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64" r:id="rId3"/>
    <p:sldId id="445" r:id="rId4"/>
    <p:sldId id="256" r:id="rId5"/>
    <p:sldId id="257" r:id="rId6"/>
    <p:sldId id="443" r:id="rId7"/>
    <p:sldId id="258" r:id="rId8"/>
    <p:sldId id="442" r:id="rId9"/>
    <p:sldId id="259" r:id="rId10"/>
    <p:sldId id="441" r:id="rId11"/>
    <p:sldId id="260" r:id="rId12"/>
    <p:sldId id="440" r:id="rId13"/>
    <p:sldId id="261" r:id="rId14"/>
    <p:sldId id="439" r:id="rId15"/>
    <p:sldId id="262" r:id="rId16"/>
    <p:sldId id="455" r:id="rId17"/>
    <p:sldId id="449" r:id="rId18"/>
    <p:sldId id="456" r:id="rId19"/>
    <p:sldId id="450" r:id="rId20"/>
    <p:sldId id="457" r:id="rId21"/>
    <p:sldId id="451" r:id="rId22"/>
    <p:sldId id="4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8D6CE-F9C3-4858-92DE-1870D3262D32}" v="29" dt="2024-08-14T07:09:15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45" autoAdjust="0"/>
  </p:normalViewPr>
  <p:slideViewPr>
    <p:cSldViewPr snapToGrid="0">
      <p:cViewPr varScale="1">
        <p:scale>
          <a:sx n="107" d="100"/>
          <a:sy n="107" d="100"/>
        </p:scale>
        <p:origin x="750" y="78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C9C307C-DAAF-48EA-ABCA-772BA9EBA6EF}"/>
    <pc:docChg chg="modSld">
      <pc:chgData name="Leonie Smith" userId="fed1330f33f5650e" providerId="LiveId" clId="{3C9C307C-DAAF-48EA-ABCA-772BA9EBA6EF}" dt="2023-01-20T06:30:13.533" v="13" actId="20577"/>
      <pc:docMkLst>
        <pc:docMk/>
      </pc:docMkLst>
      <pc:sldChg chg="modSp mod">
        <pc:chgData name="Leonie Smith" userId="fed1330f33f5650e" providerId="LiveId" clId="{3C9C307C-DAAF-48EA-ABCA-772BA9EBA6EF}" dt="2023-01-20T06:29:51.099" v="9"/>
        <pc:sldMkLst>
          <pc:docMk/>
          <pc:sldMk cId="2101114721" sldId="263"/>
        </pc:sldMkLst>
        <pc:spChg chg="mod">
          <ac:chgData name="Leonie Smith" userId="fed1330f33f5650e" providerId="LiveId" clId="{3C9C307C-DAAF-48EA-ABCA-772BA9EBA6EF}" dt="2023-01-20T06:29:51.099" v="9"/>
          <ac:spMkLst>
            <pc:docMk/>
            <pc:sldMk cId="2101114721" sldId="263"/>
            <ac:spMk id="3" creationId="{E0209447-FBA0-238F-F255-566595DE7BE2}"/>
          </ac:spMkLst>
        </pc:spChg>
      </pc:sldChg>
      <pc:sldChg chg="modSp mod">
        <pc:chgData name="Leonie Smith" userId="fed1330f33f5650e" providerId="LiveId" clId="{3C9C307C-DAAF-48EA-ABCA-772BA9EBA6EF}" dt="2023-01-20T06:28:44.607" v="5"/>
        <pc:sldMkLst>
          <pc:docMk/>
          <pc:sldMk cId="3759221820" sldId="439"/>
        </pc:sldMkLst>
        <pc:spChg chg="mod">
          <ac:chgData name="Leonie Smith" userId="fed1330f33f5650e" providerId="LiveId" clId="{3C9C307C-DAAF-48EA-ABCA-772BA9EBA6EF}" dt="2023-01-20T06:28:44.607" v="5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8:29.130" v="4"/>
        <pc:sldMkLst>
          <pc:docMk/>
          <pc:sldMk cId="3306392768" sldId="440"/>
        </pc:sldMkLst>
        <pc:spChg chg="mod">
          <ac:chgData name="Leonie Smith" userId="fed1330f33f5650e" providerId="LiveId" clId="{3C9C307C-DAAF-48EA-ABCA-772BA9EBA6EF}" dt="2023-01-20T06:28:29.130" v="4"/>
          <ac:spMkLst>
            <pc:docMk/>
            <pc:sldMk cId="3306392768" sldId="440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8:20.806" v="3"/>
        <pc:sldMkLst>
          <pc:docMk/>
          <pc:sldMk cId="2571520139" sldId="441"/>
        </pc:sldMkLst>
        <pc:spChg chg="mod">
          <ac:chgData name="Leonie Smith" userId="fed1330f33f5650e" providerId="LiveId" clId="{3C9C307C-DAAF-48EA-ABCA-772BA9EBA6EF}" dt="2023-01-20T06:28:20.806" v="3"/>
          <ac:spMkLst>
            <pc:docMk/>
            <pc:sldMk cId="2571520139" sldId="441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8:08.004" v="2"/>
        <pc:sldMkLst>
          <pc:docMk/>
          <pc:sldMk cId="609200551" sldId="442"/>
        </pc:sldMkLst>
        <pc:spChg chg="mod">
          <ac:chgData name="Leonie Smith" userId="fed1330f33f5650e" providerId="LiveId" clId="{3C9C307C-DAAF-48EA-ABCA-772BA9EBA6EF}" dt="2023-01-20T06:28:08.004" v="2"/>
          <ac:spMkLst>
            <pc:docMk/>
            <pc:sldMk cId="609200551" sldId="442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7:56.017" v="1"/>
        <pc:sldMkLst>
          <pc:docMk/>
          <pc:sldMk cId="2008866657" sldId="443"/>
        </pc:sldMkLst>
        <pc:spChg chg="mod">
          <ac:chgData name="Leonie Smith" userId="fed1330f33f5650e" providerId="LiveId" clId="{3C9C307C-DAAF-48EA-ABCA-772BA9EBA6EF}" dt="2023-01-20T06:27:56.017" v="1"/>
          <ac:spMkLst>
            <pc:docMk/>
            <pc:sldMk cId="2008866657" sldId="443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7:37.803" v="0"/>
        <pc:sldMkLst>
          <pc:docMk/>
          <pc:sldMk cId="54413100" sldId="444"/>
        </pc:sldMkLst>
        <pc:spChg chg="mod">
          <ac:chgData name="Leonie Smith" userId="fed1330f33f5650e" providerId="LiveId" clId="{3C9C307C-DAAF-48EA-ABCA-772BA9EBA6EF}" dt="2023-01-20T06:27:37.803" v="0"/>
          <ac:spMkLst>
            <pc:docMk/>
            <pc:sldMk cId="54413100" sldId="444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30:13.533" v="13" actId="20577"/>
        <pc:sldMkLst>
          <pc:docMk/>
          <pc:sldMk cId="3436384529" sldId="445"/>
        </pc:sldMkLst>
        <pc:spChg chg="mod">
          <ac:chgData name="Leonie Smith" userId="fed1330f33f5650e" providerId="LiveId" clId="{3C9C307C-DAAF-48EA-ABCA-772BA9EBA6EF}" dt="2023-01-20T06:30:13.533" v="13" actId="20577"/>
          <ac:spMkLst>
            <pc:docMk/>
            <pc:sldMk cId="3436384529" sldId="445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9:07.286" v="7" actId="404"/>
        <pc:sldMkLst>
          <pc:docMk/>
          <pc:sldMk cId="1529986287" sldId="455"/>
        </pc:sldMkLst>
        <pc:spChg chg="mod">
          <ac:chgData name="Leonie Smith" userId="fed1330f33f5650e" providerId="LiveId" clId="{3C9C307C-DAAF-48EA-ABCA-772BA9EBA6EF}" dt="2023-01-20T06:29:07.286" v="7" actId="404"/>
          <ac:spMkLst>
            <pc:docMk/>
            <pc:sldMk cId="1529986287" sldId="455"/>
            <ac:spMk id="4" creationId="{9A13E2D8-2F59-44C1-B1D2-79C300C26DD4}"/>
          </ac:spMkLst>
        </pc:spChg>
      </pc:sldChg>
      <pc:sldChg chg="modSp mod">
        <pc:chgData name="Leonie Smith" userId="fed1330f33f5650e" providerId="LiveId" clId="{3C9C307C-DAAF-48EA-ABCA-772BA9EBA6EF}" dt="2023-01-20T06:29:26.272" v="8"/>
        <pc:sldMkLst>
          <pc:docMk/>
          <pc:sldMk cId="1823079078" sldId="456"/>
        </pc:sldMkLst>
        <pc:spChg chg="mod">
          <ac:chgData name="Leonie Smith" userId="fed1330f33f5650e" providerId="LiveId" clId="{3C9C307C-DAAF-48EA-ABCA-772BA9EBA6EF}" dt="2023-01-20T06:29:26.272" v="8"/>
          <ac:spMkLst>
            <pc:docMk/>
            <pc:sldMk cId="1823079078" sldId="456"/>
            <ac:spMk id="4" creationId="{9A13E2D8-2F59-44C1-B1D2-79C300C26DD4}"/>
          </ac:spMkLst>
        </pc:spChg>
      </pc:sldChg>
    </pc:docChg>
  </pc:docChgLst>
  <pc:docChgLst>
    <pc:chgData name="Alfred Smith" userId="3c60a3631c0db8ad" providerId="LiveId" clId="{8FE8D6CE-F9C3-4858-92DE-1870D3262D32}"/>
    <pc:docChg chg="undo custSel addSld delSld modSld">
      <pc:chgData name="Alfred Smith" userId="3c60a3631c0db8ad" providerId="LiveId" clId="{8FE8D6CE-F9C3-4858-92DE-1870D3262D32}" dt="2024-08-14T07:09:15.140" v="61"/>
      <pc:docMkLst>
        <pc:docMk/>
      </pc:docMkLst>
      <pc:sldChg chg="addSp modSp">
        <pc:chgData name="Alfred Smith" userId="3c60a3631c0db8ad" providerId="LiveId" clId="{8FE8D6CE-F9C3-4858-92DE-1870D3262D32}" dt="2024-08-14T07:09:15.140" v="61"/>
        <pc:sldMkLst>
          <pc:docMk/>
          <pc:sldMk cId="4024641195" sldId="256"/>
        </pc:sldMkLst>
        <pc:spChg chg="add mod">
          <ac:chgData name="Alfred Smith" userId="3c60a3631c0db8ad" providerId="LiveId" clId="{8FE8D6CE-F9C3-4858-92DE-1870D3262D32}" dt="2024-08-14T07:07:31.844" v="60"/>
          <ac:spMkLst>
            <pc:docMk/>
            <pc:sldMk cId="4024641195" sldId="256"/>
            <ac:spMk id="2" creationId="{F30E6F3F-88DD-6F60-C87B-1AC404E00AC8}"/>
          </ac:spMkLst>
        </pc:spChg>
        <pc:spChg chg="add mod">
          <ac:chgData name="Alfred Smith" userId="3c60a3631c0db8ad" providerId="LiveId" clId="{8FE8D6CE-F9C3-4858-92DE-1870D3262D32}" dt="2024-08-14T07:09:15.140" v="61"/>
          <ac:spMkLst>
            <pc:docMk/>
            <pc:sldMk cId="4024641195" sldId="256"/>
            <ac:spMk id="3" creationId="{407F020A-E80F-F4EE-F9A7-BFE7DE93B17A}"/>
          </ac:spMkLst>
        </pc:spChg>
      </pc:sldChg>
      <pc:sldChg chg="addSp delSp modSp mod">
        <pc:chgData name="Alfred Smith" userId="3c60a3631c0db8ad" providerId="LiveId" clId="{8FE8D6CE-F9C3-4858-92DE-1870D3262D32}" dt="2024-08-12T04:55:50.150" v="43"/>
        <pc:sldMkLst>
          <pc:docMk/>
          <pc:sldMk cId="1976487860" sldId="257"/>
        </pc:sldMkLst>
        <pc:spChg chg="del">
          <ac:chgData name="Alfred Smith" userId="3c60a3631c0db8ad" providerId="LiveId" clId="{8FE8D6CE-F9C3-4858-92DE-1870D3262D32}" dt="2024-08-12T04:54:51.112" v="33" actId="21"/>
          <ac:spMkLst>
            <pc:docMk/>
            <pc:sldMk cId="1976487860" sldId="257"/>
            <ac:spMk id="4" creationId="{6B7CFCC3-010C-D11D-7ABF-0376B4EC4790}"/>
          </ac:spMkLst>
        </pc:spChg>
        <pc:spChg chg="add del mod">
          <ac:chgData name="Alfred Smith" userId="3c60a3631c0db8ad" providerId="LiveId" clId="{8FE8D6CE-F9C3-4858-92DE-1870D3262D32}" dt="2024-08-12T04:55:49.354" v="42" actId="478"/>
          <ac:spMkLst>
            <pc:docMk/>
            <pc:sldMk cId="1976487860" sldId="257"/>
            <ac:spMk id="5" creationId="{9A13E2D8-2F59-44C1-B1D2-79C300C26DD4}"/>
          </ac:spMkLst>
        </pc:spChg>
        <pc:spChg chg="add mod">
          <ac:chgData name="Alfred Smith" userId="3c60a3631c0db8ad" providerId="LiveId" clId="{8FE8D6CE-F9C3-4858-92DE-1870D3262D32}" dt="2024-08-12T04:55:50.150" v="43"/>
          <ac:spMkLst>
            <pc:docMk/>
            <pc:sldMk cId="1976487860" sldId="257"/>
            <ac:spMk id="6" creationId="{0EE2077D-AAF3-F0F6-5C62-5FA7DBAD3FEB}"/>
          </ac:spMkLst>
        </pc:spChg>
        <pc:spChg chg="add mod">
          <ac:chgData name="Alfred Smith" userId="3c60a3631c0db8ad" providerId="LiveId" clId="{8FE8D6CE-F9C3-4858-92DE-1870D3262D32}" dt="2024-08-12T04:55:50.150" v="43"/>
          <ac:spMkLst>
            <pc:docMk/>
            <pc:sldMk cId="1976487860" sldId="257"/>
            <ac:spMk id="7" creationId="{C0EED7F4-2A9E-0E03-1A5F-2C71624FE1BA}"/>
          </ac:spMkLst>
        </pc:spChg>
        <pc:picChg chg="del">
          <ac:chgData name="Alfred Smith" userId="3c60a3631c0db8ad" providerId="LiveId" clId="{8FE8D6CE-F9C3-4858-92DE-1870D3262D32}" dt="2024-08-12T04:54:51.112" v="33" actId="21"/>
          <ac:picMkLst>
            <pc:docMk/>
            <pc:sldMk cId="1976487860" sldId="257"/>
            <ac:picMk id="3" creationId="{936595C4-A4C0-4C5E-8243-2A148190A66E}"/>
          </ac:picMkLst>
        </pc:picChg>
      </pc:sldChg>
      <pc:sldChg chg="addSp delSp modSp mod">
        <pc:chgData name="Alfred Smith" userId="3c60a3631c0db8ad" providerId="LiveId" clId="{8FE8D6CE-F9C3-4858-92DE-1870D3262D32}" dt="2024-08-12T04:56:02.062" v="45"/>
        <pc:sldMkLst>
          <pc:docMk/>
          <pc:sldMk cId="3479998826" sldId="258"/>
        </pc:sldMkLst>
        <pc:spChg chg="add del mod">
          <ac:chgData name="Alfred Smith" userId="3c60a3631c0db8ad" providerId="LiveId" clId="{8FE8D6CE-F9C3-4858-92DE-1870D3262D32}" dt="2024-08-12T04:56:01.220" v="44" actId="478"/>
          <ac:spMkLst>
            <pc:docMk/>
            <pc:sldMk cId="3479998826" sldId="258"/>
            <ac:spMk id="2" creationId="{9A13E2D8-2F59-44C1-B1D2-79C300C26DD4}"/>
          </ac:spMkLst>
        </pc:spChg>
        <pc:spChg chg="del">
          <ac:chgData name="Alfred Smith" userId="3c60a3631c0db8ad" providerId="LiveId" clId="{8FE8D6CE-F9C3-4858-92DE-1870D3262D32}" dt="2024-08-12T04:54:40.119" v="29" actId="21"/>
          <ac:spMkLst>
            <pc:docMk/>
            <pc:sldMk cId="3479998826" sldId="258"/>
            <ac:spMk id="4" creationId="{BC0A39B8-CF71-C246-4534-74345AA60A88}"/>
          </ac:spMkLst>
        </pc:spChg>
        <pc:spChg chg="add mod">
          <ac:chgData name="Alfred Smith" userId="3c60a3631c0db8ad" providerId="LiveId" clId="{8FE8D6CE-F9C3-4858-92DE-1870D3262D32}" dt="2024-08-12T04:56:02.062" v="45"/>
          <ac:spMkLst>
            <pc:docMk/>
            <pc:sldMk cId="3479998826" sldId="258"/>
            <ac:spMk id="5" creationId="{C70FB1EB-3B6B-02C4-1924-5B02FB12A964}"/>
          </ac:spMkLst>
        </pc:spChg>
        <pc:spChg chg="add mod">
          <ac:chgData name="Alfred Smith" userId="3c60a3631c0db8ad" providerId="LiveId" clId="{8FE8D6CE-F9C3-4858-92DE-1870D3262D32}" dt="2024-08-12T04:56:02.062" v="45"/>
          <ac:spMkLst>
            <pc:docMk/>
            <pc:sldMk cId="3479998826" sldId="258"/>
            <ac:spMk id="6" creationId="{9E8E99EB-79D5-2C30-BE47-EF2F02EC2967}"/>
          </ac:spMkLst>
        </pc:spChg>
        <pc:picChg chg="del">
          <ac:chgData name="Alfred Smith" userId="3c60a3631c0db8ad" providerId="LiveId" clId="{8FE8D6CE-F9C3-4858-92DE-1870D3262D32}" dt="2024-08-12T04:54:40.119" v="29" actId="21"/>
          <ac:picMkLst>
            <pc:docMk/>
            <pc:sldMk cId="3479998826" sldId="258"/>
            <ac:picMk id="3" creationId="{AE14FC7B-9681-4588-8C75-C82AFE4930A6}"/>
          </ac:picMkLst>
        </pc:picChg>
      </pc:sldChg>
      <pc:sldChg chg="addSp delSp modSp mod">
        <pc:chgData name="Alfred Smith" userId="3c60a3631c0db8ad" providerId="LiveId" clId="{8FE8D6CE-F9C3-4858-92DE-1870D3262D32}" dt="2024-08-12T04:56:15.384" v="47"/>
        <pc:sldMkLst>
          <pc:docMk/>
          <pc:sldMk cId="3454259363" sldId="259"/>
        </pc:sldMkLst>
        <pc:spChg chg="add mod">
          <ac:chgData name="Alfred Smith" userId="3c60a3631c0db8ad" providerId="LiveId" clId="{8FE8D6CE-F9C3-4858-92DE-1870D3262D32}" dt="2024-08-12T04:56:15.384" v="47"/>
          <ac:spMkLst>
            <pc:docMk/>
            <pc:sldMk cId="3454259363" sldId="259"/>
            <ac:spMk id="2" creationId="{F05069F4-773F-85EE-2EDD-F838FAD414EE}"/>
          </ac:spMkLst>
        </pc:spChg>
        <pc:spChg chg="del">
          <ac:chgData name="Alfred Smith" userId="3c60a3631c0db8ad" providerId="LiveId" clId="{8FE8D6CE-F9C3-4858-92DE-1870D3262D32}" dt="2024-08-12T04:54:26.294" v="25" actId="21"/>
          <ac:spMkLst>
            <pc:docMk/>
            <pc:sldMk cId="3454259363" sldId="259"/>
            <ac:spMk id="3" creationId="{21A6EB82-1824-10F7-5923-FA1193FD5F17}"/>
          </ac:spMkLst>
        </pc:spChg>
        <pc:spChg chg="add del mod">
          <ac:chgData name="Alfred Smith" userId="3c60a3631c0db8ad" providerId="LiveId" clId="{8FE8D6CE-F9C3-4858-92DE-1870D3262D32}" dt="2024-08-12T04:56:14.544" v="46" actId="478"/>
          <ac:spMkLst>
            <pc:docMk/>
            <pc:sldMk cId="3454259363" sldId="259"/>
            <ac:spMk id="4" creationId="{9A13E2D8-2F59-44C1-B1D2-79C300C26DD4}"/>
          </ac:spMkLst>
        </pc:spChg>
        <pc:spChg chg="add mod">
          <ac:chgData name="Alfred Smith" userId="3c60a3631c0db8ad" providerId="LiveId" clId="{8FE8D6CE-F9C3-4858-92DE-1870D3262D32}" dt="2024-08-12T04:56:15.384" v="47"/>
          <ac:spMkLst>
            <pc:docMk/>
            <pc:sldMk cId="3454259363" sldId="259"/>
            <ac:spMk id="5" creationId="{A2910FE8-221B-C7C4-7FC6-2E9242EBA28D}"/>
          </ac:spMkLst>
        </pc:spChg>
        <pc:picChg chg="del">
          <ac:chgData name="Alfred Smith" userId="3c60a3631c0db8ad" providerId="LiveId" clId="{8FE8D6CE-F9C3-4858-92DE-1870D3262D32}" dt="2024-08-12T04:54:26.294" v="25" actId="21"/>
          <ac:picMkLst>
            <pc:docMk/>
            <pc:sldMk cId="3454259363" sldId="259"/>
            <ac:picMk id="7" creationId="{3947A785-D520-471B-9F08-D9DC67256F5D}"/>
          </ac:picMkLst>
        </pc:picChg>
      </pc:sldChg>
      <pc:sldChg chg="addSp delSp modSp mod">
        <pc:chgData name="Alfred Smith" userId="3c60a3631c0db8ad" providerId="LiveId" clId="{8FE8D6CE-F9C3-4858-92DE-1870D3262D32}" dt="2024-08-12T04:59:23.211" v="49"/>
        <pc:sldMkLst>
          <pc:docMk/>
          <pc:sldMk cId="392583588" sldId="260"/>
        </pc:sldMkLst>
        <pc:spChg chg="add mod">
          <ac:chgData name="Alfred Smith" userId="3c60a3631c0db8ad" providerId="LiveId" clId="{8FE8D6CE-F9C3-4858-92DE-1870D3262D32}" dt="2024-08-12T04:59:23.211" v="49"/>
          <ac:spMkLst>
            <pc:docMk/>
            <pc:sldMk cId="392583588" sldId="260"/>
            <ac:spMk id="2" creationId="{05237E38-34F9-8E5A-3D1F-BCF32474E06C}"/>
          </ac:spMkLst>
        </pc:spChg>
        <pc:spChg chg="del">
          <ac:chgData name="Alfred Smith" userId="3c60a3631c0db8ad" providerId="LiveId" clId="{8FE8D6CE-F9C3-4858-92DE-1870D3262D32}" dt="2024-08-12T04:54:12.849" v="21" actId="21"/>
          <ac:spMkLst>
            <pc:docMk/>
            <pc:sldMk cId="392583588" sldId="260"/>
            <ac:spMk id="3" creationId="{5347242C-6AF7-2485-D03C-080D9509AAD0}"/>
          </ac:spMkLst>
        </pc:spChg>
        <pc:spChg chg="add del mod">
          <ac:chgData name="Alfred Smith" userId="3c60a3631c0db8ad" providerId="LiveId" clId="{8FE8D6CE-F9C3-4858-92DE-1870D3262D32}" dt="2024-08-12T04:59:22.555" v="48" actId="478"/>
          <ac:spMkLst>
            <pc:docMk/>
            <pc:sldMk cId="392583588" sldId="260"/>
            <ac:spMk id="4" creationId="{9A13E2D8-2F59-44C1-B1D2-79C300C26DD4}"/>
          </ac:spMkLst>
        </pc:spChg>
        <pc:spChg chg="add mod">
          <ac:chgData name="Alfred Smith" userId="3c60a3631c0db8ad" providerId="LiveId" clId="{8FE8D6CE-F9C3-4858-92DE-1870D3262D32}" dt="2024-08-12T04:59:23.211" v="49"/>
          <ac:spMkLst>
            <pc:docMk/>
            <pc:sldMk cId="392583588" sldId="260"/>
            <ac:spMk id="6" creationId="{93559866-E61D-8670-B750-28902A1EE27E}"/>
          </ac:spMkLst>
        </pc:spChg>
        <pc:picChg chg="del">
          <ac:chgData name="Alfred Smith" userId="3c60a3631c0db8ad" providerId="LiveId" clId="{8FE8D6CE-F9C3-4858-92DE-1870D3262D32}" dt="2024-08-12T04:54:12.849" v="21" actId="21"/>
          <ac:picMkLst>
            <pc:docMk/>
            <pc:sldMk cId="392583588" sldId="260"/>
            <ac:picMk id="5" creationId="{CE345E90-8FA3-4C07-84CA-D78F9AFDB6A9}"/>
          </ac:picMkLst>
        </pc:picChg>
      </pc:sldChg>
      <pc:sldChg chg="addSp delSp modSp mod">
        <pc:chgData name="Alfred Smith" userId="3c60a3631c0db8ad" providerId="LiveId" clId="{8FE8D6CE-F9C3-4858-92DE-1870D3262D32}" dt="2024-08-12T05:00:03.179" v="51"/>
        <pc:sldMkLst>
          <pc:docMk/>
          <pc:sldMk cId="3502086779" sldId="261"/>
        </pc:sldMkLst>
        <pc:spChg chg="add del mod">
          <ac:chgData name="Alfred Smith" userId="3c60a3631c0db8ad" providerId="LiveId" clId="{8FE8D6CE-F9C3-4858-92DE-1870D3262D32}" dt="2024-08-12T05:00:02.510" v="50" actId="478"/>
          <ac:spMkLst>
            <pc:docMk/>
            <pc:sldMk cId="3502086779" sldId="261"/>
            <ac:spMk id="3" creationId="{9A13E2D8-2F59-44C1-B1D2-79C300C26DD4}"/>
          </ac:spMkLst>
        </pc:spChg>
        <pc:spChg chg="del">
          <ac:chgData name="Alfred Smith" userId="3c60a3631c0db8ad" providerId="LiveId" clId="{8FE8D6CE-F9C3-4858-92DE-1870D3262D32}" dt="2024-08-12T04:54:01.877" v="17" actId="21"/>
          <ac:spMkLst>
            <pc:docMk/>
            <pc:sldMk cId="3502086779" sldId="261"/>
            <ac:spMk id="4" creationId="{51EEF357-0AF4-2F02-BF11-151590EA317A}"/>
          </ac:spMkLst>
        </pc:spChg>
        <pc:spChg chg="add mod">
          <ac:chgData name="Alfred Smith" userId="3c60a3631c0db8ad" providerId="LiveId" clId="{8FE8D6CE-F9C3-4858-92DE-1870D3262D32}" dt="2024-08-12T05:00:03.179" v="51"/>
          <ac:spMkLst>
            <pc:docMk/>
            <pc:sldMk cId="3502086779" sldId="261"/>
            <ac:spMk id="6" creationId="{8BA2AE8A-D332-A15D-2631-86A871B21A0D}"/>
          </ac:spMkLst>
        </pc:spChg>
        <pc:spChg chg="add mod">
          <ac:chgData name="Alfred Smith" userId="3c60a3631c0db8ad" providerId="LiveId" clId="{8FE8D6CE-F9C3-4858-92DE-1870D3262D32}" dt="2024-08-12T05:00:03.179" v="51"/>
          <ac:spMkLst>
            <pc:docMk/>
            <pc:sldMk cId="3502086779" sldId="261"/>
            <ac:spMk id="7" creationId="{F729A788-1EF1-16F6-4559-FB01B3F8D58C}"/>
          </ac:spMkLst>
        </pc:spChg>
        <pc:picChg chg="del">
          <ac:chgData name="Alfred Smith" userId="3c60a3631c0db8ad" providerId="LiveId" clId="{8FE8D6CE-F9C3-4858-92DE-1870D3262D32}" dt="2024-08-12T04:54:01.877" v="17" actId="21"/>
          <ac:picMkLst>
            <pc:docMk/>
            <pc:sldMk cId="3502086779" sldId="261"/>
            <ac:picMk id="5" creationId="{C102B9C4-A78C-43F2-8B9C-6D7C563E9195}"/>
          </ac:picMkLst>
        </pc:picChg>
      </pc:sldChg>
      <pc:sldChg chg="addSp delSp modSp mod">
        <pc:chgData name="Alfred Smith" userId="3c60a3631c0db8ad" providerId="LiveId" clId="{8FE8D6CE-F9C3-4858-92DE-1870D3262D32}" dt="2024-08-12T05:00:14.900" v="53"/>
        <pc:sldMkLst>
          <pc:docMk/>
          <pc:sldMk cId="454048172" sldId="262"/>
        </pc:sldMkLst>
        <pc:spChg chg="add mod">
          <ac:chgData name="Alfred Smith" userId="3c60a3631c0db8ad" providerId="LiveId" clId="{8FE8D6CE-F9C3-4858-92DE-1870D3262D32}" dt="2024-08-12T05:00:14.167" v="52" actId="6549"/>
          <ac:spMkLst>
            <pc:docMk/>
            <pc:sldMk cId="454048172" sldId="262"/>
            <ac:spMk id="4" creationId="{9A13E2D8-2F59-44C1-B1D2-79C300C26DD4}"/>
          </ac:spMkLst>
        </pc:spChg>
        <pc:spChg chg="del">
          <ac:chgData name="Alfred Smith" userId="3c60a3631c0db8ad" providerId="LiveId" clId="{8FE8D6CE-F9C3-4858-92DE-1870D3262D32}" dt="2024-08-12T04:53:49.415" v="13" actId="21"/>
          <ac:spMkLst>
            <pc:docMk/>
            <pc:sldMk cId="454048172" sldId="262"/>
            <ac:spMk id="5" creationId="{C49191A3-20F5-2853-BBF4-9E2ED7A39DA9}"/>
          </ac:spMkLst>
        </pc:spChg>
        <pc:spChg chg="add mod">
          <ac:chgData name="Alfred Smith" userId="3c60a3631c0db8ad" providerId="LiveId" clId="{8FE8D6CE-F9C3-4858-92DE-1870D3262D32}" dt="2024-08-12T05:00:14.900" v="53"/>
          <ac:spMkLst>
            <pc:docMk/>
            <pc:sldMk cId="454048172" sldId="262"/>
            <ac:spMk id="6" creationId="{5C7CAF7E-075C-51D2-FB4B-783C41A8013C}"/>
          </ac:spMkLst>
        </pc:spChg>
        <pc:spChg chg="add mod">
          <ac:chgData name="Alfred Smith" userId="3c60a3631c0db8ad" providerId="LiveId" clId="{8FE8D6CE-F9C3-4858-92DE-1870D3262D32}" dt="2024-08-12T05:00:14.900" v="53"/>
          <ac:spMkLst>
            <pc:docMk/>
            <pc:sldMk cId="454048172" sldId="262"/>
            <ac:spMk id="7" creationId="{5B9FF456-8970-FCC3-A54E-5C38617B4085}"/>
          </ac:spMkLst>
        </pc:spChg>
        <pc:picChg chg="del">
          <ac:chgData name="Alfred Smith" userId="3c60a3631c0db8ad" providerId="LiveId" clId="{8FE8D6CE-F9C3-4858-92DE-1870D3262D32}" dt="2024-08-12T04:53:49.415" v="13" actId="21"/>
          <ac:picMkLst>
            <pc:docMk/>
            <pc:sldMk cId="454048172" sldId="262"/>
            <ac:picMk id="3" creationId="{068CF51E-F70A-494B-A43B-BFE8BE878F93}"/>
          </ac:picMkLst>
        </pc:picChg>
      </pc:sldChg>
      <pc:sldChg chg="modSp mod">
        <pc:chgData name="Alfred Smith" userId="3c60a3631c0db8ad" providerId="LiveId" clId="{8FE8D6CE-F9C3-4858-92DE-1870D3262D32}" dt="2024-08-12T04:55:36.484" v="41" actId="27636"/>
        <pc:sldMkLst>
          <pc:docMk/>
          <pc:sldMk cId="2101114721" sldId="263"/>
        </pc:sldMkLst>
        <pc:spChg chg="mod">
          <ac:chgData name="Alfred Smith" userId="3c60a3631c0db8ad" providerId="LiveId" clId="{8FE8D6CE-F9C3-4858-92DE-1870D3262D32}" dt="2024-08-12T04:55:36.484" v="41" actId="27636"/>
          <ac:spMkLst>
            <pc:docMk/>
            <pc:sldMk cId="2101114721" sldId="263"/>
            <ac:spMk id="3" creationId="{E0209447-FBA0-238F-F255-566595DE7BE2}"/>
          </ac:spMkLst>
        </pc:spChg>
      </pc:sldChg>
      <pc:sldChg chg="addSp delSp modSp mod">
        <pc:chgData name="Alfred Smith" userId="3c60a3631c0db8ad" providerId="LiveId" clId="{8FE8D6CE-F9C3-4858-92DE-1870D3262D32}" dt="2024-08-12T04:54:03.368" v="18"/>
        <pc:sldMkLst>
          <pc:docMk/>
          <pc:sldMk cId="3759221820" sldId="439"/>
        </pc:sldMkLst>
        <pc:spChg chg="add mod">
          <ac:chgData name="Alfred Smith" userId="3c60a3631c0db8ad" providerId="LiveId" clId="{8FE8D6CE-F9C3-4858-92DE-1870D3262D32}" dt="2024-08-12T04:54:03.368" v="18"/>
          <ac:spMkLst>
            <pc:docMk/>
            <pc:sldMk cId="3759221820" sldId="439"/>
            <ac:spMk id="2" creationId="{51EEF357-0AF4-2F02-BF11-151590EA317A}"/>
          </ac:spMkLst>
        </pc:spChg>
        <pc:spChg chg="del">
          <ac:chgData name="Alfred Smith" userId="3c60a3631c0db8ad" providerId="LiveId" clId="{8FE8D6CE-F9C3-4858-92DE-1870D3262D32}" dt="2024-08-12T04:53:54.437" v="15" actId="21"/>
          <ac:spMkLst>
            <pc:docMk/>
            <pc:sldMk cId="3759221820" sldId="439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4:03.368" v="18"/>
          <ac:picMkLst>
            <pc:docMk/>
            <pc:sldMk cId="3759221820" sldId="439"/>
            <ac:picMk id="5" creationId="{C102B9C4-A78C-43F2-8B9C-6D7C563E9195}"/>
          </ac:picMkLst>
        </pc:picChg>
      </pc:sldChg>
      <pc:sldChg chg="addSp delSp modSp mod">
        <pc:chgData name="Alfred Smith" userId="3c60a3631c0db8ad" providerId="LiveId" clId="{8FE8D6CE-F9C3-4858-92DE-1870D3262D32}" dt="2024-08-12T04:54:14.322" v="22"/>
        <pc:sldMkLst>
          <pc:docMk/>
          <pc:sldMk cId="3306392768" sldId="440"/>
        </pc:sldMkLst>
        <pc:spChg chg="add mod">
          <ac:chgData name="Alfred Smith" userId="3c60a3631c0db8ad" providerId="LiveId" clId="{8FE8D6CE-F9C3-4858-92DE-1870D3262D32}" dt="2024-08-12T04:54:14.322" v="22"/>
          <ac:spMkLst>
            <pc:docMk/>
            <pc:sldMk cId="3306392768" sldId="440"/>
            <ac:spMk id="3" creationId="{5347242C-6AF7-2485-D03C-080D9509AAD0}"/>
          </ac:spMkLst>
        </pc:spChg>
        <pc:spChg chg="del">
          <ac:chgData name="Alfred Smith" userId="3c60a3631c0db8ad" providerId="LiveId" clId="{8FE8D6CE-F9C3-4858-92DE-1870D3262D32}" dt="2024-08-12T04:54:08.031" v="19" actId="21"/>
          <ac:spMkLst>
            <pc:docMk/>
            <pc:sldMk cId="3306392768" sldId="440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4:14.322" v="22"/>
          <ac:picMkLst>
            <pc:docMk/>
            <pc:sldMk cId="3306392768" sldId="440"/>
            <ac:picMk id="5" creationId="{CE345E90-8FA3-4C07-84CA-D78F9AFDB6A9}"/>
          </ac:picMkLst>
        </pc:picChg>
      </pc:sldChg>
      <pc:sldChg chg="addSp delSp modSp mod">
        <pc:chgData name="Alfred Smith" userId="3c60a3631c0db8ad" providerId="LiveId" clId="{8FE8D6CE-F9C3-4858-92DE-1870D3262D32}" dt="2024-08-12T04:54:28.085" v="26"/>
        <pc:sldMkLst>
          <pc:docMk/>
          <pc:sldMk cId="2571520139" sldId="441"/>
        </pc:sldMkLst>
        <pc:spChg chg="add mod">
          <ac:chgData name="Alfred Smith" userId="3c60a3631c0db8ad" providerId="LiveId" clId="{8FE8D6CE-F9C3-4858-92DE-1870D3262D32}" dt="2024-08-12T04:54:28.085" v="26"/>
          <ac:spMkLst>
            <pc:docMk/>
            <pc:sldMk cId="2571520139" sldId="441"/>
            <ac:spMk id="3" creationId="{21A6EB82-1824-10F7-5923-FA1193FD5F17}"/>
          </ac:spMkLst>
        </pc:spChg>
        <pc:spChg chg="del">
          <ac:chgData name="Alfred Smith" userId="3c60a3631c0db8ad" providerId="LiveId" clId="{8FE8D6CE-F9C3-4858-92DE-1870D3262D32}" dt="2024-08-12T04:54:17.669" v="23" actId="21"/>
          <ac:spMkLst>
            <pc:docMk/>
            <pc:sldMk cId="2571520139" sldId="441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4:28.085" v="26"/>
          <ac:picMkLst>
            <pc:docMk/>
            <pc:sldMk cId="2571520139" sldId="441"/>
            <ac:picMk id="7" creationId="{3947A785-D520-471B-9F08-D9DC67256F5D}"/>
          </ac:picMkLst>
        </pc:picChg>
      </pc:sldChg>
      <pc:sldChg chg="addSp delSp modSp mod">
        <pc:chgData name="Alfred Smith" userId="3c60a3631c0db8ad" providerId="LiveId" clId="{8FE8D6CE-F9C3-4858-92DE-1870D3262D32}" dt="2024-08-12T04:54:41.578" v="30"/>
        <pc:sldMkLst>
          <pc:docMk/>
          <pc:sldMk cId="609200551" sldId="442"/>
        </pc:sldMkLst>
        <pc:spChg chg="add mod">
          <ac:chgData name="Alfred Smith" userId="3c60a3631c0db8ad" providerId="LiveId" clId="{8FE8D6CE-F9C3-4858-92DE-1870D3262D32}" dt="2024-08-12T04:54:41.578" v="30"/>
          <ac:spMkLst>
            <pc:docMk/>
            <pc:sldMk cId="609200551" sldId="442"/>
            <ac:spMk id="2" creationId="{BC0A39B8-CF71-C246-4534-74345AA60A88}"/>
          </ac:spMkLst>
        </pc:spChg>
        <pc:spChg chg="del">
          <ac:chgData name="Alfred Smith" userId="3c60a3631c0db8ad" providerId="LiveId" clId="{8FE8D6CE-F9C3-4858-92DE-1870D3262D32}" dt="2024-08-12T04:54:35.329" v="27" actId="21"/>
          <ac:spMkLst>
            <pc:docMk/>
            <pc:sldMk cId="609200551" sldId="442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4:41.578" v="30"/>
          <ac:picMkLst>
            <pc:docMk/>
            <pc:sldMk cId="609200551" sldId="442"/>
            <ac:picMk id="3" creationId="{AE14FC7B-9681-4588-8C75-C82AFE4930A6}"/>
          </ac:picMkLst>
        </pc:picChg>
      </pc:sldChg>
      <pc:sldChg chg="addSp delSp modSp mod">
        <pc:chgData name="Alfred Smith" userId="3c60a3631c0db8ad" providerId="LiveId" clId="{8FE8D6CE-F9C3-4858-92DE-1870D3262D32}" dt="2024-08-12T04:54:52.531" v="34"/>
        <pc:sldMkLst>
          <pc:docMk/>
          <pc:sldMk cId="2008866657" sldId="443"/>
        </pc:sldMkLst>
        <pc:spChg chg="add mod">
          <ac:chgData name="Alfred Smith" userId="3c60a3631c0db8ad" providerId="LiveId" clId="{8FE8D6CE-F9C3-4858-92DE-1870D3262D32}" dt="2024-08-12T04:54:52.531" v="34"/>
          <ac:spMkLst>
            <pc:docMk/>
            <pc:sldMk cId="2008866657" sldId="443"/>
            <ac:spMk id="2" creationId="{6B7CFCC3-010C-D11D-7ABF-0376B4EC4790}"/>
          </ac:spMkLst>
        </pc:spChg>
        <pc:spChg chg="del">
          <ac:chgData name="Alfred Smith" userId="3c60a3631c0db8ad" providerId="LiveId" clId="{8FE8D6CE-F9C3-4858-92DE-1870D3262D32}" dt="2024-08-12T04:54:45.130" v="31" actId="21"/>
          <ac:spMkLst>
            <pc:docMk/>
            <pc:sldMk cId="2008866657" sldId="443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4:52.531" v="34"/>
          <ac:picMkLst>
            <pc:docMk/>
            <pc:sldMk cId="2008866657" sldId="443"/>
            <ac:picMk id="3" creationId="{936595C4-A4C0-4C5E-8243-2A148190A66E}"/>
          </ac:picMkLst>
        </pc:picChg>
      </pc:sldChg>
      <pc:sldChg chg="delSp modSp del mod">
        <pc:chgData name="Alfred Smith" userId="3c60a3631c0db8ad" providerId="LiveId" clId="{8FE8D6CE-F9C3-4858-92DE-1870D3262D32}" dt="2024-08-12T04:55:06.302" v="39" actId="47"/>
        <pc:sldMkLst>
          <pc:docMk/>
          <pc:sldMk cId="54413100" sldId="444"/>
        </pc:sldMkLst>
        <pc:spChg chg="del mod">
          <ac:chgData name="Alfred Smith" userId="3c60a3631c0db8ad" providerId="LiveId" clId="{8FE8D6CE-F9C3-4858-92DE-1870D3262D32}" dt="2024-08-12T04:55:00.105" v="37" actId="21"/>
          <ac:spMkLst>
            <pc:docMk/>
            <pc:sldMk cId="54413100" sldId="444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8FE8D6CE-F9C3-4858-92DE-1870D3262D32}" dt="2024-08-12T05:00:33.091" v="55"/>
        <pc:sldMkLst>
          <pc:docMk/>
          <pc:sldMk cId="1467500367" sldId="449"/>
        </pc:sldMkLst>
        <pc:spChg chg="add del mod">
          <ac:chgData name="Alfred Smith" userId="3c60a3631c0db8ad" providerId="LiveId" clId="{8FE8D6CE-F9C3-4858-92DE-1870D3262D32}" dt="2024-08-12T05:00:32.140" v="54" actId="478"/>
          <ac:spMkLst>
            <pc:docMk/>
            <pc:sldMk cId="1467500367" sldId="449"/>
            <ac:spMk id="3" creationId="{9A13E2D8-2F59-44C1-B1D2-79C300C26DD4}"/>
          </ac:spMkLst>
        </pc:spChg>
        <pc:spChg chg="del">
          <ac:chgData name="Alfred Smith" userId="3c60a3631c0db8ad" providerId="LiveId" clId="{8FE8D6CE-F9C3-4858-92DE-1870D3262D32}" dt="2024-08-12T04:53:35.037" v="9" actId="21"/>
          <ac:spMkLst>
            <pc:docMk/>
            <pc:sldMk cId="1467500367" sldId="449"/>
            <ac:spMk id="4" creationId="{10C23917-3053-69DA-524B-A9573A89CC1C}"/>
          </ac:spMkLst>
        </pc:spChg>
        <pc:spChg chg="add mod">
          <ac:chgData name="Alfred Smith" userId="3c60a3631c0db8ad" providerId="LiveId" clId="{8FE8D6CE-F9C3-4858-92DE-1870D3262D32}" dt="2024-08-12T05:00:33.091" v="55"/>
          <ac:spMkLst>
            <pc:docMk/>
            <pc:sldMk cId="1467500367" sldId="449"/>
            <ac:spMk id="6" creationId="{1539B458-CC79-FBC4-FFDA-D5BE459DBB3D}"/>
          </ac:spMkLst>
        </pc:spChg>
        <pc:spChg chg="add mod">
          <ac:chgData name="Alfred Smith" userId="3c60a3631c0db8ad" providerId="LiveId" clId="{8FE8D6CE-F9C3-4858-92DE-1870D3262D32}" dt="2024-08-12T05:00:33.091" v="55"/>
          <ac:spMkLst>
            <pc:docMk/>
            <pc:sldMk cId="1467500367" sldId="449"/>
            <ac:spMk id="7" creationId="{4B33CB59-8622-3515-50A8-EEEAE6DB9503}"/>
          </ac:spMkLst>
        </pc:spChg>
        <pc:picChg chg="del">
          <ac:chgData name="Alfred Smith" userId="3c60a3631c0db8ad" providerId="LiveId" clId="{8FE8D6CE-F9C3-4858-92DE-1870D3262D32}" dt="2024-08-12T04:53:35.037" v="9" actId="21"/>
          <ac:picMkLst>
            <pc:docMk/>
            <pc:sldMk cId="1467500367" sldId="449"/>
            <ac:picMk id="5" creationId="{33F9979B-3443-4AA4-8558-2F7F67675236}"/>
          </ac:picMkLst>
        </pc:picChg>
      </pc:sldChg>
      <pc:sldChg chg="addSp delSp modSp mod">
        <pc:chgData name="Alfred Smith" userId="3c60a3631c0db8ad" providerId="LiveId" clId="{8FE8D6CE-F9C3-4858-92DE-1870D3262D32}" dt="2024-08-12T05:00:48.135" v="57"/>
        <pc:sldMkLst>
          <pc:docMk/>
          <pc:sldMk cId="2791677871" sldId="450"/>
        </pc:sldMkLst>
        <pc:spChg chg="add del mod">
          <ac:chgData name="Alfred Smith" userId="3c60a3631c0db8ad" providerId="LiveId" clId="{8FE8D6CE-F9C3-4858-92DE-1870D3262D32}" dt="2024-08-12T05:00:47.107" v="56" actId="478"/>
          <ac:spMkLst>
            <pc:docMk/>
            <pc:sldMk cId="2791677871" sldId="450"/>
            <ac:spMk id="2" creationId="{9A13E2D8-2F59-44C1-B1D2-79C300C26DD4}"/>
          </ac:spMkLst>
        </pc:spChg>
        <pc:spChg chg="del">
          <ac:chgData name="Alfred Smith" userId="3c60a3631c0db8ad" providerId="LiveId" clId="{8FE8D6CE-F9C3-4858-92DE-1870D3262D32}" dt="2024-08-12T04:53:23.851" v="5" actId="21"/>
          <ac:spMkLst>
            <pc:docMk/>
            <pc:sldMk cId="2791677871" sldId="450"/>
            <ac:spMk id="4" creationId="{C8887345-D5A7-BF9D-9178-B2DEC9C710BD}"/>
          </ac:spMkLst>
        </pc:spChg>
        <pc:spChg chg="add mod">
          <ac:chgData name="Alfred Smith" userId="3c60a3631c0db8ad" providerId="LiveId" clId="{8FE8D6CE-F9C3-4858-92DE-1870D3262D32}" dt="2024-08-12T05:00:48.135" v="57"/>
          <ac:spMkLst>
            <pc:docMk/>
            <pc:sldMk cId="2791677871" sldId="450"/>
            <ac:spMk id="5" creationId="{547B5C12-82F7-63C0-03C2-9CCB7412DA73}"/>
          </ac:spMkLst>
        </pc:spChg>
        <pc:spChg chg="add mod">
          <ac:chgData name="Alfred Smith" userId="3c60a3631c0db8ad" providerId="LiveId" clId="{8FE8D6CE-F9C3-4858-92DE-1870D3262D32}" dt="2024-08-12T05:00:48.135" v="57"/>
          <ac:spMkLst>
            <pc:docMk/>
            <pc:sldMk cId="2791677871" sldId="450"/>
            <ac:spMk id="6" creationId="{1F8AC398-136D-A533-7290-DA51C4E039AB}"/>
          </ac:spMkLst>
        </pc:spChg>
        <pc:picChg chg="del">
          <ac:chgData name="Alfred Smith" userId="3c60a3631c0db8ad" providerId="LiveId" clId="{8FE8D6CE-F9C3-4858-92DE-1870D3262D32}" dt="2024-08-12T04:53:23.851" v="5" actId="21"/>
          <ac:picMkLst>
            <pc:docMk/>
            <pc:sldMk cId="2791677871" sldId="450"/>
            <ac:picMk id="7" creationId="{CC1ADAE7-063E-4763-BF94-4B42B63E4A74}"/>
          </ac:picMkLst>
        </pc:picChg>
      </pc:sldChg>
      <pc:sldChg chg="addSp delSp modSp mod">
        <pc:chgData name="Alfred Smith" userId="3c60a3631c0db8ad" providerId="LiveId" clId="{8FE8D6CE-F9C3-4858-92DE-1870D3262D32}" dt="2024-08-12T05:00:59.992" v="59"/>
        <pc:sldMkLst>
          <pc:docMk/>
          <pc:sldMk cId="3159710646" sldId="451"/>
        </pc:sldMkLst>
        <pc:spChg chg="add mod">
          <ac:chgData name="Alfred Smith" userId="3c60a3631c0db8ad" providerId="LiveId" clId="{8FE8D6CE-F9C3-4858-92DE-1870D3262D32}" dt="2024-08-12T05:00:59.992" v="59"/>
          <ac:spMkLst>
            <pc:docMk/>
            <pc:sldMk cId="3159710646" sldId="451"/>
            <ac:spMk id="2" creationId="{B8F99961-478F-09F5-6A46-96CB33CB9C42}"/>
          </ac:spMkLst>
        </pc:spChg>
        <pc:spChg chg="add del mod">
          <ac:chgData name="Alfred Smith" userId="3c60a3631c0db8ad" providerId="LiveId" clId="{8FE8D6CE-F9C3-4858-92DE-1870D3262D32}" dt="2024-08-12T05:00:59.398" v="58" actId="478"/>
          <ac:spMkLst>
            <pc:docMk/>
            <pc:sldMk cId="3159710646" sldId="451"/>
            <ac:spMk id="4" creationId="{9A13E2D8-2F59-44C1-B1D2-79C300C26DD4}"/>
          </ac:spMkLst>
        </pc:spChg>
        <pc:spChg chg="add mod">
          <ac:chgData name="Alfred Smith" userId="3c60a3631c0db8ad" providerId="LiveId" clId="{8FE8D6CE-F9C3-4858-92DE-1870D3262D32}" dt="2024-08-12T05:00:59.992" v="59"/>
          <ac:spMkLst>
            <pc:docMk/>
            <pc:sldMk cId="3159710646" sldId="451"/>
            <ac:spMk id="6" creationId="{C0BF00A2-9D07-8C72-C9CA-EDEB46A9D743}"/>
          </ac:spMkLst>
        </pc:spChg>
        <pc:picChg chg="del">
          <ac:chgData name="Alfred Smith" userId="3c60a3631c0db8ad" providerId="LiveId" clId="{8FE8D6CE-F9C3-4858-92DE-1870D3262D32}" dt="2024-08-12T04:53:13.641" v="1" actId="21"/>
          <ac:picMkLst>
            <pc:docMk/>
            <pc:sldMk cId="3159710646" sldId="451"/>
            <ac:picMk id="3" creationId="{845EE27D-0024-4E58-9949-BA25CD121516}"/>
          </ac:picMkLst>
        </pc:picChg>
      </pc:sldChg>
      <pc:sldChg chg="addSp delSp modSp mod">
        <pc:chgData name="Alfred Smith" userId="3c60a3631c0db8ad" providerId="LiveId" clId="{8FE8D6CE-F9C3-4858-92DE-1870D3262D32}" dt="2024-08-12T04:53:51.028" v="14"/>
        <pc:sldMkLst>
          <pc:docMk/>
          <pc:sldMk cId="1529986287" sldId="455"/>
        </pc:sldMkLst>
        <pc:spChg chg="del">
          <ac:chgData name="Alfred Smith" userId="3c60a3631c0db8ad" providerId="LiveId" clId="{8FE8D6CE-F9C3-4858-92DE-1870D3262D32}" dt="2024-08-12T04:53:41.478" v="11" actId="21"/>
          <ac:spMkLst>
            <pc:docMk/>
            <pc:sldMk cId="1529986287" sldId="455"/>
            <ac:spMk id="4" creationId="{9A13E2D8-2F59-44C1-B1D2-79C300C26DD4}"/>
          </ac:spMkLst>
        </pc:spChg>
        <pc:spChg chg="add mod">
          <ac:chgData name="Alfred Smith" userId="3c60a3631c0db8ad" providerId="LiveId" clId="{8FE8D6CE-F9C3-4858-92DE-1870D3262D32}" dt="2024-08-12T04:53:51.028" v="14"/>
          <ac:spMkLst>
            <pc:docMk/>
            <pc:sldMk cId="1529986287" sldId="455"/>
            <ac:spMk id="5" creationId="{C49191A3-20F5-2853-BBF4-9E2ED7A39DA9}"/>
          </ac:spMkLst>
        </pc:spChg>
        <pc:picChg chg="add mod">
          <ac:chgData name="Alfred Smith" userId="3c60a3631c0db8ad" providerId="LiveId" clId="{8FE8D6CE-F9C3-4858-92DE-1870D3262D32}" dt="2024-08-12T04:53:51.028" v="14"/>
          <ac:picMkLst>
            <pc:docMk/>
            <pc:sldMk cId="1529986287" sldId="455"/>
            <ac:picMk id="3" creationId="{068CF51E-F70A-494B-A43B-BFE8BE878F93}"/>
          </ac:picMkLst>
        </pc:picChg>
      </pc:sldChg>
      <pc:sldChg chg="addSp delSp modSp mod">
        <pc:chgData name="Alfred Smith" userId="3c60a3631c0db8ad" providerId="LiveId" clId="{8FE8D6CE-F9C3-4858-92DE-1870D3262D32}" dt="2024-08-12T04:53:36.337" v="10"/>
        <pc:sldMkLst>
          <pc:docMk/>
          <pc:sldMk cId="1823079078" sldId="456"/>
        </pc:sldMkLst>
        <pc:spChg chg="add mod">
          <ac:chgData name="Alfred Smith" userId="3c60a3631c0db8ad" providerId="LiveId" clId="{8FE8D6CE-F9C3-4858-92DE-1870D3262D32}" dt="2024-08-12T04:53:36.337" v="10"/>
          <ac:spMkLst>
            <pc:docMk/>
            <pc:sldMk cId="1823079078" sldId="456"/>
            <ac:spMk id="2" creationId="{10C23917-3053-69DA-524B-A9573A89CC1C}"/>
          </ac:spMkLst>
        </pc:spChg>
        <pc:spChg chg="del">
          <ac:chgData name="Alfred Smith" userId="3c60a3631c0db8ad" providerId="LiveId" clId="{8FE8D6CE-F9C3-4858-92DE-1870D3262D32}" dt="2024-08-12T04:53:29.346" v="7" actId="21"/>
          <ac:spMkLst>
            <pc:docMk/>
            <pc:sldMk cId="1823079078" sldId="456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3:36.337" v="10"/>
          <ac:picMkLst>
            <pc:docMk/>
            <pc:sldMk cId="1823079078" sldId="456"/>
            <ac:picMk id="5" creationId="{33F9979B-3443-4AA4-8558-2F7F67675236}"/>
          </ac:picMkLst>
        </pc:picChg>
      </pc:sldChg>
      <pc:sldChg chg="addSp delSp modSp mod">
        <pc:chgData name="Alfred Smith" userId="3c60a3631c0db8ad" providerId="LiveId" clId="{8FE8D6CE-F9C3-4858-92DE-1870D3262D32}" dt="2024-08-12T04:53:25.646" v="6"/>
        <pc:sldMkLst>
          <pc:docMk/>
          <pc:sldMk cId="1555750291" sldId="457"/>
        </pc:sldMkLst>
        <pc:spChg chg="add mod">
          <ac:chgData name="Alfred Smith" userId="3c60a3631c0db8ad" providerId="LiveId" clId="{8FE8D6CE-F9C3-4858-92DE-1870D3262D32}" dt="2024-08-12T04:53:25.646" v="6"/>
          <ac:spMkLst>
            <pc:docMk/>
            <pc:sldMk cId="1555750291" sldId="457"/>
            <ac:spMk id="2" creationId="{C8887345-D5A7-BF9D-9178-B2DEC9C710BD}"/>
          </ac:spMkLst>
        </pc:spChg>
        <pc:spChg chg="del">
          <ac:chgData name="Alfred Smith" userId="3c60a3631c0db8ad" providerId="LiveId" clId="{8FE8D6CE-F9C3-4858-92DE-1870D3262D32}" dt="2024-08-12T04:53:18.460" v="3" actId="21"/>
          <ac:spMkLst>
            <pc:docMk/>
            <pc:sldMk cId="1555750291" sldId="457"/>
            <ac:spMk id="4" creationId="{9A13E2D8-2F59-44C1-B1D2-79C300C26DD4}"/>
          </ac:spMkLst>
        </pc:spChg>
        <pc:picChg chg="add mod">
          <ac:chgData name="Alfred Smith" userId="3c60a3631c0db8ad" providerId="LiveId" clId="{8FE8D6CE-F9C3-4858-92DE-1870D3262D32}" dt="2024-08-12T04:53:25.646" v="6"/>
          <ac:picMkLst>
            <pc:docMk/>
            <pc:sldMk cId="1555750291" sldId="457"/>
            <ac:picMk id="7" creationId="{CC1ADAE7-063E-4763-BF94-4B42B63E4A74}"/>
          </ac:picMkLst>
        </pc:picChg>
      </pc:sldChg>
      <pc:sldChg chg="addSp modSp new">
        <pc:chgData name="Alfred Smith" userId="3c60a3631c0db8ad" providerId="LiveId" clId="{8FE8D6CE-F9C3-4858-92DE-1870D3262D32}" dt="2024-08-12T04:53:15.360" v="2"/>
        <pc:sldMkLst>
          <pc:docMk/>
          <pc:sldMk cId="2007739428" sldId="458"/>
        </pc:sldMkLst>
        <pc:picChg chg="add mod">
          <ac:chgData name="Alfred Smith" userId="3c60a3631c0db8ad" providerId="LiveId" clId="{8FE8D6CE-F9C3-4858-92DE-1870D3262D32}" dt="2024-08-12T04:53:15.360" v="2"/>
          <ac:picMkLst>
            <pc:docMk/>
            <pc:sldMk cId="2007739428" sldId="458"/>
            <ac:picMk id="4" creationId="{845EE27D-0024-4E58-9949-BA25CD121516}"/>
          </ac:picMkLst>
        </pc:picChg>
      </pc:sldChg>
    </pc:docChg>
  </pc:docChgLst>
  <pc:docChgLst>
    <pc:chgData name="Leonie Smith" userId="fed1330f33f5650e" providerId="LiveId" clId="{F3F18AE2-0F42-4E8F-AFC8-FF7FACB5F7D0}"/>
    <pc:docChg chg="custSel modSld">
      <pc:chgData name="Leonie Smith" userId="fed1330f33f5650e" providerId="LiveId" clId="{F3F18AE2-0F42-4E8F-AFC8-FF7FACB5F7D0}" dt="2023-09-05T04:05:54.805" v="18" actId="21"/>
      <pc:docMkLst>
        <pc:docMk/>
      </pc:docMkLst>
      <pc:sldChg chg="delSp mod delAnim">
        <pc:chgData name="Leonie Smith" userId="fed1330f33f5650e" providerId="LiveId" clId="{F3F18AE2-0F42-4E8F-AFC8-FF7FACB5F7D0}" dt="2023-09-05T04:05:54.805" v="18" actId="21"/>
        <pc:sldMkLst>
          <pc:docMk/>
          <pc:sldMk cId="4024641195" sldId="256"/>
        </pc:sldMkLst>
        <pc:picChg chg="del">
          <ac:chgData name="Leonie Smith" userId="fed1330f33f5650e" providerId="LiveId" clId="{F3F18AE2-0F42-4E8F-AFC8-FF7FACB5F7D0}" dt="2023-09-05T04:05:54.805" v="18" actId="21"/>
          <ac:picMkLst>
            <pc:docMk/>
            <pc:sldMk cId="4024641195" sldId="256"/>
            <ac:picMk id="7" creationId="{61F72D70-D2C4-4D6D-9BE4-F8FFFD1FF5EB}"/>
          </ac:picMkLst>
        </pc:picChg>
      </pc:sldChg>
      <pc:sldChg chg="addSp modSp">
        <pc:chgData name="Leonie Smith" userId="fed1330f33f5650e" providerId="LiveId" clId="{F3F18AE2-0F42-4E8F-AFC8-FF7FACB5F7D0}" dt="2023-09-05T04:05:04.225" v="16"/>
        <pc:sldMkLst>
          <pc:docMk/>
          <pc:sldMk cId="2101114721" sldId="263"/>
        </pc:sldMkLst>
        <pc:picChg chg="add mod">
          <ac:chgData name="Leonie Smith" userId="fed1330f33f5650e" providerId="LiveId" clId="{F3F18AE2-0F42-4E8F-AFC8-FF7FACB5F7D0}" dt="2023-09-05T04:05:04.225" v="16"/>
          <ac:picMkLst>
            <pc:docMk/>
            <pc:sldMk cId="2101114721" sldId="263"/>
            <ac:picMk id="7" creationId="{57382434-710C-8A95-4756-A8BA159D557C}"/>
          </ac:picMkLst>
        </pc:picChg>
      </pc:sldChg>
      <pc:sldChg chg="modSp mod">
        <pc:chgData name="Leonie Smith" userId="fed1330f33f5650e" providerId="LiveId" clId="{F3F18AE2-0F42-4E8F-AFC8-FF7FACB5F7D0}" dt="2023-08-25T04:23:43.638" v="0" actId="1076"/>
        <pc:sldMkLst>
          <pc:docMk/>
          <pc:sldMk cId="1000169901" sldId="264"/>
        </pc:sldMkLst>
        <pc:picChg chg="mod">
          <ac:chgData name="Leonie Smith" userId="fed1330f33f5650e" providerId="LiveId" clId="{F3F18AE2-0F42-4E8F-AFC8-FF7FACB5F7D0}" dt="2023-08-25T04:23:43.638" v="0" actId="1076"/>
          <ac:picMkLst>
            <pc:docMk/>
            <pc:sldMk cId="1000169901" sldId="264"/>
            <ac:picMk id="2" creationId="{FB646757-13CE-E263-5D7F-9AEA0C3A75D4}"/>
          </ac:picMkLst>
        </pc:picChg>
      </pc:sldChg>
      <pc:sldChg chg="addSp modSp mod">
        <pc:chgData name="Leonie Smith" userId="fed1330f33f5650e" providerId="LiveId" clId="{F3F18AE2-0F42-4E8F-AFC8-FF7FACB5F7D0}" dt="2023-09-05T04:05:27.844" v="17"/>
        <pc:sldMkLst>
          <pc:docMk/>
          <pc:sldMk cId="3436384529" sldId="445"/>
        </pc:sldMkLst>
        <pc:spChg chg="mod">
          <ac:chgData name="Leonie Smith" userId="fed1330f33f5650e" providerId="LiveId" clId="{F3F18AE2-0F42-4E8F-AFC8-FF7FACB5F7D0}" dt="2023-08-25T08:44:57.767" v="15" actId="403"/>
          <ac:spMkLst>
            <pc:docMk/>
            <pc:sldMk cId="3436384529" sldId="445"/>
            <ac:spMk id="6" creationId="{416C064E-628E-47C0-A712-DB178FE9901E}"/>
          </ac:spMkLst>
        </pc:spChg>
        <pc:picChg chg="add mod">
          <ac:chgData name="Leonie Smith" userId="fed1330f33f5650e" providerId="LiveId" clId="{F3F18AE2-0F42-4E8F-AFC8-FF7FACB5F7D0}" dt="2023-09-05T04:05:27.844" v="17"/>
          <ac:picMkLst>
            <pc:docMk/>
            <pc:sldMk cId="3436384529" sldId="445"/>
            <ac:picMk id="5" creationId="{B7CCF8F7-3558-6215-D310-7AFD2B2ACF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4EC8A-5552-447E-A778-1A50EE8AB9FA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4F304-5F7D-4164-9FA3-21EE2CCEE2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341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022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469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257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99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068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4111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6Noah was 600 years old when the flood came on the earth. 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184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781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8434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937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567F-16CE-44B2-BAA3-930A0E80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CAD29-9926-49A9-A844-791ACA37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6FDC-7A50-4ABC-9653-769507B4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E74D0-A5B0-4015-B671-F5E1F7A3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9A409-0F85-444E-862F-E7E247E4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371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1793-A8C0-408A-9A58-40D2D2B2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59CF1-2CEB-443B-8C71-21313ECD8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7E504-6812-415A-992B-CE24EEAC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DE996-AA73-4780-B76C-2733EED1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B6BE7-9089-415A-A69E-FF2B9390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044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40C52-4EDF-4138-8854-1B602420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FCD02-8761-4106-8CDB-C6604369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EE52-9AD6-45CA-A0C7-CD35CC93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83BE0-A677-43FE-AC42-C5E28222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9035E-D0AF-4C88-BFB1-70C62DF8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456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F1E2-31FF-4B56-8490-0BAD23B3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BA044-806B-4523-85C7-974E585C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E706E-3784-4276-82B1-A7087489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5B58E-C302-4ABF-B623-B11D0576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331D3-8418-48DF-B48C-E1C38B43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760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3C20-D6A0-42B6-AA3C-E3596A7D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285DE-2E8E-4E05-BD69-36368D70F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A4CD2-FEED-48C8-B7B0-B9AEDFA9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D01C-CF6D-4669-83CC-A7F437B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93C1-C43C-4757-8303-910190FD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719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CE38-7E77-40C0-BC42-80CC1CE4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8B1B-FCD3-4FD1-B14B-59128F88F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9CDAD-9281-4F7E-BA10-C8CF4CB5F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0C74D-6DED-46E2-81FF-739C0A26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EE8B9-3FF3-46EA-AEDA-09DD7BBC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D74E4-32ED-4844-9F54-DE934E45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438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1831-C82D-4DBA-9FA2-3C210D28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75890-4444-4670-BB60-D3AABDE3C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7B248-C7C7-429D-AF75-31ACD8165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508A5-6F16-4C1C-97EF-F9BBF9BD4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84D1-D6C5-4348-AF0D-EDECD2442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B3D6C-1652-46CB-9887-2BD1E381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53318-9529-4FF8-AC4B-D74A6985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553-2B8E-4904-BBFB-EFD7DB22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00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2171-780D-401A-9405-2FC71558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B117F-DF49-4916-9431-BFB443F0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41D4D-D305-44BB-A1B4-0330367B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6D724-2F7A-4856-AB1B-C3A9E3CF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24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D7916-243A-439D-AC62-A9BBA607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9504A-2B54-4B2E-8BA3-2C77C287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F6BE7-8650-4706-98E9-8B590CB2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56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5BA0-9D5E-4A2B-A21E-578D0E9D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5CA6-D222-4639-B0E9-B2362AB3D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CB0F7-4B6C-4782-BB37-C452E0011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E2E80-690D-474E-B5BD-EB48A16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9988C-3499-4A51-9AB1-F421A048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50F23-F08E-4674-BDA2-27FF741C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784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3CEF-0E29-4944-BD0E-A69901BD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C6F8F-878C-4D6C-820D-38F3B1E3E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AE81E-B0E0-4ABF-AA89-D5BC2E6C5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D3C37-5259-419E-B592-E0ABB018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171CB-EBDE-496B-BB5D-3229B09A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C6D25-E921-45FA-BC4F-A140E7F8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620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7F99-8ABE-4512-9E5F-ACAA57A3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19392-DB57-4765-A91A-B31DC9D73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21F89-A2AE-44B1-BE52-B0C4D3727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58077-C268-4699-ACC6-74B99ECE0F3E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4331-9EA5-4869-9FF1-4B42CD975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02A82-4F44-429C-9F43-19FE171FB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336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publicdomain/zero/1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openbible.com/" TargetMode="External"/><Relationship Id="rId5" Type="http://schemas.openxmlformats.org/officeDocument/2006/relationships/hyperlink" Target="https://discoverybible.com/" TargetMode="External"/><Relationship Id="rId4" Type="http://schemas.openxmlformats.org/officeDocument/2006/relationships/hyperlink" Target="https://biblehub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9750-2194-C7EF-DDF6-1F0CDC6D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9447-FBA0-238F-F255-566595DE7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</a:t>
            </a:r>
            <a:r>
              <a:rPr lang="en-US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NonCommercial</a:t>
            </a: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NoDerivatives</a:t>
            </a:r>
            <a:r>
              <a:rPr lang="en-US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license.</a:t>
            </a:r>
          </a:p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7382434-710C-8A95-4756-A8BA159D5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"/>
    </mc:Choice>
    <mc:Fallback xmlns="">
      <p:transition spd="slow" advTm="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7A785-D520-471B-9F08-D9DC67256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6EB82-1824-10F7-5923-FA1193FD5F17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7:3</a:t>
            </a:r>
          </a:p>
        </p:txBody>
      </p:sp>
    </p:spTree>
    <p:extLst>
      <p:ext uri="{BB962C8B-B14F-4D97-AF65-F5344CB8AC3E}">
        <p14:creationId xmlns:p14="http://schemas.microsoft.com/office/powerpoint/2010/main" val="257152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809892-409F-40ED-BED7-2ACB01285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237E38-34F9-8E5A-3D1F-BCF32474E06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seven days from now I will send rain on the earth for forty days and forty nights, and I will wipe from the face of the earth every living thing I have made.”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59866-E61D-8670-B750-28902A1EE27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རྒྱུ་མཚན་ནི་ད་ནས་ཉིན་བདུན་སོང་བ༌ན། བདག་གིས་ཉིན་ཞག་བཞི་བཅུའི་རིང་ལ་ས་སྟེང་དུ་ཆར་བ་འབབ་ཏུ་བཅུག༌སྟེ། བདག་གིས་བསྐྲུན་པའི་སྲོག་ལྡན་ཐམས་ཅད་ས་སྟེང་ནས་མེད་པར་བཟོ་བའི་ཕྱིར་ཡིན་ཞེས་གསུངས༌སོ།།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25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5"/>
    </mc:Choice>
    <mc:Fallback xmlns="">
      <p:transition spd="slow" advTm="1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5E90-8FA3-4C07-84CA-D78F9AFD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045"/>
            <a:ext cx="12192000" cy="6989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7242C-6AF7-2485-D03C-080D9509AA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7:4</a:t>
            </a:r>
          </a:p>
        </p:txBody>
      </p:sp>
    </p:spTree>
    <p:extLst>
      <p:ext uri="{BB962C8B-B14F-4D97-AF65-F5344CB8AC3E}">
        <p14:creationId xmlns:p14="http://schemas.microsoft.com/office/powerpoint/2010/main" val="330639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BE71C5-CAED-445C-8AD5-56D86BAF8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2AE8A-D332-A15D-2631-86A871B21A0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dirty="0"/>
              <a:t> 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Noah did all that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commanded him.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A788-1EF1-16F6-4559-FB01B3F8D58C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ནོ་ཨས་ཀྱང་དཀོན་མཆོག་ཡ་ཝཱེས་ཇི་ལྟར་བཀའ་གནང་བ་བཞིན་དུ་བསྒྲུབས༌སོ།།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020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2"/>
    </mc:Choice>
    <mc:Fallback xmlns=""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2B9C4-A78C-43F2-8B9C-6D7C563E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43" y="0"/>
            <a:ext cx="123879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EEF357-0AF4-2F02-BF11-151590EA317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7:5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B77FDA-57F4-4628-B1B0-61C8ACA1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Noah went into the ship with his sons, his wife, and his sons’ wives, because of the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floodwatrs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CAF7E-075C-51D2-FB4B-783C41A8013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Noah and his wife, with his sons and their wives, entered the ark to escape the waters of the flood.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FF456-8970-FCC3-A54E-5C38617B4085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ནོ་ཨ་དང་རང་གི་ཆུང༌མ། བུ་དང་མནའ་མ་རྣམས་མཉམ་དུ་གྲུ་གཟིངས་ནང་དུ་སོང་ནས་ཆུ་ལོག་ལ་བྱོལ་བར༌བྱས།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40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3"/>
    </mc:Choice>
    <mc:Fallback xmlns="">
      <p:transition spd="slow" advTm="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CF51E-F70A-494B-A43B-BFE8BE87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4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9191A3-20F5-2853-BBF4-9E2ED7A39DA9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7:7</a:t>
            </a:r>
          </a:p>
        </p:txBody>
      </p:sp>
    </p:spTree>
    <p:extLst>
      <p:ext uri="{BB962C8B-B14F-4D97-AF65-F5344CB8AC3E}">
        <p14:creationId xmlns:p14="http://schemas.microsoft.com/office/powerpoint/2010/main" val="1529986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930E15-59F0-4BD2-9D80-2B1AD1367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9B458-CC79-FBC4-FFDA-D5BE459DBB3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 [</a:t>
            </a:r>
            <a:r>
              <a:rPr lang="en-US" sz="4400" dirty="0">
                <a:solidFill>
                  <a:srgbClr val="121212"/>
                </a:solidFill>
                <a:highlight>
                  <a:srgbClr val="FFFFFF"/>
                </a:highlight>
                <a:latin typeface="Inter"/>
              </a:rPr>
              <a:t>They entered the ark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with] every kind of wild animal, livestock, crawling creature, bird, and winged creature. </a:t>
            </a:r>
            <a:endParaRPr lang="en-ZA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3CB59-8622-3515-50A8-EEEAE6DB9503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ཁོ་རྣམས༌དང༌། དུད༌འགྲོ། ཕྱུགས༌ཟོག ས་སྟེང་གི་ལྟོ་འགྲོ་དང་འབུ་སྲིན་ཐམས་ཅད༌དང༌། འདབ་ཆགས་ཀྱི་རིགས་སུ་གྱུར་པ་ཐམས་ཅད་རང་རང་གི་རིགས་བཞིན་དུ་ཚང་མ་གྲུ་གཟིངས་ནང་དུ༌སོང༌།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75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2"/>
    </mc:Choice>
    <mc:Fallback xmlns="">
      <p:transition spd="slow" advTm="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9979B-3443-4AA4-8558-2F7F6767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C23917-3053-69DA-524B-A9573A89CC1C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7:14</a:t>
            </a:r>
          </a:p>
        </p:txBody>
      </p:sp>
    </p:spTree>
    <p:extLst>
      <p:ext uri="{BB962C8B-B14F-4D97-AF65-F5344CB8AC3E}">
        <p14:creationId xmlns:p14="http://schemas.microsoft.com/office/powerpoint/2010/main" val="1823079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FA4E51-F052-4F6C-92EC-825B9E2A2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7B5C12-82F7-63C0-03C2-9CCB7412DA7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came to Noah to enter the ark, two by two of every creature  with the breath of life.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entered, the male and female of every living thing,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AC398-136D-A533-7290-DA51C4E039AB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དེ་ལྟར་སྲོག་དང་ལྡན་པ་ཐམས་ཅད་ལས་ཆ་རེ་བཞིན་ནོ་ཨའི་མདུན་དུ་ཡོང་ནས་གྲུ་གཟིངས་ནང་ལ་ཞུགས། 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དཀོན་མཆོག་གིས་ནོ་ཨ་ལ་བཀའ་གནང་བ་བཞིན་སྲོག་ཆགས་ཕོ་མོ་ཆ་རེ་བཞིན་གྲུ་གཟིངས་ནང་དུ་སོང་བ༌དང༌།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916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8"/>
    </mc:Choice>
    <mc:Fallback xmlns="">
      <p:transition spd="slow" advTm="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46757-13CE-E263-5D7F-9AEA0C3A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091" y="-39757"/>
            <a:ext cx="1264709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DC8F3-334B-9220-20A3-C7A949F32BF5}"/>
              </a:ext>
            </a:extLst>
          </p:cNvPr>
          <p:cNvSpPr txBox="1"/>
          <p:nvPr/>
        </p:nvSpPr>
        <p:spPr>
          <a:xfrm>
            <a:off x="7331213" y="39757"/>
            <a:ext cx="4516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 </a:t>
            </a:r>
            <a:r>
              <a:rPr lang="en-ZA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ZA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7:1-10       </a:t>
            </a:r>
          </a:p>
          <a:p>
            <a:r>
              <a:rPr lang="bo-CN" sz="8000" b="1" i="0" dirty="0">
                <a:solidFill>
                  <a:srgbClr val="444444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གྲུའི་ནང་དུ་སོང།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6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ADAE7-063E-4763-BF94-4B42B63E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81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87345-D5A7-BF9D-9178-B2DEC9C710BD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7:15</a:t>
            </a:r>
          </a:p>
        </p:txBody>
      </p:sp>
    </p:spTree>
    <p:extLst>
      <p:ext uri="{BB962C8B-B14F-4D97-AF65-F5344CB8AC3E}">
        <p14:creationId xmlns:p14="http://schemas.microsoft.com/office/powerpoint/2010/main" val="1555750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0AF52A-5AB9-4AE0-A133-BB53F55DE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99961-478F-09F5-6A46-96CB33CB9C4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God had commanded Noah. </a:t>
            </a:r>
            <a:r>
              <a:rPr lang="en-US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5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shut him in.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F00A2-9D07-8C72-C9CA-EDEB46A9D743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121212"/>
                </a:solidFill>
                <a:latin typeface="Inter"/>
              </a:rPr>
              <a:t>ཁོང་གིས་ནོ་ཨའི་རྒྱབ་ཏུ་གྲུ་གཟིངས་ཀྱི་སྒོ་བརྒྱབ༌པའོ།།</a:t>
            </a:r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31597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4"/>
    </mc:Choice>
    <mc:Fallback xmlns="">
      <p:transition spd="slow" advTm="1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CD1D-909F-0F97-461A-EABABE24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92BCD-1980-603C-869E-FC936C854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EE27D-0024-4E58-9949-BA25CD12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39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Animals enter the Ark – Genesis 7:1-16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1800" b="1" i="0" dirty="0">
                <a:solidFill>
                  <a:srgbClr val="444444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་</a:t>
            </a:r>
            <a:r>
              <a:rPr lang="bo-CN" sz="8000" b="1" i="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གྲུའི་ནང་དུ་སོང།</a:t>
            </a:r>
            <a:endParaRPr lang="en-ZA" sz="18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CCF8F7-3558-6215-D310-7AFD2B2AC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"/>
    </mc:Choice>
    <mc:Fallback xmlns="">
      <p:transition spd="slow" advTm="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B5852-9B57-4321-9631-3FC33D3E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47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8EF81-7AE8-4959-A6FA-79E73BAC6BC4}"/>
              </a:ext>
            </a:extLst>
          </p:cNvPr>
          <p:cNvSpPr txBox="1"/>
          <p:nvPr/>
        </p:nvSpPr>
        <p:spPr>
          <a:xfrm>
            <a:off x="7331213" y="39757"/>
            <a:ext cx="4516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 </a:t>
            </a:r>
            <a:r>
              <a:rPr lang="en-ZA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ZA" sz="8000" b="1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7:1-10       </a:t>
            </a:r>
          </a:p>
          <a:p>
            <a:r>
              <a:rPr lang="bo-CN" sz="8000" b="1" i="0" dirty="0">
                <a:solidFill>
                  <a:srgbClr val="444444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གྲུའི་ནང་དུ་སོང།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30E6F3F-88DD-6F60-C87B-1AC404E00AC8}"/>
              </a:ext>
            </a:extLst>
          </p:cNvPr>
          <p:cNvSpPr txBox="1"/>
          <p:nvPr/>
        </p:nvSpPr>
        <p:spPr>
          <a:xfrm>
            <a:off x="1256938" y="597251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3122930" y="32489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DE09F0-AD62-422F-A6B5-23D721F84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2077D-AAF3-F0F6-5C62-5FA7DBAD3FE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Noah, “Go into the ark, you and all your family, because I have found you righteous in this generation.</a:t>
            </a:r>
            <a:endParaRPr lang="en-ZA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ED7F4-2A9E-0E03-1A5F-2C71624FE1BA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1" dirty="0">
                <a:solidFill>
                  <a:srgbClr val="121212"/>
                </a:solidFill>
                <a:latin typeface="Inter"/>
              </a:rPr>
              <a:t>ཆུ་ལོག་ཆེན་པོ་བྱུང༌བ།</a:t>
            </a:r>
          </a:p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དེ་ནས་ཡང་དཀོན་མཆོག་ཡ་ཝཱེས་ནོ་ཨ་ལ་འདི་སྐད༌དུ། ཁྱོད་དང་ཁྱོད་ཀྱི་ཁྱིམ་མི་ཐམས་ཅད་གྲུ་གཟིངས་ནང་དུ་སོང༌ཞིག རྒྱུ་མཚན་ནི་བདག་གིས་དུས་རབས་འདིར་ཁྱོད་ཁོ་ན་བདག་གི་དྲུང་དུ་མི་གཞུང་དྲང་ཞིག་ཡིན་པ་མཐོང་བའི་ཕྱིར༌རོ།། 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7648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8"/>
    </mc:Choice>
    <mc:Fallback xmlns="">
      <p:transition spd="slow" advTm="1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595C4-A4C0-4C5E-8243-2A148190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6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CFCC3-010C-D11D-7ABF-0376B4EC479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</a:t>
            </a:r>
          </a:p>
        </p:txBody>
      </p:sp>
    </p:spTree>
    <p:extLst>
      <p:ext uri="{BB962C8B-B14F-4D97-AF65-F5344CB8AC3E}">
        <p14:creationId xmlns:p14="http://schemas.microsoft.com/office/powerpoint/2010/main" val="200886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26E309-360B-42C2-A2A0-D9702DCA5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FB1EB-3B6B-02C4-1924-5B02FB12A96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 are to take with you seven pairs of  every kind of clean animal, a male and its mate; a pair of every kind of unclean animal, a male and its mate;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E99EB-79D5-2C30-BE47-EF2F02EC2967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ཁྱོད་ཀྱིས་དུད་འགྲོ་གཙང་མའི་རིགས་རེ་རེ་ལས་ཕོ་མོ་ཆ་བདུན་རེ༌དང༌། དུད་འགྲོ་མི་གཙང་བའི་རིགས་རེ་རེ་ལས་ཕོ་མོ་ཆ་གཅིག༌རེ།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99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9"/>
    </mc:Choice>
    <mc:Fallback xmlns="">
      <p:transition spd="slow" advTm="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4FC7B-9681-4588-8C75-C82AFE49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7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0A39B8-CF71-C246-4534-74345AA60A8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7:2</a:t>
            </a:r>
          </a:p>
        </p:txBody>
      </p:sp>
    </p:spTree>
    <p:extLst>
      <p:ext uri="{BB962C8B-B14F-4D97-AF65-F5344CB8AC3E}">
        <p14:creationId xmlns:p14="http://schemas.microsoft.com/office/powerpoint/2010/main" val="60920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1A2AFB-84FB-4CDB-876B-9A3575BCE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069F4-773F-85EE-2EDD-F838FAD414E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seven pairs of every kind of bird of the air, male and female, to preserve their offspring on the face of all the earth.</a:t>
            </a:r>
            <a:endParaRPr lang="en-ZA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10FE8-221B-C7C4-7FC6-2E9242EBA28D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བར་སྣང་དུ་འཕུར་བའི་འདབ་ཆགས་ཀྱི་རིགས་རེ་རེ་ལས་ཕོ་མོ་ཆ་བདུན་རེ་བཅས་ཁྱོད་དང་མཉམ་དུ་ཁྲིད༌ཅིག དེ་ནི་ས་གཞི་ཡོངས་སུ་རིགས་རྒྱུད་ཀྱི་ས་བོན་གསོན་པོར་གནས་པའི་ཕྱིར༌རོ།།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42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5"/>
    </mc:Choice>
    <mc:Fallback xmlns="">
      <p:transition spd="slow" advTm="1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887</Words>
  <Application>Microsoft Office PowerPoint</Application>
  <PresentationFormat>Widescreen</PresentationFormat>
  <Paragraphs>59</Paragraphs>
  <Slides>22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2021-03-21T05:00:29Z</dcterms:created>
  <dcterms:modified xsi:type="dcterms:W3CDTF">2024-08-14T07:09:20Z</dcterms:modified>
</cp:coreProperties>
</file>