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77" r:id="rId2"/>
    <p:sldId id="439" r:id="rId3"/>
    <p:sldId id="440" r:id="rId4"/>
    <p:sldId id="459" r:id="rId5"/>
    <p:sldId id="461" r:id="rId6"/>
    <p:sldId id="462" r:id="rId7"/>
    <p:sldId id="460" r:id="rId8"/>
    <p:sldId id="256" r:id="rId9"/>
    <p:sldId id="458" r:id="rId10"/>
    <p:sldId id="257" r:id="rId11"/>
    <p:sldId id="272" r:id="rId12"/>
    <p:sldId id="464" r:id="rId13"/>
    <p:sldId id="463" r:id="rId14"/>
    <p:sldId id="273" r:id="rId15"/>
    <p:sldId id="443" r:id="rId16"/>
    <p:sldId id="259" r:id="rId17"/>
    <p:sldId id="465" r:id="rId18"/>
    <p:sldId id="261" r:id="rId19"/>
    <p:sldId id="445" r:id="rId20"/>
    <p:sldId id="274" r:id="rId21"/>
    <p:sldId id="466" r:id="rId22"/>
    <p:sldId id="262" r:id="rId23"/>
    <p:sldId id="467" r:id="rId24"/>
    <p:sldId id="263" r:id="rId25"/>
    <p:sldId id="448" r:id="rId26"/>
    <p:sldId id="264" r:id="rId27"/>
    <p:sldId id="449" r:id="rId28"/>
    <p:sldId id="265" r:id="rId29"/>
    <p:sldId id="468" r:id="rId30"/>
    <p:sldId id="275" r:id="rId31"/>
    <p:sldId id="451" r:id="rId32"/>
    <p:sldId id="271" r:id="rId33"/>
    <p:sldId id="452" r:id="rId34"/>
    <p:sldId id="266" r:id="rId35"/>
    <p:sldId id="453" r:id="rId36"/>
    <p:sldId id="267" r:id="rId37"/>
    <p:sldId id="454" r:id="rId38"/>
    <p:sldId id="276" r:id="rId39"/>
    <p:sldId id="455" r:id="rId40"/>
    <p:sldId id="268" r:id="rId41"/>
    <p:sldId id="469" r:id="rId42"/>
    <p:sldId id="269" r:id="rId43"/>
    <p:sldId id="457" r:id="rId44"/>
    <p:sldId id="27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C46EE0-834B-4A5E-A72D-8EB44BE17B3E}" v="21" dt="2024-08-14T07:07:00.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2189" autoAdjust="0"/>
  </p:normalViewPr>
  <p:slideViewPr>
    <p:cSldViewPr snapToGrid="0">
      <p:cViewPr varScale="1">
        <p:scale>
          <a:sx n="96" d="100"/>
          <a:sy n="96"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BC72975-15EE-4DA4-85D9-973202E64480}"/>
    <pc:docChg chg="undo custSel addSld delSld modSld sldOrd">
      <pc:chgData name="Leonie Smith" userId="fed1330f33f5650e" providerId="LiveId" clId="{EBC72975-15EE-4DA4-85D9-973202E64480}" dt="2023-09-05T12:10:11.722" v="120" actId="2696"/>
      <pc:docMkLst>
        <pc:docMk/>
      </pc:docMkLst>
      <pc:sldChg chg="addSp delSp modSp mod delAnim modAnim">
        <pc:chgData name="Leonie Smith" userId="fed1330f33f5650e" providerId="LiveId" clId="{EBC72975-15EE-4DA4-85D9-973202E64480}" dt="2023-08-25T08:54:46.418" v="6" actId="21"/>
        <pc:sldMkLst>
          <pc:docMk/>
          <pc:sldMk cId="1203137095" sldId="256"/>
        </pc:sldMkLst>
        <pc:picChg chg="del">
          <ac:chgData name="Leonie Smith" userId="fed1330f33f5650e" providerId="LiveId" clId="{EBC72975-15EE-4DA4-85D9-973202E64480}" dt="2023-08-25T08:53:21.589" v="3" actId="21"/>
          <ac:picMkLst>
            <pc:docMk/>
            <pc:sldMk cId="1203137095" sldId="256"/>
            <ac:picMk id="2" creationId="{1F5B43EC-6A5B-4F48-B0CF-9E8B6E512C69}"/>
          </ac:picMkLst>
        </pc:picChg>
        <pc:picChg chg="add del mod">
          <ac:chgData name="Leonie Smith" userId="fed1330f33f5650e" providerId="LiveId" clId="{EBC72975-15EE-4DA4-85D9-973202E64480}" dt="2023-08-25T08:54:46.418" v="6" actId="21"/>
          <ac:picMkLst>
            <pc:docMk/>
            <pc:sldMk cId="1203137095" sldId="256"/>
            <ac:picMk id="4" creationId="{30255445-6D73-BA20-91D5-4666CDD195C7}"/>
          </ac:picMkLst>
        </pc:picChg>
      </pc:sldChg>
      <pc:sldChg chg="delSp mod delAnim">
        <pc:chgData name="Leonie Smith" userId="fed1330f33f5650e" providerId="LiveId" clId="{EBC72975-15EE-4DA4-85D9-973202E64480}" dt="2023-08-25T08:54:57.637" v="8" actId="21"/>
        <pc:sldMkLst>
          <pc:docMk/>
          <pc:sldMk cId="2440669310" sldId="257"/>
        </pc:sldMkLst>
        <pc:picChg chg="del">
          <ac:chgData name="Leonie Smith" userId="fed1330f33f5650e" providerId="LiveId" clId="{EBC72975-15EE-4DA4-85D9-973202E64480}" dt="2023-08-25T08:54:57.637" v="8" actId="21"/>
          <ac:picMkLst>
            <pc:docMk/>
            <pc:sldMk cId="2440669310" sldId="257"/>
            <ac:picMk id="2" creationId="{2999F0E5-DF5A-42D4-AD66-CBA2890919A6}"/>
          </ac:picMkLst>
        </pc:picChg>
      </pc:sldChg>
      <pc:sldChg chg="delSp mod delAnim">
        <pc:chgData name="Leonie Smith" userId="fed1330f33f5650e" providerId="LiveId" clId="{EBC72975-15EE-4DA4-85D9-973202E64480}" dt="2023-08-25T08:55:30.923" v="16" actId="21"/>
        <pc:sldMkLst>
          <pc:docMk/>
          <pc:sldMk cId="3305883832" sldId="259"/>
        </pc:sldMkLst>
        <pc:picChg chg="del">
          <ac:chgData name="Leonie Smith" userId="fed1330f33f5650e" providerId="LiveId" clId="{EBC72975-15EE-4DA4-85D9-973202E64480}" dt="2023-08-25T08:55:30.923" v="16" actId="21"/>
          <ac:picMkLst>
            <pc:docMk/>
            <pc:sldMk cId="3305883832" sldId="259"/>
            <ac:picMk id="2" creationId="{11736540-4EDF-446E-A471-B91053C68354}"/>
          </ac:picMkLst>
        </pc:picChg>
      </pc:sldChg>
      <pc:sldChg chg="delSp mod delAnim">
        <pc:chgData name="Leonie Smith" userId="fed1330f33f5650e" providerId="LiveId" clId="{EBC72975-15EE-4DA4-85D9-973202E64480}" dt="2023-08-25T08:55:40.554" v="18" actId="21"/>
        <pc:sldMkLst>
          <pc:docMk/>
          <pc:sldMk cId="922870492" sldId="261"/>
        </pc:sldMkLst>
        <pc:picChg chg="del">
          <ac:chgData name="Leonie Smith" userId="fed1330f33f5650e" providerId="LiveId" clId="{EBC72975-15EE-4DA4-85D9-973202E64480}" dt="2023-08-25T08:55:40.554" v="18" actId="21"/>
          <ac:picMkLst>
            <pc:docMk/>
            <pc:sldMk cId="922870492" sldId="261"/>
            <ac:picMk id="2" creationId="{213C5191-4F30-48BD-BB8C-A26219C59FE1}"/>
          </ac:picMkLst>
        </pc:picChg>
      </pc:sldChg>
      <pc:sldChg chg="delSp mod delAnim">
        <pc:chgData name="Leonie Smith" userId="fed1330f33f5650e" providerId="LiveId" clId="{EBC72975-15EE-4DA4-85D9-973202E64480}" dt="2023-08-25T08:56:03.866" v="22" actId="21"/>
        <pc:sldMkLst>
          <pc:docMk/>
          <pc:sldMk cId="3013013754" sldId="262"/>
        </pc:sldMkLst>
        <pc:picChg chg="del">
          <ac:chgData name="Leonie Smith" userId="fed1330f33f5650e" providerId="LiveId" clId="{EBC72975-15EE-4DA4-85D9-973202E64480}" dt="2023-08-25T08:56:03.866" v="22" actId="21"/>
          <ac:picMkLst>
            <pc:docMk/>
            <pc:sldMk cId="3013013754" sldId="262"/>
            <ac:picMk id="4" creationId="{30805088-5FBF-4C0B-996E-A97D1173F9CB}"/>
          </ac:picMkLst>
        </pc:picChg>
      </pc:sldChg>
      <pc:sldChg chg="delSp mod delAnim">
        <pc:chgData name="Leonie Smith" userId="fed1330f33f5650e" providerId="LiveId" clId="{EBC72975-15EE-4DA4-85D9-973202E64480}" dt="2023-08-25T08:56:11.389" v="24" actId="21"/>
        <pc:sldMkLst>
          <pc:docMk/>
          <pc:sldMk cId="4083681791" sldId="263"/>
        </pc:sldMkLst>
        <pc:picChg chg="del">
          <ac:chgData name="Leonie Smith" userId="fed1330f33f5650e" providerId="LiveId" clId="{EBC72975-15EE-4DA4-85D9-973202E64480}" dt="2023-08-25T08:56:11.389" v="24" actId="21"/>
          <ac:picMkLst>
            <pc:docMk/>
            <pc:sldMk cId="4083681791" sldId="263"/>
            <ac:picMk id="5" creationId="{C59D8CDD-253F-46C9-87B1-908B692134F5}"/>
          </ac:picMkLst>
        </pc:picChg>
      </pc:sldChg>
      <pc:sldChg chg="delSp mod delAnim">
        <pc:chgData name="Leonie Smith" userId="fed1330f33f5650e" providerId="LiveId" clId="{EBC72975-15EE-4DA4-85D9-973202E64480}" dt="2023-08-25T08:56:18.256" v="26" actId="21"/>
        <pc:sldMkLst>
          <pc:docMk/>
          <pc:sldMk cId="2044762142" sldId="264"/>
        </pc:sldMkLst>
        <pc:picChg chg="del">
          <ac:chgData name="Leonie Smith" userId="fed1330f33f5650e" providerId="LiveId" clId="{EBC72975-15EE-4DA4-85D9-973202E64480}" dt="2023-08-25T08:56:18.256" v="26" actId="21"/>
          <ac:picMkLst>
            <pc:docMk/>
            <pc:sldMk cId="2044762142" sldId="264"/>
            <ac:picMk id="6" creationId="{9D7A261F-7151-4450-84EB-66C1C713871B}"/>
          </ac:picMkLst>
        </pc:picChg>
      </pc:sldChg>
      <pc:sldChg chg="delSp mod delAnim">
        <pc:chgData name="Leonie Smith" userId="fed1330f33f5650e" providerId="LiveId" clId="{EBC72975-15EE-4DA4-85D9-973202E64480}" dt="2023-08-25T08:57:14.188" v="28" actId="21"/>
        <pc:sldMkLst>
          <pc:docMk/>
          <pc:sldMk cId="1552075846" sldId="265"/>
        </pc:sldMkLst>
        <pc:picChg chg="del">
          <ac:chgData name="Leonie Smith" userId="fed1330f33f5650e" providerId="LiveId" clId="{EBC72975-15EE-4DA4-85D9-973202E64480}" dt="2023-08-25T08:57:14.188" v="28" actId="21"/>
          <ac:picMkLst>
            <pc:docMk/>
            <pc:sldMk cId="1552075846" sldId="265"/>
            <ac:picMk id="2" creationId="{FDAAE613-3A08-4EEB-8DF5-691009451B1B}"/>
          </ac:picMkLst>
        </pc:picChg>
      </pc:sldChg>
      <pc:sldChg chg="delSp mod delAnim">
        <pc:chgData name="Leonie Smith" userId="fed1330f33f5650e" providerId="LiveId" clId="{EBC72975-15EE-4DA4-85D9-973202E64480}" dt="2023-08-25T08:57:35.488" v="34" actId="21"/>
        <pc:sldMkLst>
          <pc:docMk/>
          <pc:sldMk cId="37731927" sldId="266"/>
        </pc:sldMkLst>
        <pc:picChg chg="del">
          <ac:chgData name="Leonie Smith" userId="fed1330f33f5650e" providerId="LiveId" clId="{EBC72975-15EE-4DA4-85D9-973202E64480}" dt="2023-08-25T08:57:35.488" v="34" actId="21"/>
          <ac:picMkLst>
            <pc:docMk/>
            <pc:sldMk cId="37731927" sldId="266"/>
            <ac:picMk id="13" creationId="{1EE7034E-A505-496D-B71B-D94994261A80}"/>
          </ac:picMkLst>
        </pc:picChg>
      </pc:sldChg>
      <pc:sldChg chg="delSp mod delAnim">
        <pc:chgData name="Leonie Smith" userId="fed1330f33f5650e" providerId="LiveId" clId="{EBC72975-15EE-4DA4-85D9-973202E64480}" dt="2023-08-25T08:57:45.865" v="36" actId="21"/>
        <pc:sldMkLst>
          <pc:docMk/>
          <pc:sldMk cId="2446783800" sldId="267"/>
        </pc:sldMkLst>
        <pc:picChg chg="del">
          <ac:chgData name="Leonie Smith" userId="fed1330f33f5650e" providerId="LiveId" clId="{EBC72975-15EE-4DA4-85D9-973202E64480}" dt="2023-08-25T08:57:45.865" v="36" actId="21"/>
          <ac:picMkLst>
            <pc:docMk/>
            <pc:sldMk cId="2446783800" sldId="267"/>
            <ac:picMk id="6" creationId="{082D5955-F56A-4417-9E97-120C82E32C55}"/>
          </ac:picMkLst>
        </pc:picChg>
      </pc:sldChg>
      <pc:sldChg chg="delSp mod delAnim">
        <pc:chgData name="Leonie Smith" userId="fed1330f33f5650e" providerId="LiveId" clId="{EBC72975-15EE-4DA4-85D9-973202E64480}" dt="2023-08-25T08:57:59.771" v="40" actId="21"/>
        <pc:sldMkLst>
          <pc:docMk/>
          <pc:sldMk cId="1019844369" sldId="268"/>
        </pc:sldMkLst>
        <pc:picChg chg="del">
          <ac:chgData name="Leonie Smith" userId="fed1330f33f5650e" providerId="LiveId" clId="{EBC72975-15EE-4DA4-85D9-973202E64480}" dt="2023-08-25T08:57:59.771" v="40" actId="21"/>
          <ac:picMkLst>
            <pc:docMk/>
            <pc:sldMk cId="1019844369" sldId="268"/>
            <ac:picMk id="2" creationId="{6EA46D50-B183-450E-9405-D3EBECFC3C5E}"/>
          </ac:picMkLst>
        </pc:picChg>
      </pc:sldChg>
      <pc:sldChg chg="delSp mod delAnim">
        <pc:chgData name="Leonie Smith" userId="fed1330f33f5650e" providerId="LiveId" clId="{EBC72975-15EE-4DA4-85D9-973202E64480}" dt="2023-08-25T08:58:06.496" v="42" actId="21"/>
        <pc:sldMkLst>
          <pc:docMk/>
          <pc:sldMk cId="3508156165" sldId="269"/>
        </pc:sldMkLst>
        <pc:picChg chg="del">
          <ac:chgData name="Leonie Smith" userId="fed1330f33f5650e" providerId="LiveId" clId="{EBC72975-15EE-4DA4-85D9-973202E64480}" dt="2023-08-25T08:58:06.496" v="42" actId="21"/>
          <ac:picMkLst>
            <pc:docMk/>
            <pc:sldMk cId="3508156165" sldId="269"/>
            <ac:picMk id="8" creationId="{AA480043-8221-4BF7-8769-BC6F853C51A2}"/>
          </ac:picMkLst>
        </pc:picChg>
      </pc:sldChg>
      <pc:sldChg chg="delSp mod delAnim">
        <pc:chgData name="Leonie Smith" userId="fed1330f33f5650e" providerId="LiveId" clId="{EBC72975-15EE-4DA4-85D9-973202E64480}" dt="2023-08-25T08:58:12.270" v="44" actId="21"/>
        <pc:sldMkLst>
          <pc:docMk/>
          <pc:sldMk cId="3168930061" sldId="270"/>
        </pc:sldMkLst>
        <pc:picChg chg="del">
          <ac:chgData name="Leonie Smith" userId="fed1330f33f5650e" providerId="LiveId" clId="{EBC72975-15EE-4DA4-85D9-973202E64480}" dt="2023-08-25T08:58:12.270" v="44" actId="21"/>
          <ac:picMkLst>
            <pc:docMk/>
            <pc:sldMk cId="3168930061" sldId="270"/>
            <ac:picMk id="6" creationId="{CFB91023-8A07-4CFC-B9BB-A422D7F71995}"/>
          </ac:picMkLst>
        </pc:picChg>
      </pc:sldChg>
      <pc:sldChg chg="delSp mod delAnim">
        <pc:chgData name="Leonie Smith" userId="fed1330f33f5650e" providerId="LiveId" clId="{EBC72975-15EE-4DA4-85D9-973202E64480}" dt="2023-08-25T08:57:27.999" v="32" actId="21"/>
        <pc:sldMkLst>
          <pc:docMk/>
          <pc:sldMk cId="3289430558" sldId="271"/>
        </pc:sldMkLst>
        <pc:picChg chg="del">
          <ac:chgData name="Leonie Smith" userId="fed1330f33f5650e" providerId="LiveId" clId="{EBC72975-15EE-4DA4-85D9-973202E64480}" dt="2023-08-25T08:57:27.999" v="32" actId="21"/>
          <ac:picMkLst>
            <pc:docMk/>
            <pc:sldMk cId="3289430558" sldId="271"/>
            <ac:picMk id="3" creationId="{92450F56-758D-4576-B3A9-5BE63DFEC489}"/>
          </ac:picMkLst>
        </pc:picChg>
      </pc:sldChg>
      <pc:sldChg chg="addSp delSp modSp add del mod delAnim">
        <pc:chgData name="Leonie Smith" userId="fed1330f33f5650e" providerId="LiveId" clId="{EBC72975-15EE-4DA4-85D9-973202E64480}" dt="2023-09-05T12:01:59.012" v="94"/>
        <pc:sldMkLst>
          <pc:docMk/>
          <pc:sldMk cId="3383976489" sldId="272"/>
        </pc:sldMkLst>
        <pc:spChg chg="del">
          <ac:chgData name="Leonie Smith" userId="fed1330f33f5650e" providerId="LiveId" clId="{EBC72975-15EE-4DA4-85D9-973202E64480}" dt="2023-09-05T12:00:56.372" v="91" actId="21"/>
          <ac:spMkLst>
            <pc:docMk/>
            <pc:sldMk cId="3383976489" sldId="272"/>
            <ac:spMk id="2" creationId="{32D5D86B-72F4-428C-B123-B33994DDD24E}"/>
          </ac:spMkLst>
        </pc:spChg>
        <pc:spChg chg="del">
          <ac:chgData name="Leonie Smith" userId="fed1330f33f5650e" providerId="LiveId" clId="{EBC72975-15EE-4DA4-85D9-973202E64480}" dt="2023-09-05T12:00:59.322" v="92" actId="21"/>
          <ac:spMkLst>
            <pc:docMk/>
            <pc:sldMk cId="3383976489" sldId="272"/>
            <ac:spMk id="3" creationId="{C397CBCF-2F83-4C48-B981-CBFED984CE78}"/>
          </ac:spMkLst>
        </pc:spChg>
        <pc:spChg chg="add mod">
          <ac:chgData name="Leonie Smith" userId="fed1330f33f5650e" providerId="LiveId" clId="{EBC72975-15EE-4DA4-85D9-973202E64480}" dt="2023-09-05T12:01:59.012" v="94"/>
          <ac:spMkLst>
            <pc:docMk/>
            <pc:sldMk cId="3383976489" sldId="272"/>
            <ac:spMk id="4" creationId="{A29F0ED5-B53B-D49B-AD82-03C0A9EF9480}"/>
          </ac:spMkLst>
        </pc:spChg>
        <pc:picChg chg="del">
          <ac:chgData name="Leonie Smith" userId="fed1330f33f5650e" providerId="LiveId" clId="{EBC72975-15EE-4DA4-85D9-973202E64480}" dt="2023-09-05T12:00:49.526" v="90" actId="21"/>
          <ac:picMkLst>
            <pc:docMk/>
            <pc:sldMk cId="3383976489" sldId="272"/>
            <ac:picMk id="5" creationId="{31AB0A00-25FB-4CF8-B27D-EAECBFC60D11}"/>
          </ac:picMkLst>
        </pc:picChg>
        <pc:picChg chg="del">
          <ac:chgData name="Leonie Smith" userId="fed1330f33f5650e" providerId="LiveId" clId="{EBC72975-15EE-4DA4-85D9-973202E64480}" dt="2023-08-25T08:55:07.462" v="10" actId="21"/>
          <ac:picMkLst>
            <pc:docMk/>
            <pc:sldMk cId="3383976489" sldId="272"/>
            <ac:picMk id="6" creationId="{B8A218A4-E530-49B1-955D-765FD4C27977}"/>
          </ac:picMkLst>
        </pc:picChg>
        <pc:picChg chg="del mod">
          <ac:chgData name="Leonie Smith" userId="fed1330f33f5650e" providerId="LiveId" clId="{EBC72975-15EE-4DA4-85D9-973202E64480}" dt="2023-09-05T12:00:47.048" v="89" actId="21"/>
          <ac:picMkLst>
            <pc:docMk/>
            <pc:sldMk cId="3383976489" sldId="272"/>
            <ac:picMk id="7" creationId="{9655A24B-9735-4735-B1C6-76BDCA975CE5}"/>
          </ac:picMkLst>
        </pc:picChg>
      </pc:sldChg>
      <pc:sldChg chg="delSp modSp mod delAnim">
        <pc:chgData name="Leonie Smith" userId="fed1330f33f5650e" providerId="LiveId" clId="{EBC72975-15EE-4DA4-85D9-973202E64480}" dt="2023-08-25T08:55:25.065" v="15" actId="1076"/>
        <pc:sldMkLst>
          <pc:docMk/>
          <pc:sldMk cId="4059317061" sldId="273"/>
        </pc:sldMkLst>
        <pc:picChg chg="del">
          <ac:chgData name="Leonie Smith" userId="fed1330f33f5650e" providerId="LiveId" clId="{EBC72975-15EE-4DA4-85D9-973202E64480}" dt="2023-08-25T08:55:18.595" v="13" actId="21"/>
          <ac:picMkLst>
            <pc:docMk/>
            <pc:sldMk cId="4059317061" sldId="273"/>
            <ac:picMk id="4" creationId="{25CD634E-6F72-4A83-B081-333C85CC46CB}"/>
          </ac:picMkLst>
        </pc:picChg>
        <pc:picChg chg="mod">
          <ac:chgData name="Leonie Smith" userId="fed1330f33f5650e" providerId="LiveId" clId="{EBC72975-15EE-4DA4-85D9-973202E64480}" dt="2023-08-25T08:55:25.065" v="15" actId="1076"/>
          <ac:picMkLst>
            <pc:docMk/>
            <pc:sldMk cId="4059317061" sldId="273"/>
            <ac:picMk id="6" creationId="{E8674579-0152-4246-8213-C4BA0A6C30DF}"/>
          </ac:picMkLst>
        </pc:picChg>
      </pc:sldChg>
      <pc:sldChg chg="delSp mod delAnim">
        <pc:chgData name="Leonie Smith" userId="fed1330f33f5650e" providerId="LiveId" clId="{EBC72975-15EE-4DA4-85D9-973202E64480}" dt="2023-08-25T08:55:56.176" v="20" actId="21"/>
        <pc:sldMkLst>
          <pc:docMk/>
          <pc:sldMk cId="3476771142" sldId="274"/>
        </pc:sldMkLst>
        <pc:picChg chg="del">
          <ac:chgData name="Leonie Smith" userId="fed1330f33f5650e" providerId="LiveId" clId="{EBC72975-15EE-4DA4-85D9-973202E64480}" dt="2023-08-25T08:55:56.176" v="20" actId="21"/>
          <ac:picMkLst>
            <pc:docMk/>
            <pc:sldMk cId="3476771142" sldId="274"/>
            <ac:picMk id="6" creationId="{428C6BED-78D9-44D2-AF10-A8D5C153CC5D}"/>
          </ac:picMkLst>
        </pc:picChg>
      </pc:sldChg>
      <pc:sldChg chg="delSp mod delAnim">
        <pc:chgData name="Leonie Smith" userId="fed1330f33f5650e" providerId="LiveId" clId="{EBC72975-15EE-4DA4-85D9-973202E64480}" dt="2023-08-25T08:57:20.748" v="30" actId="21"/>
        <pc:sldMkLst>
          <pc:docMk/>
          <pc:sldMk cId="351344138" sldId="275"/>
        </pc:sldMkLst>
        <pc:picChg chg="del">
          <ac:chgData name="Leonie Smith" userId="fed1330f33f5650e" providerId="LiveId" clId="{EBC72975-15EE-4DA4-85D9-973202E64480}" dt="2023-08-25T08:57:20.748" v="30" actId="21"/>
          <ac:picMkLst>
            <pc:docMk/>
            <pc:sldMk cId="351344138" sldId="275"/>
            <ac:picMk id="4" creationId="{FE53E431-F84D-424C-9530-FC10D2F19E74}"/>
          </ac:picMkLst>
        </pc:picChg>
      </pc:sldChg>
      <pc:sldChg chg="delSp mod delAnim">
        <pc:chgData name="Leonie Smith" userId="fed1330f33f5650e" providerId="LiveId" clId="{EBC72975-15EE-4DA4-85D9-973202E64480}" dt="2023-08-25T08:57:51.886" v="38" actId="21"/>
        <pc:sldMkLst>
          <pc:docMk/>
          <pc:sldMk cId="2205132203" sldId="276"/>
        </pc:sldMkLst>
        <pc:picChg chg="del">
          <ac:chgData name="Leonie Smith" userId="fed1330f33f5650e" providerId="LiveId" clId="{EBC72975-15EE-4DA4-85D9-973202E64480}" dt="2023-08-25T08:57:51.886" v="38" actId="21"/>
          <ac:picMkLst>
            <pc:docMk/>
            <pc:sldMk cId="2205132203" sldId="276"/>
            <ac:picMk id="5" creationId="{B0D3EED5-2EBE-4C5E-B860-D8203B043B82}"/>
          </ac:picMkLst>
        </pc:picChg>
      </pc:sldChg>
      <pc:sldChg chg="addSp modSp">
        <pc:chgData name="Leonie Smith" userId="fed1330f33f5650e" providerId="LiveId" clId="{EBC72975-15EE-4DA4-85D9-973202E64480}" dt="2023-09-05T04:06:48.610" v="49"/>
        <pc:sldMkLst>
          <pc:docMk/>
          <pc:sldMk cId="2852453381" sldId="277"/>
        </pc:sldMkLst>
        <pc:picChg chg="add mod">
          <ac:chgData name="Leonie Smith" userId="fed1330f33f5650e" providerId="LiveId" clId="{EBC72975-15EE-4DA4-85D9-973202E64480}" dt="2023-09-05T04:06:48.610" v="49"/>
          <ac:picMkLst>
            <pc:docMk/>
            <pc:sldMk cId="2852453381" sldId="277"/>
            <ac:picMk id="7" creationId="{29A08D45-9385-4512-3D81-BA2C34040260}"/>
          </ac:picMkLst>
        </pc:picChg>
      </pc:sldChg>
      <pc:sldChg chg="modSp mod">
        <pc:chgData name="Leonie Smith" userId="fed1330f33f5650e" providerId="LiveId" clId="{EBC72975-15EE-4DA4-85D9-973202E64480}" dt="2023-08-25T08:47:52.061" v="0" actId="1076"/>
        <pc:sldMkLst>
          <pc:docMk/>
          <pc:sldMk cId="3759221820" sldId="439"/>
        </pc:sldMkLst>
        <pc:picChg chg="mod">
          <ac:chgData name="Leonie Smith" userId="fed1330f33f5650e" providerId="LiveId" clId="{EBC72975-15EE-4DA4-85D9-973202E64480}" dt="2023-08-25T08:47:52.061" v="0" actId="1076"/>
          <ac:picMkLst>
            <pc:docMk/>
            <pc:sldMk cId="3759221820" sldId="439"/>
            <ac:picMk id="2" creationId="{06D9B2D8-49B3-4234-1ECE-60316779DBEA}"/>
          </ac:picMkLst>
        </pc:picChg>
      </pc:sldChg>
      <pc:sldChg chg="addSp delSp modSp mod modTransition delAnim modAnim">
        <pc:chgData name="Leonie Smith" userId="fed1330f33f5650e" providerId="LiveId" clId="{EBC72975-15EE-4DA4-85D9-973202E64480}" dt="2023-09-05T04:10:02.486" v="64"/>
        <pc:sldMkLst>
          <pc:docMk/>
          <pc:sldMk cId="2931300063" sldId="440"/>
        </pc:sldMkLst>
        <pc:picChg chg="add del mod">
          <ac:chgData name="Leonie Smith" userId="fed1330f33f5650e" providerId="LiveId" clId="{EBC72975-15EE-4DA4-85D9-973202E64480}" dt="2023-09-05T04:08:42.418" v="55" actId="21"/>
          <ac:picMkLst>
            <pc:docMk/>
            <pc:sldMk cId="2931300063" sldId="440"/>
            <ac:picMk id="2" creationId="{FBD86D79-64EF-5826-CDD8-29A3B276E30D}"/>
          </ac:picMkLst>
        </pc:picChg>
        <pc:picChg chg="add del mod">
          <ac:chgData name="Leonie Smith" userId="fed1330f33f5650e" providerId="LiveId" clId="{EBC72975-15EE-4DA4-85D9-973202E64480}" dt="2023-09-05T04:08:38.446" v="54" actId="21"/>
          <ac:picMkLst>
            <pc:docMk/>
            <pc:sldMk cId="2931300063" sldId="440"/>
            <ac:picMk id="9" creationId="{76F2B50C-09B6-DAB5-03A3-6015FB1DA152}"/>
          </ac:picMkLst>
        </pc:picChg>
        <pc:picChg chg="add del mod">
          <ac:chgData name="Leonie Smith" userId="fed1330f33f5650e" providerId="LiveId" clId="{EBC72975-15EE-4DA4-85D9-973202E64480}" dt="2023-09-05T04:09:04.252" v="58"/>
          <ac:picMkLst>
            <pc:docMk/>
            <pc:sldMk cId="2931300063" sldId="440"/>
            <ac:picMk id="15" creationId="{F21AB2BE-A40D-3FF7-9B73-CEC4CE574365}"/>
          </ac:picMkLst>
        </pc:picChg>
        <pc:picChg chg="add del mod">
          <ac:chgData name="Leonie Smith" userId="fed1330f33f5650e" providerId="LiveId" clId="{EBC72975-15EE-4DA4-85D9-973202E64480}" dt="2023-09-05T04:09:18.696" v="60"/>
          <ac:picMkLst>
            <pc:docMk/>
            <pc:sldMk cId="2931300063" sldId="440"/>
            <ac:picMk id="16" creationId="{E7135449-03C9-E03B-C5E4-2154E5F13BC7}"/>
          </ac:picMkLst>
        </pc:picChg>
        <pc:picChg chg="add del mod ord">
          <ac:chgData name="Leonie Smith" userId="fed1330f33f5650e" providerId="LiveId" clId="{EBC72975-15EE-4DA4-85D9-973202E64480}" dt="2023-09-05T04:09:26.594" v="61"/>
          <ac:picMkLst>
            <pc:docMk/>
            <pc:sldMk cId="2931300063" sldId="440"/>
            <ac:picMk id="20" creationId="{D8E5B82C-DF09-BA68-FF76-29BD9C6D187A}"/>
          </ac:picMkLst>
        </pc:picChg>
        <pc:picChg chg="add del mod">
          <ac:chgData name="Leonie Smith" userId="fed1330f33f5650e" providerId="LiveId" clId="{EBC72975-15EE-4DA4-85D9-973202E64480}" dt="2023-09-05T04:09:54.820" v="63"/>
          <ac:picMkLst>
            <pc:docMk/>
            <pc:sldMk cId="2931300063" sldId="440"/>
            <ac:picMk id="21" creationId="{BE3E5D5B-912C-97D2-2BAE-57C6E877A7A5}"/>
          </ac:picMkLst>
        </pc:picChg>
        <pc:picChg chg="add del mod ord">
          <ac:chgData name="Leonie Smith" userId="fed1330f33f5650e" providerId="LiveId" clId="{EBC72975-15EE-4DA4-85D9-973202E64480}" dt="2023-09-05T04:10:02.486" v="64"/>
          <ac:picMkLst>
            <pc:docMk/>
            <pc:sldMk cId="2931300063" sldId="440"/>
            <ac:picMk id="26" creationId="{AA90D318-0D4D-8D46-67DA-7B34C30DD6D9}"/>
          </ac:picMkLst>
        </pc:picChg>
        <pc:picChg chg="add mod">
          <ac:chgData name="Leonie Smith" userId="fed1330f33f5650e" providerId="LiveId" clId="{EBC72975-15EE-4DA4-85D9-973202E64480}" dt="2023-09-05T04:10:02.486" v="64"/>
          <ac:picMkLst>
            <pc:docMk/>
            <pc:sldMk cId="2931300063" sldId="440"/>
            <ac:picMk id="27" creationId="{D00E1B0B-1D32-6BC2-DABC-50161DCD00E6}"/>
          </ac:picMkLst>
        </pc:picChg>
      </pc:sldChg>
      <pc:sldChg chg="addSp modSp del modAnim">
        <pc:chgData name="Leonie Smith" userId="fed1330f33f5650e" providerId="LiveId" clId="{EBC72975-15EE-4DA4-85D9-973202E64480}" dt="2023-09-05T11:18:39.802" v="72" actId="2696"/>
        <pc:sldMkLst>
          <pc:docMk/>
          <pc:sldMk cId="4090671990" sldId="441"/>
        </pc:sldMkLst>
        <pc:picChg chg="add mod">
          <ac:chgData name="Leonie Smith" userId="fed1330f33f5650e" providerId="LiveId" clId="{EBC72975-15EE-4DA4-85D9-973202E64480}" dt="2023-08-25T08:55:09.780" v="11"/>
          <ac:picMkLst>
            <pc:docMk/>
            <pc:sldMk cId="4090671990" sldId="441"/>
            <ac:picMk id="2" creationId="{5F305F75-D61C-2115-A683-06799B9E28EE}"/>
          </ac:picMkLst>
        </pc:picChg>
      </pc:sldChg>
      <pc:sldChg chg="addSp modSp del modAnim">
        <pc:chgData name="Leonie Smith" userId="fed1330f33f5650e" providerId="LiveId" clId="{EBC72975-15EE-4DA4-85D9-973202E64480}" dt="2023-09-05T12:04:16.177" v="96" actId="2696"/>
        <pc:sldMkLst>
          <pc:docMk/>
          <pc:sldMk cId="461440757" sldId="442"/>
        </pc:sldMkLst>
        <pc:picChg chg="add mod">
          <ac:chgData name="Leonie Smith" userId="fed1330f33f5650e" providerId="LiveId" clId="{EBC72975-15EE-4DA4-85D9-973202E64480}" dt="2023-08-25T08:55:20.607" v="14"/>
          <ac:picMkLst>
            <pc:docMk/>
            <pc:sldMk cId="461440757" sldId="442"/>
            <ac:picMk id="2" creationId="{D4F8D37D-EED2-A10A-9275-48F6B338C01D}"/>
          </ac:picMkLst>
        </pc:picChg>
      </pc:sldChg>
      <pc:sldChg chg="addSp modSp modAnim">
        <pc:chgData name="Leonie Smith" userId="fed1330f33f5650e" providerId="LiveId" clId="{EBC72975-15EE-4DA4-85D9-973202E64480}" dt="2023-08-25T08:55:32.939" v="17"/>
        <pc:sldMkLst>
          <pc:docMk/>
          <pc:sldMk cId="614795883" sldId="443"/>
        </pc:sldMkLst>
        <pc:picChg chg="add mod">
          <ac:chgData name="Leonie Smith" userId="fed1330f33f5650e" providerId="LiveId" clId="{EBC72975-15EE-4DA4-85D9-973202E64480}" dt="2023-08-25T08:55:32.939" v="17"/>
          <ac:picMkLst>
            <pc:docMk/>
            <pc:sldMk cId="614795883" sldId="443"/>
            <ac:picMk id="2" creationId="{2741DA60-AC31-2C7B-34C4-65EA3A1C2A04}"/>
          </ac:picMkLst>
        </pc:picChg>
      </pc:sldChg>
      <pc:sldChg chg="addSp delSp modSp del mod modAnim">
        <pc:chgData name="Leonie Smith" userId="fed1330f33f5650e" providerId="LiveId" clId="{EBC72975-15EE-4DA4-85D9-973202E64480}" dt="2023-09-05T12:05:44.294" v="101" actId="2696"/>
        <pc:sldMkLst>
          <pc:docMk/>
          <pc:sldMk cId="3246530533" sldId="444"/>
        </pc:sldMkLst>
        <pc:spChg chg="del">
          <ac:chgData name="Leonie Smith" userId="fed1330f33f5650e" providerId="LiveId" clId="{EBC72975-15EE-4DA4-85D9-973202E64480}" dt="2023-09-05T12:05:37.428" v="99" actId="21"/>
          <ac:spMkLst>
            <pc:docMk/>
            <pc:sldMk cId="3246530533" sldId="444"/>
            <ac:spMk id="4" creationId="{9A13E2D8-2F59-44C1-B1D2-79C300C26DD4}"/>
          </ac:spMkLst>
        </pc:spChg>
        <pc:picChg chg="add mod">
          <ac:chgData name="Leonie Smith" userId="fed1330f33f5650e" providerId="LiveId" clId="{EBC72975-15EE-4DA4-85D9-973202E64480}" dt="2023-08-25T08:55:42.550" v="19"/>
          <ac:picMkLst>
            <pc:docMk/>
            <pc:sldMk cId="3246530533" sldId="444"/>
            <ac:picMk id="2" creationId="{42D1D49B-DC01-9684-B3B5-24ECB996FFCC}"/>
          </ac:picMkLst>
        </pc:picChg>
      </pc:sldChg>
      <pc:sldChg chg="addSp modSp modAnim">
        <pc:chgData name="Leonie Smith" userId="fed1330f33f5650e" providerId="LiveId" clId="{EBC72975-15EE-4DA4-85D9-973202E64480}" dt="2023-08-25T08:55:58.140" v="21"/>
        <pc:sldMkLst>
          <pc:docMk/>
          <pc:sldMk cId="3882097048" sldId="445"/>
        </pc:sldMkLst>
        <pc:picChg chg="add mod">
          <ac:chgData name="Leonie Smith" userId="fed1330f33f5650e" providerId="LiveId" clId="{EBC72975-15EE-4DA4-85D9-973202E64480}" dt="2023-08-25T08:55:58.140" v="21"/>
          <ac:picMkLst>
            <pc:docMk/>
            <pc:sldMk cId="3882097048" sldId="445"/>
            <ac:picMk id="2" creationId="{6C72051E-8641-FC52-2B57-761A7CBD6DC5}"/>
          </ac:picMkLst>
        </pc:picChg>
      </pc:sldChg>
      <pc:sldChg chg="addSp modSp del modAnim">
        <pc:chgData name="Leonie Smith" userId="fed1330f33f5650e" providerId="LiveId" clId="{EBC72975-15EE-4DA4-85D9-973202E64480}" dt="2023-09-05T12:06:43.501" v="105" actId="2696"/>
        <pc:sldMkLst>
          <pc:docMk/>
          <pc:sldMk cId="4081943860" sldId="446"/>
        </pc:sldMkLst>
        <pc:picChg chg="add mod">
          <ac:chgData name="Leonie Smith" userId="fed1330f33f5650e" providerId="LiveId" clId="{EBC72975-15EE-4DA4-85D9-973202E64480}" dt="2023-08-25T08:56:05.790" v="23"/>
          <ac:picMkLst>
            <pc:docMk/>
            <pc:sldMk cId="4081943860" sldId="446"/>
            <ac:picMk id="2" creationId="{8C38A285-57D4-F316-B717-5326E29564BD}"/>
          </ac:picMkLst>
        </pc:picChg>
      </pc:sldChg>
      <pc:sldChg chg="addSp modSp del modAnim">
        <pc:chgData name="Leonie Smith" userId="fed1330f33f5650e" providerId="LiveId" clId="{EBC72975-15EE-4DA4-85D9-973202E64480}" dt="2023-09-05T12:07:27.676" v="109" actId="2696"/>
        <pc:sldMkLst>
          <pc:docMk/>
          <pc:sldMk cId="2597084380" sldId="447"/>
        </pc:sldMkLst>
        <pc:picChg chg="add mod">
          <ac:chgData name="Leonie Smith" userId="fed1330f33f5650e" providerId="LiveId" clId="{EBC72975-15EE-4DA4-85D9-973202E64480}" dt="2023-08-25T08:56:13.473" v="25"/>
          <ac:picMkLst>
            <pc:docMk/>
            <pc:sldMk cId="2597084380" sldId="447"/>
            <ac:picMk id="2" creationId="{D886BB83-797F-9EA1-3D6E-CFF6F32B4A2B}"/>
          </ac:picMkLst>
        </pc:picChg>
      </pc:sldChg>
      <pc:sldChg chg="addSp modSp modAnim">
        <pc:chgData name="Leonie Smith" userId="fed1330f33f5650e" providerId="LiveId" clId="{EBC72975-15EE-4DA4-85D9-973202E64480}" dt="2023-08-25T08:56:19.909" v="27"/>
        <pc:sldMkLst>
          <pc:docMk/>
          <pc:sldMk cId="1733756374" sldId="448"/>
        </pc:sldMkLst>
        <pc:picChg chg="add mod">
          <ac:chgData name="Leonie Smith" userId="fed1330f33f5650e" providerId="LiveId" clId="{EBC72975-15EE-4DA4-85D9-973202E64480}" dt="2023-08-25T08:56:19.909" v="27"/>
          <ac:picMkLst>
            <pc:docMk/>
            <pc:sldMk cId="1733756374" sldId="448"/>
            <ac:picMk id="2" creationId="{D59973BD-5A0F-9ECE-0F69-4C588251EEAE}"/>
          </ac:picMkLst>
        </pc:picChg>
      </pc:sldChg>
      <pc:sldChg chg="addSp modSp modAnim">
        <pc:chgData name="Leonie Smith" userId="fed1330f33f5650e" providerId="LiveId" clId="{EBC72975-15EE-4DA4-85D9-973202E64480}" dt="2023-08-25T08:57:15.970" v="29"/>
        <pc:sldMkLst>
          <pc:docMk/>
          <pc:sldMk cId="366099036" sldId="449"/>
        </pc:sldMkLst>
        <pc:picChg chg="add mod">
          <ac:chgData name="Leonie Smith" userId="fed1330f33f5650e" providerId="LiveId" clId="{EBC72975-15EE-4DA4-85D9-973202E64480}" dt="2023-08-25T08:57:15.970" v="29"/>
          <ac:picMkLst>
            <pc:docMk/>
            <pc:sldMk cId="366099036" sldId="449"/>
            <ac:picMk id="2" creationId="{712B8871-515C-C8E1-CDC8-F60B5D9D7922}"/>
          </ac:picMkLst>
        </pc:picChg>
      </pc:sldChg>
      <pc:sldChg chg="addSp modSp del modAnim">
        <pc:chgData name="Leonie Smith" userId="fed1330f33f5650e" providerId="LiveId" clId="{EBC72975-15EE-4DA4-85D9-973202E64480}" dt="2023-09-05T12:08:42.776" v="115" actId="2696"/>
        <pc:sldMkLst>
          <pc:docMk/>
          <pc:sldMk cId="3760387732" sldId="450"/>
        </pc:sldMkLst>
        <pc:picChg chg="add mod">
          <ac:chgData name="Leonie Smith" userId="fed1330f33f5650e" providerId="LiveId" clId="{EBC72975-15EE-4DA4-85D9-973202E64480}" dt="2023-08-25T08:57:22.449" v="31"/>
          <ac:picMkLst>
            <pc:docMk/>
            <pc:sldMk cId="3760387732" sldId="450"/>
            <ac:picMk id="2" creationId="{53D8BF4D-D50E-E1FB-2DD0-45C790ADBCEA}"/>
          </ac:picMkLst>
        </pc:picChg>
      </pc:sldChg>
      <pc:sldChg chg="addSp modSp modAnim">
        <pc:chgData name="Leonie Smith" userId="fed1330f33f5650e" providerId="LiveId" clId="{EBC72975-15EE-4DA4-85D9-973202E64480}" dt="2023-08-25T08:57:29.847" v="33"/>
        <pc:sldMkLst>
          <pc:docMk/>
          <pc:sldMk cId="274704110" sldId="451"/>
        </pc:sldMkLst>
        <pc:picChg chg="add mod">
          <ac:chgData name="Leonie Smith" userId="fed1330f33f5650e" providerId="LiveId" clId="{EBC72975-15EE-4DA4-85D9-973202E64480}" dt="2023-08-25T08:57:29.847" v="33"/>
          <ac:picMkLst>
            <pc:docMk/>
            <pc:sldMk cId="274704110" sldId="451"/>
            <ac:picMk id="2" creationId="{375732F0-A0F9-7231-23BF-301F0C6B35A4}"/>
          </ac:picMkLst>
        </pc:picChg>
      </pc:sldChg>
      <pc:sldChg chg="addSp modSp modAnim">
        <pc:chgData name="Leonie Smith" userId="fed1330f33f5650e" providerId="LiveId" clId="{EBC72975-15EE-4DA4-85D9-973202E64480}" dt="2023-08-25T08:57:37.236" v="35"/>
        <pc:sldMkLst>
          <pc:docMk/>
          <pc:sldMk cId="4170433803" sldId="452"/>
        </pc:sldMkLst>
        <pc:picChg chg="add mod">
          <ac:chgData name="Leonie Smith" userId="fed1330f33f5650e" providerId="LiveId" clId="{EBC72975-15EE-4DA4-85D9-973202E64480}" dt="2023-08-25T08:57:37.236" v="35"/>
          <ac:picMkLst>
            <pc:docMk/>
            <pc:sldMk cId="4170433803" sldId="452"/>
            <ac:picMk id="2" creationId="{BBD32712-470A-71D7-C9B3-C9C5D317CC97}"/>
          </ac:picMkLst>
        </pc:picChg>
      </pc:sldChg>
      <pc:sldChg chg="addSp modSp modAnim">
        <pc:chgData name="Leonie Smith" userId="fed1330f33f5650e" providerId="LiveId" clId="{EBC72975-15EE-4DA4-85D9-973202E64480}" dt="2023-08-25T08:57:47.606" v="37"/>
        <pc:sldMkLst>
          <pc:docMk/>
          <pc:sldMk cId="453715999" sldId="453"/>
        </pc:sldMkLst>
        <pc:picChg chg="add mod">
          <ac:chgData name="Leonie Smith" userId="fed1330f33f5650e" providerId="LiveId" clId="{EBC72975-15EE-4DA4-85D9-973202E64480}" dt="2023-08-25T08:57:47.606" v="37"/>
          <ac:picMkLst>
            <pc:docMk/>
            <pc:sldMk cId="453715999" sldId="453"/>
            <ac:picMk id="2" creationId="{22F2AFB8-28D2-F8FB-9558-3DDC916D68A9}"/>
          </ac:picMkLst>
        </pc:picChg>
      </pc:sldChg>
      <pc:sldChg chg="addSp modSp modAnim">
        <pc:chgData name="Leonie Smith" userId="fed1330f33f5650e" providerId="LiveId" clId="{EBC72975-15EE-4DA4-85D9-973202E64480}" dt="2023-08-25T08:57:53.405" v="39"/>
        <pc:sldMkLst>
          <pc:docMk/>
          <pc:sldMk cId="284730534" sldId="454"/>
        </pc:sldMkLst>
        <pc:picChg chg="add mod">
          <ac:chgData name="Leonie Smith" userId="fed1330f33f5650e" providerId="LiveId" clId="{EBC72975-15EE-4DA4-85D9-973202E64480}" dt="2023-08-25T08:57:53.405" v="39"/>
          <ac:picMkLst>
            <pc:docMk/>
            <pc:sldMk cId="284730534" sldId="454"/>
            <ac:picMk id="2" creationId="{49F0D90E-B463-7850-A0C3-2DE9A675FB7D}"/>
          </ac:picMkLst>
        </pc:picChg>
      </pc:sldChg>
      <pc:sldChg chg="addSp modSp modAnim">
        <pc:chgData name="Leonie Smith" userId="fed1330f33f5650e" providerId="LiveId" clId="{EBC72975-15EE-4DA4-85D9-973202E64480}" dt="2023-08-25T08:58:01.743" v="41"/>
        <pc:sldMkLst>
          <pc:docMk/>
          <pc:sldMk cId="3210660876" sldId="455"/>
        </pc:sldMkLst>
        <pc:picChg chg="add mod">
          <ac:chgData name="Leonie Smith" userId="fed1330f33f5650e" providerId="LiveId" clId="{EBC72975-15EE-4DA4-85D9-973202E64480}" dt="2023-08-25T08:58:01.743" v="41"/>
          <ac:picMkLst>
            <pc:docMk/>
            <pc:sldMk cId="3210660876" sldId="455"/>
            <ac:picMk id="2" creationId="{CAD6854A-6DD8-CA3D-001D-A7A91511C367}"/>
          </ac:picMkLst>
        </pc:picChg>
      </pc:sldChg>
      <pc:sldChg chg="addSp delSp modSp del mod modAnim">
        <pc:chgData name="Leonie Smith" userId="fed1330f33f5650e" providerId="LiveId" clId="{EBC72975-15EE-4DA4-85D9-973202E64480}" dt="2023-09-05T12:10:11.722" v="120" actId="2696"/>
        <pc:sldMkLst>
          <pc:docMk/>
          <pc:sldMk cId="3704341380" sldId="456"/>
        </pc:sldMkLst>
        <pc:spChg chg="del">
          <ac:chgData name="Leonie Smith" userId="fed1330f33f5650e" providerId="LiveId" clId="{EBC72975-15EE-4DA4-85D9-973202E64480}" dt="2023-09-05T12:10:04.065" v="118" actId="21"/>
          <ac:spMkLst>
            <pc:docMk/>
            <pc:sldMk cId="3704341380" sldId="456"/>
            <ac:spMk id="4" creationId="{9A13E2D8-2F59-44C1-B1D2-79C300C26DD4}"/>
          </ac:spMkLst>
        </pc:spChg>
        <pc:picChg chg="add mod">
          <ac:chgData name="Leonie Smith" userId="fed1330f33f5650e" providerId="LiveId" clId="{EBC72975-15EE-4DA4-85D9-973202E64480}" dt="2023-08-25T08:58:08.195" v="43"/>
          <ac:picMkLst>
            <pc:docMk/>
            <pc:sldMk cId="3704341380" sldId="456"/>
            <ac:picMk id="2" creationId="{F2C27E93-2A26-55F6-C3D1-4287B996E983}"/>
          </ac:picMkLst>
        </pc:picChg>
      </pc:sldChg>
      <pc:sldChg chg="addSp modSp modAnim">
        <pc:chgData name="Leonie Smith" userId="fed1330f33f5650e" providerId="LiveId" clId="{EBC72975-15EE-4DA4-85D9-973202E64480}" dt="2023-08-25T08:58:14.619" v="45"/>
        <pc:sldMkLst>
          <pc:docMk/>
          <pc:sldMk cId="2371633899" sldId="457"/>
        </pc:sldMkLst>
        <pc:picChg chg="add mod">
          <ac:chgData name="Leonie Smith" userId="fed1330f33f5650e" providerId="LiveId" clId="{EBC72975-15EE-4DA4-85D9-973202E64480}" dt="2023-08-25T08:58:14.619" v="45"/>
          <ac:picMkLst>
            <pc:docMk/>
            <pc:sldMk cId="2371633899" sldId="457"/>
            <ac:picMk id="2" creationId="{66517C25-A6A1-E6AE-914F-EFBC50DFD2DB}"/>
          </ac:picMkLst>
        </pc:picChg>
      </pc:sldChg>
      <pc:sldChg chg="addSp modSp modAnim">
        <pc:chgData name="Leonie Smith" userId="fed1330f33f5650e" providerId="LiveId" clId="{EBC72975-15EE-4DA4-85D9-973202E64480}" dt="2023-08-25T08:54:59.872" v="9"/>
        <pc:sldMkLst>
          <pc:docMk/>
          <pc:sldMk cId="2171451017" sldId="458"/>
        </pc:sldMkLst>
        <pc:picChg chg="add mod">
          <ac:chgData name="Leonie Smith" userId="fed1330f33f5650e" providerId="LiveId" clId="{EBC72975-15EE-4DA4-85D9-973202E64480}" dt="2023-08-25T08:54:59.872" v="9"/>
          <ac:picMkLst>
            <pc:docMk/>
            <pc:sldMk cId="2171451017" sldId="458"/>
            <ac:picMk id="2" creationId="{94D2158B-905F-C822-C18B-19C9C7B63400}"/>
          </ac:picMkLst>
        </pc:picChg>
      </pc:sldChg>
      <pc:sldChg chg="modSp mod ord">
        <pc:chgData name="Leonie Smith" userId="fed1330f33f5650e" providerId="LiveId" clId="{EBC72975-15EE-4DA4-85D9-973202E64480}" dt="2023-09-05T11:05:51.463" v="66"/>
        <pc:sldMkLst>
          <pc:docMk/>
          <pc:sldMk cId="367951509" sldId="459"/>
        </pc:sldMkLst>
        <pc:picChg chg="mod">
          <ac:chgData name="Leonie Smith" userId="fed1330f33f5650e" providerId="LiveId" clId="{EBC72975-15EE-4DA4-85D9-973202E64480}" dt="2023-08-25T08:48:02.502" v="1" actId="1076"/>
          <ac:picMkLst>
            <pc:docMk/>
            <pc:sldMk cId="367951509" sldId="459"/>
            <ac:picMk id="2" creationId="{06D9B2D8-49B3-4234-1ECE-60316779DBEA}"/>
          </ac:picMkLst>
        </pc:picChg>
      </pc:sldChg>
      <pc:sldChg chg="addSp delSp modSp mod delAnim modAnim">
        <pc:chgData name="Leonie Smith" userId="fed1330f33f5650e" providerId="LiveId" clId="{EBC72975-15EE-4DA4-85D9-973202E64480}" dt="2023-08-25T09:07:09.590" v="48"/>
        <pc:sldMkLst>
          <pc:docMk/>
          <pc:sldMk cId="2232559540" sldId="460"/>
        </pc:sldMkLst>
        <pc:picChg chg="add del mod">
          <ac:chgData name="Leonie Smith" userId="fed1330f33f5650e" providerId="LiveId" clId="{EBC72975-15EE-4DA4-85D9-973202E64480}" dt="2023-08-25T08:53:33.735" v="4" actId="21"/>
          <ac:picMkLst>
            <pc:docMk/>
            <pc:sldMk cId="2232559540" sldId="460"/>
            <ac:picMk id="2" creationId="{8C878510-99F8-29F5-F2E9-39EC5F69F086}"/>
          </ac:picMkLst>
        </pc:picChg>
        <pc:picChg chg="add del mod">
          <ac:chgData name="Leonie Smith" userId="fed1330f33f5650e" providerId="LiveId" clId="{EBC72975-15EE-4DA4-85D9-973202E64480}" dt="2023-08-25T09:05:35.230" v="46" actId="21"/>
          <ac:picMkLst>
            <pc:docMk/>
            <pc:sldMk cId="2232559540" sldId="460"/>
            <ac:picMk id="3" creationId="{EF1DF95D-BD8B-661C-A493-58A44A599673}"/>
          </ac:picMkLst>
        </pc:picChg>
        <pc:picChg chg="add mod">
          <ac:chgData name="Leonie Smith" userId="fed1330f33f5650e" providerId="LiveId" clId="{EBC72975-15EE-4DA4-85D9-973202E64480}" dt="2023-08-25T09:07:09.590" v="48"/>
          <ac:picMkLst>
            <pc:docMk/>
            <pc:sldMk cId="2232559540" sldId="460"/>
            <ac:picMk id="5" creationId="{E3F1DF82-C007-FF0A-454A-C2350116EE3C}"/>
          </ac:picMkLst>
        </pc:picChg>
      </pc:sldChg>
      <pc:sldChg chg="modSp add mod">
        <pc:chgData name="Leonie Smith" userId="fed1330f33f5650e" providerId="LiveId" clId="{EBC72975-15EE-4DA4-85D9-973202E64480}" dt="2023-09-05T11:56:06.805" v="78" actId="404"/>
        <pc:sldMkLst>
          <pc:docMk/>
          <pc:sldMk cId="1451426675" sldId="461"/>
        </pc:sldMkLst>
        <pc:spChg chg="mod">
          <ac:chgData name="Leonie Smith" userId="fed1330f33f5650e" providerId="LiveId" clId="{EBC72975-15EE-4DA4-85D9-973202E64480}" dt="2023-09-05T11:56:06.805" v="78" actId="404"/>
          <ac:spMkLst>
            <pc:docMk/>
            <pc:sldMk cId="1451426675" sldId="461"/>
            <ac:spMk id="4" creationId="{9A13E2D8-2F59-44C1-B1D2-79C300C26DD4}"/>
          </ac:spMkLst>
        </pc:spChg>
        <pc:spChg chg="mod">
          <ac:chgData name="Leonie Smith" userId="fed1330f33f5650e" providerId="LiveId" clId="{EBC72975-15EE-4DA4-85D9-973202E64480}" dt="2023-09-05T04:08:05.380" v="51" actId="21"/>
          <ac:spMkLst>
            <pc:docMk/>
            <pc:sldMk cId="1451426675" sldId="461"/>
            <ac:spMk id="6" creationId="{416C064E-628E-47C0-A712-DB178FE9901E}"/>
          </ac:spMkLst>
        </pc:spChg>
      </pc:sldChg>
      <pc:sldChg chg="addSp delSp modSp add mod">
        <pc:chgData name="Leonie Smith" userId="fed1330f33f5650e" providerId="LiveId" clId="{EBC72975-15EE-4DA4-85D9-973202E64480}" dt="2023-09-05T11:56:25.672" v="80"/>
        <pc:sldMkLst>
          <pc:docMk/>
          <pc:sldMk cId="2377489791" sldId="462"/>
        </pc:sldMkLst>
        <pc:spChg chg="del">
          <ac:chgData name="Leonie Smith" userId="fed1330f33f5650e" providerId="LiveId" clId="{EBC72975-15EE-4DA4-85D9-973202E64480}" dt="2023-09-05T11:07:11.292" v="68" actId="21"/>
          <ac:spMkLst>
            <pc:docMk/>
            <pc:sldMk cId="2377489791" sldId="462"/>
            <ac:spMk id="3" creationId="{5B22A2EF-1379-5FE5-CFA0-ADF47C82EE90}"/>
          </ac:spMkLst>
        </pc:spChg>
        <pc:picChg chg="add mod">
          <ac:chgData name="Leonie Smith" userId="fed1330f33f5650e" providerId="LiveId" clId="{EBC72975-15EE-4DA4-85D9-973202E64480}" dt="2023-09-05T11:56:25.672" v="80"/>
          <ac:picMkLst>
            <pc:docMk/>
            <pc:sldMk cId="2377489791" sldId="462"/>
            <ac:picMk id="2" creationId="{C021575F-A75D-28A8-4D71-41B872D15DB0}"/>
          </ac:picMkLst>
        </pc:picChg>
        <pc:picChg chg="del mod">
          <ac:chgData name="Leonie Smith" userId="fed1330f33f5650e" providerId="LiveId" clId="{EBC72975-15EE-4DA4-85D9-973202E64480}" dt="2023-09-05T11:56:19.602" v="79" actId="21"/>
          <ac:picMkLst>
            <pc:docMk/>
            <pc:sldMk cId="2377489791" sldId="462"/>
            <ac:picMk id="5" creationId="{74DA02E8-0F99-4DB9-942A-46FC4DA704EA}"/>
          </ac:picMkLst>
        </pc:picChg>
      </pc:sldChg>
      <pc:sldChg chg="addSp delSp modSp add mod ord">
        <pc:chgData name="Leonie Smith" userId="fed1330f33f5650e" providerId="LiveId" clId="{EBC72975-15EE-4DA4-85D9-973202E64480}" dt="2023-09-05T12:00:06.198" v="86" actId="22"/>
        <pc:sldMkLst>
          <pc:docMk/>
          <pc:sldMk cId="4276441415" sldId="463"/>
        </pc:sldMkLst>
        <pc:spChg chg="mod">
          <ac:chgData name="Leonie Smith" userId="fed1330f33f5650e" providerId="LiveId" clId="{EBC72975-15EE-4DA4-85D9-973202E64480}" dt="2023-09-05T11:59:23.850" v="84"/>
          <ac:spMkLst>
            <pc:docMk/>
            <pc:sldMk cId="4276441415" sldId="463"/>
            <ac:spMk id="4" creationId="{9A13E2D8-2F59-44C1-B1D2-79C300C26DD4}"/>
          </ac:spMkLst>
        </pc:spChg>
        <pc:spChg chg="add del">
          <ac:chgData name="Leonie Smith" userId="fed1330f33f5650e" providerId="LiveId" clId="{EBC72975-15EE-4DA4-85D9-973202E64480}" dt="2023-09-05T12:00:06.198" v="86" actId="22"/>
          <ac:spMkLst>
            <pc:docMk/>
            <pc:sldMk cId="4276441415" sldId="463"/>
            <ac:spMk id="5" creationId="{6C07B338-5A44-8CC9-3421-54F6F613B5A0}"/>
          </ac:spMkLst>
        </pc:spChg>
      </pc:sldChg>
      <pc:sldChg chg="delSp add mod delAnim">
        <pc:chgData name="Leonie Smith" userId="fed1330f33f5650e" providerId="LiveId" clId="{EBC72975-15EE-4DA4-85D9-973202E64480}" dt="2023-09-05T12:02:06.910" v="95" actId="21"/>
        <pc:sldMkLst>
          <pc:docMk/>
          <pc:sldMk cId="3486963690" sldId="464"/>
        </pc:sldMkLst>
        <pc:picChg chg="del">
          <ac:chgData name="Leonie Smith" userId="fed1330f33f5650e" providerId="LiveId" clId="{EBC72975-15EE-4DA4-85D9-973202E64480}" dt="2023-09-05T12:02:06.910" v="95" actId="21"/>
          <ac:picMkLst>
            <pc:docMk/>
            <pc:sldMk cId="3486963690" sldId="464"/>
            <ac:picMk id="6" creationId="{B8A218A4-E530-49B1-955D-765FD4C27977}"/>
          </ac:picMkLst>
        </pc:picChg>
      </pc:sldChg>
      <pc:sldChg chg="addSp delSp modSp add mod">
        <pc:chgData name="Leonie Smith" userId="fed1330f33f5650e" providerId="LiveId" clId="{EBC72975-15EE-4DA4-85D9-973202E64480}" dt="2023-09-05T12:05:41.685" v="100"/>
        <pc:sldMkLst>
          <pc:docMk/>
          <pc:sldMk cId="346296802" sldId="465"/>
        </pc:sldMkLst>
        <pc:spChg chg="add mod">
          <ac:chgData name="Leonie Smith" userId="fed1330f33f5650e" providerId="LiveId" clId="{EBC72975-15EE-4DA4-85D9-973202E64480}" dt="2023-09-05T12:05:41.685" v="100"/>
          <ac:spMkLst>
            <pc:docMk/>
            <pc:sldMk cId="346296802" sldId="465"/>
            <ac:spMk id="4" creationId="{2B29BD4D-0E76-85FD-472D-66500D9AE8EE}"/>
          </ac:spMkLst>
        </pc:spChg>
        <pc:picChg chg="del">
          <ac:chgData name="Leonie Smith" userId="fed1330f33f5650e" providerId="LiveId" clId="{EBC72975-15EE-4DA4-85D9-973202E64480}" dt="2023-09-05T12:05:32.111" v="98" actId="21"/>
          <ac:picMkLst>
            <pc:docMk/>
            <pc:sldMk cId="346296802" sldId="465"/>
            <ac:picMk id="3" creationId="{85C22FDD-FB73-439A-8BC4-EBA1461ED588}"/>
          </ac:picMkLst>
        </pc:picChg>
      </pc:sldChg>
      <pc:sldChg chg="addSp delSp modSp add mod">
        <pc:chgData name="Leonie Smith" userId="fed1330f33f5650e" providerId="LiveId" clId="{EBC72975-15EE-4DA4-85D9-973202E64480}" dt="2023-09-05T12:06:39.922" v="104"/>
        <pc:sldMkLst>
          <pc:docMk/>
          <pc:sldMk cId="3774354010" sldId="466"/>
        </pc:sldMkLst>
        <pc:spChg chg="add mod">
          <ac:chgData name="Leonie Smith" userId="fed1330f33f5650e" providerId="LiveId" clId="{EBC72975-15EE-4DA4-85D9-973202E64480}" dt="2023-09-05T12:06:39.922" v="104"/>
          <ac:spMkLst>
            <pc:docMk/>
            <pc:sldMk cId="3774354010" sldId="466"/>
            <ac:spMk id="2" creationId="{AA45497A-FB69-8003-9563-C9D464BEFE1F}"/>
          </ac:spMkLst>
        </pc:spChg>
        <pc:picChg chg="del">
          <ac:chgData name="Leonie Smith" userId="fed1330f33f5650e" providerId="LiveId" clId="{EBC72975-15EE-4DA4-85D9-973202E64480}" dt="2023-09-05T12:06:30.924" v="103" actId="21"/>
          <ac:picMkLst>
            <pc:docMk/>
            <pc:sldMk cId="3774354010" sldId="466"/>
            <ac:picMk id="3" creationId="{D4650F6D-0258-462F-B4E9-C22104C61901}"/>
          </ac:picMkLst>
        </pc:picChg>
      </pc:sldChg>
      <pc:sldChg chg="addSp delSp modSp add mod">
        <pc:chgData name="Leonie Smith" userId="fed1330f33f5650e" providerId="LiveId" clId="{EBC72975-15EE-4DA4-85D9-973202E64480}" dt="2023-09-05T12:07:23.916" v="108"/>
        <pc:sldMkLst>
          <pc:docMk/>
          <pc:sldMk cId="1059093045" sldId="467"/>
        </pc:sldMkLst>
        <pc:spChg chg="add mod">
          <ac:chgData name="Leonie Smith" userId="fed1330f33f5650e" providerId="LiveId" clId="{EBC72975-15EE-4DA4-85D9-973202E64480}" dt="2023-09-05T12:07:23.916" v="108"/>
          <ac:spMkLst>
            <pc:docMk/>
            <pc:sldMk cId="1059093045" sldId="467"/>
            <ac:spMk id="2" creationId="{78005907-6A4A-AF60-F937-511DC11B1926}"/>
          </ac:spMkLst>
        </pc:spChg>
        <pc:picChg chg="del">
          <ac:chgData name="Leonie Smith" userId="fed1330f33f5650e" providerId="LiveId" clId="{EBC72975-15EE-4DA4-85D9-973202E64480}" dt="2023-09-05T12:07:18.024" v="107" actId="21"/>
          <ac:picMkLst>
            <pc:docMk/>
            <pc:sldMk cId="1059093045" sldId="467"/>
            <ac:picMk id="3" creationId="{7E3F507D-7457-4C64-8144-F31E8F04D872}"/>
          </ac:picMkLst>
        </pc:picChg>
      </pc:sldChg>
      <pc:sldChg chg="addSp delSp modSp add mod">
        <pc:chgData name="Leonie Smith" userId="fed1330f33f5650e" providerId="LiveId" clId="{EBC72975-15EE-4DA4-85D9-973202E64480}" dt="2023-09-05T12:08:39.810" v="114"/>
        <pc:sldMkLst>
          <pc:docMk/>
          <pc:sldMk cId="3774058418" sldId="468"/>
        </pc:sldMkLst>
        <pc:spChg chg="del">
          <ac:chgData name="Leonie Smith" userId="fed1330f33f5650e" providerId="LiveId" clId="{EBC72975-15EE-4DA4-85D9-973202E64480}" dt="2023-09-05T12:08:27.921" v="112" actId="21"/>
          <ac:spMkLst>
            <pc:docMk/>
            <pc:sldMk cId="3774058418" sldId="468"/>
            <ac:spMk id="2" creationId="{5680A044-80A5-4F8F-A50E-CB5AE823915A}"/>
          </ac:spMkLst>
        </pc:spChg>
        <pc:spChg chg="del">
          <ac:chgData name="Leonie Smith" userId="fed1330f33f5650e" providerId="LiveId" clId="{EBC72975-15EE-4DA4-85D9-973202E64480}" dt="2023-09-05T12:08:32.465" v="113" actId="21"/>
          <ac:spMkLst>
            <pc:docMk/>
            <pc:sldMk cId="3774058418" sldId="468"/>
            <ac:spMk id="3" creationId="{A648C683-B224-49C2-B268-810EC2E34F47}"/>
          </ac:spMkLst>
        </pc:spChg>
        <pc:spChg chg="add mod">
          <ac:chgData name="Leonie Smith" userId="fed1330f33f5650e" providerId="LiveId" clId="{EBC72975-15EE-4DA4-85D9-973202E64480}" dt="2023-09-05T12:08:39.810" v="114"/>
          <ac:spMkLst>
            <pc:docMk/>
            <pc:sldMk cId="3774058418" sldId="468"/>
            <ac:spMk id="5" creationId="{DF38910E-C888-D212-78D4-361C4B834278}"/>
          </ac:spMkLst>
        </pc:spChg>
        <pc:picChg chg="del">
          <ac:chgData name="Leonie Smith" userId="fed1330f33f5650e" providerId="LiveId" clId="{EBC72975-15EE-4DA4-85D9-973202E64480}" dt="2023-09-05T12:08:22.253" v="111" actId="21"/>
          <ac:picMkLst>
            <pc:docMk/>
            <pc:sldMk cId="3774058418" sldId="468"/>
            <ac:picMk id="6" creationId="{04BDF01A-6085-4A2B-B313-427F5F2E172E}"/>
          </ac:picMkLst>
        </pc:picChg>
      </pc:sldChg>
      <pc:sldChg chg="addSp delSp modSp add mod">
        <pc:chgData name="Leonie Smith" userId="fed1330f33f5650e" providerId="LiveId" clId="{EBC72975-15EE-4DA4-85D9-973202E64480}" dt="2023-09-05T12:10:08.346" v="119"/>
        <pc:sldMkLst>
          <pc:docMk/>
          <pc:sldMk cId="2166613306" sldId="469"/>
        </pc:sldMkLst>
        <pc:spChg chg="add mod">
          <ac:chgData name="Leonie Smith" userId="fed1330f33f5650e" providerId="LiveId" clId="{EBC72975-15EE-4DA4-85D9-973202E64480}" dt="2023-09-05T12:10:08.346" v="119"/>
          <ac:spMkLst>
            <pc:docMk/>
            <pc:sldMk cId="2166613306" sldId="469"/>
            <ac:spMk id="2" creationId="{28B79643-12FA-3EEE-C28B-33C3928FEDBF}"/>
          </ac:spMkLst>
        </pc:spChg>
        <pc:picChg chg="del">
          <ac:chgData name="Leonie Smith" userId="fed1330f33f5650e" providerId="LiveId" clId="{EBC72975-15EE-4DA4-85D9-973202E64480}" dt="2023-09-05T12:09:58.881" v="117" actId="21"/>
          <ac:picMkLst>
            <pc:docMk/>
            <pc:sldMk cId="2166613306" sldId="469"/>
            <ac:picMk id="3" creationId="{E6D5E891-5BB9-457C-B969-E503F0DF4BB3}"/>
          </ac:picMkLst>
        </pc:picChg>
      </pc:sldChg>
    </pc:docChg>
  </pc:docChgLst>
  <pc:docChgLst>
    <pc:chgData name="Alfred Smith" userId="3c60a3631c0db8ad" providerId="LiveId" clId="{B9C46EE0-834B-4A5E-A72D-8EB44BE17B3E}"/>
    <pc:docChg chg="custSel modSld">
      <pc:chgData name="Alfred Smith" userId="3c60a3631c0db8ad" providerId="LiveId" clId="{B9C46EE0-834B-4A5E-A72D-8EB44BE17B3E}" dt="2024-08-14T07:07:09.445" v="45" actId="20577"/>
      <pc:docMkLst>
        <pc:docMk/>
      </pc:docMkLst>
      <pc:sldChg chg="addSp delSp modSp mod">
        <pc:chgData name="Alfred Smith" userId="3c60a3631c0db8ad" providerId="LiveId" clId="{B9C46EE0-834B-4A5E-A72D-8EB44BE17B3E}" dt="2024-08-12T05:07:19.995" v="9"/>
        <pc:sldMkLst>
          <pc:docMk/>
          <pc:sldMk cId="3383976489" sldId="272"/>
        </pc:sldMkLst>
        <pc:spChg chg="add mod">
          <ac:chgData name="Alfred Smith" userId="3c60a3631c0db8ad" providerId="LiveId" clId="{B9C46EE0-834B-4A5E-A72D-8EB44BE17B3E}" dt="2024-08-12T05:07:19.995" v="9"/>
          <ac:spMkLst>
            <pc:docMk/>
            <pc:sldMk cId="3383976489" sldId="272"/>
            <ac:spMk id="2" creationId="{AF3923FE-AE57-316E-6A29-44EFC26CE822}"/>
          </ac:spMkLst>
        </pc:spChg>
        <pc:spChg chg="add mod">
          <ac:chgData name="Alfred Smith" userId="3c60a3631c0db8ad" providerId="LiveId" clId="{B9C46EE0-834B-4A5E-A72D-8EB44BE17B3E}" dt="2024-08-12T05:07:19.995" v="9"/>
          <ac:spMkLst>
            <pc:docMk/>
            <pc:sldMk cId="3383976489" sldId="272"/>
            <ac:spMk id="3" creationId="{DDD69577-31A2-EE2A-0B88-AABC82DF29F1}"/>
          </ac:spMkLst>
        </pc:spChg>
        <pc:spChg chg="del">
          <ac:chgData name="Alfred Smith" userId="3c60a3631c0db8ad" providerId="LiveId" clId="{B9C46EE0-834B-4A5E-A72D-8EB44BE17B3E}" dt="2024-08-12T05:07:19.426" v="8" actId="478"/>
          <ac:spMkLst>
            <pc:docMk/>
            <pc:sldMk cId="3383976489" sldId="272"/>
            <ac:spMk id="4" creationId="{A29F0ED5-B53B-D49B-AD82-03C0A9EF9480}"/>
          </ac:spMkLst>
        </pc:spChg>
      </pc:sldChg>
      <pc:sldChg chg="modSp mod">
        <pc:chgData name="Alfred Smith" userId="3c60a3631c0db8ad" providerId="LiveId" clId="{B9C46EE0-834B-4A5E-A72D-8EB44BE17B3E}" dt="2024-08-12T05:06:18.672" v="1" actId="27636"/>
        <pc:sldMkLst>
          <pc:docMk/>
          <pc:sldMk cId="2852453381" sldId="277"/>
        </pc:sldMkLst>
        <pc:spChg chg="mod">
          <ac:chgData name="Alfred Smith" userId="3c60a3631c0db8ad" providerId="LiveId" clId="{B9C46EE0-834B-4A5E-A72D-8EB44BE17B3E}" dt="2024-08-12T05:06:18.672" v="1" actId="27636"/>
          <ac:spMkLst>
            <pc:docMk/>
            <pc:sldMk cId="2852453381" sldId="277"/>
            <ac:spMk id="3" creationId="{447050D1-005C-2B26-B346-4068831BD548}"/>
          </ac:spMkLst>
        </pc:spChg>
      </pc:sldChg>
      <pc:sldChg chg="addSp delSp modSp mod">
        <pc:chgData name="Alfred Smith" userId="3c60a3631c0db8ad" providerId="LiveId" clId="{B9C46EE0-834B-4A5E-A72D-8EB44BE17B3E}" dt="2024-08-12T05:08:31.976" v="13"/>
        <pc:sldMkLst>
          <pc:docMk/>
          <pc:sldMk cId="614795883" sldId="443"/>
        </pc:sldMkLst>
        <pc:spChg chg="add mod">
          <ac:chgData name="Alfred Smith" userId="3c60a3631c0db8ad" providerId="LiveId" clId="{B9C46EE0-834B-4A5E-A72D-8EB44BE17B3E}" dt="2024-08-12T05:08:31.976" v="13"/>
          <ac:spMkLst>
            <pc:docMk/>
            <pc:sldMk cId="614795883" sldId="443"/>
            <ac:spMk id="3" creationId="{1DB14495-24D6-601D-56A0-5C4DC6963AFC}"/>
          </ac:spMkLst>
        </pc:spChg>
        <pc:spChg chg="del">
          <ac:chgData name="Alfred Smith" userId="3c60a3631c0db8ad" providerId="LiveId" clId="{B9C46EE0-834B-4A5E-A72D-8EB44BE17B3E}" dt="2024-08-12T05:08:31.287" v="12" actId="478"/>
          <ac:spMkLst>
            <pc:docMk/>
            <pc:sldMk cId="614795883" sldId="443"/>
            <ac:spMk id="4" creationId="{9A13E2D8-2F59-44C1-B1D2-79C300C26DD4}"/>
          </ac:spMkLst>
        </pc:spChg>
        <pc:spChg chg="add mod">
          <ac:chgData name="Alfred Smith" userId="3c60a3631c0db8ad" providerId="LiveId" clId="{B9C46EE0-834B-4A5E-A72D-8EB44BE17B3E}" dt="2024-08-12T05:08:31.976" v="13"/>
          <ac:spMkLst>
            <pc:docMk/>
            <pc:sldMk cId="614795883" sldId="443"/>
            <ac:spMk id="5" creationId="{EEBD6191-BD30-B251-26D3-84561E320E07}"/>
          </ac:spMkLst>
        </pc:spChg>
      </pc:sldChg>
      <pc:sldChg chg="addSp delSp modSp mod">
        <pc:chgData name="Alfred Smith" userId="3c60a3631c0db8ad" providerId="LiveId" clId="{B9C46EE0-834B-4A5E-A72D-8EB44BE17B3E}" dt="2024-08-12T05:09:39.238" v="17"/>
        <pc:sldMkLst>
          <pc:docMk/>
          <pc:sldMk cId="3882097048" sldId="445"/>
        </pc:sldMkLst>
        <pc:spChg chg="add mod">
          <ac:chgData name="Alfred Smith" userId="3c60a3631c0db8ad" providerId="LiveId" clId="{B9C46EE0-834B-4A5E-A72D-8EB44BE17B3E}" dt="2024-08-12T05:09:39.238" v="17"/>
          <ac:spMkLst>
            <pc:docMk/>
            <pc:sldMk cId="3882097048" sldId="445"/>
            <ac:spMk id="3" creationId="{5859FFC9-D942-D88A-682F-BB8DEBA4B060}"/>
          </ac:spMkLst>
        </pc:spChg>
        <pc:spChg chg="del">
          <ac:chgData name="Alfred Smith" userId="3c60a3631c0db8ad" providerId="LiveId" clId="{B9C46EE0-834B-4A5E-A72D-8EB44BE17B3E}" dt="2024-08-12T05:09:38.385" v="16" actId="478"/>
          <ac:spMkLst>
            <pc:docMk/>
            <pc:sldMk cId="3882097048" sldId="445"/>
            <ac:spMk id="4" creationId="{9A13E2D8-2F59-44C1-B1D2-79C300C26DD4}"/>
          </ac:spMkLst>
        </pc:spChg>
        <pc:spChg chg="add mod">
          <ac:chgData name="Alfred Smith" userId="3c60a3631c0db8ad" providerId="LiveId" clId="{B9C46EE0-834B-4A5E-A72D-8EB44BE17B3E}" dt="2024-08-12T05:09:39.238" v="17"/>
          <ac:spMkLst>
            <pc:docMk/>
            <pc:sldMk cId="3882097048" sldId="445"/>
            <ac:spMk id="5" creationId="{11E70880-E8F0-5E99-64CC-C0182D5ED793}"/>
          </ac:spMkLst>
        </pc:spChg>
      </pc:sldChg>
      <pc:sldChg chg="addSp delSp modSp mod">
        <pc:chgData name="Alfred Smith" userId="3c60a3631c0db8ad" providerId="LiveId" clId="{B9C46EE0-834B-4A5E-A72D-8EB44BE17B3E}" dt="2024-08-12T05:10:26.111" v="23"/>
        <pc:sldMkLst>
          <pc:docMk/>
          <pc:sldMk cId="1733756374" sldId="448"/>
        </pc:sldMkLst>
        <pc:spChg chg="add mod">
          <ac:chgData name="Alfred Smith" userId="3c60a3631c0db8ad" providerId="LiveId" clId="{B9C46EE0-834B-4A5E-A72D-8EB44BE17B3E}" dt="2024-08-12T05:10:26.111" v="23"/>
          <ac:spMkLst>
            <pc:docMk/>
            <pc:sldMk cId="1733756374" sldId="448"/>
            <ac:spMk id="3" creationId="{0E6BD002-5D5D-1A8B-1002-49551A9B91AE}"/>
          </ac:spMkLst>
        </pc:spChg>
        <pc:spChg chg="del">
          <ac:chgData name="Alfred Smith" userId="3c60a3631c0db8ad" providerId="LiveId" clId="{B9C46EE0-834B-4A5E-A72D-8EB44BE17B3E}" dt="2024-08-12T05:10:25.256" v="22" actId="478"/>
          <ac:spMkLst>
            <pc:docMk/>
            <pc:sldMk cId="1733756374" sldId="448"/>
            <ac:spMk id="4" creationId="{9A13E2D8-2F59-44C1-B1D2-79C300C26DD4}"/>
          </ac:spMkLst>
        </pc:spChg>
        <pc:spChg chg="add mod">
          <ac:chgData name="Alfred Smith" userId="3c60a3631c0db8ad" providerId="LiveId" clId="{B9C46EE0-834B-4A5E-A72D-8EB44BE17B3E}" dt="2024-08-12T05:10:26.111" v="23"/>
          <ac:spMkLst>
            <pc:docMk/>
            <pc:sldMk cId="1733756374" sldId="448"/>
            <ac:spMk id="5" creationId="{BFD6E8FA-66E2-A3B2-216C-1F8FCD829358}"/>
          </ac:spMkLst>
        </pc:spChg>
      </pc:sldChg>
      <pc:sldChg chg="addSp delSp modSp mod">
        <pc:chgData name="Alfred Smith" userId="3c60a3631c0db8ad" providerId="LiveId" clId="{B9C46EE0-834B-4A5E-A72D-8EB44BE17B3E}" dt="2024-08-12T05:10:39.133" v="25"/>
        <pc:sldMkLst>
          <pc:docMk/>
          <pc:sldMk cId="366099036" sldId="449"/>
        </pc:sldMkLst>
        <pc:spChg chg="add mod">
          <ac:chgData name="Alfred Smith" userId="3c60a3631c0db8ad" providerId="LiveId" clId="{B9C46EE0-834B-4A5E-A72D-8EB44BE17B3E}" dt="2024-08-12T05:10:39.133" v="25"/>
          <ac:spMkLst>
            <pc:docMk/>
            <pc:sldMk cId="366099036" sldId="449"/>
            <ac:spMk id="3" creationId="{36FEAF8D-7716-0528-52BF-723D2BF7B8D7}"/>
          </ac:spMkLst>
        </pc:spChg>
        <pc:spChg chg="del">
          <ac:chgData name="Alfred Smith" userId="3c60a3631c0db8ad" providerId="LiveId" clId="{B9C46EE0-834B-4A5E-A72D-8EB44BE17B3E}" dt="2024-08-12T05:10:38.504" v="24" actId="478"/>
          <ac:spMkLst>
            <pc:docMk/>
            <pc:sldMk cId="366099036" sldId="449"/>
            <ac:spMk id="4" creationId="{9A13E2D8-2F59-44C1-B1D2-79C300C26DD4}"/>
          </ac:spMkLst>
        </pc:spChg>
        <pc:spChg chg="add mod">
          <ac:chgData name="Alfred Smith" userId="3c60a3631c0db8ad" providerId="LiveId" clId="{B9C46EE0-834B-4A5E-A72D-8EB44BE17B3E}" dt="2024-08-12T05:10:39.133" v="25"/>
          <ac:spMkLst>
            <pc:docMk/>
            <pc:sldMk cId="366099036" sldId="449"/>
            <ac:spMk id="5" creationId="{1A2A95DC-0BAC-EA8E-E269-EA912C031AD2}"/>
          </ac:spMkLst>
        </pc:spChg>
      </pc:sldChg>
      <pc:sldChg chg="addSp delSp modSp mod">
        <pc:chgData name="Alfred Smith" userId="3c60a3631c0db8ad" providerId="LiveId" clId="{B9C46EE0-834B-4A5E-A72D-8EB44BE17B3E}" dt="2024-08-12T05:11:13.795" v="30"/>
        <pc:sldMkLst>
          <pc:docMk/>
          <pc:sldMk cId="274704110" sldId="451"/>
        </pc:sldMkLst>
        <pc:spChg chg="add mod">
          <ac:chgData name="Alfred Smith" userId="3c60a3631c0db8ad" providerId="LiveId" clId="{B9C46EE0-834B-4A5E-A72D-8EB44BE17B3E}" dt="2024-08-12T05:11:13.795" v="30"/>
          <ac:spMkLst>
            <pc:docMk/>
            <pc:sldMk cId="274704110" sldId="451"/>
            <ac:spMk id="3" creationId="{D2D154E2-0548-1A4E-9105-D56C1F4DB9E7}"/>
          </ac:spMkLst>
        </pc:spChg>
        <pc:spChg chg="del">
          <ac:chgData name="Alfred Smith" userId="3c60a3631c0db8ad" providerId="LiveId" clId="{B9C46EE0-834B-4A5E-A72D-8EB44BE17B3E}" dt="2024-08-12T05:11:12.929" v="29" actId="478"/>
          <ac:spMkLst>
            <pc:docMk/>
            <pc:sldMk cId="274704110" sldId="451"/>
            <ac:spMk id="4" creationId="{9A13E2D8-2F59-44C1-B1D2-79C300C26DD4}"/>
          </ac:spMkLst>
        </pc:spChg>
        <pc:spChg chg="add mod">
          <ac:chgData name="Alfred Smith" userId="3c60a3631c0db8ad" providerId="LiveId" clId="{B9C46EE0-834B-4A5E-A72D-8EB44BE17B3E}" dt="2024-08-12T05:11:13.795" v="30"/>
          <ac:spMkLst>
            <pc:docMk/>
            <pc:sldMk cId="274704110" sldId="451"/>
            <ac:spMk id="5" creationId="{0C89D1BB-95F0-137B-38C9-7A96B4FD7CF3}"/>
          </ac:spMkLst>
        </pc:spChg>
      </pc:sldChg>
      <pc:sldChg chg="addSp delSp modSp mod">
        <pc:chgData name="Alfred Smith" userId="3c60a3631c0db8ad" providerId="LiveId" clId="{B9C46EE0-834B-4A5E-A72D-8EB44BE17B3E}" dt="2024-08-12T05:11:28.556" v="32"/>
        <pc:sldMkLst>
          <pc:docMk/>
          <pc:sldMk cId="4170433803" sldId="452"/>
        </pc:sldMkLst>
        <pc:spChg chg="add mod">
          <ac:chgData name="Alfred Smith" userId="3c60a3631c0db8ad" providerId="LiveId" clId="{B9C46EE0-834B-4A5E-A72D-8EB44BE17B3E}" dt="2024-08-12T05:11:28.556" v="32"/>
          <ac:spMkLst>
            <pc:docMk/>
            <pc:sldMk cId="4170433803" sldId="452"/>
            <ac:spMk id="3" creationId="{A4C118DE-46BA-DF59-BF5D-0D0C96869894}"/>
          </ac:spMkLst>
        </pc:spChg>
        <pc:spChg chg="del">
          <ac:chgData name="Alfred Smith" userId="3c60a3631c0db8ad" providerId="LiveId" clId="{B9C46EE0-834B-4A5E-A72D-8EB44BE17B3E}" dt="2024-08-12T05:11:27.651" v="31" actId="478"/>
          <ac:spMkLst>
            <pc:docMk/>
            <pc:sldMk cId="4170433803" sldId="452"/>
            <ac:spMk id="4" creationId="{9A13E2D8-2F59-44C1-B1D2-79C300C26DD4}"/>
          </ac:spMkLst>
        </pc:spChg>
        <pc:spChg chg="add mod">
          <ac:chgData name="Alfred Smith" userId="3c60a3631c0db8ad" providerId="LiveId" clId="{B9C46EE0-834B-4A5E-A72D-8EB44BE17B3E}" dt="2024-08-12T05:11:28.556" v="32"/>
          <ac:spMkLst>
            <pc:docMk/>
            <pc:sldMk cId="4170433803" sldId="452"/>
            <ac:spMk id="5" creationId="{E1416E93-8FDA-E973-3F22-2851D4C335D7}"/>
          </ac:spMkLst>
        </pc:spChg>
      </pc:sldChg>
      <pc:sldChg chg="addSp delSp modSp mod">
        <pc:chgData name="Alfred Smith" userId="3c60a3631c0db8ad" providerId="LiveId" clId="{B9C46EE0-834B-4A5E-A72D-8EB44BE17B3E}" dt="2024-08-12T05:11:41.779" v="34"/>
        <pc:sldMkLst>
          <pc:docMk/>
          <pc:sldMk cId="453715999" sldId="453"/>
        </pc:sldMkLst>
        <pc:spChg chg="add mod">
          <ac:chgData name="Alfred Smith" userId="3c60a3631c0db8ad" providerId="LiveId" clId="{B9C46EE0-834B-4A5E-A72D-8EB44BE17B3E}" dt="2024-08-12T05:11:41.779" v="34"/>
          <ac:spMkLst>
            <pc:docMk/>
            <pc:sldMk cId="453715999" sldId="453"/>
            <ac:spMk id="3" creationId="{239A7572-0FA6-898F-70D3-6D4530253130}"/>
          </ac:spMkLst>
        </pc:spChg>
        <pc:spChg chg="del">
          <ac:chgData name="Alfred Smith" userId="3c60a3631c0db8ad" providerId="LiveId" clId="{B9C46EE0-834B-4A5E-A72D-8EB44BE17B3E}" dt="2024-08-12T05:11:40.792" v="33" actId="478"/>
          <ac:spMkLst>
            <pc:docMk/>
            <pc:sldMk cId="453715999" sldId="453"/>
            <ac:spMk id="4" creationId="{9A13E2D8-2F59-44C1-B1D2-79C300C26DD4}"/>
          </ac:spMkLst>
        </pc:spChg>
        <pc:spChg chg="add mod">
          <ac:chgData name="Alfred Smith" userId="3c60a3631c0db8ad" providerId="LiveId" clId="{B9C46EE0-834B-4A5E-A72D-8EB44BE17B3E}" dt="2024-08-12T05:11:41.779" v="34"/>
          <ac:spMkLst>
            <pc:docMk/>
            <pc:sldMk cId="453715999" sldId="453"/>
            <ac:spMk id="5" creationId="{C28B8D73-17FC-C85C-8324-D16477AFEA8D}"/>
          </ac:spMkLst>
        </pc:spChg>
      </pc:sldChg>
      <pc:sldChg chg="addSp delSp modSp mod">
        <pc:chgData name="Alfred Smith" userId="3c60a3631c0db8ad" providerId="LiveId" clId="{B9C46EE0-834B-4A5E-A72D-8EB44BE17B3E}" dt="2024-08-12T05:11:52.934" v="36"/>
        <pc:sldMkLst>
          <pc:docMk/>
          <pc:sldMk cId="284730534" sldId="454"/>
        </pc:sldMkLst>
        <pc:spChg chg="add mod">
          <ac:chgData name="Alfred Smith" userId="3c60a3631c0db8ad" providerId="LiveId" clId="{B9C46EE0-834B-4A5E-A72D-8EB44BE17B3E}" dt="2024-08-12T05:11:52.934" v="36"/>
          <ac:spMkLst>
            <pc:docMk/>
            <pc:sldMk cId="284730534" sldId="454"/>
            <ac:spMk id="3" creationId="{3961B283-0867-5BB1-7377-F0E24785897A}"/>
          </ac:spMkLst>
        </pc:spChg>
        <pc:spChg chg="del">
          <ac:chgData name="Alfred Smith" userId="3c60a3631c0db8ad" providerId="LiveId" clId="{B9C46EE0-834B-4A5E-A72D-8EB44BE17B3E}" dt="2024-08-12T05:11:51.918" v="35" actId="478"/>
          <ac:spMkLst>
            <pc:docMk/>
            <pc:sldMk cId="284730534" sldId="454"/>
            <ac:spMk id="4" creationId="{9A13E2D8-2F59-44C1-B1D2-79C300C26DD4}"/>
          </ac:spMkLst>
        </pc:spChg>
        <pc:spChg chg="add mod">
          <ac:chgData name="Alfred Smith" userId="3c60a3631c0db8ad" providerId="LiveId" clId="{B9C46EE0-834B-4A5E-A72D-8EB44BE17B3E}" dt="2024-08-12T05:11:52.934" v="36"/>
          <ac:spMkLst>
            <pc:docMk/>
            <pc:sldMk cId="284730534" sldId="454"/>
            <ac:spMk id="5" creationId="{521B2FDE-E8D3-4493-23ED-1C22A8A548BE}"/>
          </ac:spMkLst>
        </pc:spChg>
      </pc:sldChg>
      <pc:sldChg chg="addSp delSp modSp mod">
        <pc:chgData name="Alfred Smith" userId="3c60a3631c0db8ad" providerId="LiveId" clId="{B9C46EE0-834B-4A5E-A72D-8EB44BE17B3E}" dt="2024-08-12T05:12:06.013" v="39"/>
        <pc:sldMkLst>
          <pc:docMk/>
          <pc:sldMk cId="3210660876" sldId="455"/>
        </pc:sldMkLst>
        <pc:spChg chg="add mod">
          <ac:chgData name="Alfred Smith" userId="3c60a3631c0db8ad" providerId="LiveId" clId="{B9C46EE0-834B-4A5E-A72D-8EB44BE17B3E}" dt="2024-08-12T05:12:06.013" v="39"/>
          <ac:spMkLst>
            <pc:docMk/>
            <pc:sldMk cId="3210660876" sldId="455"/>
            <ac:spMk id="3" creationId="{A52DED40-0EBE-6F2D-35E1-C3CEB05F399E}"/>
          </ac:spMkLst>
        </pc:spChg>
        <pc:spChg chg="del mod">
          <ac:chgData name="Alfred Smith" userId="3c60a3631c0db8ad" providerId="LiveId" clId="{B9C46EE0-834B-4A5E-A72D-8EB44BE17B3E}" dt="2024-08-12T05:12:05.151" v="38" actId="478"/>
          <ac:spMkLst>
            <pc:docMk/>
            <pc:sldMk cId="3210660876" sldId="455"/>
            <ac:spMk id="4" creationId="{9A13E2D8-2F59-44C1-B1D2-79C300C26DD4}"/>
          </ac:spMkLst>
        </pc:spChg>
        <pc:spChg chg="add mod">
          <ac:chgData name="Alfred Smith" userId="3c60a3631c0db8ad" providerId="LiveId" clId="{B9C46EE0-834B-4A5E-A72D-8EB44BE17B3E}" dt="2024-08-12T05:12:06.013" v="39"/>
          <ac:spMkLst>
            <pc:docMk/>
            <pc:sldMk cId="3210660876" sldId="455"/>
            <ac:spMk id="5" creationId="{F0399391-1CF6-833A-EA05-62E4041CA0D6}"/>
          </ac:spMkLst>
        </pc:spChg>
      </pc:sldChg>
      <pc:sldChg chg="addSp delSp modSp mod">
        <pc:chgData name="Alfred Smith" userId="3c60a3631c0db8ad" providerId="LiveId" clId="{B9C46EE0-834B-4A5E-A72D-8EB44BE17B3E}" dt="2024-08-12T05:12:32.217" v="43"/>
        <pc:sldMkLst>
          <pc:docMk/>
          <pc:sldMk cId="2371633899" sldId="457"/>
        </pc:sldMkLst>
        <pc:spChg chg="add mod">
          <ac:chgData name="Alfred Smith" userId="3c60a3631c0db8ad" providerId="LiveId" clId="{B9C46EE0-834B-4A5E-A72D-8EB44BE17B3E}" dt="2024-08-12T05:12:32.217" v="43"/>
          <ac:spMkLst>
            <pc:docMk/>
            <pc:sldMk cId="2371633899" sldId="457"/>
            <ac:spMk id="3" creationId="{60E7123F-E2C4-ECB8-E215-2CE3DD4EBBEE}"/>
          </ac:spMkLst>
        </pc:spChg>
        <pc:spChg chg="del">
          <ac:chgData name="Alfred Smith" userId="3c60a3631c0db8ad" providerId="LiveId" clId="{B9C46EE0-834B-4A5E-A72D-8EB44BE17B3E}" dt="2024-08-12T05:12:31.341" v="42" actId="478"/>
          <ac:spMkLst>
            <pc:docMk/>
            <pc:sldMk cId="2371633899" sldId="457"/>
            <ac:spMk id="4" creationId="{9A13E2D8-2F59-44C1-B1D2-79C300C26DD4}"/>
          </ac:spMkLst>
        </pc:spChg>
        <pc:spChg chg="add mod">
          <ac:chgData name="Alfred Smith" userId="3c60a3631c0db8ad" providerId="LiveId" clId="{B9C46EE0-834B-4A5E-A72D-8EB44BE17B3E}" dt="2024-08-12T05:12:32.217" v="43"/>
          <ac:spMkLst>
            <pc:docMk/>
            <pc:sldMk cId="2371633899" sldId="457"/>
            <ac:spMk id="5" creationId="{B552C0C1-253E-5E6F-BA61-253A8FB0BA90}"/>
          </ac:spMkLst>
        </pc:spChg>
      </pc:sldChg>
      <pc:sldChg chg="addSp delSp modSp mod">
        <pc:chgData name="Alfred Smith" userId="3c60a3631c0db8ad" providerId="LiveId" clId="{B9C46EE0-834B-4A5E-A72D-8EB44BE17B3E}" dt="2024-08-12T05:07:09.527" v="7"/>
        <pc:sldMkLst>
          <pc:docMk/>
          <pc:sldMk cId="2171451017" sldId="458"/>
        </pc:sldMkLst>
        <pc:spChg chg="add mod">
          <ac:chgData name="Alfred Smith" userId="3c60a3631c0db8ad" providerId="LiveId" clId="{B9C46EE0-834B-4A5E-A72D-8EB44BE17B3E}" dt="2024-08-12T05:07:09.527" v="7"/>
          <ac:spMkLst>
            <pc:docMk/>
            <pc:sldMk cId="2171451017" sldId="458"/>
            <ac:spMk id="3" creationId="{CC63DC60-F48B-E85A-E361-D4BE901EEE83}"/>
          </ac:spMkLst>
        </pc:spChg>
        <pc:spChg chg="del">
          <ac:chgData name="Alfred Smith" userId="3c60a3631c0db8ad" providerId="LiveId" clId="{B9C46EE0-834B-4A5E-A72D-8EB44BE17B3E}" dt="2024-08-12T05:07:08.818" v="6" actId="478"/>
          <ac:spMkLst>
            <pc:docMk/>
            <pc:sldMk cId="2171451017" sldId="458"/>
            <ac:spMk id="4" creationId="{9A13E2D8-2F59-44C1-B1D2-79C300C26DD4}"/>
          </ac:spMkLst>
        </pc:spChg>
        <pc:spChg chg="add mod">
          <ac:chgData name="Alfred Smith" userId="3c60a3631c0db8ad" providerId="LiveId" clId="{B9C46EE0-834B-4A5E-A72D-8EB44BE17B3E}" dt="2024-08-12T05:07:09.527" v="7"/>
          <ac:spMkLst>
            <pc:docMk/>
            <pc:sldMk cId="2171451017" sldId="458"/>
            <ac:spMk id="5" creationId="{5AD5D9DA-5A1F-EC46-8246-3018E770DE48}"/>
          </ac:spMkLst>
        </pc:spChg>
      </pc:sldChg>
      <pc:sldChg chg="addSp modSp">
        <pc:chgData name="Alfred Smith" userId="3c60a3631c0db8ad" providerId="LiveId" clId="{B9C46EE0-834B-4A5E-A72D-8EB44BE17B3E}" dt="2024-08-14T07:07:00.596" v="44"/>
        <pc:sldMkLst>
          <pc:docMk/>
          <pc:sldMk cId="367951509" sldId="459"/>
        </pc:sldMkLst>
        <pc:spChg chg="add mod">
          <ac:chgData name="Alfred Smith" userId="3c60a3631c0db8ad" providerId="LiveId" clId="{B9C46EE0-834B-4A5E-A72D-8EB44BE17B3E}" dt="2024-08-14T07:07:00.596" v="44"/>
          <ac:spMkLst>
            <pc:docMk/>
            <pc:sldMk cId="367951509" sldId="459"/>
            <ac:spMk id="5" creationId="{9B9A7C36-8D6D-E162-134F-F4C54158A525}"/>
          </ac:spMkLst>
        </pc:spChg>
      </pc:sldChg>
      <pc:sldChg chg="addSp delSp modSp mod">
        <pc:chgData name="Alfred Smith" userId="3c60a3631c0db8ad" providerId="LiveId" clId="{B9C46EE0-834B-4A5E-A72D-8EB44BE17B3E}" dt="2024-08-12T05:06:57.166" v="5"/>
        <pc:sldMkLst>
          <pc:docMk/>
          <pc:sldMk cId="2232559540" sldId="460"/>
        </pc:sldMkLst>
        <pc:spChg chg="add mod">
          <ac:chgData name="Alfred Smith" userId="3c60a3631c0db8ad" providerId="LiveId" clId="{B9C46EE0-834B-4A5E-A72D-8EB44BE17B3E}" dt="2024-08-12T05:06:57.166" v="5"/>
          <ac:spMkLst>
            <pc:docMk/>
            <pc:sldMk cId="2232559540" sldId="460"/>
            <ac:spMk id="2" creationId="{A3DF4BBB-B7DE-A30A-C889-B48D19823E8F}"/>
          </ac:spMkLst>
        </pc:spChg>
        <pc:spChg chg="add mod">
          <ac:chgData name="Alfred Smith" userId="3c60a3631c0db8ad" providerId="LiveId" clId="{B9C46EE0-834B-4A5E-A72D-8EB44BE17B3E}" dt="2024-08-12T05:06:57.166" v="5"/>
          <ac:spMkLst>
            <pc:docMk/>
            <pc:sldMk cId="2232559540" sldId="460"/>
            <ac:spMk id="3" creationId="{6E720403-1F6F-A815-C21C-BBC6164A0BDC}"/>
          </ac:spMkLst>
        </pc:spChg>
        <pc:spChg chg="del">
          <ac:chgData name="Alfred Smith" userId="3c60a3631c0db8ad" providerId="LiveId" clId="{B9C46EE0-834B-4A5E-A72D-8EB44BE17B3E}" dt="2024-08-12T05:06:56.671" v="4" actId="478"/>
          <ac:spMkLst>
            <pc:docMk/>
            <pc:sldMk cId="2232559540" sldId="460"/>
            <ac:spMk id="4" creationId="{9A13E2D8-2F59-44C1-B1D2-79C300C26DD4}"/>
          </ac:spMkLst>
        </pc:spChg>
      </pc:sldChg>
      <pc:sldChg chg="addSp delSp modSp mod">
        <pc:chgData name="Alfred Smith" userId="3c60a3631c0db8ad" providerId="LiveId" clId="{B9C46EE0-834B-4A5E-A72D-8EB44BE17B3E}" dt="2024-08-12T05:06:44.178" v="3"/>
        <pc:sldMkLst>
          <pc:docMk/>
          <pc:sldMk cId="1451426675" sldId="461"/>
        </pc:sldMkLst>
        <pc:spChg chg="add mod">
          <ac:chgData name="Alfred Smith" userId="3c60a3631c0db8ad" providerId="LiveId" clId="{B9C46EE0-834B-4A5E-A72D-8EB44BE17B3E}" dt="2024-08-12T05:06:44.178" v="3"/>
          <ac:spMkLst>
            <pc:docMk/>
            <pc:sldMk cId="1451426675" sldId="461"/>
            <ac:spMk id="3" creationId="{E54C1A7F-0B83-8FED-C683-4F7730196D01}"/>
          </ac:spMkLst>
        </pc:spChg>
        <pc:spChg chg="del">
          <ac:chgData name="Alfred Smith" userId="3c60a3631c0db8ad" providerId="LiveId" clId="{B9C46EE0-834B-4A5E-A72D-8EB44BE17B3E}" dt="2024-08-12T05:06:43.384" v="2" actId="478"/>
          <ac:spMkLst>
            <pc:docMk/>
            <pc:sldMk cId="1451426675" sldId="461"/>
            <ac:spMk id="4" creationId="{9A13E2D8-2F59-44C1-B1D2-79C300C26DD4}"/>
          </ac:spMkLst>
        </pc:spChg>
        <pc:spChg chg="add mod">
          <ac:chgData name="Alfred Smith" userId="3c60a3631c0db8ad" providerId="LiveId" clId="{B9C46EE0-834B-4A5E-A72D-8EB44BE17B3E}" dt="2024-08-12T05:06:44.178" v="3"/>
          <ac:spMkLst>
            <pc:docMk/>
            <pc:sldMk cId="1451426675" sldId="461"/>
            <ac:spMk id="5" creationId="{35787F42-831D-CA84-CE77-F2AF2AAA05FE}"/>
          </ac:spMkLst>
        </pc:spChg>
      </pc:sldChg>
      <pc:sldChg chg="addSp delSp modSp mod">
        <pc:chgData name="Alfred Smith" userId="3c60a3631c0db8ad" providerId="LiveId" clId="{B9C46EE0-834B-4A5E-A72D-8EB44BE17B3E}" dt="2024-08-12T05:08:19.041" v="11"/>
        <pc:sldMkLst>
          <pc:docMk/>
          <pc:sldMk cId="4276441415" sldId="463"/>
        </pc:sldMkLst>
        <pc:spChg chg="add mod">
          <ac:chgData name="Alfred Smith" userId="3c60a3631c0db8ad" providerId="LiveId" clId="{B9C46EE0-834B-4A5E-A72D-8EB44BE17B3E}" dt="2024-08-12T05:08:19.041" v="11"/>
          <ac:spMkLst>
            <pc:docMk/>
            <pc:sldMk cId="4276441415" sldId="463"/>
            <ac:spMk id="3" creationId="{3D3163E9-8D2F-3D8B-3D5A-23D0680C22C1}"/>
          </ac:spMkLst>
        </pc:spChg>
        <pc:spChg chg="del">
          <ac:chgData name="Alfred Smith" userId="3c60a3631c0db8ad" providerId="LiveId" clId="{B9C46EE0-834B-4A5E-A72D-8EB44BE17B3E}" dt="2024-08-12T05:08:18.445" v="10" actId="478"/>
          <ac:spMkLst>
            <pc:docMk/>
            <pc:sldMk cId="4276441415" sldId="463"/>
            <ac:spMk id="4" creationId="{9A13E2D8-2F59-44C1-B1D2-79C300C26DD4}"/>
          </ac:spMkLst>
        </pc:spChg>
        <pc:spChg chg="add mod">
          <ac:chgData name="Alfred Smith" userId="3c60a3631c0db8ad" providerId="LiveId" clId="{B9C46EE0-834B-4A5E-A72D-8EB44BE17B3E}" dt="2024-08-12T05:08:19.041" v="11"/>
          <ac:spMkLst>
            <pc:docMk/>
            <pc:sldMk cId="4276441415" sldId="463"/>
            <ac:spMk id="5" creationId="{C52C9C8A-DF71-8070-B064-C03F0CFB7DFD}"/>
          </ac:spMkLst>
        </pc:spChg>
      </pc:sldChg>
      <pc:sldChg chg="modNotesTx">
        <pc:chgData name="Alfred Smith" userId="3c60a3631c0db8ad" providerId="LiveId" clId="{B9C46EE0-834B-4A5E-A72D-8EB44BE17B3E}" dt="2024-08-14T07:07:09.445" v="45" actId="20577"/>
        <pc:sldMkLst>
          <pc:docMk/>
          <pc:sldMk cId="3486963690" sldId="464"/>
        </pc:sldMkLst>
      </pc:sldChg>
      <pc:sldChg chg="addSp delSp modSp mod">
        <pc:chgData name="Alfred Smith" userId="3c60a3631c0db8ad" providerId="LiveId" clId="{B9C46EE0-834B-4A5E-A72D-8EB44BE17B3E}" dt="2024-08-12T05:09:19.967" v="15"/>
        <pc:sldMkLst>
          <pc:docMk/>
          <pc:sldMk cId="346296802" sldId="465"/>
        </pc:sldMkLst>
        <pc:spChg chg="add mod">
          <ac:chgData name="Alfred Smith" userId="3c60a3631c0db8ad" providerId="LiveId" clId="{B9C46EE0-834B-4A5E-A72D-8EB44BE17B3E}" dt="2024-08-12T05:09:19.967" v="15"/>
          <ac:spMkLst>
            <pc:docMk/>
            <pc:sldMk cId="346296802" sldId="465"/>
            <ac:spMk id="3" creationId="{B8D3EAEB-F910-9B18-B3C8-00D1A6F403D5}"/>
          </ac:spMkLst>
        </pc:spChg>
        <pc:spChg chg="del">
          <ac:chgData name="Alfred Smith" userId="3c60a3631c0db8ad" providerId="LiveId" clId="{B9C46EE0-834B-4A5E-A72D-8EB44BE17B3E}" dt="2024-08-12T05:09:19.128" v="14" actId="478"/>
          <ac:spMkLst>
            <pc:docMk/>
            <pc:sldMk cId="346296802" sldId="465"/>
            <ac:spMk id="4" creationId="{2B29BD4D-0E76-85FD-472D-66500D9AE8EE}"/>
          </ac:spMkLst>
        </pc:spChg>
        <pc:spChg chg="add mod">
          <ac:chgData name="Alfred Smith" userId="3c60a3631c0db8ad" providerId="LiveId" clId="{B9C46EE0-834B-4A5E-A72D-8EB44BE17B3E}" dt="2024-08-12T05:09:19.967" v="15"/>
          <ac:spMkLst>
            <pc:docMk/>
            <pc:sldMk cId="346296802" sldId="465"/>
            <ac:spMk id="5" creationId="{9164B5B6-B4BE-E776-255E-080B143A54D1}"/>
          </ac:spMkLst>
        </pc:spChg>
      </pc:sldChg>
      <pc:sldChg chg="addSp delSp modSp mod">
        <pc:chgData name="Alfred Smith" userId="3c60a3631c0db8ad" providerId="LiveId" clId="{B9C46EE0-834B-4A5E-A72D-8EB44BE17B3E}" dt="2024-08-12T05:09:53.770" v="19"/>
        <pc:sldMkLst>
          <pc:docMk/>
          <pc:sldMk cId="3774354010" sldId="466"/>
        </pc:sldMkLst>
        <pc:spChg chg="del">
          <ac:chgData name="Alfred Smith" userId="3c60a3631c0db8ad" providerId="LiveId" clId="{B9C46EE0-834B-4A5E-A72D-8EB44BE17B3E}" dt="2024-08-12T05:09:52.809" v="18" actId="478"/>
          <ac:spMkLst>
            <pc:docMk/>
            <pc:sldMk cId="3774354010" sldId="466"/>
            <ac:spMk id="2" creationId="{AA45497A-FB69-8003-9563-C9D464BEFE1F}"/>
          </ac:spMkLst>
        </pc:spChg>
        <pc:spChg chg="add mod">
          <ac:chgData name="Alfred Smith" userId="3c60a3631c0db8ad" providerId="LiveId" clId="{B9C46EE0-834B-4A5E-A72D-8EB44BE17B3E}" dt="2024-08-12T05:09:53.770" v="19"/>
          <ac:spMkLst>
            <pc:docMk/>
            <pc:sldMk cId="3774354010" sldId="466"/>
            <ac:spMk id="3" creationId="{C5F534E5-210C-46E7-393A-6D46362EF3D7}"/>
          </ac:spMkLst>
        </pc:spChg>
        <pc:spChg chg="add mod">
          <ac:chgData name="Alfred Smith" userId="3c60a3631c0db8ad" providerId="LiveId" clId="{B9C46EE0-834B-4A5E-A72D-8EB44BE17B3E}" dt="2024-08-12T05:09:53.770" v="19"/>
          <ac:spMkLst>
            <pc:docMk/>
            <pc:sldMk cId="3774354010" sldId="466"/>
            <ac:spMk id="5" creationId="{3471F776-2529-3430-ECBB-F899D46E68A3}"/>
          </ac:spMkLst>
        </pc:spChg>
      </pc:sldChg>
      <pc:sldChg chg="addSp delSp modSp mod">
        <pc:chgData name="Alfred Smith" userId="3c60a3631c0db8ad" providerId="LiveId" clId="{B9C46EE0-834B-4A5E-A72D-8EB44BE17B3E}" dt="2024-08-12T05:10:13.759" v="21"/>
        <pc:sldMkLst>
          <pc:docMk/>
          <pc:sldMk cId="1059093045" sldId="467"/>
        </pc:sldMkLst>
        <pc:spChg chg="del">
          <ac:chgData name="Alfred Smith" userId="3c60a3631c0db8ad" providerId="LiveId" clId="{B9C46EE0-834B-4A5E-A72D-8EB44BE17B3E}" dt="2024-08-12T05:10:13.202" v="20" actId="478"/>
          <ac:spMkLst>
            <pc:docMk/>
            <pc:sldMk cId="1059093045" sldId="467"/>
            <ac:spMk id="2" creationId="{78005907-6A4A-AF60-F937-511DC11B1926}"/>
          </ac:spMkLst>
        </pc:spChg>
        <pc:spChg chg="add mod">
          <ac:chgData name="Alfred Smith" userId="3c60a3631c0db8ad" providerId="LiveId" clId="{B9C46EE0-834B-4A5E-A72D-8EB44BE17B3E}" dt="2024-08-12T05:10:13.759" v="21"/>
          <ac:spMkLst>
            <pc:docMk/>
            <pc:sldMk cId="1059093045" sldId="467"/>
            <ac:spMk id="3" creationId="{BB874358-A49D-4A80-F886-DDEB707EF4EA}"/>
          </ac:spMkLst>
        </pc:spChg>
        <pc:spChg chg="add mod">
          <ac:chgData name="Alfred Smith" userId="3c60a3631c0db8ad" providerId="LiveId" clId="{B9C46EE0-834B-4A5E-A72D-8EB44BE17B3E}" dt="2024-08-12T05:10:13.759" v="21"/>
          <ac:spMkLst>
            <pc:docMk/>
            <pc:sldMk cId="1059093045" sldId="467"/>
            <ac:spMk id="4" creationId="{E3C9BE98-49FD-3223-4CDF-93A182086878}"/>
          </ac:spMkLst>
        </pc:spChg>
      </pc:sldChg>
      <pc:sldChg chg="addSp delSp modSp mod modNotesTx">
        <pc:chgData name="Alfred Smith" userId="3c60a3631c0db8ad" providerId="LiveId" clId="{B9C46EE0-834B-4A5E-A72D-8EB44BE17B3E}" dt="2024-08-12T05:10:55.947" v="28"/>
        <pc:sldMkLst>
          <pc:docMk/>
          <pc:sldMk cId="3774058418" sldId="468"/>
        </pc:sldMkLst>
        <pc:spChg chg="add mod">
          <ac:chgData name="Alfred Smith" userId="3c60a3631c0db8ad" providerId="LiveId" clId="{B9C46EE0-834B-4A5E-A72D-8EB44BE17B3E}" dt="2024-08-12T05:10:55.947" v="28"/>
          <ac:spMkLst>
            <pc:docMk/>
            <pc:sldMk cId="3774058418" sldId="468"/>
            <ac:spMk id="2" creationId="{AFD7C6FF-BB96-E60C-DCBE-DCE3E1A0713B}"/>
          </ac:spMkLst>
        </pc:spChg>
        <pc:spChg chg="add mod">
          <ac:chgData name="Alfred Smith" userId="3c60a3631c0db8ad" providerId="LiveId" clId="{B9C46EE0-834B-4A5E-A72D-8EB44BE17B3E}" dt="2024-08-12T05:10:55.947" v="28"/>
          <ac:spMkLst>
            <pc:docMk/>
            <pc:sldMk cId="3774058418" sldId="468"/>
            <ac:spMk id="3" creationId="{9CDA36FA-94DB-D8BF-35BC-A4EAB44F1B98}"/>
          </ac:spMkLst>
        </pc:spChg>
        <pc:spChg chg="del">
          <ac:chgData name="Alfred Smith" userId="3c60a3631c0db8ad" providerId="LiveId" clId="{B9C46EE0-834B-4A5E-A72D-8EB44BE17B3E}" dt="2024-08-12T05:10:54.998" v="27" actId="478"/>
          <ac:spMkLst>
            <pc:docMk/>
            <pc:sldMk cId="3774058418" sldId="468"/>
            <ac:spMk id="5" creationId="{DF38910E-C888-D212-78D4-361C4B834278}"/>
          </ac:spMkLst>
        </pc:spChg>
      </pc:sldChg>
      <pc:sldChg chg="addSp delSp modSp mod">
        <pc:chgData name="Alfred Smith" userId="3c60a3631c0db8ad" providerId="LiveId" clId="{B9C46EE0-834B-4A5E-A72D-8EB44BE17B3E}" dt="2024-08-12T05:12:18.102" v="41"/>
        <pc:sldMkLst>
          <pc:docMk/>
          <pc:sldMk cId="2166613306" sldId="469"/>
        </pc:sldMkLst>
        <pc:spChg chg="del">
          <ac:chgData name="Alfred Smith" userId="3c60a3631c0db8ad" providerId="LiveId" clId="{B9C46EE0-834B-4A5E-A72D-8EB44BE17B3E}" dt="2024-08-12T05:12:17.255" v="40" actId="478"/>
          <ac:spMkLst>
            <pc:docMk/>
            <pc:sldMk cId="2166613306" sldId="469"/>
            <ac:spMk id="2" creationId="{28B79643-12FA-3EEE-C28B-33C3928FEDBF}"/>
          </ac:spMkLst>
        </pc:spChg>
        <pc:spChg chg="add mod">
          <ac:chgData name="Alfred Smith" userId="3c60a3631c0db8ad" providerId="LiveId" clId="{B9C46EE0-834B-4A5E-A72D-8EB44BE17B3E}" dt="2024-08-12T05:12:18.102" v="41"/>
          <ac:spMkLst>
            <pc:docMk/>
            <pc:sldMk cId="2166613306" sldId="469"/>
            <ac:spMk id="3" creationId="{098D60CC-7542-E51A-03EF-488F8324200F}"/>
          </ac:spMkLst>
        </pc:spChg>
        <pc:spChg chg="add mod">
          <ac:chgData name="Alfred Smith" userId="3c60a3631c0db8ad" providerId="LiveId" clId="{B9C46EE0-834B-4A5E-A72D-8EB44BE17B3E}" dt="2024-08-12T05:12:18.102" v="41"/>
          <ac:spMkLst>
            <pc:docMk/>
            <pc:sldMk cId="2166613306" sldId="469"/>
            <ac:spMk id="4" creationId="{7C6F0C4E-B409-751D-B819-F142CE2A5968}"/>
          </ac:spMkLst>
        </pc:spChg>
      </pc:sldChg>
    </pc:docChg>
  </pc:docChgLst>
  <pc:docChgLst>
    <pc:chgData name="Leonie Smith" userId="fed1330f33f5650e" providerId="LiveId" clId="{39379B67-3CC8-400D-B6B5-7A173452D8BC}"/>
    <pc:docChg chg="modSld">
      <pc:chgData name="Leonie Smith" userId="fed1330f33f5650e" providerId="LiveId" clId="{39379B67-3CC8-400D-B6B5-7A173452D8BC}" dt="2023-01-20T06:50:19.587" v="40" actId="20577"/>
      <pc:docMkLst>
        <pc:docMk/>
      </pc:docMkLst>
      <pc:sldChg chg="modSp mod">
        <pc:chgData name="Leonie Smith" userId="fed1330f33f5650e" providerId="LiveId" clId="{39379B67-3CC8-400D-B6B5-7A173452D8BC}" dt="2023-01-20T06:44:22.570" v="0"/>
        <pc:sldMkLst>
          <pc:docMk/>
          <pc:sldMk cId="2852453381" sldId="277"/>
        </pc:sldMkLst>
        <pc:spChg chg="mod">
          <ac:chgData name="Leonie Smith" userId="fed1330f33f5650e" providerId="LiveId" clId="{39379B67-3CC8-400D-B6B5-7A173452D8BC}" dt="2023-01-20T06:44:22.570" v="0"/>
          <ac:spMkLst>
            <pc:docMk/>
            <pc:sldMk cId="2852453381" sldId="277"/>
            <ac:spMk id="3" creationId="{447050D1-005C-2B26-B346-4068831BD548}"/>
          </ac:spMkLst>
        </pc:spChg>
      </pc:sldChg>
      <pc:sldChg chg="modSp mod">
        <pc:chgData name="Leonie Smith" userId="fed1330f33f5650e" providerId="LiveId" clId="{39379B67-3CC8-400D-B6B5-7A173452D8BC}" dt="2023-01-20T06:50:19.587" v="40" actId="20577"/>
        <pc:sldMkLst>
          <pc:docMk/>
          <pc:sldMk cId="2931300063" sldId="440"/>
        </pc:sldMkLst>
        <pc:spChg chg="mod">
          <ac:chgData name="Leonie Smith" userId="fed1330f33f5650e" providerId="LiveId" clId="{39379B67-3CC8-400D-B6B5-7A173452D8BC}" dt="2023-01-20T06:50:19.587" v="40" actId="20577"/>
          <ac:spMkLst>
            <pc:docMk/>
            <pc:sldMk cId="2931300063" sldId="440"/>
            <ac:spMk id="4" creationId="{9A13E2D8-2F59-44C1-B1D2-79C300C26DD4}"/>
          </ac:spMkLst>
        </pc:spChg>
      </pc:sldChg>
      <pc:sldChg chg="modSp mod">
        <pc:chgData name="Leonie Smith" userId="fed1330f33f5650e" providerId="LiveId" clId="{39379B67-3CC8-400D-B6B5-7A173452D8BC}" dt="2023-01-20T06:45:11.848" v="3"/>
        <pc:sldMkLst>
          <pc:docMk/>
          <pc:sldMk cId="4090671990" sldId="441"/>
        </pc:sldMkLst>
        <pc:spChg chg="mod">
          <ac:chgData name="Leonie Smith" userId="fed1330f33f5650e" providerId="LiveId" clId="{39379B67-3CC8-400D-B6B5-7A173452D8BC}" dt="2023-01-20T06:45:11.848" v="3"/>
          <ac:spMkLst>
            <pc:docMk/>
            <pc:sldMk cId="4090671990" sldId="441"/>
            <ac:spMk id="4" creationId="{9A13E2D8-2F59-44C1-B1D2-79C300C26DD4}"/>
          </ac:spMkLst>
        </pc:spChg>
      </pc:sldChg>
      <pc:sldChg chg="modSp mod">
        <pc:chgData name="Leonie Smith" userId="fed1330f33f5650e" providerId="LiveId" clId="{39379B67-3CC8-400D-B6B5-7A173452D8BC}" dt="2023-01-20T06:46:29.775" v="10" actId="20577"/>
        <pc:sldMkLst>
          <pc:docMk/>
          <pc:sldMk cId="461440757" sldId="442"/>
        </pc:sldMkLst>
        <pc:spChg chg="mod">
          <ac:chgData name="Leonie Smith" userId="fed1330f33f5650e" providerId="LiveId" clId="{39379B67-3CC8-400D-B6B5-7A173452D8BC}" dt="2023-01-20T06:46:29.775" v="10" actId="20577"/>
          <ac:spMkLst>
            <pc:docMk/>
            <pc:sldMk cId="461440757" sldId="442"/>
            <ac:spMk id="4" creationId="{9A13E2D8-2F59-44C1-B1D2-79C300C26DD4}"/>
          </ac:spMkLst>
        </pc:spChg>
      </pc:sldChg>
      <pc:sldChg chg="modSp mod">
        <pc:chgData name="Leonie Smith" userId="fed1330f33f5650e" providerId="LiveId" clId="{39379B67-3CC8-400D-B6B5-7A173452D8BC}" dt="2023-01-20T06:46:47.740" v="11"/>
        <pc:sldMkLst>
          <pc:docMk/>
          <pc:sldMk cId="614795883" sldId="443"/>
        </pc:sldMkLst>
        <pc:spChg chg="mod">
          <ac:chgData name="Leonie Smith" userId="fed1330f33f5650e" providerId="LiveId" clId="{39379B67-3CC8-400D-B6B5-7A173452D8BC}" dt="2023-01-20T06:46:47.740" v="11"/>
          <ac:spMkLst>
            <pc:docMk/>
            <pc:sldMk cId="614795883" sldId="443"/>
            <ac:spMk id="4" creationId="{9A13E2D8-2F59-44C1-B1D2-79C300C26DD4}"/>
          </ac:spMkLst>
        </pc:spChg>
      </pc:sldChg>
      <pc:sldChg chg="modSp mod">
        <pc:chgData name="Leonie Smith" userId="fed1330f33f5650e" providerId="LiveId" clId="{39379B67-3CC8-400D-B6B5-7A173452D8BC}" dt="2023-01-20T06:47:00.561" v="12"/>
        <pc:sldMkLst>
          <pc:docMk/>
          <pc:sldMk cId="3246530533" sldId="444"/>
        </pc:sldMkLst>
        <pc:spChg chg="mod">
          <ac:chgData name="Leonie Smith" userId="fed1330f33f5650e" providerId="LiveId" clId="{39379B67-3CC8-400D-B6B5-7A173452D8BC}" dt="2023-01-20T06:47:00.561" v="12"/>
          <ac:spMkLst>
            <pc:docMk/>
            <pc:sldMk cId="3246530533" sldId="444"/>
            <ac:spMk id="4" creationId="{9A13E2D8-2F59-44C1-B1D2-79C300C26DD4}"/>
          </ac:spMkLst>
        </pc:spChg>
      </pc:sldChg>
      <pc:sldChg chg="modSp mod">
        <pc:chgData name="Leonie Smith" userId="fed1330f33f5650e" providerId="LiveId" clId="{39379B67-3CC8-400D-B6B5-7A173452D8BC}" dt="2023-01-20T06:47:16.641" v="13"/>
        <pc:sldMkLst>
          <pc:docMk/>
          <pc:sldMk cId="3882097048" sldId="445"/>
        </pc:sldMkLst>
        <pc:spChg chg="mod">
          <ac:chgData name="Leonie Smith" userId="fed1330f33f5650e" providerId="LiveId" clId="{39379B67-3CC8-400D-B6B5-7A173452D8BC}" dt="2023-01-20T06:47:16.641" v="13"/>
          <ac:spMkLst>
            <pc:docMk/>
            <pc:sldMk cId="3882097048" sldId="445"/>
            <ac:spMk id="4" creationId="{9A13E2D8-2F59-44C1-B1D2-79C300C26DD4}"/>
          </ac:spMkLst>
        </pc:spChg>
      </pc:sldChg>
      <pc:sldChg chg="modSp mod">
        <pc:chgData name="Leonie Smith" userId="fed1330f33f5650e" providerId="LiveId" clId="{39379B67-3CC8-400D-B6B5-7A173452D8BC}" dt="2023-01-20T06:47:28.835" v="14"/>
        <pc:sldMkLst>
          <pc:docMk/>
          <pc:sldMk cId="4081943860" sldId="446"/>
        </pc:sldMkLst>
        <pc:spChg chg="mod">
          <ac:chgData name="Leonie Smith" userId="fed1330f33f5650e" providerId="LiveId" clId="{39379B67-3CC8-400D-B6B5-7A173452D8BC}" dt="2023-01-20T06:47:28.835" v="14"/>
          <ac:spMkLst>
            <pc:docMk/>
            <pc:sldMk cId="4081943860" sldId="446"/>
            <ac:spMk id="4" creationId="{9A13E2D8-2F59-44C1-B1D2-79C300C26DD4}"/>
          </ac:spMkLst>
        </pc:spChg>
      </pc:sldChg>
      <pc:sldChg chg="modSp mod">
        <pc:chgData name="Leonie Smith" userId="fed1330f33f5650e" providerId="LiveId" clId="{39379B67-3CC8-400D-B6B5-7A173452D8BC}" dt="2023-01-20T06:47:57.126" v="16"/>
        <pc:sldMkLst>
          <pc:docMk/>
          <pc:sldMk cId="2597084380" sldId="447"/>
        </pc:sldMkLst>
        <pc:spChg chg="mod">
          <ac:chgData name="Leonie Smith" userId="fed1330f33f5650e" providerId="LiveId" clId="{39379B67-3CC8-400D-B6B5-7A173452D8BC}" dt="2023-01-20T06:47:57.126" v="16"/>
          <ac:spMkLst>
            <pc:docMk/>
            <pc:sldMk cId="2597084380" sldId="447"/>
            <ac:spMk id="4" creationId="{9A13E2D8-2F59-44C1-B1D2-79C300C26DD4}"/>
          </ac:spMkLst>
        </pc:spChg>
      </pc:sldChg>
      <pc:sldChg chg="modSp mod">
        <pc:chgData name="Leonie Smith" userId="fed1330f33f5650e" providerId="LiveId" clId="{39379B67-3CC8-400D-B6B5-7A173452D8BC}" dt="2023-01-20T06:48:07.876" v="17"/>
        <pc:sldMkLst>
          <pc:docMk/>
          <pc:sldMk cId="1733756374" sldId="448"/>
        </pc:sldMkLst>
        <pc:spChg chg="mod">
          <ac:chgData name="Leonie Smith" userId="fed1330f33f5650e" providerId="LiveId" clId="{39379B67-3CC8-400D-B6B5-7A173452D8BC}" dt="2023-01-20T06:48:07.876" v="17"/>
          <ac:spMkLst>
            <pc:docMk/>
            <pc:sldMk cId="1733756374" sldId="448"/>
            <ac:spMk id="4" creationId="{9A13E2D8-2F59-44C1-B1D2-79C300C26DD4}"/>
          </ac:spMkLst>
        </pc:spChg>
      </pc:sldChg>
      <pc:sldChg chg="modSp mod">
        <pc:chgData name="Leonie Smith" userId="fed1330f33f5650e" providerId="LiveId" clId="{39379B67-3CC8-400D-B6B5-7A173452D8BC}" dt="2023-01-20T06:48:17.582" v="18"/>
        <pc:sldMkLst>
          <pc:docMk/>
          <pc:sldMk cId="366099036" sldId="449"/>
        </pc:sldMkLst>
        <pc:spChg chg="mod">
          <ac:chgData name="Leonie Smith" userId="fed1330f33f5650e" providerId="LiveId" clId="{39379B67-3CC8-400D-B6B5-7A173452D8BC}" dt="2023-01-20T06:48:17.582" v="18"/>
          <ac:spMkLst>
            <pc:docMk/>
            <pc:sldMk cId="366099036" sldId="449"/>
            <ac:spMk id="4" creationId="{9A13E2D8-2F59-44C1-B1D2-79C300C26DD4}"/>
          </ac:spMkLst>
        </pc:spChg>
      </pc:sldChg>
      <pc:sldChg chg="modSp mod">
        <pc:chgData name="Leonie Smith" userId="fed1330f33f5650e" providerId="LiveId" clId="{39379B67-3CC8-400D-B6B5-7A173452D8BC}" dt="2023-01-20T06:48:28.335" v="19"/>
        <pc:sldMkLst>
          <pc:docMk/>
          <pc:sldMk cId="3760387732" sldId="450"/>
        </pc:sldMkLst>
        <pc:spChg chg="mod">
          <ac:chgData name="Leonie Smith" userId="fed1330f33f5650e" providerId="LiveId" clId="{39379B67-3CC8-400D-B6B5-7A173452D8BC}" dt="2023-01-20T06:48:28.335" v="19"/>
          <ac:spMkLst>
            <pc:docMk/>
            <pc:sldMk cId="3760387732" sldId="450"/>
            <ac:spMk id="4" creationId="{9A13E2D8-2F59-44C1-B1D2-79C300C26DD4}"/>
          </ac:spMkLst>
        </pc:spChg>
      </pc:sldChg>
      <pc:sldChg chg="modSp mod">
        <pc:chgData name="Leonie Smith" userId="fed1330f33f5650e" providerId="LiveId" clId="{39379B67-3CC8-400D-B6B5-7A173452D8BC}" dt="2023-01-20T06:48:45.269" v="20"/>
        <pc:sldMkLst>
          <pc:docMk/>
          <pc:sldMk cId="274704110" sldId="451"/>
        </pc:sldMkLst>
        <pc:spChg chg="mod">
          <ac:chgData name="Leonie Smith" userId="fed1330f33f5650e" providerId="LiveId" clId="{39379B67-3CC8-400D-B6B5-7A173452D8BC}" dt="2023-01-20T06:48:45.269" v="20"/>
          <ac:spMkLst>
            <pc:docMk/>
            <pc:sldMk cId="274704110" sldId="451"/>
            <ac:spMk id="4" creationId="{9A13E2D8-2F59-44C1-B1D2-79C300C26DD4}"/>
          </ac:spMkLst>
        </pc:spChg>
      </pc:sldChg>
      <pc:sldChg chg="modSp mod">
        <pc:chgData name="Leonie Smith" userId="fed1330f33f5650e" providerId="LiveId" clId="{39379B67-3CC8-400D-B6B5-7A173452D8BC}" dt="2023-01-20T06:49:03.990" v="22" actId="404"/>
        <pc:sldMkLst>
          <pc:docMk/>
          <pc:sldMk cId="4170433803" sldId="452"/>
        </pc:sldMkLst>
        <pc:spChg chg="mod">
          <ac:chgData name="Leonie Smith" userId="fed1330f33f5650e" providerId="LiveId" clId="{39379B67-3CC8-400D-B6B5-7A173452D8BC}" dt="2023-01-20T06:49:03.990" v="22" actId="404"/>
          <ac:spMkLst>
            <pc:docMk/>
            <pc:sldMk cId="4170433803" sldId="452"/>
            <ac:spMk id="4" creationId="{9A13E2D8-2F59-44C1-B1D2-79C300C26DD4}"/>
          </ac:spMkLst>
        </pc:spChg>
      </pc:sldChg>
      <pc:sldChg chg="modSp mod">
        <pc:chgData name="Leonie Smith" userId="fed1330f33f5650e" providerId="LiveId" clId="{39379B67-3CC8-400D-B6B5-7A173452D8BC}" dt="2023-01-20T06:49:15.843" v="23"/>
        <pc:sldMkLst>
          <pc:docMk/>
          <pc:sldMk cId="453715999" sldId="453"/>
        </pc:sldMkLst>
        <pc:spChg chg="mod">
          <ac:chgData name="Leonie Smith" userId="fed1330f33f5650e" providerId="LiveId" clId="{39379B67-3CC8-400D-B6B5-7A173452D8BC}" dt="2023-01-20T06:49:15.843" v="23"/>
          <ac:spMkLst>
            <pc:docMk/>
            <pc:sldMk cId="453715999" sldId="453"/>
            <ac:spMk id="4" creationId="{9A13E2D8-2F59-44C1-B1D2-79C300C26DD4}"/>
          </ac:spMkLst>
        </pc:spChg>
      </pc:sldChg>
      <pc:sldChg chg="modSp mod">
        <pc:chgData name="Leonie Smith" userId="fed1330f33f5650e" providerId="LiveId" clId="{39379B67-3CC8-400D-B6B5-7A173452D8BC}" dt="2023-01-20T06:49:28.259" v="24"/>
        <pc:sldMkLst>
          <pc:docMk/>
          <pc:sldMk cId="284730534" sldId="454"/>
        </pc:sldMkLst>
        <pc:spChg chg="mod">
          <ac:chgData name="Leonie Smith" userId="fed1330f33f5650e" providerId="LiveId" clId="{39379B67-3CC8-400D-B6B5-7A173452D8BC}" dt="2023-01-20T06:49:28.259" v="24"/>
          <ac:spMkLst>
            <pc:docMk/>
            <pc:sldMk cId="284730534" sldId="454"/>
            <ac:spMk id="4" creationId="{9A13E2D8-2F59-44C1-B1D2-79C300C26DD4}"/>
          </ac:spMkLst>
        </pc:spChg>
      </pc:sldChg>
      <pc:sldChg chg="modSp mod">
        <pc:chgData name="Leonie Smith" userId="fed1330f33f5650e" providerId="LiveId" clId="{39379B67-3CC8-400D-B6B5-7A173452D8BC}" dt="2023-01-20T06:49:46.353" v="34" actId="403"/>
        <pc:sldMkLst>
          <pc:docMk/>
          <pc:sldMk cId="3210660876" sldId="455"/>
        </pc:sldMkLst>
        <pc:spChg chg="mod">
          <ac:chgData name="Leonie Smith" userId="fed1330f33f5650e" providerId="LiveId" clId="{39379B67-3CC8-400D-B6B5-7A173452D8BC}" dt="2023-01-20T06:49:46.353" v="34" actId="403"/>
          <ac:spMkLst>
            <pc:docMk/>
            <pc:sldMk cId="3210660876" sldId="455"/>
            <ac:spMk id="4" creationId="{9A13E2D8-2F59-44C1-B1D2-79C300C26DD4}"/>
          </ac:spMkLst>
        </pc:spChg>
      </pc:sldChg>
      <pc:sldChg chg="modSp mod">
        <pc:chgData name="Leonie Smith" userId="fed1330f33f5650e" providerId="LiveId" clId="{39379B67-3CC8-400D-B6B5-7A173452D8BC}" dt="2023-01-20T06:49:56.862" v="35"/>
        <pc:sldMkLst>
          <pc:docMk/>
          <pc:sldMk cId="3704341380" sldId="456"/>
        </pc:sldMkLst>
        <pc:spChg chg="mod">
          <ac:chgData name="Leonie Smith" userId="fed1330f33f5650e" providerId="LiveId" clId="{39379B67-3CC8-400D-B6B5-7A173452D8BC}" dt="2023-01-20T06:49:56.862" v="35"/>
          <ac:spMkLst>
            <pc:docMk/>
            <pc:sldMk cId="3704341380" sldId="456"/>
            <ac:spMk id="4" creationId="{9A13E2D8-2F59-44C1-B1D2-79C300C26DD4}"/>
          </ac:spMkLst>
        </pc:spChg>
      </pc:sldChg>
      <pc:sldChg chg="modSp mod">
        <pc:chgData name="Leonie Smith" userId="fed1330f33f5650e" providerId="LiveId" clId="{39379B67-3CC8-400D-B6B5-7A173452D8BC}" dt="2023-01-20T06:50:07.551" v="36"/>
        <pc:sldMkLst>
          <pc:docMk/>
          <pc:sldMk cId="2371633899" sldId="457"/>
        </pc:sldMkLst>
        <pc:spChg chg="mod">
          <ac:chgData name="Leonie Smith" userId="fed1330f33f5650e" providerId="LiveId" clId="{39379B67-3CC8-400D-B6B5-7A173452D8BC}" dt="2023-01-20T06:50:07.551" v="36"/>
          <ac:spMkLst>
            <pc:docMk/>
            <pc:sldMk cId="2371633899" sldId="457"/>
            <ac:spMk id="4" creationId="{9A13E2D8-2F59-44C1-B1D2-79C300C26DD4}"/>
          </ac:spMkLst>
        </pc:spChg>
      </pc:sldChg>
      <pc:sldChg chg="modSp mod">
        <pc:chgData name="Leonie Smith" userId="fed1330f33f5650e" providerId="LiveId" clId="{39379B67-3CC8-400D-B6B5-7A173452D8BC}" dt="2023-01-20T06:44:58.814" v="2"/>
        <pc:sldMkLst>
          <pc:docMk/>
          <pc:sldMk cId="2171451017" sldId="458"/>
        </pc:sldMkLst>
        <pc:spChg chg="mod">
          <ac:chgData name="Leonie Smith" userId="fed1330f33f5650e" providerId="LiveId" clId="{39379B67-3CC8-400D-B6B5-7A173452D8BC}" dt="2023-01-20T06:44:58.814" v="2"/>
          <ac:spMkLst>
            <pc:docMk/>
            <pc:sldMk cId="2171451017" sldId="458"/>
            <ac:spMk id="4" creationId="{9A13E2D8-2F59-44C1-B1D2-79C300C26DD4}"/>
          </ac:spMkLst>
        </pc:spChg>
      </pc:sldChg>
      <pc:sldChg chg="modSp mod">
        <pc:chgData name="Leonie Smith" userId="fed1330f33f5650e" providerId="LiveId" clId="{39379B67-3CC8-400D-B6B5-7A173452D8BC}" dt="2023-01-20T06:44:47.173" v="1"/>
        <pc:sldMkLst>
          <pc:docMk/>
          <pc:sldMk cId="2232559540" sldId="460"/>
        </pc:sldMkLst>
        <pc:spChg chg="mod">
          <ac:chgData name="Leonie Smith" userId="fed1330f33f5650e" providerId="LiveId" clId="{39379B67-3CC8-400D-B6B5-7A173452D8BC}" dt="2023-01-20T06:44:47.173" v="1"/>
          <ac:spMkLst>
            <pc:docMk/>
            <pc:sldMk cId="2232559540" sldId="460"/>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D0555-5269-47CD-BFF0-834C1BCC44F3}"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57B53-9E9E-4A7B-9D73-07D550EB0327}" type="slidenum">
              <a:rPr lang="en-ZA" smtClean="0"/>
              <a:t>‹#›</a:t>
            </a:fld>
            <a:endParaRPr lang="en-ZA"/>
          </a:p>
        </p:txBody>
      </p:sp>
    </p:spTree>
    <p:extLst>
      <p:ext uri="{BB962C8B-B14F-4D97-AF65-F5344CB8AC3E}">
        <p14:creationId xmlns:p14="http://schemas.microsoft.com/office/powerpoint/2010/main" val="233999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6</a:t>
            </a:fld>
            <a:endParaRPr lang="en-ZA"/>
          </a:p>
        </p:txBody>
      </p:sp>
    </p:spTree>
    <p:extLst>
      <p:ext uri="{BB962C8B-B14F-4D97-AF65-F5344CB8AC3E}">
        <p14:creationId xmlns:p14="http://schemas.microsoft.com/office/powerpoint/2010/main" val="1976095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20</a:t>
            </a:fld>
            <a:endParaRPr lang="en-ZA"/>
          </a:p>
        </p:txBody>
      </p:sp>
    </p:spTree>
    <p:extLst>
      <p:ext uri="{BB962C8B-B14F-4D97-AF65-F5344CB8AC3E}">
        <p14:creationId xmlns:p14="http://schemas.microsoft.com/office/powerpoint/2010/main" val="3433431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24The waters flooded the earth for 150 days</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21</a:t>
            </a:fld>
            <a:endParaRPr lang="en-ZA"/>
          </a:p>
        </p:txBody>
      </p:sp>
    </p:spTree>
    <p:extLst>
      <p:ext uri="{BB962C8B-B14F-4D97-AF65-F5344CB8AC3E}">
        <p14:creationId xmlns:p14="http://schemas.microsoft.com/office/powerpoint/2010/main" val="290130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22</a:t>
            </a:fld>
            <a:endParaRPr lang="en-ZA"/>
          </a:p>
        </p:txBody>
      </p:sp>
    </p:spTree>
    <p:extLst>
      <p:ext uri="{BB962C8B-B14F-4D97-AF65-F5344CB8AC3E}">
        <p14:creationId xmlns:p14="http://schemas.microsoft.com/office/powerpoint/2010/main" val="2901305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444444"/>
                </a:solidFill>
                <a:effectLst/>
                <a:latin typeface="Arial" panose="020B0604020202020204" pitchFamily="34" charset="0"/>
                <a:ea typeface="Times New Roman" panose="02020603050405020304" pitchFamily="18" charset="0"/>
              </a:rPr>
              <a:t>1But God showed concern for Noah. He also showed concern for all the wild animals and livestock that were with Noah in the ark. So God sent a wind to sweep over the earth. And the waters began to go down. </a:t>
            </a: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23</a:t>
            </a:fld>
            <a:endParaRPr lang="en-ZA"/>
          </a:p>
        </p:txBody>
      </p:sp>
    </p:spTree>
    <p:extLst>
      <p:ext uri="{BB962C8B-B14F-4D97-AF65-F5344CB8AC3E}">
        <p14:creationId xmlns:p14="http://schemas.microsoft.com/office/powerpoint/2010/main" val="3251394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24</a:t>
            </a:fld>
            <a:endParaRPr lang="en-ZA"/>
          </a:p>
        </p:txBody>
      </p:sp>
    </p:spTree>
    <p:extLst>
      <p:ext uri="{BB962C8B-B14F-4D97-AF65-F5344CB8AC3E}">
        <p14:creationId xmlns:p14="http://schemas.microsoft.com/office/powerpoint/2010/main" val="3251394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26</a:t>
            </a:fld>
            <a:endParaRPr lang="en-ZA"/>
          </a:p>
        </p:txBody>
      </p:sp>
    </p:spTree>
    <p:extLst>
      <p:ext uri="{BB962C8B-B14F-4D97-AF65-F5344CB8AC3E}">
        <p14:creationId xmlns:p14="http://schemas.microsoft.com/office/powerpoint/2010/main" val="132300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28</a:t>
            </a:fld>
            <a:endParaRPr lang="en-ZA"/>
          </a:p>
        </p:txBody>
      </p:sp>
    </p:spTree>
    <p:extLst>
      <p:ext uri="{BB962C8B-B14F-4D97-AF65-F5344CB8AC3E}">
        <p14:creationId xmlns:p14="http://schemas.microsoft.com/office/powerpoint/2010/main" val="124738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29</a:t>
            </a:fld>
            <a:endParaRPr lang="en-ZA"/>
          </a:p>
        </p:txBody>
      </p:sp>
    </p:spTree>
    <p:extLst>
      <p:ext uri="{BB962C8B-B14F-4D97-AF65-F5344CB8AC3E}">
        <p14:creationId xmlns:p14="http://schemas.microsoft.com/office/powerpoint/2010/main" val="824131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30</a:t>
            </a:fld>
            <a:endParaRPr lang="en-ZA"/>
          </a:p>
        </p:txBody>
      </p:sp>
    </p:spTree>
    <p:extLst>
      <p:ext uri="{BB962C8B-B14F-4D97-AF65-F5344CB8AC3E}">
        <p14:creationId xmlns:p14="http://schemas.microsoft.com/office/powerpoint/2010/main" val="82413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34</a:t>
            </a:fld>
            <a:endParaRPr lang="en-ZA"/>
          </a:p>
        </p:txBody>
      </p:sp>
    </p:spTree>
    <p:extLst>
      <p:ext uri="{BB962C8B-B14F-4D97-AF65-F5344CB8AC3E}">
        <p14:creationId xmlns:p14="http://schemas.microsoft.com/office/powerpoint/2010/main" val="476177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8</a:t>
            </a:fld>
            <a:endParaRPr lang="en-ZA"/>
          </a:p>
        </p:txBody>
      </p:sp>
    </p:spTree>
    <p:extLst>
      <p:ext uri="{BB962C8B-B14F-4D97-AF65-F5344CB8AC3E}">
        <p14:creationId xmlns:p14="http://schemas.microsoft.com/office/powerpoint/2010/main" val="3243099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36</a:t>
            </a:fld>
            <a:endParaRPr lang="en-ZA"/>
          </a:p>
        </p:txBody>
      </p:sp>
    </p:spTree>
    <p:extLst>
      <p:ext uri="{BB962C8B-B14F-4D97-AF65-F5344CB8AC3E}">
        <p14:creationId xmlns:p14="http://schemas.microsoft.com/office/powerpoint/2010/main" val="1043655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9</a:t>
            </a:r>
          </a:p>
        </p:txBody>
      </p:sp>
      <p:sp>
        <p:nvSpPr>
          <p:cNvPr id="4" name="Slide Number Placeholder 3"/>
          <p:cNvSpPr>
            <a:spLocks noGrp="1"/>
          </p:cNvSpPr>
          <p:nvPr>
            <p:ph type="sldNum" sz="quarter" idx="5"/>
          </p:nvPr>
        </p:nvSpPr>
        <p:spPr/>
        <p:txBody>
          <a:bodyPr/>
          <a:lstStyle/>
          <a:p>
            <a:fld id="{EF557B53-9E9E-4A7B-9D73-07D550EB0327}" type="slidenum">
              <a:rPr lang="en-ZA" smtClean="0"/>
              <a:t>38</a:t>
            </a:fld>
            <a:endParaRPr lang="en-ZA"/>
          </a:p>
        </p:txBody>
      </p:sp>
    </p:spTree>
    <p:extLst>
      <p:ext uri="{BB962C8B-B14F-4D97-AF65-F5344CB8AC3E}">
        <p14:creationId xmlns:p14="http://schemas.microsoft.com/office/powerpoint/2010/main" val="193401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40</a:t>
            </a:fld>
            <a:endParaRPr lang="en-ZA"/>
          </a:p>
        </p:txBody>
      </p:sp>
    </p:spTree>
    <p:extLst>
      <p:ext uri="{BB962C8B-B14F-4D97-AF65-F5344CB8AC3E}">
        <p14:creationId xmlns:p14="http://schemas.microsoft.com/office/powerpoint/2010/main" val="3908518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11In the evening the dove returned to him. There in its beak was a freshly picked olive leaf! </a:t>
            </a:r>
            <a:r>
              <a:rPr lang="en-ZA" sz="120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So Noah knew that the water on the earth had gone down. </a:t>
            </a:r>
            <a:endParaRPr lang="en-ZA" sz="120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41</a:t>
            </a:fld>
            <a:endParaRPr lang="en-ZA"/>
          </a:p>
        </p:txBody>
      </p:sp>
    </p:spTree>
    <p:extLst>
      <p:ext uri="{BB962C8B-B14F-4D97-AF65-F5344CB8AC3E}">
        <p14:creationId xmlns:p14="http://schemas.microsoft.com/office/powerpoint/2010/main" val="40623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42</a:t>
            </a:fld>
            <a:endParaRPr lang="en-ZA"/>
          </a:p>
        </p:txBody>
      </p:sp>
    </p:spTree>
    <p:extLst>
      <p:ext uri="{BB962C8B-B14F-4D97-AF65-F5344CB8AC3E}">
        <p14:creationId xmlns:p14="http://schemas.microsoft.com/office/powerpoint/2010/main" val="40623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44</a:t>
            </a:fld>
            <a:endParaRPr lang="en-ZA"/>
          </a:p>
        </p:txBody>
      </p:sp>
    </p:spTree>
    <p:extLst>
      <p:ext uri="{BB962C8B-B14F-4D97-AF65-F5344CB8AC3E}">
        <p14:creationId xmlns:p14="http://schemas.microsoft.com/office/powerpoint/2010/main" val="31338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10</a:t>
            </a:fld>
            <a:endParaRPr lang="en-ZA"/>
          </a:p>
        </p:txBody>
      </p:sp>
    </p:spTree>
    <p:extLst>
      <p:ext uri="{BB962C8B-B14F-4D97-AF65-F5344CB8AC3E}">
        <p14:creationId xmlns:p14="http://schemas.microsoft.com/office/powerpoint/2010/main" val="2393172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444444"/>
                </a:solidFill>
                <a:effectLst/>
                <a:latin typeface="Arial" panose="020B0604020202020204" pitchFamily="34" charset="0"/>
                <a:ea typeface="Times New Roman" panose="02020603050405020304" pitchFamily="18" charset="0"/>
              </a:rPr>
              <a:t>19The waters rose on the earth until all the high mountains under the entire sky were covered. </a:t>
            </a: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11</a:t>
            </a:fld>
            <a:endParaRPr lang="en-ZA"/>
          </a:p>
        </p:txBody>
      </p:sp>
    </p:spTree>
    <p:extLst>
      <p:ext uri="{BB962C8B-B14F-4D97-AF65-F5344CB8AC3E}">
        <p14:creationId xmlns:p14="http://schemas.microsoft.com/office/powerpoint/2010/main" val="1272107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12</a:t>
            </a:fld>
            <a:endParaRPr lang="en-ZA"/>
          </a:p>
        </p:txBody>
      </p:sp>
    </p:spTree>
    <p:extLst>
      <p:ext uri="{BB962C8B-B14F-4D97-AF65-F5344CB8AC3E}">
        <p14:creationId xmlns:p14="http://schemas.microsoft.com/office/powerpoint/2010/main" val="403343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14</a:t>
            </a:fld>
            <a:endParaRPr lang="en-ZA"/>
          </a:p>
        </p:txBody>
      </p:sp>
    </p:spTree>
    <p:extLst>
      <p:ext uri="{BB962C8B-B14F-4D97-AF65-F5344CB8AC3E}">
        <p14:creationId xmlns:p14="http://schemas.microsoft.com/office/powerpoint/2010/main" val="161550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16</a:t>
            </a:fld>
            <a:endParaRPr lang="en-ZA"/>
          </a:p>
        </p:txBody>
      </p:sp>
    </p:spTree>
    <p:extLst>
      <p:ext uri="{BB962C8B-B14F-4D97-AF65-F5344CB8AC3E}">
        <p14:creationId xmlns:p14="http://schemas.microsoft.com/office/powerpoint/2010/main" val="84770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rPr>
              <a:t>22Every breathing thing on dry land died. </a:t>
            </a:r>
            <a:endParaRPr lang="en-ZA" dirty="0"/>
          </a:p>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17</a:t>
            </a:fld>
            <a:endParaRPr lang="en-ZA"/>
          </a:p>
        </p:txBody>
      </p:sp>
    </p:spTree>
    <p:extLst>
      <p:ext uri="{BB962C8B-B14F-4D97-AF65-F5344CB8AC3E}">
        <p14:creationId xmlns:p14="http://schemas.microsoft.com/office/powerpoint/2010/main" val="37835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18</a:t>
            </a:fld>
            <a:endParaRPr lang="en-ZA"/>
          </a:p>
        </p:txBody>
      </p:sp>
    </p:spTree>
    <p:extLst>
      <p:ext uri="{BB962C8B-B14F-4D97-AF65-F5344CB8AC3E}">
        <p14:creationId xmlns:p14="http://schemas.microsoft.com/office/powerpoint/2010/main" val="37835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4A32-B677-4591-8A80-73DC8DA70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517FF2A7-3143-4B47-883B-8F2A6AA4A0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523D7AE-A376-49B5-96A2-F1788C475FAB}"/>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5" name="Footer Placeholder 4">
            <a:extLst>
              <a:ext uri="{FF2B5EF4-FFF2-40B4-BE49-F238E27FC236}">
                <a16:creationId xmlns:a16="http://schemas.microsoft.com/office/drawing/2014/main" id="{9974767F-BB79-4AEC-B673-29A85044746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96A7B58-0799-451A-9879-752484690951}"/>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291307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A2D7-26E0-47A1-B71A-B33E632309DE}"/>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2080EFD-B0FF-4672-9433-11268815B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4CAC71-2725-4864-A539-07C3B428F94A}"/>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5" name="Footer Placeholder 4">
            <a:extLst>
              <a:ext uri="{FF2B5EF4-FFF2-40B4-BE49-F238E27FC236}">
                <a16:creationId xmlns:a16="http://schemas.microsoft.com/office/drawing/2014/main" id="{FF1DC6B7-562F-4845-A553-126BC8E2942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46DCC00-D8CF-43D2-B37B-467C183CF025}"/>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64675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9D6F3-95CF-4B21-A96C-92014F4D61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7529913-DC3B-4E5E-B472-DA02A2A1DD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C9FA7B6-A6D8-47BE-A538-8A4A8C5701F4}"/>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5" name="Footer Placeholder 4">
            <a:extLst>
              <a:ext uri="{FF2B5EF4-FFF2-40B4-BE49-F238E27FC236}">
                <a16:creationId xmlns:a16="http://schemas.microsoft.com/office/drawing/2014/main" id="{2851F1DC-9B0D-4734-8945-D5E49E8816C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19FD98C-8992-4FDF-AE89-071118B656D7}"/>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182847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15A-B480-4BAF-A41A-500EF5D718E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33D3128-CA28-4FD3-B009-0796C61FF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725F54A-16AC-4C4A-812F-4B69549E1FB0}"/>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5" name="Footer Placeholder 4">
            <a:extLst>
              <a:ext uri="{FF2B5EF4-FFF2-40B4-BE49-F238E27FC236}">
                <a16:creationId xmlns:a16="http://schemas.microsoft.com/office/drawing/2014/main" id="{6AC699B5-B713-4AE5-A109-A0CF26A5749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C59F1A1-5545-4718-A5ED-156A586BC605}"/>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05885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7E6F-5225-4BE4-A798-F1D0AECE7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86E7A96-CD27-4B12-8614-CF479FB84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7C98AB-3342-42AB-A28C-900C5A09A025}"/>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5" name="Footer Placeholder 4">
            <a:extLst>
              <a:ext uri="{FF2B5EF4-FFF2-40B4-BE49-F238E27FC236}">
                <a16:creationId xmlns:a16="http://schemas.microsoft.com/office/drawing/2014/main" id="{FD8D1C9B-FCC5-458E-919A-BFB5A600188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A0E34B3-68FB-424C-85C4-4180C6F9D150}"/>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08570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E7C1-ED70-4AFF-96D4-A00F8C45D28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1F87E54-AF8D-4EFD-ADD5-0844928C1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D80F86-6BF5-44B2-B902-D824AD484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49B9603-9552-40CA-A0D3-CBF124636BC4}"/>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6" name="Footer Placeholder 5">
            <a:extLst>
              <a:ext uri="{FF2B5EF4-FFF2-40B4-BE49-F238E27FC236}">
                <a16:creationId xmlns:a16="http://schemas.microsoft.com/office/drawing/2014/main" id="{8D9502CA-EDCB-4925-801F-C2B84E07F76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D9D454-ACF8-44D4-8E7C-9D259BED85BF}"/>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47576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3AC9-B7E4-4958-880E-90BF26C015E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C7B0BF2-0318-4CD3-96A5-221CF16FE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8AFC9-DDEA-42DA-AE67-C7955CECEA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63C54B9-1F31-4543-B51F-B6680138A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949182-346D-4635-B6BE-C73D746B1C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568D9D8-1EB5-4A9A-B7D3-1A44FA13D6A1}"/>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8" name="Footer Placeholder 7">
            <a:extLst>
              <a:ext uri="{FF2B5EF4-FFF2-40B4-BE49-F238E27FC236}">
                <a16:creationId xmlns:a16="http://schemas.microsoft.com/office/drawing/2014/main" id="{1B419269-3690-4FD0-8198-817AE9E2B51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2A6B2AE-DC67-4E08-8AA3-BA769A30B143}"/>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26457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C7A2-F8C3-41F3-8BDD-B71D0B5CD06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6444071-7E17-40B7-BED5-C19A9550037F}"/>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4" name="Footer Placeholder 3">
            <a:extLst>
              <a:ext uri="{FF2B5EF4-FFF2-40B4-BE49-F238E27FC236}">
                <a16:creationId xmlns:a16="http://schemas.microsoft.com/office/drawing/2014/main" id="{1B6CF88F-23A0-4D4D-BD5F-48CB93BFA16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FEE4AB0-0C24-4270-A15D-CEF072B229EE}"/>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12208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A3935-286A-42EC-9C27-490F1FE51401}"/>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3" name="Footer Placeholder 2">
            <a:extLst>
              <a:ext uri="{FF2B5EF4-FFF2-40B4-BE49-F238E27FC236}">
                <a16:creationId xmlns:a16="http://schemas.microsoft.com/office/drawing/2014/main" id="{9A886C74-0C78-4261-AC1F-C957CE8E161C}"/>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7DE610C-C799-4C04-909D-DCDE9751A337}"/>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54747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5B3E-784E-4C3F-8846-6A5D8D53E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8AD6A53-2666-4A9B-A20D-50A7896C25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38DA801-FF15-4112-B2D8-EAB11841B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A9615-576E-4EAE-8568-A7FCFCCFBAA9}"/>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6" name="Footer Placeholder 5">
            <a:extLst>
              <a:ext uri="{FF2B5EF4-FFF2-40B4-BE49-F238E27FC236}">
                <a16:creationId xmlns:a16="http://schemas.microsoft.com/office/drawing/2014/main" id="{1008C38B-EE67-4213-A6E1-F0BD1459EA1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D2114ED-51C9-467A-80AA-57DC26B9440E}"/>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126531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DE04-2062-4F63-8BFE-31A95FB50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223BD39-D906-4DD2-BF5D-AA2E7E6EDC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59FD670-3DCF-4A4B-8BAA-655DAA5CE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CA209-DB5C-4A85-B4CE-A4CB91F9278D}"/>
              </a:ext>
            </a:extLst>
          </p:cNvPr>
          <p:cNvSpPr>
            <a:spLocks noGrp="1"/>
          </p:cNvSpPr>
          <p:nvPr>
            <p:ph type="dt" sz="half" idx="10"/>
          </p:nvPr>
        </p:nvSpPr>
        <p:spPr/>
        <p:txBody>
          <a:bodyPr/>
          <a:lstStyle/>
          <a:p>
            <a:fld id="{2E9961BC-029F-4185-BFE8-09AB1E6B16E2}" type="datetimeFigureOut">
              <a:rPr lang="en-ZA" smtClean="0"/>
              <a:t>2024/08/14</a:t>
            </a:fld>
            <a:endParaRPr lang="en-ZA"/>
          </a:p>
        </p:txBody>
      </p:sp>
      <p:sp>
        <p:nvSpPr>
          <p:cNvPr id="6" name="Footer Placeholder 5">
            <a:extLst>
              <a:ext uri="{FF2B5EF4-FFF2-40B4-BE49-F238E27FC236}">
                <a16:creationId xmlns:a16="http://schemas.microsoft.com/office/drawing/2014/main" id="{78AFFDDD-A7BE-4DFD-8B22-6D4DCD5AD38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3CACF3B-F665-4180-BA94-9FEFF1662D34}"/>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16352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016E64-1AB6-4741-8FCC-4B4CA68E9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5F5AED3-64CD-4911-8BB5-EE55AE013A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E17CF78-5844-40FD-9013-0D46D2F208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961BC-029F-4185-BFE8-09AB1E6B16E2}" type="datetimeFigureOut">
              <a:rPr lang="en-ZA" smtClean="0"/>
              <a:t>2024/08/14</a:t>
            </a:fld>
            <a:endParaRPr lang="en-ZA"/>
          </a:p>
        </p:txBody>
      </p:sp>
      <p:sp>
        <p:nvSpPr>
          <p:cNvPr id="5" name="Footer Placeholder 4">
            <a:extLst>
              <a:ext uri="{FF2B5EF4-FFF2-40B4-BE49-F238E27FC236}">
                <a16:creationId xmlns:a16="http://schemas.microsoft.com/office/drawing/2014/main" id="{FA1B3A27-3613-4433-B890-151F2D043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A70C817-838D-435B-AB30-A31786557E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753D3-5DE4-4B45-9AAE-C00C0B8685CF}" type="slidenum">
              <a:rPr lang="en-ZA" smtClean="0"/>
              <a:t>‹#›</a:t>
            </a:fld>
            <a:endParaRPr lang="en-ZA"/>
          </a:p>
        </p:txBody>
      </p:sp>
    </p:spTree>
    <p:extLst>
      <p:ext uri="{BB962C8B-B14F-4D97-AF65-F5344CB8AC3E}">
        <p14:creationId xmlns:p14="http://schemas.microsoft.com/office/powerpoint/2010/main" val="62753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BFC6-6FC7-62E4-FE4E-361ADE3BF94F}"/>
              </a:ext>
            </a:extLst>
          </p:cNvPr>
          <p:cNvSpPr>
            <a:spLocks noGrp="1"/>
          </p:cNvSpPr>
          <p:nvPr>
            <p:ph type="title"/>
          </p:nvPr>
        </p:nvSpPr>
        <p:spPr/>
        <p:txBody>
          <a:bodyPr/>
          <a:lstStyle/>
          <a:p>
            <a:r>
              <a:rPr lang="en-IN" dirty="0"/>
              <a:t>03-5</a:t>
            </a:r>
          </a:p>
        </p:txBody>
      </p:sp>
      <p:sp>
        <p:nvSpPr>
          <p:cNvPr id="3" name="Content Placeholder 2">
            <a:extLst>
              <a:ext uri="{FF2B5EF4-FFF2-40B4-BE49-F238E27FC236}">
                <a16:creationId xmlns:a16="http://schemas.microsoft.com/office/drawing/2014/main" id="{447050D1-005C-2B26-B346-4068831BD548}"/>
              </a:ext>
            </a:extLst>
          </p:cNvPr>
          <p:cNvSpPr>
            <a:spLocks noGrp="1"/>
          </p:cNvSpPr>
          <p:nvPr>
            <p:ph idx="1"/>
          </p:nvPr>
        </p:nvSpPr>
        <p:spPr/>
        <p:txBody>
          <a:bodyPr>
            <a:normAutofit fontScale="47500" lnSpcReduction="20000"/>
          </a:bodyPr>
          <a:lstStyle/>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Bible Hub</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OpenBible.com</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a:p>
            <a:endParaRPr lang="en-IN" dirty="0"/>
          </a:p>
        </p:txBody>
      </p:sp>
      <p:pic>
        <p:nvPicPr>
          <p:cNvPr id="7" name="Audio 6">
            <a:hlinkClick r:id="" action="ppaction://media"/>
            <a:extLst>
              <a:ext uri="{FF2B5EF4-FFF2-40B4-BE49-F238E27FC236}">
                <a16:creationId xmlns:a16="http://schemas.microsoft.com/office/drawing/2014/main" id="{29A08D45-9385-4512-3D81-BA2C340402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2453381"/>
      </p:ext>
    </p:extLst>
  </p:cSld>
  <p:clrMapOvr>
    <a:masterClrMapping/>
  </p:clrMapOvr>
  <mc:AlternateContent xmlns:mc="http://schemas.openxmlformats.org/markup-compatibility/2006" xmlns:p14="http://schemas.microsoft.com/office/powerpoint/2010/main">
    <mc:Choice Requires="p14">
      <p:transition spd="slow" p14:dur="2000" advTm="3014"/>
    </mc:Choice>
    <mc:Fallback xmlns="">
      <p:transition spd="slow" advTm="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2FA34-6FB8-47A8-8231-43D68903E3A4}"/>
              </a:ext>
            </a:extLst>
          </p:cNvPr>
          <p:cNvPicPr>
            <a:picLocks noChangeAspect="1"/>
          </p:cNvPicPr>
          <p:nvPr/>
        </p:nvPicPr>
        <p:blipFill>
          <a:blip r:embed="rId3"/>
          <a:stretch>
            <a:fillRect/>
          </a:stretch>
        </p:blipFill>
        <p:spPr>
          <a:xfrm>
            <a:off x="0" y="0"/>
            <a:ext cx="13269310" cy="6858000"/>
          </a:xfrm>
          <a:prstGeom prst="rect">
            <a:avLst/>
          </a:prstGeom>
        </p:spPr>
      </p:pic>
      <p:sp>
        <p:nvSpPr>
          <p:cNvPr id="4" name="TextBox 3">
            <a:extLst>
              <a:ext uri="{FF2B5EF4-FFF2-40B4-BE49-F238E27FC236}">
                <a16:creationId xmlns:a16="http://schemas.microsoft.com/office/drawing/2014/main" id="{A67B520B-4C8D-80A6-5463-09FC7C34FF3B}"/>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7:18</a:t>
            </a:r>
          </a:p>
        </p:txBody>
      </p:sp>
    </p:spTree>
    <p:extLst>
      <p:ext uri="{BB962C8B-B14F-4D97-AF65-F5344CB8AC3E}">
        <p14:creationId xmlns:p14="http://schemas.microsoft.com/office/powerpoint/2010/main" val="2440669310"/>
      </p:ext>
    </p:extLst>
  </p:cSld>
  <p:clrMapOvr>
    <a:masterClrMapping/>
  </p:clrMapOvr>
  <mc:AlternateContent xmlns:mc="http://schemas.openxmlformats.org/markup-compatibility/2006" xmlns:p14="http://schemas.microsoft.com/office/powerpoint/2010/main">
    <mc:Choice Requires="p14">
      <p:transition spd="slow" p14:dur="2000" advTm="6881"/>
    </mc:Choice>
    <mc:Fallback xmlns="">
      <p:transition spd="slow" advTm="68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8A218A4-E530-49B1-955D-765FD4C279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3923FE-AE57-316E-6A29-44EFC26CE822}"/>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19</a:t>
            </a:r>
            <a:r>
              <a:rPr lang="en-US" sz="4800" b="0" i="0" dirty="0">
                <a:solidFill>
                  <a:srgbClr val="121212"/>
                </a:solidFill>
                <a:effectLst/>
                <a:highlight>
                  <a:srgbClr val="FFFFFF"/>
                </a:highlight>
                <a:latin typeface="Inter"/>
              </a:rPr>
              <a:t>Finally, the waters completely inundated the earth, so that all the high mountains under all the heavens were covered.</a:t>
            </a:r>
            <a:endParaRPr lang="en-ZA" sz="3600" dirty="0"/>
          </a:p>
        </p:txBody>
      </p:sp>
      <p:sp>
        <p:nvSpPr>
          <p:cNvPr id="3" name="TextBox 2">
            <a:extLst>
              <a:ext uri="{FF2B5EF4-FFF2-40B4-BE49-F238E27FC236}">
                <a16:creationId xmlns:a16="http://schemas.microsoft.com/office/drawing/2014/main" id="{DDD69577-31A2-EE2A-0B88-AABC82DF29F1}"/>
              </a:ext>
            </a:extLst>
          </p:cNvPr>
          <p:cNvSpPr txBox="1"/>
          <p:nvPr/>
        </p:nvSpPr>
        <p:spPr>
          <a:xfrm>
            <a:off x="6216871" y="0"/>
            <a:ext cx="5975129" cy="5607170"/>
          </a:xfrm>
          <a:prstGeom prst="rect">
            <a:avLst/>
          </a:prstGeom>
          <a:noFill/>
        </p:spPr>
        <p:txBody>
          <a:bodyPr wrap="square" rtlCol="0">
            <a:noAutofit/>
          </a:bodyPr>
          <a:lstStyle/>
          <a:p>
            <a:r>
              <a:rPr lang="bo-CN" sz="8000" b="0" i="0" dirty="0">
                <a:solidFill>
                  <a:srgbClr val="121212"/>
                </a:solidFill>
                <a:effectLst/>
                <a:latin typeface="Inter"/>
              </a:rPr>
              <a:t> </a:t>
            </a:r>
            <a:r>
              <a:rPr lang="bo-CN" sz="8000" b="0" i="0" dirty="0">
                <a:solidFill>
                  <a:srgbClr val="777A7B"/>
                </a:solidFill>
                <a:effectLst/>
                <a:latin typeface="Inter"/>
              </a:rPr>
              <a:t>19</a:t>
            </a:r>
            <a:r>
              <a:rPr lang="bo-CN" sz="8000" b="0" i="0" dirty="0">
                <a:solidFill>
                  <a:srgbClr val="121212"/>
                </a:solidFill>
                <a:effectLst/>
                <a:latin typeface="Inter"/>
              </a:rPr>
              <a:t>དེ་ནས་ས་སྟེང་དུ་ཆུ་ཆེར་རྒྱས་པས་གནམ་འོག་གི་རི་མཐོན་པོ་ཐམས་ཅད་བསྣུབས༌ཤིང༌། </a:t>
            </a:r>
            <a:endParaRPr lang="en-ZA" sz="8000" dirty="0"/>
          </a:p>
        </p:txBody>
      </p:sp>
    </p:spTree>
    <p:extLst>
      <p:ext uri="{BB962C8B-B14F-4D97-AF65-F5344CB8AC3E}">
        <p14:creationId xmlns:p14="http://schemas.microsoft.com/office/powerpoint/2010/main" val="3383976489"/>
      </p:ext>
    </p:extLst>
  </p:cSld>
  <p:clrMapOvr>
    <a:masterClrMapping/>
  </p:clrMapOvr>
  <mc:AlternateContent xmlns:mc="http://schemas.openxmlformats.org/markup-compatibility/2006" xmlns:p14="http://schemas.microsoft.com/office/powerpoint/2010/main">
    <mc:Choice Requires="p14">
      <p:transition spd="slow" p14:dur="2000" advTm="8942"/>
    </mc:Choice>
    <mc:Fallback xmlns="">
      <p:transition spd="slow" advTm="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D86B-72F4-428C-B123-B33994DDD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397CBCF-2F83-4C48-B981-CBFED984CE7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1AB0A00-25FB-4CF8-B27D-EAECBFC60D11}"/>
              </a:ext>
            </a:extLst>
          </p:cNvPr>
          <p:cNvPicPr>
            <a:picLocks noChangeAspect="1"/>
          </p:cNvPicPr>
          <p:nvPr/>
        </p:nvPicPr>
        <p:blipFill>
          <a:blip r:embed="rId3"/>
          <a:stretch>
            <a:fillRect/>
          </a:stretch>
        </p:blipFill>
        <p:spPr>
          <a:xfrm>
            <a:off x="-1" y="0"/>
            <a:ext cx="14714595" cy="6858000"/>
          </a:xfrm>
          <a:prstGeom prst="rect">
            <a:avLst/>
          </a:prstGeom>
        </p:spPr>
      </p:pic>
      <p:pic>
        <p:nvPicPr>
          <p:cNvPr id="7" name="Picture 6">
            <a:extLst>
              <a:ext uri="{FF2B5EF4-FFF2-40B4-BE49-F238E27FC236}">
                <a16:creationId xmlns:a16="http://schemas.microsoft.com/office/drawing/2014/main" id="{9655A24B-9735-4735-B1C6-76BDCA975CE5}"/>
              </a:ext>
            </a:extLst>
          </p:cNvPr>
          <p:cNvPicPr>
            <a:picLocks noChangeAspect="1"/>
          </p:cNvPicPr>
          <p:nvPr/>
        </p:nvPicPr>
        <p:blipFill>
          <a:blip r:embed="rId4"/>
          <a:stretch>
            <a:fillRect/>
          </a:stretch>
        </p:blipFill>
        <p:spPr>
          <a:xfrm>
            <a:off x="-188520" y="3053442"/>
            <a:ext cx="15352889" cy="4318000"/>
          </a:xfrm>
          <a:prstGeom prst="rect">
            <a:avLst/>
          </a:prstGeom>
        </p:spPr>
      </p:pic>
    </p:spTree>
    <p:extLst>
      <p:ext uri="{BB962C8B-B14F-4D97-AF65-F5344CB8AC3E}">
        <p14:creationId xmlns:p14="http://schemas.microsoft.com/office/powerpoint/2010/main" val="3486963690"/>
      </p:ext>
    </p:extLst>
  </p:cSld>
  <p:clrMapOvr>
    <a:masterClrMapping/>
  </p:clrMapOvr>
  <mc:AlternateContent xmlns:mc="http://schemas.openxmlformats.org/markup-compatibility/2006" xmlns:p14="http://schemas.microsoft.com/office/powerpoint/2010/main">
    <mc:Choice Requires="p14">
      <p:transition spd="slow" p14:dur="2000" advTm="8942"/>
    </mc:Choice>
    <mc:Fallback xmlns="">
      <p:transition spd="slow" advTm="894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3">
            <a:hlinkClick r:id="" action="ppaction://media"/>
            <a:extLst>
              <a:ext uri="{FF2B5EF4-FFF2-40B4-BE49-F238E27FC236}">
                <a16:creationId xmlns:a16="http://schemas.microsoft.com/office/drawing/2014/main" id="{D4F8D37D-EED2-A10A-9275-48F6B338C0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D3163E9-8D2F-3D8B-3D5A-23D0680C22C1}"/>
              </a:ext>
            </a:extLst>
          </p:cNvPr>
          <p:cNvSpPr txBox="1"/>
          <p:nvPr/>
        </p:nvSpPr>
        <p:spPr>
          <a:xfrm>
            <a:off x="152400" y="15240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20</a:t>
            </a:r>
            <a:r>
              <a:rPr lang="en-US" sz="5400" b="0" i="0" dirty="0">
                <a:solidFill>
                  <a:srgbClr val="121212"/>
                </a:solidFill>
                <a:effectLst/>
                <a:highlight>
                  <a:srgbClr val="FFFFFF"/>
                </a:highlight>
                <a:latin typeface="Inter"/>
              </a:rPr>
              <a:t>The waters rose and covered the mountaintops to a depth of more than 20 feet.</a:t>
            </a:r>
            <a:endParaRPr lang="en-ZA" sz="4000" dirty="0"/>
          </a:p>
        </p:txBody>
      </p:sp>
      <p:sp>
        <p:nvSpPr>
          <p:cNvPr id="5" name="TextBox 4">
            <a:extLst>
              <a:ext uri="{FF2B5EF4-FFF2-40B4-BE49-F238E27FC236}">
                <a16:creationId xmlns:a16="http://schemas.microsoft.com/office/drawing/2014/main" id="{C52C9C8A-DF71-8070-B064-C03F0CFB7DFD}"/>
              </a:ext>
            </a:extLst>
          </p:cNvPr>
          <p:cNvSpPr txBox="1"/>
          <p:nvPr/>
        </p:nvSpPr>
        <p:spPr>
          <a:xfrm>
            <a:off x="6369271" y="152400"/>
            <a:ext cx="5975129" cy="6858000"/>
          </a:xfrm>
          <a:prstGeom prst="rect">
            <a:avLst/>
          </a:prstGeom>
          <a:noFill/>
        </p:spPr>
        <p:txBody>
          <a:bodyPr wrap="square" rtlCol="0">
            <a:noAutofit/>
          </a:bodyPr>
          <a:lstStyle/>
          <a:p>
            <a:r>
              <a:rPr lang="bo-CN" sz="8000" dirty="0">
                <a:solidFill>
                  <a:srgbClr val="777A7B"/>
                </a:solidFill>
                <a:latin typeface="Inter"/>
              </a:rPr>
              <a:t>20</a:t>
            </a:r>
            <a:r>
              <a:rPr lang="bo-CN" sz="8000" dirty="0">
                <a:solidFill>
                  <a:srgbClr val="121212"/>
                </a:solidFill>
                <a:latin typeface="Inter"/>
              </a:rPr>
              <a:t>ཆུ་རྒྱས་པ་ནི་རི་བོ་ལས་ཁྲུ་བཅོ་ལྔས་མཐོ་བས་རི་ལུང་ཐམས་ཅད་བསྣུབས༌སོ།།</a:t>
            </a:r>
            <a:endParaRPr lang="en-ZA" dirty="0"/>
          </a:p>
        </p:txBody>
      </p:sp>
    </p:spTree>
    <p:extLst>
      <p:ext uri="{BB962C8B-B14F-4D97-AF65-F5344CB8AC3E}">
        <p14:creationId xmlns:p14="http://schemas.microsoft.com/office/powerpoint/2010/main" val="427644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3F30-BB6D-4AD1-A52D-6D3DC61F918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6CF002A-F324-477C-AEAA-008E9AE0A211}"/>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E8674579-0152-4246-8213-C4BA0A6C30DF}"/>
              </a:ext>
            </a:extLst>
          </p:cNvPr>
          <p:cNvPicPr>
            <a:picLocks noChangeAspect="1"/>
          </p:cNvPicPr>
          <p:nvPr/>
        </p:nvPicPr>
        <p:blipFill>
          <a:blip r:embed="rId3"/>
          <a:stretch>
            <a:fillRect/>
          </a:stretch>
        </p:blipFill>
        <p:spPr>
          <a:xfrm>
            <a:off x="-416168" y="0"/>
            <a:ext cx="12608168" cy="6858000"/>
          </a:xfrm>
          <a:prstGeom prst="rect">
            <a:avLst/>
          </a:prstGeom>
        </p:spPr>
      </p:pic>
      <p:sp>
        <p:nvSpPr>
          <p:cNvPr id="5" name="TextBox 4">
            <a:extLst>
              <a:ext uri="{FF2B5EF4-FFF2-40B4-BE49-F238E27FC236}">
                <a16:creationId xmlns:a16="http://schemas.microsoft.com/office/drawing/2014/main" id="{73D291D5-F86C-AB15-6FBB-9FAB49F629F0}"/>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7:20</a:t>
            </a:r>
          </a:p>
        </p:txBody>
      </p:sp>
    </p:spTree>
    <p:extLst>
      <p:ext uri="{BB962C8B-B14F-4D97-AF65-F5344CB8AC3E}">
        <p14:creationId xmlns:p14="http://schemas.microsoft.com/office/powerpoint/2010/main" val="4059317061"/>
      </p:ext>
    </p:extLst>
  </p:cSld>
  <p:clrMapOvr>
    <a:masterClrMapping/>
  </p:clrMapOvr>
  <mc:AlternateContent xmlns:mc="http://schemas.openxmlformats.org/markup-compatibility/2006" xmlns:p14="http://schemas.microsoft.com/office/powerpoint/2010/main">
    <mc:Choice Requires="p14">
      <p:transition spd="slow" p14:dur="2000" advTm="8669"/>
    </mc:Choice>
    <mc:Fallback xmlns="">
      <p:transition spd="slow" advTm="866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2741DA60-AC31-2C7B-34C4-65EA3A1C2A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DB14495-24D6-601D-56A0-5C4DC6963AFC}"/>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And every living thing that moved upon the earth perished—birds, livestock, animals, every creature that swarms upon the earth, and all mankind. </a:t>
            </a:r>
            <a:endParaRPr lang="en-ZA" sz="4400" dirty="0"/>
          </a:p>
        </p:txBody>
      </p:sp>
      <p:sp>
        <p:nvSpPr>
          <p:cNvPr id="5" name="TextBox 4">
            <a:extLst>
              <a:ext uri="{FF2B5EF4-FFF2-40B4-BE49-F238E27FC236}">
                <a16:creationId xmlns:a16="http://schemas.microsoft.com/office/drawing/2014/main" id="{EEBD6191-BD30-B251-26D3-84561E320E07}"/>
              </a:ext>
            </a:extLst>
          </p:cNvPr>
          <p:cNvSpPr txBox="1"/>
          <p:nvPr/>
        </p:nvSpPr>
        <p:spPr>
          <a:xfrm>
            <a:off x="6369271" y="152400"/>
            <a:ext cx="5975129" cy="6858000"/>
          </a:xfrm>
          <a:prstGeom prst="rect">
            <a:avLst/>
          </a:prstGeom>
          <a:noFill/>
        </p:spPr>
        <p:txBody>
          <a:bodyPr wrap="square" rtlCol="0">
            <a:noAutofit/>
          </a:bodyPr>
          <a:lstStyle/>
          <a:p>
            <a:r>
              <a:rPr lang="bo-CN" sz="6600" dirty="0">
                <a:solidFill>
                  <a:srgbClr val="777A7B"/>
                </a:solidFill>
                <a:latin typeface="Inter"/>
              </a:rPr>
              <a:t>21</a:t>
            </a:r>
            <a:r>
              <a:rPr lang="bo-CN" sz="6600" dirty="0">
                <a:solidFill>
                  <a:srgbClr val="121212"/>
                </a:solidFill>
                <a:latin typeface="Inter"/>
              </a:rPr>
              <a:t>ས་སྟེང་དུ་ཡོད་པའི་སྲོག་ལྡན༌ཏེ། འདབ་ཆགས༌དང༌། ཕྱུགས༌ཟོག རི༌དྭགས། ལྟོ་འགྲོ་དང་འབུ་སྲིན་དང་མིའི་རིགས་དང་བཅས་པ་ཐམས་ཅད་འཆི་བར་གྱུར༌ཏོ།།</a:t>
            </a:r>
            <a:endParaRPr lang="en-ZA" dirty="0"/>
          </a:p>
        </p:txBody>
      </p:sp>
    </p:spTree>
    <p:extLst>
      <p:ext uri="{BB962C8B-B14F-4D97-AF65-F5344CB8AC3E}">
        <p14:creationId xmlns:p14="http://schemas.microsoft.com/office/powerpoint/2010/main" val="6147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56F64-DE12-4256-B150-4BBA44918BE9}"/>
              </a:ext>
            </a:extLst>
          </p:cNvPr>
          <p:cNvPicPr>
            <a:picLocks noChangeAspect="1"/>
          </p:cNvPicPr>
          <p:nvPr/>
        </p:nvPicPr>
        <p:blipFill>
          <a:blip r:embed="rId3"/>
          <a:stretch>
            <a:fillRect/>
          </a:stretch>
        </p:blipFill>
        <p:spPr>
          <a:xfrm>
            <a:off x="-370860" y="0"/>
            <a:ext cx="12933719" cy="6858000"/>
          </a:xfrm>
          <a:prstGeom prst="rect">
            <a:avLst/>
          </a:prstGeom>
        </p:spPr>
      </p:pic>
      <p:sp>
        <p:nvSpPr>
          <p:cNvPr id="4" name="TextBox 3">
            <a:extLst>
              <a:ext uri="{FF2B5EF4-FFF2-40B4-BE49-F238E27FC236}">
                <a16:creationId xmlns:a16="http://schemas.microsoft.com/office/drawing/2014/main" id="{897D5CB3-BC78-BBFF-342F-378F3B9951E3}"/>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7:21</a:t>
            </a:r>
          </a:p>
        </p:txBody>
      </p:sp>
    </p:spTree>
    <p:extLst>
      <p:ext uri="{BB962C8B-B14F-4D97-AF65-F5344CB8AC3E}">
        <p14:creationId xmlns:p14="http://schemas.microsoft.com/office/powerpoint/2010/main" val="3305883832"/>
      </p:ext>
    </p:extLst>
  </p:cSld>
  <p:clrMapOvr>
    <a:masterClrMapping/>
  </p:clrMapOvr>
  <mc:AlternateContent xmlns:mc="http://schemas.openxmlformats.org/markup-compatibility/2006" xmlns:p14="http://schemas.microsoft.com/office/powerpoint/2010/main">
    <mc:Choice Requires="p14">
      <p:transition spd="slow" p14:dur="2000" advTm="15906"/>
    </mc:Choice>
    <mc:Fallback xmlns="">
      <p:transition spd="slow" advTm="1590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13C5191-4F30-48BD-BB8C-A26219C59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8D3EAEB-F910-9B18-B3C8-00D1A6F403D5}"/>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22</a:t>
            </a:r>
            <a:r>
              <a:rPr lang="en-US" sz="4800" b="0" i="0" dirty="0">
                <a:solidFill>
                  <a:srgbClr val="121212"/>
                </a:solidFill>
                <a:effectLst/>
                <a:highlight>
                  <a:srgbClr val="FFFFFF"/>
                </a:highlight>
                <a:latin typeface="Inter"/>
              </a:rPr>
              <a:t>Of all that was on dry land, everything that had the breath of life in its nostrils died.</a:t>
            </a:r>
            <a:endParaRPr lang="en-ZA" sz="4800" dirty="0"/>
          </a:p>
        </p:txBody>
      </p:sp>
      <p:sp>
        <p:nvSpPr>
          <p:cNvPr id="5" name="TextBox 4">
            <a:extLst>
              <a:ext uri="{FF2B5EF4-FFF2-40B4-BE49-F238E27FC236}">
                <a16:creationId xmlns:a16="http://schemas.microsoft.com/office/drawing/2014/main" id="{9164B5B6-B4BE-E776-255E-080B143A54D1}"/>
              </a:ext>
            </a:extLst>
          </p:cNvPr>
          <p:cNvSpPr txBox="1"/>
          <p:nvPr/>
        </p:nvSpPr>
        <p:spPr>
          <a:xfrm>
            <a:off x="6096001" y="111929"/>
            <a:ext cx="5880100" cy="5650516"/>
          </a:xfrm>
          <a:prstGeom prst="rect">
            <a:avLst/>
          </a:prstGeom>
          <a:noFill/>
        </p:spPr>
        <p:txBody>
          <a:bodyPr wrap="square" rtlCol="0">
            <a:noAutofit/>
          </a:bodyPr>
          <a:lstStyle/>
          <a:p>
            <a:r>
              <a:rPr lang="bo-CN" sz="6600" b="0" i="0" dirty="0">
                <a:solidFill>
                  <a:srgbClr val="777A7B"/>
                </a:solidFill>
                <a:effectLst/>
                <a:latin typeface="Inter"/>
              </a:rPr>
              <a:t>22</a:t>
            </a:r>
            <a:r>
              <a:rPr lang="bo-CN" sz="6600" b="0" i="0" dirty="0">
                <a:solidFill>
                  <a:srgbClr val="121212"/>
                </a:solidFill>
                <a:effectLst/>
                <a:latin typeface="Inter"/>
              </a:rPr>
              <a:t>དེ་ཡང་སྐམ་སའི་སྟེང་གི་དབུགས་དང་ལྡན་པའི་སྲོག་ལྡན་ཐམས་ཅད་འཆི་བར་གྱུར་པ༌དང༌། </a:t>
            </a:r>
            <a:endParaRPr lang="en-ZA" sz="6600" dirty="0"/>
          </a:p>
        </p:txBody>
      </p:sp>
    </p:spTree>
    <p:extLst>
      <p:ext uri="{BB962C8B-B14F-4D97-AF65-F5344CB8AC3E}">
        <p14:creationId xmlns:p14="http://schemas.microsoft.com/office/powerpoint/2010/main" val="346296802"/>
      </p:ext>
    </p:extLst>
  </p:cSld>
  <p:clrMapOvr>
    <a:masterClrMapping/>
  </p:clrMapOvr>
  <mc:AlternateContent xmlns:mc="http://schemas.openxmlformats.org/markup-compatibility/2006" xmlns:p14="http://schemas.microsoft.com/office/powerpoint/2010/main">
    <mc:Choice Requires="p14">
      <p:transition spd="slow" p14:dur="2000" advTm="4970"/>
    </mc:Choice>
    <mc:Fallback xmlns="">
      <p:transition spd="slow" advTm="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22FDD-FB73-439A-8BC4-EBA1461ED588}"/>
              </a:ext>
            </a:extLst>
          </p:cNvPr>
          <p:cNvPicPr>
            <a:picLocks noChangeAspect="1"/>
          </p:cNvPicPr>
          <p:nvPr/>
        </p:nvPicPr>
        <p:blipFill>
          <a:blip r:embed="rId3"/>
          <a:stretch>
            <a:fillRect/>
          </a:stretch>
        </p:blipFill>
        <p:spPr>
          <a:xfrm>
            <a:off x="0" y="-546746"/>
            <a:ext cx="12192000" cy="7404746"/>
          </a:xfrm>
          <a:prstGeom prst="rect">
            <a:avLst/>
          </a:prstGeom>
        </p:spPr>
      </p:pic>
      <p:sp>
        <p:nvSpPr>
          <p:cNvPr id="4" name="TextBox 3">
            <a:extLst>
              <a:ext uri="{FF2B5EF4-FFF2-40B4-BE49-F238E27FC236}">
                <a16:creationId xmlns:a16="http://schemas.microsoft.com/office/drawing/2014/main" id="{E7E070FB-8C25-1D89-0332-B6249D7661BF}"/>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7:22</a:t>
            </a:r>
          </a:p>
        </p:txBody>
      </p:sp>
    </p:spTree>
    <p:extLst>
      <p:ext uri="{BB962C8B-B14F-4D97-AF65-F5344CB8AC3E}">
        <p14:creationId xmlns:p14="http://schemas.microsoft.com/office/powerpoint/2010/main" val="922870492"/>
      </p:ext>
    </p:extLst>
  </p:cSld>
  <p:clrMapOvr>
    <a:masterClrMapping/>
  </p:clrMapOvr>
  <mc:AlternateContent xmlns:mc="http://schemas.openxmlformats.org/markup-compatibility/2006" xmlns:p14="http://schemas.microsoft.com/office/powerpoint/2010/main">
    <mc:Choice Requires="p14">
      <p:transition spd="slow" p14:dur="2000" advTm="4970"/>
    </mc:Choice>
    <mc:Fallback xmlns="">
      <p:transition spd="slow" advTm="497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6C72051E-8641-FC52-2B57-761A7CBD6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859FFC9-D942-D88A-682F-BB8DEBA4B060}"/>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And every living thing on the face of the earth was destroyed—man and livestock, crawling creatures and birds of the air; they were blotted out from the earth, and only Noah and those with him in the ark remained.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11E70880-E8F0-5E99-64CC-C0182D5ED793}"/>
              </a:ext>
            </a:extLst>
          </p:cNvPr>
          <p:cNvSpPr txBox="1"/>
          <p:nvPr/>
        </p:nvSpPr>
        <p:spPr>
          <a:xfrm>
            <a:off x="6369271" y="152400"/>
            <a:ext cx="5975129" cy="6858000"/>
          </a:xfrm>
          <a:prstGeom prst="rect">
            <a:avLst/>
          </a:prstGeom>
          <a:noFill/>
        </p:spPr>
        <p:txBody>
          <a:bodyPr wrap="square" rtlCol="0">
            <a:noAutofit/>
          </a:bodyPr>
          <a:lstStyle/>
          <a:p>
            <a:r>
              <a:rPr lang="bo-CN" sz="5400" dirty="0">
                <a:solidFill>
                  <a:srgbClr val="777A7B"/>
                </a:solidFill>
                <a:latin typeface="Inter"/>
              </a:rPr>
              <a:t>23</a:t>
            </a:r>
            <a:r>
              <a:rPr lang="bo-CN" sz="5400" dirty="0">
                <a:solidFill>
                  <a:srgbClr val="121212"/>
                </a:solidFill>
                <a:latin typeface="Inter"/>
              </a:rPr>
              <a:t>གྲུ་གཟིངས་ཀྱི་ནང་དུ་ནོ་ཨ་དང་མཉམ་དུ་ཡོད་པ་དག་ལས༌གཞན། ས་སྟེང་གི་སྲོག་དང་ལྡན་པ༌སྟེ། མིའི་རིགས༌དང༌། དུད་འགྲོ་དང་ལྟོ་འགྲོ་འབུ༌སྲིན། ནམ་མཁའི་བྱ་དང་བཅས་པ་ཐམས་ཅད་ས་སྟེང་ནས་མེད་པར་གྱུར༌ཏོ།། </a:t>
            </a:r>
            <a:endParaRPr lang="en-ZA" dirty="0"/>
          </a:p>
        </p:txBody>
      </p:sp>
    </p:spTree>
    <p:extLst>
      <p:ext uri="{BB962C8B-B14F-4D97-AF65-F5344CB8AC3E}">
        <p14:creationId xmlns:p14="http://schemas.microsoft.com/office/powerpoint/2010/main" val="38820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06D9B2D8-49B3-4234-1ECE-60316779DBEA}"/>
              </a:ext>
            </a:extLst>
          </p:cNvPr>
          <p:cNvPicPr>
            <a:picLocks noChangeAspect="1"/>
          </p:cNvPicPr>
          <p:nvPr/>
        </p:nvPicPr>
        <p:blipFill>
          <a:blip r:embed="rId2"/>
          <a:stretch>
            <a:fillRect/>
          </a:stretch>
        </p:blipFill>
        <p:spPr>
          <a:xfrm>
            <a:off x="0" y="-8875"/>
            <a:ext cx="12192000" cy="6866875"/>
          </a:xfrm>
          <a:prstGeom prst="rect">
            <a:avLst/>
          </a:prstGeom>
        </p:spPr>
      </p:pic>
      <p:sp>
        <p:nvSpPr>
          <p:cNvPr id="3" name="TextBox 2">
            <a:extLst>
              <a:ext uri="{FF2B5EF4-FFF2-40B4-BE49-F238E27FC236}">
                <a16:creationId xmlns:a16="http://schemas.microsoft.com/office/drawing/2014/main" id="{5E56A478-61E7-40FE-240E-BE6D3E0B46C6}"/>
              </a:ext>
            </a:extLst>
          </p:cNvPr>
          <p:cNvSpPr txBox="1"/>
          <p:nvPr/>
        </p:nvSpPr>
        <p:spPr>
          <a:xfrm>
            <a:off x="4975308" y="1176156"/>
            <a:ext cx="3568617" cy="2554545"/>
          </a:xfrm>
          <a:prstGeom prst="rect">
            <a:avLst/>
          </a:prstGeom>
          <a:noFill/>
        </p:spPr>
        <p:txBody>
          <a:bodyPr wrap="square">
            <a:spAutoFit/>
          </a:bodyPr>
          <a:lstStyle/>
          <a:p>
            <a:pPr algn="ctr"/>
            <a:r>
              <a:rPr lang="bo-C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7,8</a:t>
            </a:r>
            <a:r>
              <a:rPr lang="bo-C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endParaRPr lang="en-I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ཆུ་ལོག་ཡོང་བ།</a:t>
            </a:r>
            <a:endParaRPr lang="en-ZA"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FA50-20E2-4E17-A853-A8C2534571D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C3011E-E7F4-4764-AAAE-0C0E7E55D88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117DC6D-17CE-421A-A13D-DCF0816553BD}"/>
              </a:ext>
            </a:extLst>
          </p:cNvPr>
          <p:cNvPicPr>
            <a:picLocks noChangeAspect="1"/>
          </p:cNvPicPr>
          <p:nvPr/>
        </p:nvPicPr>
        <p:blipFill>
          <a:blip r:embed="rId3"/>
          <a:stretch>
            <a:fillRect/>
          </a:stretch>
        </p:blipFill>
        <p:spPr>
          <a:xfrm>
            <a:off x="-1" y="-53508"/>
            <a:ext cx="13524677" cy="6911508"/>
          </a:xfrm>
          <a:prstGeom prst="rect">
            <a:avLst/>
          </a:prstGeom>
        </p:spPr>
      </p:pic>
      <p:sp>
        <p:nvSpPr>
          <p:cNvPr id="4" name="TextBox 3">
            <a:extLst>
              <a:ext uri="{FF2B5EF4-FFF2-40B4-BE49-F238E27FC236}">
                <a16:creationId xmlns:a16="http://schemas.microsoft.com/office/drawing/2014/main" id="{F21BEE04-E202-2419-7FE1-3595F14136AD}"/>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7:23</a:t>
            </a:r>
          </a:p>
        </p:txBody>
      </p:sp>
    </p:spTree>
    <p:extLst>
      <p:ext uri="{BB962C8B-B14F-4D97-AF65-F5344CB8AC3E}">
        <p14:creationId xmlns:p14="http://schemas.microsoft.com/office/powerpoint/2010/main" val="3476771142"/>
      </p:ext>
    </p:extLst>
  </p:cSld>
  <p:clrMapOvr>
    <a:masterClrMapping/>
  </p:clrMapOvr>
  <mc:AlternateContent xmlns:mc="http://schemas.openxmlformats.org/markup-compatibility/2006" xmlns:p14="http://schemas.microsoft.com/office/powerpoint/2010/main">
    <mc:Choice Requires="p14">
      <p:transition spd="slow" p14:dur="2000" advTm="20781"/>
    </mc:Choice>
    <mc:Fallback xmlns="">
      <p:transition spd="slow" advTm="207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30805088-5FBF-4C0B-996E-A97D1173F9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5F534E5-210C-46E7-393A-6D46362EF3D7}"/>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24</a:t>
            </a:r>
            <a:r>
              <a:rPr lang="en-US" sz="4400" b="0" i="0" dirty="0">
                <a:solidFill>
                  <a:srgbClr val="121212"/>
                </a:solidFill>
                <a:effectLst/>
                <a:highlight>
                  <a:srgbClr val="FFFFFF"/>
                </a:highlight>
                <a:latin typeface="Inter"/>
              </a:rPr>
              <a:t>And the waters prevailed upon the earth for 150 days.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3471F776-2529-3430-ECBB-F899D46E68A3}"/>
              </a:ext>
            </a:extLst>
          </p:cNvPr>
          <p:cNvSpPr txBox="1"/>
          <p:nvPr/>
        </p:nvSpPr>
        <p:spPr>
          <a:xfrm>
            <a:off x="6777980" y="215900"/>
            <a:ext cx="5975129" cy="6858000"/>
          </a:xfrm>
          <a:prstGeom prst="rect">
            <a:avLst/>
          </a:prstGeom>
          <a:noFill/>
        </p:spPr>
        <p:txBody>
          <a:bodyPr wrap="square" rtlCol="0">
            <a:noAutofit/>
          </a:bodyPr>
          <a:lstStyle/>
          <a:p>
            <a:r>
              <a:rPr lang="bo-CN" sz="8000" dirty="0">
                <a:solidFill>
                  <a:srgbClr val="777A7B"/>
                </a:solidFill>
                <a:latin typeface="Inter"/>
              </a:rPr>
              <a:t>24</a:t>
            </a:r>
            <a:r>
              <a:rPr lang="bo-CN" sz="8000" dirty="0">
                <a:solidFill>
                  <a:srgbClr val="121212"/>
                </a:solidFill>
                <a:latin typeface="Inter"/>
              </a:rPr>
              <a:t>དེ་ལྟར་ས་སྟེང་དུ་ཆུ་ལོག་ཆེན་པོ་རྒྱས་ཏེ་བསྡོམས་པས་ཉིན་བརྒྱ་དང་ལྔ་བཅུ་སོང་ངོ་། །</a:t>
            </a:r>
            <a:endParaRPr lang="en-ZA" dirty="0"/>
          </a:p>
        </p:txBody>
      </p:sp>
    </p:spTree>
    <p:extLst>
      <p:ext uri="{BB962C8B-B14F-4D97-AF65-F5344CB8AC3E}">
        <p14:creationId xmlns:p14="http://schemas.microsoft.com/office/powerpoint/2010/main" val="3774354010"/>
      </p:ext>
    </p:extLst>
  </p:cSld>
  <p:clrMapOvr>
    <a:masterClrMapping/>
  </p:clrMapOvr>
  <mc:AlternateContent xmlns:mc="http://schemas.openxmlformats.org/markup-compatibility/2006" xmlns:p14="http://schemas.microsoft.com/office/powerpoint/2010/main">
    <mc:Choice Requires="p14">
      <p:transition spd="slow" p14:dur="2000" advTm="4784"/>
    </mc:Choice>
    <mc:Fallback xmlns="">
      <p:transition spd="slow" advTm="4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50F6D-0258-462F-B4E9-C22104C61901}"/>
              </a:ext>
            </a:extLst>
          </p:cNvPr>
          <p:cNvPicPr>
            <a:picLocks noChangeAspect="1"/>
          </p:cNvPicPr>
          <p:nvPr/>
        </p:nvPicPr>
        <p:blipFill>
          <a:blip r:embed="rId3"/>
          <a:stretch>
            <a:fillRect/>
          </a:stretch>
        </p:blipFill>
        <p:spPr>
          <a:xfrm>
            <a:off x="0" y="0"/>
            <a:ext cx="12791872" cy="6858000"/>
          </a:xfrm>
          <a:prstGeom prst="rect">
            <a:avLst/>
          </a:prstGeom>
        </p:spPr>
      </p:pic>
      <p:sp>
        <p:nvSpPr>
          <p:cNvPr id="2" name="TextBox 1">
            <a:extLst>
              <a:ext uri="{FF2B5EF4-FFF2-40B4-BE49-F238E27FC236}">
                <a16:creationId xmlns:a16="http://schemas.microsoft.com/office/drawing/2014/main" id="{C5B6F3C5-7D73-AB18-998F-1262664EB504}"/>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7:24</a:t>
            </a:r>
          </a:p>
        </p:txBody>
      </p:sp>
    </p:spTree>
    <p:extLst>
      <p:ext uri="{BB962C8B-B14F-4D97-AF65-F5344CB8AC3E}">
        <p14:creationId xmlns:p14="http://schemas.microsoft.com/office/powerpoint/2010/main" val="3013013754"/>
      </p:ext>
    </p:extLst>
  </p:cSld>
  <p:clrMapOvr>
    <a:masterClrMapping/>
  </p:clrMapOvr>
  <mc:AlternateContent xmlns:mc="http://schemas.openxmlformats.org/markup-compatibility/2006" xmlns:p14="http://schemas.microsoft.com/office/powerpoint/2010/main">
    <mc:Choice Requires="p14">
      <p:transition spd="slow" p14:dur="2000" advTm="4784"/>
    </mc:Choice>
    <mc:Fallback xmlns="">
      <p:transition spd="slow" advTm="478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59D8CDD-253F-46C9-87B1-908B692134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B874358-A49D-4A80-F886-DDEB707EF4EA}"/>
              </a:ext>
            </a:extLst>
          </p:cNvPr>
          <p:cNvSpPr txBox="1"/>
          <p:nvPr/>
        </p:nvSpPr>
        <p:spPr>
          <a:xfrm>
            <a:off x="0" y="0"/>
            <a:ext cx="5975131" cy="6858000"/>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8:</a:t>
            </a:r>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But God remembered Noah and all the animals and livestock that were with him in the ark. And God sent a wind over the earth, and the waters began to subside.</a:t>
            </a:r>
            <a:endParaRPr lang="en-ZA" sz="4000" dirty="0"/>
          </a:p>
        </p:txBody>
      </p:sp>
      <p:sp>
        <p:nvSpPr>
          <p:cNvPr id="4" name="TextBox 3">
            <a:extLst>
              <a:ext uri="{FF2B5EF4-FFF2-40B4-BE49-F238E27FC236}">
                <a16:creationId xmlns:a16="http://schemas.microsoft.com/office/drawing/2014/main" id="{E3C9BE98-49FD-3223-4CDF-93A182086878}"/>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དེ་ཡང་དཀོན་མཆོག་གིས་ནོ་ཨ་དང་ཁོའི་གྲུ་གཟིངས་ནང་གི་སྲོག་ལྡན་ཐམས་ཅད་ཐུགས་ལ་དགོངས༌ཏེ། ས་རུ་རླུང་གཡུག་ཏུ་བཅུག་པས་ཆུ་རིམ་གྱིས་བྲི་བར༌གྱུར། </a:t>
            </a:r>
            <a:endParaRPr lang="en-ZA" dirty="0"/>
          </a:p>
        </p:txBody>
      </p:sp>
    </p:spTree>
    <p:extLst>
      <p:ext uri="{BB962C8B-B14F-4D97-AF65-F5344CB8AC3E}">
        <p14:creationId xmlns:p14="http://schemas.microsoft.com/office/powerpoint/2010/main" val="1059093045"/>
      </p:ext>
    </p:extLst>
  </p:cSld>
  <p:clrMapOvr>
    <a:masterClrMapping/>
  </p:clrMapOvr>
  <mc:AlternateContent xmlns:mc="http://schemas.openxmlformats.org/markup-compatibility/2006" xmlns:p14="http://schemas.microsoft.com/office/powerpoint/2010/main">
    <mc:Choice Requires="p14">
      <p:transition spd="slow" p14:dur="2000" advTm="12023"/>
    </mc:Choice>
    <mc:Fallback xmlns="">
      <p:transition spd="slow" advTm="12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F507D-7457-4C64-8144-F31E8F04D872}"/>
              </a:ext>
            </a:extLst>
          </p:cNvPr>
          <p:cNvPicPr>
            <a:picLocks noChangeAspect="1"/>
          </p:cNvPicPr>
          <p:nvPr/>
        </p:nvPicPr>
        <p:blipFill>
          <a:blip r:embed="rId3"/>
          <a:stretch>
            <a:fillRect/>
          </a:stretch>
        </p:blipFill>
        <p:spPr>
          <a:xfrm>
            <a:off x="0" y="0"/>
            <a:ext cx="12362688" cy="6858000"/>
          </a:xfrm>
          <a:prstGeom prst="rect">
            <a:avLst/>
          </a:prstGeom>
        </p:spPr>
      </p:pic>
      <p:sp>
        <p:nvSpPr>
          <p:cNvPr id="2" name="TextBox 1">
            <a:extLst>
              <a:ext uri="{FF2B5EF4-FFF2-40B4-BE49-F238E27FC236}">
                <a16:creationId xmlns:a16="http://schemas.microsoft.com/office/drawing/2014/main" id="{07733401-4F6D-D334-8126-323BDB03974C}"/>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083681791"/>
      </p:ext>
    </p:extLst>
  </p:cSld>
  <p:clrMapOvr>
    <a:masterClrMapping/>
  </p:clrMapOvr>
  <mc:AlternateContent xmlns:mc="http://schemas.openxmlformats.org/markup-compatibility/2006" xmlns:p14="http://schemas.microsoft.com/office/powerpoint/2010/main">
    <mc:Choice Requires="p14">
      <p:transition spd="slow" p14:dur="2000" advTm="12023"/>
    </mc:Choice>
    <mc:Fallback xmlns="">
      <p:transition spd="slow" advTm="1202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D59973BD-5A0F-9ECE-0F69-4C588251EE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E6BD002-5D5D-1A8B-1002-49551A9B91AE}"/>
              </a:ext>
            </a:extLst>
          </p:cNvPr>
          <p:cNvSpPr txBox="1"/>
          <p:nvPr/>
        </p:nvSpPr>
        <p:spPr>
          <a:xfrm>
            <a:off x="273269" y="15240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a:t>
            </a:r>
            <a:r>
              <a:rPr lang="en-US" sz="4400" b="0" i="0" dirty="0">
                <a:solidFill>
                  <a:srgbClr val="121212"/>
                </a:solidFill>
                <a:effectLst/>
                <a:highlight>
                  <a:srgbClr val="FFFFFF"/>
                </a:highlight>
                <a:latin typeface="Inter"/>
              </a:rPr>
              <a:t>The springs of the deep and the floodgates of the heavens were closed, and the rain from the sky was restrained. </a:t>
            </a:r>
            <a:endParaRPr lang="en-ZA" sz="4400" dirty="0"/>
          </a:p>
        </p:txBody>
      </p:sp>
      <p:sp>
        <p:nvSpPr>
          <p:cNvPr id="5" name="TextBox 4">
            <a:extLst>
              <a:ext uri="{FF2B5EF4-FFF2-40B4-BE49-F238E27FC236}">
                <a16:creationId xmlns:a16="http://schemas.microsoft.com/office/drawing/2014/main" id="{BFD6E8FA-66E2-A3B2-216C-1F8FCD829358}"/>
              </a:ext>
            </a:extLst>
          </p:cNvPr>
          <p:cNvSpPr txBox="1"/>
          <p:nvPr/>
        </p:nvSpPr>
        <p:spPr>
          <a:xfrm>
            <a:off x="6369271" y="152400"/>
            <a:ext cx="5975129" cy="6858000"/>
          </a:xfrm>
          <a:prstGeom prst="rect">
            <a:avLst/>
          </a:prstGeom>
          <a:noFill/>
        </p:spPr>
        <p:txBody>
          <a:bodyPr wrap="square" rtlCol="0">
            <a:noAutofit/>
          </a:bodyPr>
          <a:lstStyle/>
          <a:p>
            <a:r>
              <a:rPr lang="bo-CN" sz="7200" dirty="0">
                <a:solidFill>
                  <a:srgbClr val="777A7B"/>
                </a:solidFill>
                <a:latin typeface="Inter"/>
              </a:rPr>
              <a:t>2</a:t>
            </a:r>
            <a:r>
              <a:rPr lang="bo-CN" sz="7200" dirty="0">
                <a:solidFill>
                  <a:srgbClr val="121212"/>
                </a:solidFill>
                <a:latin typeface="Inter"/>
              </a:rPr>
              <a:t>དེ་ནས་རྒྱ་མཚོའི་གཏིང་འོག་གི་ཆུ་མིག་དང་ནམ་མཁའི་དཀར་ཁུང་བཅད་དེ་ཆར་བའང་འབབ་མཚམས་བཞག༌གོ ། </a:t>
            </a:r>
            <a:endParaRPr lang="en-ZA" dirty="0"/>
          </a:p>
        </p:txBody>
      </p:sp>
    </p:spTree>
    <p:extLst>
      <p:ext uri="{BB962C8B-B14F-4D97-AF65-F5344CB8AC3E}">
        <p14:creationId xmlns:p14="http://schemas.microsoft.com/office/powerpoint/2010/main" val="17337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5C6F0-BCD4-4F0E-9F03-316BFBBE8B2C}"/>
              </a:ext>
            </a:extLst>
          </p:cNvPr>
          <p:cNvPicPr>
            <a:picLocks noChangeAspect="1"/>
          </p:cNvPicPr>
          <p:nvPr/>
        </p:nvPicPr>
        <p:blipFill>
          <a:blip r:embed="rId3"/>
          <a:stretch>
            <a:fillRect/>
          </a:stretch>
        </p:blipFill>
        <p:spPr>
          <a:xfrm>
            <a:off x="0" y="0"/>
            <a:ext cx="12192000" cy="7299992"/>
          </a:xfrm>
          <a:prstGeom prst="rect">
            <a:avLst/>
          </a:prstGeom>
        </p:spPr>
      </p:pic>
      <p:sp>
        <p:nvSpPr>
          <p:cNvPr id="2" name="TextBox 1">
            <a:extLst>
              <a:ext uri="{FF2B5EF4-FFF2-40B4-BE49-F238E27FC236}">
                <a16:creationId xmlns:a16="http://schemas.microsoft.com/office/drawing/2014/main" id="{5D60ACC5-6B18-5E03-365E-1C4952B55EA4}"/>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044762142"/>
      </p:ext>
    </p:extLst>
  </p:cSld>
  <p:clrMapOvr>
    <a:masterClrMapping/>
  </p:clrMapOvr>
  <mc:AlternateContent xmlns:mc="http://schemas.openxmlformats.org/markup-compatibility/2006" xmlns:p14="http://schemas.microsoft.com/office/powerpoint/2010/main">
    <mc:Choice Requires="p14">
      <p:transition spd="slow" p14:dur="2000" advTm="8310"/>
    </mc:Choice>
    <mc:Fallback xmlns="">
      <p:transition spd="slow" advTm="831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712B8871-515C-C8E1-CDC8-F60B5D9D79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6FEAF8D-7716-0528-52BF-723D2BF7B8D7}"/>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The waters receded steadily from the earth, and after 150 days the waters had gone down.</a:t>
            </a:r>
            <a:endParaRPr lang="en-ZA" sz="4400" dirty="0"/>
          </a:p>
        </p:txBody>
      </p:sp>
      <p:sp>
        <p:nvSpPr>
          <p:cNvPr id="5" name="TextBox 4">
            <a:extLst>
              <a:ext uri="{FF2B5EF4-FFF2-40B4-BE49-F238E27FC236}">
                <a16:creationId xmlns:a16="http://schemas.microsoft.com/office/drawing/2014/main" id="{1A2A95DC-0BAC-EA8E-E269-EA912C031AD2}"/>
              </a:ext>
            </a:extLst>
          </p:cNvPr>
          <p:cNvSpPr txBox="1"/>
          <p:nvPr/>
        </p:nvSpPr>
        <p:spPr>
          <a:xfrm>
            <a:off x="6369271" y="152400"/>
            <a:ext cx="5975129" cy="6858000"/>
          </a:xfrm>
          <a:prstGeom prst="rect">
            <a:avLst/>
          </a:prstGeom>
          <a:noFill/>
        </p:spPr>
        <p:txBody>
          <a:bodyPr wrap="square" rtlCol="0">
            <a:noAutofit/>
          </a:bodyPr>
          <a:lstStyle/>
          <a:p>
            <a:r>
              <a:rPr lang="bo-CN" sz="5400" dirty="0">
                <a:solidFill>
                  <a:srgbClr val="121212"/>
                </a:solidFill>
                <a:latin typeface="Inter"/>
              </a:rPr>
              <a:t> </a:t>
            </a:r>
            <a:r>
              <a:rPr lang="bo-CN" sz="5400" dirty="0">
                <a:solidFill>
                  <a:srgbClr val="777A7B"/>
                </a:solidFill>
                <a:latin typeface="Inter"/>
              </a:rPr>
              <a:t>3</a:t>
            </a:r>
            <a:r>
              <a:rPr lang="bo-CN" sz="5400" dirty="0">
                <a:solidFill>
                  <a:srgbClr val="121212"/>
                </a:solidFill>
                <a:latin typeface="Inter"/>
              </a:rPr>
              <a:t>ས་གཞིའི་སྟེང་དུ་ཆུ་ལོག་བྱུང་བ་ནས་ཉིན་བརྒྱ་དང་ལྔ་བཅུ་འགོར་རྗེས་ཆུ་རིམ་གྱིས༌བྲིའོ།།</a:t>
            </a:r>
            <a:endParaRPr lang="en-ZA" dirty="0"/>
          </a:p>
        </p:txBody>
      </p:sp>
    </p:spTree>
    <p:extLst>
      <p:ext uri="{BB962C8B-B14F-4D97-AF65-F5344CB8AC3E}">
        <p14:creationId xmlns:p14="http://schemas.microsoft.com/office/powerpoint/2010/main" val="36609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8F8F2-3F38-4844-A6AA-25CAA7035BE0}"/>
              </a:ext>
            </a:extLst>
          </p:cNvPr>
          <p:cNvPicPr>
            <a:picLocks noChangeAspect="1"/>
          </p:cNvPicPr>
          <p:nvPr/>
        </p:nvPicPr>
        <p:blipFill>
          <a:blip r:embed="rId3"/>
          <a:stretch>
            <a:fillRect/>
          </a:stretch>
        </p:blipFill>
        <p:spPr>
          <a:xfrm>
            <a:off x="0" y="0"/>
            <a:ext cx="12344400" cy="6882841"/>
          </a:xfrm>
          <a:prstGeom prst="rect">
            <a:avLst/>
          </a:prstGeom>
        </p:spPr>
      </p:pic>
      <p:sp>
        <p:nvSpPr>
          <p:cNvPr id="4" name="TextBox 3">
            <a:extLst>
              <a:ext uri="{FF2B5EF4-FFF2-40B4-BE49-F238E27FC236}">
                <a16:creationId xmlns:a16="http://schemas.microsoft.com/office/drawing/2014/main" id="{1F76FDC3-399D-369B-6AC2-93FFC15297E4}"/>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552075846"/>
      </p:ext>
    </p:extLst>
  </p:cSld>
  <p:clrMapOvr>
    <a:masterClrMapping/>
  </p:clrMapOvr>
  <mc:AlternateContent xmlns:mc="http://schemas.openxmlformats.org/markup-compatibility/2006" xmlns:p14="http://schemas.microsoft.com/office/powerpoint/2010/main">
    <mc:Choice Requires="p14">
      <p:transition spd="slow" p14:dur="2000" advTm="8449"/>
    </mc:Choice>
    <mc:Fallback xmlns="">
      <p:transition spd="slow" advTm="844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FE53E431-F84D-424C-9530-FC10D2F19E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D7C6FF-BB96-E60C-DCBE-DCE3E1A0713B}"/>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On the seventeenth day of the seventh month, the ark came to rest on the mountains of Ararat. </a:t>
            </a:r>
            <a:endParaRPr lang="en-ZA" sz="4400" dirty="0"/>
          </a:p>
        </p:txBody>
      </p:sp>
      <p:sp>
        <p:nvSpPr>
          <p:cNvPr id="3" name="TextBox 2">
            <a:extLst>
              <a:ext uri="{FF2B5EF4-FFF2-40B4-BE49-F238E27FC236}">
                <a16:creationId xmlns:a16="http://schemas.microsoft.com/office/drawing/2014/main" id="{9CDA36FA-94DB-D8BF-35BC-A4EAB44F1B98}"/>
              </a:ext>
            </a:extLst>
          </p:cNvPr>
          <p:cNvSpPr txBox="1"/>
          <p:nvPr/>
        </p:nvSpPr>
        <p:spPr>
          <a:xfrm>
            <a:off x="6216871" y="0"/>
            <a:ext cx="5975129" cy="5641675"/>
          </a:xfrm>
          <a:prstGeom prst="rect">
            <a:avLst/>
          </a:prstGeom>
          <a:noFill/>
        </p:spPr>
        <p:txBody>
          <a:bodyPr wrap="square" rtlCol="0">
            <a:noAutofit/>
          </a:bodyPr>
          <a:lstStyle/>
          <a:p>
            <a:r>
              <a:rPr lang="bo-CN" sz="6600" dirty="0">
                <a:solidFill>
                  <a:srgbClr val="777A7B"/>
                </a:solidFill>
                <a:latin typeface="Inter"/>
              </a:rPr>
              <a:t>4</a:t>
            </a:r>
            <a:r>
              <a:rPr lang="bo-CN" sz="6600" dirty="0">
                <a:solidFill>
                  <a:srgbClr val="121212"/>
                </a:solidFill>
                <a:latin typeface="Inter"/>
              </a:rPr>
              <a:t>ཟླ་བདུན་པའི་ཚེས་བཅུ་བདུན་ཉིན༌ལ། གྲུ་གཟིངས་དེ་རི་རྒྱུད་ཨ་ར་རད་ཅེས་པ་དེའི་སྟེང་དུ་བསྡད་པ༌རེད།</a:t>
            </a:r>
            <a:endParaRPr lang="en-ZA" dirty="0"/>
          </a:p>
        </p:txBody>
      </p:sp>
    </p:spTree>
    <p:extLst>
      <p:ext uri="{BB962C8B-B14F-4D97-AF65-F5344CB8AC3E}">
        <p14:creationId xmlns:p14="http://schemas.microsoft.com/office/powerpoint/2010/main" val="3774058418"/>
      </p:ext>
    </p:extLst>
  </p:cSld>
  <p:clrMapOvr>
    <a:masterClrMapping/>
  </p:clrMapOvr>
  <mc:AlternateContent xmlns:mc="http://schemas.openxmlformats.org/markup-compatibility/2006" xmlns:p14="http://schemas.microsoft.com/office/powerpoint/2010/main">
    <mc:Choice Requires="p14">
      <p:transition spd="slow" p14:dur="2000" advTm="9566"/>
    </mc:Choice>
    <mc:Fallback xmlns="">
      <p:transition spd="slow" advTm="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effectLst/>
                <a:latin typeface="Calibri" panose="020F0502020204030204" pitchFamily="34" charset="0"/>
                <a:ea typeface="Calibri" panose="020F0502020204030204" pitchFamily="34" charset="0"/>
                <a:cs typeface="Microsoft Himalaya" panose="01010100010101010101" pitchFamily="2" charset="0"/>
              </a:rPr>
              <a:t>Flood waters cover the earth – Genesis 7:17-8:12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8000" cap="all" dirty="0">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cap="all" dirty="0">
                <a:latin typeface="Microsoft Himalaya" panose="01010100010101010101" pitchFamily="2" charset="0"/>
                <a:ea typeface="Microsoft Himalaya" panose="01010100010101010101" pitchFamily="2" charset="0"/>
                <a:cs typeface="Microsoft Himalaya" panose="01010100010101010101" pitchFamily="2" charset="0"/>
              </a:rPr>
              <a:t> 7,8</a:t>
            </a:r>
            <a:r>
              <a:rPr lang="bo-CN" sz="8000" cap="all" dirty="0">
                <a:latin typeface="Microsoft Himalaya" panose="01010100010101010101" pitchFamily="2" charset="0"/>
                <a:ea typeface="Microsoft Himalaya" panose="01010100010101010101" pitchFamily="2" charset="0"/>
                <a:cs typeface="Microsoft Himalaya" panose="01010100010101010101" pitchFamily="2" charset="0"/>
              </a:rPr>
              <a:t> </a:t>
            </a:r>
            <a:endParaRPr lang="en-IN" sz="8000" cap="all" dirty="0">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dirty="0">
                <a:effectLst/>
                <a:latin typeface="Microsoft Himalaya" panose="01010100010101010101" pitchFamily="2" charset="0"/>
                <a:ea typeface="Microsoft Himalaya" panose="01010100010101010101" pitchFamily="2" charset="0"/>
                <a:cs typeface="Microsoft Himalaya" panose="01010100010101010101" pitchFamily="2" charset="0"/>
              </a:rPr>
              <a:t>ཆུ་ལོག་ཡོང་བ།</a:t>
            </a:r>
            <a:endParaRPr lang="en-ZA" sz="18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27" name="Audio 26">
            <a:hlinkClick r:id="" action="ppaction://media"/>
            <a:extLst>
              <a:ext uri="{FF2B5EF4-FFF2-40B4-BE49-F238E27FC236}">
                <a16:creationId xmlns:a16="http://schemas.microsoft.com/office/drawing/2014/main" id="{D00E1B0B-1D32-6BC2-DABC-50161DCD00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31300063"/>
      </p:ext>
    </p:extLst>
  </p:cSld>
  <p:clrMapOvr>
    <a:masterClrMapping/>
  </p:clrMapOvr>
  <mc:AlternateContent xmlns:mc="http://schemas.openxmlformats.org/markup-compatibility/2006" xmlns:p14="http://schemas.microsoft.com/office/powerpoint/2010/main">
    <mc:Choice Requires="p14">
      <p:transition spd="slow" p14:dur="2000" advTm="4452"/>
    </mc:Choice>
    <mc:Fallback xmlns="">
      <p:transition spd="slow" advTm="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0A044-80A5-4F8F-A50E-CB5AE823915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648C683-B224-49C2-B268-810EC2E34F47}"/>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04BDF01A-6085-4A2B-B313-427F5F2E172E}"/>
              </a:ext>
            </a:extLst>
          </p:cNvPr>
          <p:cNvPicPr>
            <a:picLocks noChangeAspect="1"/>
          </p:cNvPicPr>
          <p:nvPr/>
        </p:nvPicPr>
        <p:blipFill>
          <a:blip r:embed="rId3"/>
          <a:stretch>
            <a:fillRect/>
          </a:stretch>
        </p:blipFill>
        <p:spPr>
          <a:xfrm>
            <a:off x="-1" y="0"/>
            <a:ext cx="12310923" cy="6972300"/>
          </a:xfrm>
          <a:prstGeom prst="rect">
            <a:avLst/>
          </a:prstGeom>
        </p:spPr>
      </p:pic>
      <p:sp>
        <p:nvSpPr>
          <p:cNvPr id="5" name="TextBox 4">
            <a:extLst>
              <a:ext uri="{FF2B5EF4-FFF2-40B4-BE49-F238E27FC236}">
                <a16:creationId xmlns:a16="http://schemas.microsoft.com/office/drawing/2014/main" id="{9BBB0EA7-0969-7A14-4F12-5816AE28795C}"/>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1344138"/>
      </p:ext>
    </p:extLst>
  </p:cSld>
  <p:clrMapOvr>
    <a:masterClrMapping/>
  </p:clrMapOvr>
  <mc:AlternateContent xmlns:mc="http://schemas.openxmlformats.org/markup-compatibility/2006" xmlns:p14="http://schemas.microsoft.com/office/powerpoint/2010/main">
    <mc:Choice Requires="p14">
      <p:transition spd="slow" p14:dur="2000" advTm="9566"/>
    </mc:Choice>
    <mc:Fallback xmlns="">
      <p:transition spd="slow" advTm="956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2">
            <a:hlinkClick r:id="" action="ppaction://media"/>
            <a:extLst>
              <a:ext uri="{FF2B5EF4-FFF2-40B4-BE49-F238E27FC236}">
                <a16:creationId xmlns:a16="http://schemas.microsoft.com/office/drawing/2014/main" id="{375732F0-A0F9-7231-23BF-301F0C6B35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2D154E2-0548-1A4E-9105-D56C1F4DB9E7}"/>
              </a:ext>
            </a:extLst>
          </p:cNvPr>
          <p:cNvSpPr txBox="1"/>
          <p:nvPr/>
        </p:nvSpPr>
        <p:spPr>
          <a:xfrm>
            <a:off x="152400" y="15240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5</a:t>
            </a:r>
            <a:r>
              <a:rPr lang="en-US" sz="4800" b="0" i="0" dirty="0">
                <a:solidFill>
                  <a:srgbClr val="121212"/>
                </a:solidFill>
                <a:effectLst/>
                <a:highlight>
                  <a:srgbClr val="FFFFFF"/>
                </a:highlight>
                <a:latin typeface="Inter"/>
              </a:rPr>
              <a:t>And the waters continued to recede until the tenth month, and on the first day of the tenth month the tops of the mountains became visible.</a:t>
            </a:r>
            <a:endParaRPr lang="en-ZA" sz="4800" dirty="0"/>
          </a:p>
        </p:txBody>
      </p:sp>
      <p:sp>
        <p:nvSpPr>
          <p:cNvPr id="5" name="TextBox 4">
            <a:extLst>
              <a:ext uri="{FF2B5EF4-FFF2-40B4-BE49-F238E27FC236}">
                <a16:creationId xmlns:a16="http://schemas.microsoft.com/office/drawing/2014/main" id="{0C89D1BB-95F0-137B-38C9-7A96B4FD7CF3}"/>
              </a:ext>
            </a:extLst>
          </p:cNvPr>
          <p:cNvSpPr txBox="1"/>
          <p:nvPr/>
        </p:nvSpPr>
        <p:spPr>
          <a:xfrm>
            <a:off x="6369271" y="152400"/>
            <a:ext cx="5975129" cy="6858000"/>
          </a:xfrm>
          <a:prstGeom prst="rect">
            <a:avLst/>
          </a:prstGeom>
          <a:noFill/>
        </p:spPr>
        <p:txBody>
          <a:bodyPr wrap="square" rtlCol="0">
            <a:noAutofit/>
          </a:bodyPr>
          <a:lstStyle/>
          <a:p>
            <a:r>
              <a:rPr lang="bo-CN" sz="5400" dirty="0">
                <a:solidFill>
                  <a:srgbClr val="777A7B"/>
                </a:solidFill>
                <a:latin typeface="Inter"/>
              </a:rPr>
              <a:t>5</a:t>
            </a:r>
            <a:r>
              <a:rPr lang="bo-CN" sz="5400" dirty="0">
                <a:solidFill>
                  <a:srgbClr val="121212"/>
                </a:solidFill>
                <a:latin typeface="Inter"/>
              </a:rPr>
              <a:t>ཡང་ཆུ་རིམ་གྱིས་བྲི་ཞིང་ཟླ་བཅུ་པའི་ཚེས་གཅིག་ཉིན༌ལ། རི་རྩེ་གཞན་དག་ཀྱང་ཕྱིར་མངོན་པར་གྱུར༌ཏོ།།</a:t>
            </a:r>
            <a:endParaRPr lang="en-ZA" dirty="0"/>
          </a:p>
        </p:txBody>
      </p:sp>
    </p:spTree>
    <p:extLst>
      <p:ext uri="{BB962C8B-B14F-4D97-AF65-F5344CB8AC3E}">
        <p14:creationId xmlns:p14="http://schemas.microsoft.com/office/powerpoint/2010/main" val="2747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BCD651-4254-4A34-BF1A-47F50F3E0264}"/>
              </a:ext>
            </a:extLst>
          </p:cNvPr>
          <p:cNvPicPr>
            <a:picLocks noChangeAspect="1"/>
          </p:cNvPicPr>
          <p:nvPr/>
        </p:nvPicPr>
        <p:blipFill>
          <a:blip r:embed="rId2"/>
          <a:stretch>
            <a:fillRect/>
          </a:stretch>
        </p:blipFill>
        <p:spPr>
          <a:xfrm>
            <a:off x="-1" y="0"/>
            <a:ext cx="14714595" cy="6858000"/>
          </a:xfrm>
          <a:prstGeom prst="rect">
            <a:avLst/>
          </a:prstGeom>
        </p:spPr>
      </p:pic>
      <p:pic>
        <p:nvPicPr>
          <p:cNvPr id="10" name="Picture 9">
            <a:extLst>
              <a:ext uri="{FF2B5EF4-FFF2-40B4-BE49-F238E27FC236}">
                <a16:creationId xmlns:a16="http://schemas.microsoft.com/office/drawing/2014/main" id="{FAD3F0C8-A4D8-4741-B4F1-EF6D19C96551}"/>
              </a:ext>
            </a:extLst>
          </p:cNvPr>
          <p:cNvPicPr>
            <a:picLocks noChangeAspect="1"/>
          </p:cNvPicPr>
          <p:nvPr/>
        </p:nvPicPr>
        <p:blipFill>
          <a:blip r:embed="rId3"/>
          <a:stretch>
            <a:fillRect/>
          </a:stretch>
        </p:blipFill>
        <p:spPr>
          <a:xfrm>
            <a:off x="-188520" y="3053442"/>
            <a:ext cx="15352889" cy="4318000"/>
          </a:xfrm>
          <a:prstGeom prst="rect">
            <a:avLst/>
          </a:prstGeom>
        </p:spPr>
      </p:pic>
      <p:sp>
        <p:nvSpPr>
          <p:cNvPr id="2" name="TextBox 1">
            <a:extLst>
              <a:ext uri="{FF2B5EF4-FFF2-40B4-BE49-F238E27FC236}">
                <a16:creationId xmlns:a16="http://schemas.microsoft.com/office/drawing/2014/main" id="{CD6530F7-6118-24DE-4D0C-F8F1C92DD6F7}"/>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3289430558"/>
      </p:ext>
    </p:extLst>
  </p:cSld>
  <p:clrMapOvr>
    <a:masterClrMapping/>
  </p:clrMapOvr>
  <mc:AlternateContent xmlns:mc="http://schemas.openxmlformats.org/markup-compatibility/2006" xmlns:p14="http://schemas.microsoft.com/office/powerpoint/2010/main">
    <mc:Choice Requires="p14">
      <p:transition spd="slow" p14:dur="2000" advTm="9473"/>
    </mc:Choice>
    <mc:Fallback xmlns="">
      <p:transition spd="slow" advTm="947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12">
            <a:hlinkClick r:id="" action="ppaction://media"/>
            <a:extLst>
              <a:ext uri="{FF2B5EF4-FFF2-40B4-BE49-F238E27FC236}">
                <a16:creationId xmlns:a16="http://schemas.microsoft.com/office/drawing/2014/main" id="{BBD32712-470A-71D7-C9B3-C9C5D317CC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4C118DE-46BA-DF59-BF5D-0D0C96869894}"/>
              </a:ext>
            </a:extLst>
          </p:cNvPr>
          <p:cNvSpPr txBox="1"/>
          <p:nvPr/>
        </p:nvSpPr>
        <p:spPr>
          <a:xfrm>
            <a:off x="152400" y="15240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After forty days Noah opened the window he had made in the ark </a:t>
            </a:r>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and sent out a raven. It kept flying back and forth until the waters had dried up from the earth.</a:t>
            </a:r>
            <a:endParaRPr lang="en-ZA" sz="4400" dirty="0"/>
          </a:p>
        </p:txBody>
      </p:sp>
      <p:sp>
        <p:nvSpPr>
          <p:cNvPr id="5" name="TextBox 4">
            <a:extLst>
              <a:ext uri="{FF2B5EF4-FFF2-40B4-BE49-F238E27FC236}">
                <a16:creationId xmlns:a16="http://schemas.microsoft.com/office/drawing/2014/main" id="{E1416E93-8FDA-E973-3F22-2851D4C335D7}"/>
              </a:ext>
            </a:extLst>
          </p:cNvPr>
          <p:cNvSpPr txBox="1"/>
          <p:nvPr/>
        </p:nvSpPr>
        <p:spPr>
          <a:xfrm>
            <a:off x="6369271" y="152400"/>
            <a:ext cx="5975129" cy="6858000"/>
          </a:xfrm>
          <a:prstGeom prst="rect">
            <a:avLst/>
          </a:prstGeom>
          <a:noFill/>
        </p:spPr>
        <p:txBody>
          <a:bodyPr wrap="square" rtlCol="0">
            <a:noAutofit/>
          </a:bodyPr>
          <a:lstStyle/>
          <a:p>
            <a:r>
              <a:rPr lang="bo-CN" sz="6000" dirty="0">
                <a:solidFill>
                  <a:srgbClr val="777A7B"/>
                </a:solidFill>
                <a:latin typeface="Inter"/>
              </a:rPr>
              <a:t>6</a:t>
            </a:r>
            <a:r>
              <a:rPr lang="bo-CN" sz="6000" dirty="0">
                <a:solidFill>
                  <a:srgbClr val="121212"/>
                </a:solidFill>
                <a:latin typeface="Inter"/>
              </a:rPr>
              <a:t>དེ་ནས་ཉིན་བཞི་བཅུ་འགོར་བ༌ན། ནོ་ཨས་དེ་སྔར་བཟོས་པའི་གྲུ་གཟིངས་ཀྱི་སྒེའུ་ཁུང་ཕྱེས་ཏེ། </a:t>
            </a:r>
            <a:r>
              <a:rPr lang="bo-CN" sz="6000" dirty="0">
                <a:solidFill>
                  <a:srgbClr val="777A7B"/>
                </a:solidFill>
                <a:latin typeface="Inter"/>
              </a:rPr>
              <a:t>7</a:t>
            </a:r>
            <a:r>
              <a:rPr lang="bo-CN" sz="6000" dirty="0">
                <a:solidFill>
                  <a:srgbClr val="121212"/>
                </a:solidFill>
                <a:latin typeface="Inter"/>
              </a:rPr>
              <a:t>བྱ་ཕོ་རོག་ཅིག་ཕྱིར་བཏང་བ༌དང༌། ས་སྟེང་གི་ཆུ་བྲི་བའི་བར་དུ་ཕོ་རོག་ཕར་ཚུར་འཕུར་བསྐྱོད་བྱས་པ༌རེད།</a:t>
            </a:r>
            <a:endParaRPr lang="en-ZA" dirty="0"/>
          </a:p>
        </p:txBody>
      </p:sp>
    </p:spTree>
    <p:extLst>
      <p:ext uri="{BB962C8B-B14F-4D97-AF65-F5344CB8AC3E}">
        <p14:creationId xmlns:p14="http://schemas.microsoft.com/office/powerpoint/2010/main" val="41704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81CC10-3966-41EB-A1CB-182F44E4FF07}"/>
              </a:ext>
            </a:extLst>
          </p:cNvPr>
          <p:cNvPicPr>
            <a:picLocks noChangeAspect="1"/>
          </p:cNvPicPr>
          <p:nvPr/>
        </p:nvPicPr>
        <p:blipFill>
          <a:blip r:embed="rId3"/>
          <a:stretch>
            <a:fillRect/>
          </a:stretch>
        </p:blipFill>
        <p:spPr>
          <a:xfrm>
            <a:off x="0" y="0"/>
            <a:ext cx="12317329" cy="6858000"/>
          </a:xfrm>
          <a:prstGeom prst="rect">
            <a:avLst/>
          </a:prstGeom>
        </p:spPr>
      </p:pic>
      <p:sp>
        <p:nvSpPr>
          <p:cNvPr id="2" name="TextBox 1">
            <a:extLst>
              <a:ext uri="{FF2B5EF4-FFF2-40B4-BE49-F238E27FC236}">
                <a16:creationId xmlns:a16="http://schemas.microsoft.com/office/drawing/2014/main" id="{187A4CCD-1A8F-4B96-E5BA-F613908F2133}"/>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:6,7</a:t>
            </a:r>
          </a:p>
        </p:txBody>
      </p:sp>
    </p:spTree>
    <p:extLst>
      <p:ext uri="{BB962C8B-B14F-4D97-AF65-F5344CB8AC3E}">
        <p14:creationId xmlns:p14="http://schemas.microsoft.com/office/powerpoint/2010/main" val="37731927"/>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22F2AFB8-28D2-F8FB-9558-3DDC916D68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39A7572-0FA6-898F-70D3-6D4530253130}"/>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Then Noah sent out  a dove to see if the waters had receded from the surface of the ground.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C28B8D73-17FC-C85C-8324-D16477AFEA8D}"/>
              </a:ext>
            </a:extLst>
          </p:cNvPr>
          <p:cNvSpPr txBox="1"/>
          <p:nvPr/>
        </p:nvSpPr>
        <p:spPr>
          <a:xfrm>
            <a:off x="6369271" y="152400"/>
            <a:ext cx="5975129" cy="6858000"/>
          </a:xfrm>
          <a:prstGeom prst="rect">
            <a:avLst/>
          </a:prstGeom>
          <a:noFill/>
        </p:spPr>
        <p:txBody>
          <a:bodyPr wrap="square" rtlCol="0">
            <a:noAutofit/>
          </a:bodyPr>
          <a:lstStyle/>
          <a:p>
            <a:r>
              <a:rPr lang="bo-CN" sz="6600" dirty="0">
                <a:solidFill>
                  <a:srgbClr val="777A7B"/>
                </a:solidFill>
                <a:latin typeface="Inter"/>
              </a:rPr>
              <a:t>8</a:t>
            </a:r>
            <a:r>
              <a:rPr lang="bo-CN" sz="6600" dirty="0">
                <a:solidFill>
                  <a:srgbClr val="121212"/>
                </a:solidFill>
                <a:latin typeface="Inter"/>
              </a:rPr>
              <a:t>ཡང་ཁོས་ཕུག་རོན་ཅིག་ཕྱིར་བཏང་ནས་ཆུ་ས་སྟེང་ནས་བྲི་མིན་ལ་བལྟས༌ཀྱང༌། </a:t>
            </a:r>
            <a:endParaRPr lang="en-ZA" dirty="0"/>
          </a:p>
        </p:txBody>
      </p:sp>
    </p:spTree>
    <p:extLst>
      <p:ext uri="{BB962C8B-B14F-4D97-AF65-F5344CB8AC3E}">
        <p14:creationId xmlns:p14="http://schemas.microsoft.com/office/powerpoint/2010/main" val="45371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C08EF-989B-4EC1-85C3-6E0C8299B241}"/>
              </a:ext>
            </a:extLst>
          </p:cNvPr>
          <p:cNvPicPr>
            <a:picLocks noChangeAspect="1"/>
          </p:cNvPicPr>
          <p:nvPr/>
        </p:nvPicPr>
        <p:blipFill>
          <a:blip r:embed="rId3"/>
          <a:stretch>
            <a:fillRect/>
          </a:stretch>
        </p:blipFill>
        <p:spPr>
          <a:xfrm>
            <a:off x="0" y="0"/>
            <a:ext cx="12192000" cy="7065818"/>
          </a:xfrm>
          <a:prstGeom prst="rect">
            <a:avLst/>
          </a:prstGeom>
        </p:spPr>
      </p:pic>
      <p:sp>
        <p:nvSpPr>
          <p:cNvPr id="2" name="TextBox 1">
            <a:extLst>
              <a:ext uri="{FF2B5EF4-FFF2-40B4-BE49-F238E27FC236}">
                <a16:creationId xmlns:a16="http://schemas.microsoft.com/office/drawing/2014/main" id="{8C9BE9B9-A6AB-3475-6058-A5F68A37866E}"/>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2446783800"/>
      </p:ext>
    </p:extLst>
  </p:cSld>
  <p:clrMapOvr>
    <a:masterClrMapping/>
  </p:clrMapOvr>
  <mc:AlternateContent xmlns:mc="http://schemas.openxmlformats.org/markup-compatibility/2006" xmlns:p14="http://schemas.microsoft.com/office/powerpoint/2010/main">
    <mc:Choice Requires="p14">
      <p:transition spd="slow" p14:dur="2000" advTm="6565"/>
    </mc:Choice>
    <mc:Fallback xmlns="">
      <p:transition spd="slow" advTm="656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4">
            <a:hlinkClick r:id="" action="ppaction://media"/>
            <a:extLst>
              <a:ext uri="{FF2B5EF4-FFF2-40B4-BE49-F238E27FC236}">
                <a16:creationId xmlns:a16="http://schemas.microsoft.com/office/drawing/2014/main" id="{49F0D90E-B463-7850-A0C3-2DE9A675FB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961B283-0867-5BB1-7377-F0E24785897A}"/>
              </a:ext>
            </a:extLst>
          </p:cNvPr>
          <p:cNvSpPr txBox="1"/>
          <p:nvPr/>
        </p:nvSpPr>
        <p:spPr>
          <a:xfrm>
            <a:off x="152400" y="15240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But the dove found no place to rest her foot, and she returned to him in the ark, because the waters were still covering the surface of all the earth. So he reached out his hand and brought her back inside the ark.</a:t>
            </a:r>
            <a:endParaRPr lang="en-ZA" sz="4000" dirty="0"/>
          </a:p>
        </p:txBody>
      </p:sp>
      <p:sp>
        <p:nvSpPr>
          <p:cNvPr id="5" name="TextBox 4">
            <a:extLst>
              <a:ext uri="{FF2B5EF4-FFF2-40B4-BE49-F238E27FC236}">
                <a16:creationId xmlns:a16="http://schemas.microsoft.com/office/drawing/2014/main" id="{521B2FDE-E8D3-4493-23ED-1C22A8A548BE}"/>
              </a:ext>
            </a:extLst>
          </p:cNvPr>
          <p:cNvSpPr txBox="1"/>
          <p:nvPr/>
        </p:nvSpPr>
        <p:spPr>
          <a:xfrm>
            <a:off x="6369271" y="152400"/>
            <a:ext cx="5975129" cy="6858000"/>
          </a:xfrm>
          <a:prstGeom prst="rect">
            <a:avLst/>
          </a:prstGeom>
          <a:noFill/>
        </p:spPr>
        <p:txBody>
          <a:bodyPr wrap="square" rtlCol="0">
            <a:noAutofit/>
          </a:bodyPr>
          <a:lstStyle/>
          <a:p>
            <a:r>
              <a:rPr lang="bo-CN" sz="6000" dirty="0">
                <a:solidFill>
                  <a:srgbClr val="777A7B"/>
                </a:solidFill>
                <a:latin typeface="Inter"/>
              </a:rPr>
              <a:t>9</a:t>
            </a:r>
            <a:r>
              <a:rPr lang="bo-CN" sz="6000" dirty="0">
                <a:solidFill>
                  <a:srgbClr val="121212"/>
                </a:solidFill>
                <a:latin typeface="Inter"/>
              </a:rPr>
              <a:t>ས་གཞི་ཡོངས་ལ་ད་དུང་ཆུས་བཀང་ཡོད་པས་ཕུག་རོན་ས་ལ་འབབ་ས་མེད་པར་ཕྱིར་གྲུ་གཟིངས་ཀྱི་ཕྱོགས་སུ་ནོ་ཨའི་རྩར་འཕུར་འོངས་པ༌དང༌། ཁོས་ལག་པ་བརྐྱངས་ནས་ཕུག་རོན་གྲུ་གཟིངས་ཀྱི་ནང་དུ་བླངས༌སོ།།</a:t>
            </a:r>
            <a:endParaRPr lang="en-ZA" dirty="0"/>
          </a:p>
        </p:txBody>
      </p:sp>
    </p:spTree>
    <p:extLst>
      <p:ext uri="{BB962C8B-B14F-4D97-AF65-F5344CB8AC3E}">
        <p14:creationId xmlns:p14="http://schemas.microsoft.com/office/powerpoint/2010/main" val="2847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F219-6509-4FFC-8B3C-2B5D153D0D4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D76C96-935E-4DF6-B215-DBB58BC3AED8}"/>
              </a:ext>
            </a:extLst>
          </p:cNvPr>
          <p:cNvSpPr>
            <a:spLocks noGrp="1"/>
          </p:cNvSpPr>
          <p:nvPr>
            <p:ph idx="1"/>
          </p:nvPr>
        </p:nvSpPr>
        <p:spPr/>
        <p:txBody>
          <a:bodyPr/>
          <a:lstStyle/>
          <a:p>
            <a:endParaRPr lang="en-ZA"/>
          </a:p>
        </p:txBody>
      </p:sp>
      <p:pic>
        <p:nvPicPr>
          <p:cNvPr id="14" name="Picture 13">
            <a:extLst>
              <a:ext uri="{FF2B5EF4-FFF2-40B4-BE49-F238E27FC236}">
                <a16:creationId xmlns:a16="http://schemas.microsoft.com/office/drawing/2014/main" id="{2BAC3AD7-DDA6-4BDF-874D-5F5DC5EA7B5F}"/>
              </a:ext>
            </a:extLst>
          </p:cNvPr>
          <p:cNvPicPr>
            <a:picLocks noChangeAspect="1"/>
          </p:cNvPicPr>
          <p:nvPr/>
        </p:nvPicPr>
        <p:blipFill>
          <a:blip r:embed="rId3"/>
          <a:stretch>
            <a:fillRect/>
          </a:stretch>
        </p:blipFill>
        <p:spPr>
          <a:xfrm>
            <a:off x="0" y="0"/>
            <a:ext cx="12273008" cy="6972300"/>
          </a:xfrm>
          <a:prstGeom prst="rect">
            <a:avLst/>
          </a:prstGeom>
        </p:spPr>
      </p:pic>
      <p:sp>
        <p:nvSpPr>
          <p:cNvPr id="4" name="TextBox 3">
            <a:extLst>
              <a:ext uri="{FF2B5EF4-FFF2-40B4-BE49-F238E27FC236}">
                <a16:creationId xmlns:a16="http://schemas.microsoft.com/office/drawing/2014/main" id="{241DAD4D-B151-24CE-DA28-656DA60EFAC5}"/>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2205132203"/>
      </p:ext>
    </p:extLst>
  </p:cSld>
  <p:clrMapOvr>
    <a:masterClrMapping/>
  </p:clrMapOvr>
  <mc:AlternateContent xmlns:mc="http://schemas.openxmlformats.org/markup-compatibility/2006" xmlns:p14="http://schemas.microsoft.com/office/powerpoint/2010/main">
    <mc:Choice Requires="p14">
      <p:transition spd="slow" p14:dur="2000" advTm="12283"/>
    </mc:Choice>
    <mc:Fallback xmlns="">
      <p:transition spd="slow" advTm="1228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CAD6854A-6DD8-CA3D-001D-A7A91511C3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52DED40-0EBE-6F2D-35E1-C3CEB05F399E}"/>
              </a:ext>
            </a:extLst>
          </p:cNvPr>
          <p:cNvSpPr txBox="1"/>
          <p:nvPr/>
        </p:nvSpPr>
        <p:spPr>
          <a:xfrm>
            <a:off x="152400" y="152400"/>
            <a:ext cx="5975131" cy="6858000"/>
          </a:xfrm>
          <a:prstGeom prst="rect">
            <a:avLst/>
          </a:prstGeom>
          <a:noFill/>
        </p:spPr>
        <p:txBody>
          <a:bodyPr wrap="square" rtlCol="0">
            <a:noAutofit/>
          </a:bodyPr>
          <a:lstStyle/>
          <a:p>
            <a:pPr>
              <a:lnSpc>
                <a:spcPct val="115000"/>
              </a:lnSpc>
              <a:spcAft>
                <a:spcPts val="1000"/>
              </a:spcAft>
            </a:pPr>
            <a:r>
              <a:rPr lang="en-US" sz="5400" b="0" i="0" dirty="0">
                <a:solidFill>
                  <a:srgbClr val="777A7B"/>
                </a:solidFill>
                <a:effectLst/>
                <a:highlight>
                  <a:srgbClr val="FFFFFF"/>
                </a:highlight>
                <a:latin typeface="Inter"/>
              </a:rPr>
              <a:t>10</a:t>
            </a:r>
            <a:r>
              <a:rPr lang="en-US" sz="5400" b="0" i="0" dirty="0">
                <a:solidFill>
                  <a:srgbClr val="121212"/>
                </a:solidFill>
                <a:effectLst/>
                <a:highlight>
                  <a:srgbClr val="FFFFFF"/>
                </a:highlight>
                <a:latin typeface="Inter"/>
              </a:rPr>
              <a:t>Noah waited seven more days and again sent out the dove from the ark.</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F0399391-1CF6-833A-EA05-62E4041CA0D6}"/>
              </a:ext>
            </a:extLst>
          </p:cNvPr>
          <p:cNvSpPr txBox="1"/>
          <p:nvPr/>
        </p:nvSpPr>
        <p:spPr>
          <a:xfrm>
            <a:off x="6369271" y="152400"/>
            <a:ext cx="5975129" cy="6858000"/>
          </a:xfrm>
          <a:prstGeom prst="rect">
            <a:avLst/>
          </a:prstGeom>
          <a:noFill/>
        </p:spPr>
        <p:txBody>
          <a:bodyPr wrap="square" rtlCol="0">
            <a:noAutofit/>
          </a:bodyPr>
          <a:lstStyle/>
          <a:p>
            <a:r>
              <a:rPr lang="bo-CN" sz="6000" dirty="0">
                <a:solidFill>
                  <a:srgbClr val="777A7B"/>
                </a:solidFill>
                <a:latin typeface="Inter"/>
              </a:rPr>
              <a:t>10</a:t>
            </a:r>
            <a:r>
              <a:rPr lang="bo-CN" sz="6000" dirty="0">
                <a:solidFill>
                  <a:srgbClr val="121212"/>
                </a:solidFill>
                <a:latin typeface="Inter"/>
              </a:rPr>
              <a:t>ཡང་ཉིན་བདུན་ལ་བསྒུགས༌རྗེས། ནོ་ཨས་སླར་ཡང་ཕུག་རོན་དེ་གྲུ་ལས་བཏང་བ༌ལ། </a:t>
            </a:r>
            <a:endParaRPr lang="en-ZA" dirty="0"/>
          </a:p>
        </p:txBody>
      </p:sp>
    </p:spTree>
    <p:extLst>
      <p:ext uri="{BB962C8B-B14F-4D97-AF65-F5344CB8AC3E}">
        <p14:creationId xmlns:p14="http://schemas.microsoft.com/office/powerpoint/2010/main" val="321066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06D9B2D8-49B3-4234-1ECE-60316779DBEA}"/>
              </a:ext>
            </a:extLst>
          </p:cNvPr>
          <p:cNvPicPr>
            <a:picLocks noChangeAspect="1"/>
          </p:cNvPicPr>
          <p:nvPr/>
        </p:nvPicPr>
        <p:blipFill>
          <a:blip r:embed="rId2"/>
          <a:stretch>
            <a:fillRect/>
          </a:stretch>
        </p:blipFill>
        <p:spPr>
          <a:xfrm>
            <a:off x="0" y="-8875"/>
            <a:ext cx="12192000" cy="6866875"/>
          </a:xfrm>
          <a:prstGeom prst="rect">
            <a:avLst/>
          </a:prstGeom>
        </p:spPr>
      </p:pic>
      <p:sp>
        <p:nvSpPr>
          <p:cNvPr id="3" name="TextBox 2">
            <a:extLst>
              <a:ext uri="{FF2B5EF4-FFF2-40B4-BE49-F238E27FC236}">
                <a16:creationId xmlns:a16="http://schemas.microsoft.com/office/drawing/2014/main" id="{553A4A33-6EF1-3B3C-9BAB-1BFC48F34780}"/>
              </a:ext>
            </a:extLst>
          </p:cNvPr>
          <p:cNvSpPr txBox="1"/>
          <p:nvPr/>
        </p:nvSpPr>
        <p:spPr>
          <a:xfrm>
            <a:off x="4975308" y="1176156"/>
            <a:ext cx="3568617" cy="2554545"/>
          </a:xfrm>
          <a:prstGeom prst="rect">
            <a:avLst/>
          </a:prstGeom>
          <a:noFill/>
        </p:spPr>
        <p:txBody>
          <a:bodyPr wrap="square">
            <a:spAutoFit/>
          </a:bodyPr>
          <a:lstStyle/>
          <a:p>
            <a:pPr algn="ctr"/>
            <a:r>
              <a:rPr lang="bo-C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7,8</a:t>
            </a:r>
            <a:r>
              <a:rPr lang="bo-C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endParaRPr lang="en-IN"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ཆུ་ལོག་ཡོང་བ།</a:t>
            </a:r>
            <a:endParaRPr lang="en-ZA"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Box 2">
            <a:extLst>
              <a:ext uri="{FF2B5EF4-FFF2-40B4-BE49-F238E27FC236}">
                <a16:creationId xmlns:a16="http://schemas.microsoft.com/office/drawing/2014/main" id="{9B9A7C36-8D6D-E162-134F-F4C54158A525}"/>
              </a:ext>
            </a:extLst>
          </p:cNvPr>
          <p:cNvSpPr txBox="1"/>
          <p:nvPr/>
        </p:nvSpPr>
        <p:spPr>
          <a:xfrm>
            <a:off x="1256938" y="597251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951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F712B-4E73-4617-8DA4-C58522D7918D}"/>
              </a:ext>
            </a:extLst>
          </p:cNvPr>
          <p:cNvPicPr>
            <a:picLocks noChangeAspect="1"/>
          </p:cNvPicPr>
          <p:nvPr/>
        </p:nvPicPr>
        <p:blipFill>
          <a:blip r:embed="rId3"/>
          <a:stretch>
            <a:fillRect/>
          </a:stretch>
        </p:blipFill>
        <p:spPr>
          <a:xfrm>
            <a:off x="0" y="0"/>
            <a:ext cx="14487018" cy="6858000"/>
          </a:xfrm>
          <a:prstGeom prst="rect">
            <a:avLst/>
          </a:prstGeom>
        </p:spPr>
      </p:pic>
      <p:sp>
        <p:nvSpPr>
          <p:cNvPr id="3" name="TextBox 2">
            <a:extLst>
              <a:ext uri="{FF2B5EF4-FFF2-40B4-BE49-F238E27FC236}">
                <a16:creationId xmlns:a16="http://schemas.microsoft.com/office/drawing/2014/main" id="{8ED7A896-A8F3-FFC6-CDF8-934F242A7A08}"/>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1019844369"/>
      </p:ext>
    </p:extLst>
  </p:cSld>
  <p:clrMapOvr>
    <a:masterClrMapping/>
  </p:clrMapOvr>
  <mc:AlternateContent xmlns:mc="http://schemas.openxmlformats.org/markup-compatibility/2006" xmlns:p14="http://schemas.microsoft.com/office/powerpoint/2010/main">
    <mc:Choice Requires="p14">
      <p:transition spd="slow" p14:dur="2000" advTm="6306"/>
    </mc:Choice>
    <mc:Fallback xmlns="">
      <p:transition spd="slow" advTm="630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A480043-8221-4BF7-8769-BC6F853C51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98D60CC-7542-E51A-03EF-488F8324200F}"/>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And behold, the dove returned to him in the evening with a freshly plucked olive leaf in her beak. So Noah knew that the waters had receded from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TextBox 3">
            <a:extLst>
              <a:ext uri="{FF2B5EF4-FFF2-40B4-BE49-F238E27FC236}">
                <a16:creationId xmlns:a16="http://schemas.microsoft.com/office/drawing/2014/main" id="{7C6F0C4E-B409-751D-B819-F142CE2A5968}"/>
              </a:ext>
            </a:extLst>
          </p:cNvPr>
          <p:cNvSpPr txBox="1"/>
          <p:nvPr/>
        </p:nvSpPr>
        <p:spPr>
          <a:xfrm>
            <a:off x="6216871" y="0"/>
            <a:ext cx="5975129" cy="5417389"/>
          </a:xfrm>
          <a:prstGeom prst="rect">
            <a:avLst/>
          </a:prstGeom>
          <a:noFill/>
        </p:spPr>
        <p:txBody>
          <a:bodyPr wrap="square" rtlCol="0">
            <a:noAutofit/>
          </a:bodyPr>
          <a:lstStyle/>
          <a:p>
            <a:r>
              <a:rPr lang="bo-CN" sz="7200" dirty="0">
                <a:solidFill>
                  <a:srgbClr val="777A7B"/>
                </a:solidFill>
                <a:latin typeface="Inter"/>
              </a:rPr>
              <a:t>11</a:t>
            </a:r>
            <a:r>
              <a:rPr lang="bo-CN" sz="7200" dirty="0">
                <a:solidFill>
                  <a:srgbClr val="121212"/>
                </a:solidFill>
                <a:latin typeface="Inter"/>
              </a:rPr>
              <a:t>ས་རུབ་རྗེས་ཕུག་རོན་གྱི་མཆུ་ཏོར་སྐྱུ་རུ་རའི་ལོ་མ་གསར་པ་ཞིག་བཟུང་ནས་ཕྱིར་ཡོང༌བས། ནོ་ཨས་ས་སྟེང་གི་ཆུ་བྲི་སོང་བ་ཤེས༌སོ།། </a:t>
            </a:r>
            <a:endParaRPr lang="en-ZA" dirty="0"/>
          </a:p>
        </p:txBody>
      </p:sp>
    </p:spTree>
    <p:extLst>
      <p:ext uri="{BB962C8B-B14F-4D97-AF65-F5344CB8AC3E}">
        <p14:creationId xmlns:p14="http://schemas.microsoft.com/office/powerpoint/2010/main" val="2166613306"/>
      </p:ext>
    </p:extLst>
  </p:cSld>
  <p:clrMapOvr>
    <a:masterClrMapping/>
  </p:clrMapOvr>
  <mc:AlternateContent xmlns:mc="http://schemas.openxmlformats.org/markup-compatibility/2006" xmlns:p14="http://schemas.microsoft.com/office/powerpoint/2010/main">
    <mc:Choice Requires="p14">
      <p:transition spd="slow" p14:dur="2000" advTm="12162"/>
    </mc:Choice>
    <mc:Fallback xmlns="">
      <p:transition spd="slow" advTm="1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5E891-5BB9-457C-B969-E503F0DF4BB3}"/>
              </a:ext>
            </a:extLst>
          </p:cNvPr>
          <p:cNvPicPr>
            <a:picLocks noChangeAspect="1"/>
          </p:cNvPicPr>
          <p:nvPr/>
        </p:nvPicPr>
        <p:blipFill>
          <a:blip r:embed="rId3"/>
          <a:stretch>
            <a:fillRect/>
          </a:stretch>
        </p:blipFill>
        <p:spPr>
          <a:xfrm>
            <a:off x="0" y="0"/>
            <a:ext cx="12871032" cy="6858000"/>
          </a:xfrm>
          <a:prstGeom prst="rect">
            <a:avLst/>
          </a:prstGeom>
        </p:spPr>
      </p:pic>
      <p:sp>
        <p:nvSpPr>
          <p:cNvPr id="2" name="TextBox 1">
            <a:extLst>
              <a:ext uri="{FF2B5EF4-FFF2-40B4-BE49-F238E27FC236}">
                <a16:creationId xmlns:a16="http://schemas.microsoft.com/office/drawing/2014/main" id="{434CBCFB-F132-8B3F-86E0-5C8AEA59E5AD}"/>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3508156165"/>
      </p:ext>
    </p:extLst>
  </p:cSld>
  <p:clrMapOvr>
    <a:masterClrMapping/>
  </p:clrMapOvr>
  <mc:AlternateContent xmlns:mc="http://schemas.openxmlformats.org/markup-compatibility/2006" xmlns:p14="http://schemas.microsoft.com/office/powerpoint/2010/main">
    <mc:Choice Requires="p14">
      <p:transition spd="slow" p14:dur="2000" advTm="12162"/>
    </mc:Choice>
    <mc:Fallback xmlns="">
      <p:transition spd="slow" advTm="1216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66517C25-A6A1-E6AE-914F-EFBC50DFD2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0E7123F-E2C4-ECB8-E215-2CE3DD4EBBEE}"/>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a:solidFill>
                  <a:srgbClr val="777A7B"/>
                </a:solidFill>
                <a:effectLst/>
                <a:highlight>
                  <a:srgbClr val="FFFFFF"/>
                </a:highlight>
                <a:latin typeface="Inter"/>
              </a:rPr>
              <a:t>12</a:t>
            </a:r>
            <a:r>
              <a:rPr lang="en-US" sz="4800" b="0" i="0">
                <a:solidFill>
                  <a:srgbClr val="121212"/>
                </a:solidFill>
                <a:effectLst/>
                <a:highlight>
                  <a:srgbClr val="FFFFFF"/>
                </a:highlight>
                <a:latin typeface="Inter"/>
              </a:rPr>
              <a:t>And Noah waited seven more days and sent out the dove again, but this time she did not return to him.</a:t>
            </a:r>
            <a:endParaRPr lang="en-ZA" sz="4800" dirty="0"/>
          </a:p>
        </p:txBody>
      </p:sp>
      <p:sp>
        <p:nvSpPr>
          <p:cNvPr id="5" name="TextBox 4">
            <a:extLst>
              <a:ext uri="{FF2B5EF4-FFF2-40B4-BE49-F238E27FC236}">
                <a16:creationId xmlns:a16="http://schemas.microsoft.com/office/drawing/2014/main" id="{B552C0C1-253E-5E6F-BA61-253A8FB0BA90}"/>
              </a:ext>
            </a:extLst>
          </p:cNvPr>
          <p:cNvSpPr txBox="1"/>
          <p:nvPr/>
        </p:nvSpPr>
        <p:spPr>
          <a:xfrm>
            <a:off x="6369271" y="152400"/>
            <a:ext cx="5975129" cy="6858000"/>
          </a:xfrm>
          <a:prstGeom prst="rect">
            <a:avLst/>
          </a:prstGeom>
          <a:noFill/>
        </p:spPr>
        <p:txBody>
          <a:bodyPr wrap="square" rtlCol="0">
            <a:noAutofit/>
          </a:bodyPr>
          <a:lstStyle/>
          <a:p>
            <a:r>
              <a:rPr lang="bo-CN" sz="8000" dirty="0">
                <a:solidFill>
                  <a:srgbClr val="777A7B"/>
                </a:solidFill>
                <a:latin typeface="Inter"/>
              </a:rPr>
              <a:t>12</a:t>
            </a:r>
            <a:r>
              <a:rPr lang="bo-CN" sz="8000" dirty="0">
                <a:solidFill>
                  <a:srgbClr val="121212"/>
                </a:solidFill>
                <a:latin typeface="Inter"/>
              </a:rPr>
              <a:t>ཡང་ཉིན་བདུན་ལ་བསྒུགས༌རྗེས། ནོ་ཨས་ཕུག་རོན་དེ་གྲུ་ལས་བཏང་བ་ལ་ཕུག་རོན་ཕྱིར་མ་ལོག༌གོ །</a:t>
            </a:r>
            <a:endParaRPr lang="en-ZA" dirty="0"/>
          </a:p>
        </p:txBody>
      </p:sp>
    </p:spTree>
    <p:extLst>
      <p:ext uri="{BB962C8B-B14F-4D97-AF65-F5344CB8AC3E}">
        <p14:creationId xmlns:p14="http://schemas.microsoft.com/office/powerpoint/2010/main" val="237163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F18F4-D122-4C91-8408-241A06883BA5}"/>
              </a:ext>
            </a:extLst>
          </p:cNvPr>
          <p:cNvPicPr>
            <a:picLocks noChangeAspect="1"/>
          </p:cNvPicPr>
          <p:nvPr/>
        </p:nvPicPr>
        <p:blipFill>
          <a:blip r:embed="rId3"/>
          <a:stretch>
            <a:fillRect/>
          </a:stretch>
        </p:blipFill>
        <p:spPr>
          <a:xfrm>
            <a:off x="0" y="0"/>
            <a:ext cx="12192000" cy="6866875"/>
          </a:xfrm>
          <a:prstGeom prst="rect">
            <a:avLst/>
          </a:prstGeom>
        </p:spPr>
      </p:pic>
      <p:sp>
        <p:nvSpPr>
          <p:cNvPr id="2" name="TextBox 1">
            <a:extLst>
              <a:ext uri="{FF2B5EF4-FFF2-40B4-BE49-F238E27FC236}">
                <a16:creationId xmlns:a16="http://schemas.microsoft.com/office/drawing/2014/main" id="{1CD23034-A3E3-7868-B90B-7E7B999F57CA}"/>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3168930061"/>
      </p:ext>
    </p:extLst>
  </p:cSld>
  <p:clrMapOvr>
    <a:masterClrMapping/>
  </p:clrMapOvr>
  <mc:AlternateContent xmlns:mc="http://schemas.openxmlformats.org/markup-compatibility/2006" xmlns:p14="http://schemas.microsoft.com/office/powerpoint/2010/main">
    <mc:Choice Requires="p14">
      <p:transition spd="slow" p14:dur="2000" advTm="11146"/>
    </mc:Choice>
    <mc:Fallback xmlns="">
      <p:transition spd="slow" advTm="1114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endParaRPr lang="en-ZA" sz="18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2" name="Audio 5">
            <a:hlinkClick r:id="" action="ppaction://media"/>
            <a:extLst>
              <a:ext uri="{FF2B5EF4-FFF2-40B4-BE49-F238E27FC236}">
                <a16:creationId xmlns:a16="http://schemas.microsoft.com/office/drawing/2014/main" id="{FBD86D79-64EF-5826-CDD8-29A3B276E3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54C1A7F-0B83-8FED-C683-4F7730196D01}"/>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In the six hundredth year of Noah’s life, on the seventeenth day of the second month, all the fountains of the great deep burst forth, and the floodgates of the heavens were opened.</a:t>
            </a:r>
            <a:endParaRPr lang="en-ZA" sz="3200" dirty="0"/>
          </a:p>
        </p:txBody>
      </p:sp>
      <p:sp>
        <p:nvSpPr>
          <p:cNvPr id="5" name="TextBox 4">
            <a:extLst>
              <a:ext uri="{FF2B5EF4-FFF2-40B4-BE49-F238E27FC236}">
                <a16:creationId xmlns:a16="http://schemas.microsoft.com/office/drawing/2014/main" id="{35787F42-831D-CA84-CE77-F2AF2AAA05FE}"/>
              </a:ext>
            </a:extLst>
          </p:cNvPr>
          <p:cNvSpPr txBox="1"/>
          <p:nvPr/>
        </p:nvSpPr>
        <p:spPr>
          <a:xfrm>
            <a:off x="6369271" y="152400"/>
            <a:ext cx="5975129" cy="6858000"/>
          </a:xfrm>
          <a:prstGeom prst="rect">
            <a:avLst/>
          </a:prstGeom>
          <a:noFill/>
        </p:spPr>
        <p:txBody>
          <a:bodyPr wrap="square" rtlCol="0">
            <a:noAutofit/>
          </a:bodyPr>
          <a:lstStyle/>
          <a:p>
            <a:pPr algn="ctr"/>
            <a:r>
              <a:rPr lang="bo-CN" sz="5400" dirty="0">
                <a:solidFill>
                  <a:srgbClr val="777A7B"/>
                </a:solidFill>
                <a:latin typeface="Inter"/>
              </a:rPr>
              <a:t>1</a:t>
            </a:r>
            <a:r>
              <a:rPr lang="bo-CN" sz="5400" dirty="0">
                <a:solidFill>
                  <a:srgbClr val="121212"/>
                </a:solidFill>
                <a:latin typeface="Inter"/>
              </a:rPr>
              <a:t>དེ་ནས་ཡང་དཀོན་མཆོག་ཡ་ཝཱེས་ནོ་ཨ་ལ་འདི་སྐད༌དུ། ཁྱོད་དང་ཁྱོད་ཀྱི་ཁྱིམ་མི་ཐམས་ཅད་གྲུ་གཟིངས་ནང་དུ་སོང༌ཞིག རྒྱུ་མཚན་ནི་བདག་གིས་དུས་རབས་འདིར་ཁྱོད་ཁོ་ན་བདག་གི་དྲུང་དུ་མི་གཞུང་དྲང་ཞིག་ཡིན་པ་མཐོང་བའི་ཕྱིར༌རོ།། </a:t>
            </a:r>
            <a:endParaRPr lang="en-ZA" sz="18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514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1575F-A75D-28A8-4D71-41B872D15DB0}"/>
              </a:ext>
            </a:extLst>
          </p:cNvPr>
          <p:cNvPicPr>
            <a:picLocks noChangeAspect="1"/>
          </p:cNvPicPr>
          <p:nvPr/>
        </p:nvPicPr>
        <p:blipFill>
          <a:blip r:embed="rId3"/>
          <a:stretch>
            <a:fillRect/>
          </a:stretch>
        </p:blipFill>
        <p:spPr>
          <a:xfrm>
            <a:off x="0" y="0"/>
            <a:ext cx="12192000" cy="7273637"/>
          </a:xfrm>
          <a:prstGeom prst="rect">
            <a:avLst/>
          </a:prstGeom>
        </p:spPr>
      </p:pic>
    </p:spTree>
    <p:extLst>
      <p:ext uri="{BB962C8B-B14F-4D97-AF65-F5344CB8AC3E}">
        <p14:creationId xmlns:p14="http://schemas.microsoft.com/office/powerpoint/2010/main" val="2377489791"/>
      </p:ext>
    </p:extLst>
  </p:cSld>
  <p:clrMapOvr>
    <a:masterClrMapping/>
  </p:clrMapOvr>
  <mc:AlternateContent xmlns:mc="http://schemas.openxmlformats.org/markup-compatibility/2006" xmlns:p14="http://schemas.microsoft.com/office/powerpoint/2010/main">
    <mc:Choice Requires="p14">
      <p:transition spd="slow" p14:dur="2000" advTm="8837"/>
    </mc:Choice>
    <mc:Fallback xmlns="">
      <p:transition spd="slow" advTm="883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Audio 3">
            <a:hlinkClick r:id="" action="ppaction://media"/>
            <a:extLst>
              <a:ext uri="{FF2B5EF4-FFF2-40B4-BE49-F238E27FC236}">
                <a16:creationId xmlns:a16="http://schemas.microsoft.com/office/drawing/2014/main" id="{E3F1DF82-C007-FF0A-454A-C2350116EE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3DF4BBB-B7DE-A30A-C889-B48D19823E8F}"/>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For forty days the flood kept coming on the earth, and the waters rose and lifted the ark high above the earth.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6E720403-1F6F-A815-C21C-BBC6164A0BDC}"/>
              </a:ext>
            </a:extLst>
          </p:cNvPr>
          <p:cNvSpPr txBox="1"/>
          <p:nvPr/>
        </p:nvSpPr>
        <p:spPr>
          <a:xfrm>
            <a:off x="6369271" y="152400"/>
            <a:ext cx="5975129" cy="6858000"/>
          </a:xfrm>
          <a:prstGeom prst="rect">
            <a:avLst/>
          </a:prstGeom>
          <a:noFill/>
        </p:spPr>
        <p:txBody>
          <a:bodyPr wrap="square" rtlCol="0">
            <a:noAutofit/>
          </a:bodyPr>
          <a:lstStyle/>
          <a:p>
            <a:r>
              <a:rPr lang="bo-CN" sz="6600" dirty="0">
                <a:solidFill>
                  <a:srgbClr val="777A7B"/>
                </a:solidFill>
                <a:latin typeface="Inter"/>
              </a:rPr>
              <a:t>17</a:t>
            </a:r>
            <a:r>
              <a:rPr lang="bo-CN" sz="6600" dirty="0">
                <a:solidFill>
                  <a:srgbClr val="121212"/>
                </a:solidFill>
                <a:latin typeface="Inter"/>
              </a:rPr>
              <a:t>དེ་ཡང་ཉིན་བཞི་བཅུའི་རིང་ལ་ས་སྟེང་དུ་ཆུ་ལོག་བྱུང་སྟེ་ཆུ་རྒྱས་ནས་གྲུ་གཟིངས་ཀྱང་ཡར་བཏེགས༌སོ།། </a:t>
            </a:r>
            <a:endParaRPr lang="en-ZA" dirty="0"/>
          </a:p>
        </p:txBody>
      </p:sp>
    </p:spTree>
    <p:extLst>
      <p:ext uri="{BB962C8B-B14F-4D97-AF65-F5344CB8AC3E}">
        <p14:creationId xmlns:p14="http://schemas.microsoft.com/office/powerpoint/2010/main" val="223255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DA02E8-0F99-4DB9-942A-46FC4DA704EA}"/>
              </a:ext>
            </a:extLst>
          </p:cNvPr>
          <p:cNvPicPr>
            <a:picLocks noChangeAspect="1"/>
          </p:cNvPicPr>
          <p:nvPr/>
        </p:nvPicPr>
        <p:blipFill>
          <a:blip r:embed="rId3"/>
          <a:stretch>
            <a:fillRect/>
          </a:stretch>
        </p:blipFill>
        <p:spPr>
          <a:xfrm>
            <a:off x="-1" y="0"/>
            <a:ext cx="13258121" cy="6858000"/>
          </a:xfrm>
          <a:prstGeom prst="rect">
            <a:avLst/>
          </a:prstGeom>
        </p:spPr>
      </p:pic>
      <p:sp>
        <p:nvSpPr>
          <p:cNvPr id="3" name="TextBox 2">
            <a:extLst>
              <a:ext uri="{FF2B5EF4-FFF2-40B4-BE49-F238E27FC236}">
                <a16:creationId xmlns:a16="http://schemas.microsoft.com/office/drawing/2014/main" id="{5B22A2EF-1379-5FE5-CFA0-ADF47C82EE90}"/>
              </a:ext>
            </a:extLst>
          </p:cNvPr>
          <p:cNvSpPr txBox="1"/>
          <p:nvPr/>
        </p:nvSpPr>
        <p:spPr>
          <a:xfrm>
            <a:off x="595863" y="261431"/>
            <a:ext cx="3219391" cy="646331"/>
          </a:xfrm>
          <a:prstGeom prst="rect">
            <a:avLst/>
          </a:prstGeom>
          <a:noFill/>
        </p:spPr>
        <p:txBody>
          <a:bodyPr wrap="square" rtlCol="0">
            <a:spAutoFit/>
          </a:bodyPr>
          <a:lstStyle/>
          <a:p>
            <a:r>
              <a:rPr lang="bo-CN" sz="36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7:17</a:t>
            </a:r>
          </a:p>
        </p:txBody>
      </p:sp>
    </p:spTree>
    <p:extLst>
      <p:ext uri="{BB962C8B-B14F-4D97-AF65-F5344CB8AC3E}">
        <p14:creationId xmlns:p14="http://schemas.microsoft.com/office/powerpoint/2010/main" val="1203137095"/>
      </p:ext>
    </p:extLst>
  </p:cSld>
  <p:clrMapOvr>
    <a:masterClrMapping/>
  </p:clrMapOvr>
  <mc:AlternateContent xmlns:mc="http://schemas.openxmlformats.org/markup-compatibility/2006" xmlns:p14="http://schemas.microsoft.com/office/powerpoint/2010/main">
    <mc:Choice Requires="p14">
      <p:transition spd="slow" p14:dur="2000" advTm="8837"/>
    </mc:Choice>
    <mc:Fallback xmlns="">
      <p:transition spd="slow" advTm="88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94D2158B-905F-C822-C18B-19C9C7B634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C63DC60-F48B-E85A-E361-D4BE901EEE83}"/>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121212"/>
                </a:solidFill>
                <a:effectLst/>
                <a:latin typeface="Inter"/>
              </a:rPr>
              <a:t> </a:t>
            </a:r>
            <a:r>
              <a:rPr lang="en-US" sz="4800" b="0" i="0" dirty="0">
                <a:solidFill>
                  <a:srgbClr val="777A7B"/>
                </a:solidFill>
                <a:effectLst/>
                <a:highlight>
                  <a:srgbClr val="FFFFFF"/>
                </a:highlight>
                <a:latin typeface="Inter"/>
              </a:rPr>
              <a:t>18</a:t>
            </a:r>
            <a:r>
              <a:rPr lang="en-US" sz="4800" b="0" i="0" dirty="0">
                <a:solidFill>
                  <a:srgbClr val="121212"/>
                </a:solidFill>
                <a:effectLst/>
                <a:highlight>
                  <a:srgbClr val="FFFFFF"/>
                </a:highlight>
                <a:latin typeface="Inter"/>
              </a:rPr>
              <a:t>So the waters continued to surge and rise greatly on the earth, and the ark floated on the surface of the waters.</a:t>
            </a:r>
            <a:endParaRPr lang="en-ZA" sz="4800" dirty="0"/>
          </a:p>
        </p:txBody>
      </p:sp>
      <p:sp>
        <p:nvSpPr>
          <p:cNvPr id="5" name="TextBox 4">
            <a:extLst>
              <a:ext uri="{FF2B5EF4-FFF2-40B4-BE49-F238E27FC236}">
                <a16:creationId xmlns:a16="http://schemas.microsoft.com/office/drawing/2014/main" id="{5AD5D9DA-5A1F-EC46-8246-3018E770DE48}"/>
              </a:ext>
            </a:extLst>
          </p:cNvPr>
          <p:cNvSpPr txBox="1"/>
          <p:nvPr/>
        </p:nvSpPr>
        <p:spPr>
          <a:xfrm>
            <a:off x="6369271" y="152400"/>
            <a:ext cx="5975129" cy="6858000"/>
          </a:xfrm>
          <a:prstGeom prst="rect">
            <a:avLst/>
          </a:prstGeom>
          <a:noFill/>
        </p:spPr>
        <p:txBody>
          <a:bodyPr wrap="square" rtlCol="0">
            <a:noAutofit/>
          </a:bodyPr>
          <a:lstStyle/>
          <a:p>
            <a:r>
              <a:rPr lang="bo-CN" sz="6600" dirty="0">
                <a:solidFill>
                  <a:srgbClr val="777A7B"/>
                </a:solidFill>
                <a:latin typeface="Inter"/>
              </a:rPr>
              <a:t>18</a:t>
            </a:r>
            <a:r>
              <a:rPr lang="bo-CN" sz="6600" dirty="0">
                <a:solidFill>
                  <a:srgbClr val="121212"/>
                </a:solidFill>
                <a:latin typeface="Inter"/>
              </a:rPr>
              <a:t>ཆུ་ཤུགས་ཆེན་པོར་གྱུར་ཏེ་ས་སྟེང་དུ་ཆུ་ཆེན་པོ་རྒྱས་པས་གྲུ་གཟིངས་ནི་ཆུའི་ངོས་སུ་ཕར་གཡོ་ཚུར་གཡོ་བྱུང༌ངོ༌།། </a:t>
            </a:r>
            <a:endParaRPr lang="en-ZA" dirty="0"/>
          </a:p>
        </p:txBody>
      </p:sp>
    </p:spTree>
    <p:extLst>
      <p:ext uri="{BB962C8B-B14F-4D97-AF65-F5344CB8AC3E}">
        <p14:creationId xmlns:p14="http://schemas.microsoft.com/office/powerpoint/2010/main" val="21714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1566</Words>
  <Application>Microsoft Office PowerPoint</Application>
  <PresentationFormat>Widescreen</PresentationFormat>
  <Paragraphs>107</Paragraphs>
  <Slides>44</Slides>
  <Notes>25</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vt:lpstr>
      <vt:lpstr>Arial</vt:lpstr>
      <vt:lpstr>Calibri</vt:lpstr>
      <vt:lpstr>Calibri Light</vt:lpstr>
      <vt:lpstr>Inter</vt:lpstr>
      <vt:lpstr>Microsoft Himalaya</vt:lpstr>
      <vt:lpstr>PT Serif</vt:lpstr>
      <vt:lpstr>Symbol</vt:lpstr>
      <vt:lpstr>Times New Roman</vt:lpstr>
      <vt:lpstr>Office Theme</vt:lpstr>
      <vt:lpstr>03-5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19</cp:revision>
  <dcterms:created xsi:type="dcterms:W3CDTF">2021-03-21T16:18:52Z</dcterms:created>
  <dcterms:modified xsi:type="dcterms:W3CDTF">2024-08-14T07:07:09Z</dcterms:modified>
</cp:coreProperties>
</file>