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2" r:id="rId2"/>
    <p:sldId id="263" r:id="rId3"/>
    <p:sldId id="439" r:id="rId4"/>
    <p:sldId id="446" r:id="rId5"/>
    <p:sldId id="256" r:id="rId6"/>
    <p:sldId id="441" r:id="rId7"/>
    <p:sldId id="257" r:id="rId8"/>
    <p:sldId id="442" r:id="rId9"/>
    <p:sldId id="258" r:id="rId10"/>
    <p:sldId id="443" r:id="rId11"/>
    <p:sldId id="259" r:id="rId12"/>
    <p:sldId id="444" r:id="rId13"/>
    <p:sldId id="260" r:id="rId14"/>
    <p:sldId id="445" r:id="rId15"/>
    <p:sldId id="261" r:id="rId16"/>
    <p:sldId id="44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31162F-7340-4771-AAE7-CDB3B1AD09E2}" v="19" dt="2024-08-14T07:07:54.9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0148" autoAdjust="0"/>
  </p:normalViewPr>
  <p:slideViewPr>
    <p:cSldViewPr snapToGrid="0">
      <p:cViewPr varScale="1">
        <p:scale>
          <a:sx n="94" d="100"/>
          <a:sy n="94" d="100"/>
        </p:scale>
        <p:origin x="1230"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49A61E0-131A-44A2-BF8B-E7B826C905B8}"/>
    <pc:docChg chg="modSld">
      <pc:chgData name="Leonie Smith" userId="fed1330f33f5650e" providerId="LiveId" clId="{F49A61E0-131A-44A2-BF8B-E7B826C905B8}" dt="2023-09-05T04:12:18.869" v="1"/>
      <pc:docMkLst>
        <pc:docMk/>
      </pc:docMkLst>
      <pc:sldChg chg="addSp modSp">
        <pc:chgData name="Leonie Smith" userId="fed1330f33f5650e" providerId="LiveId" clId="{F49A61E0-131A-44A2-BF8B-E7B826C905B8}" dt="2023-09-05T04:11:25.328" v="0"/>
        <pc:sldMkLst>
          <pc:docMk/>
          <pc:sldMk cId="2230897571" sldId="262"/>
        </pc:sldMkLst>
        <pc:picChg chg="add mod">
          <ac:chgData name="Leonie Smith" userId="fed1330f33f5650e" providerId="LiveId" clId="{F49A61E0-131A-44A2-BF8B-E7B826C905B8}" dt="2023-09-05T04:11:25.328" v="0"/>
          <ac:picMkLst>
            <pc:docMk/>
            <pc:sldMk cId="2230897571" sldId="262"/>
            <ac:picMk id="7" creationId="{7F3B320E-8665-E27A-4039-1D95A3A76779}"/>
          </ac:picMkLst>
        </pc:picChg>
      </pc:sldChg>
      <pc:sldChg chg="addSp modSp">
        <pc:chgData name="Leonie Smith" userId="fed1330f33f5650e" providerId="LiveId" clId="{F49A61E0-131A-44A2-BF8B-E7B826C905B8}" dt="2023-09-05T04:12:18.869" v="1"/>
        <pc:sldMkLst>
          <pc:docMk/>
          <pc:sldMk cId="3759221820" sldId="439"/>
        </pc:sldMkLst>
        <pc:picChg chg="add mod">
          <ac:chgData name="Leonie Smith" userId="fed1330f33f5650e" providerId="LiveId" clId="{F49A61E0-131A-44A2-BF8B-E7B826C905B8}" dt="2023-09-05T04:12:18.869" v="1"/>
          <ac:picMkLst>
            <pc:docMk/>
            <pc:sldMk cId="3759221820" sldId="439"/>
            <ac:picMk id="8" creationId="{FBBFB2D6-181E-D161-ED2D-4799CDBED07D}"/>
          </ac:picMkLst>
        </pc:picChg>
      </pc:sldChg>
    </pc:docChg>
  </pc:docChgLst>
  <pc:docChgLst>
    <pc:chgData name="Leonie Smith" userId="fed1330f33f5650e" providerId="LiveId" clId="{77FDD03F-B9D8-4A36-833E-C29B5FF6CC85}"/>
    <pc:docChg chg="modSld">
      <pc:chgData name="Leonie Smith" userId="fed1330f33f5650e" providerId="LiveId" clId="{77FDD03F-B9D8-4A36-833E-C29B5FF6CC85}" dt="2023-01-20T07:19:15.092" v="38" actId="20577"/>
      <pc:docMkLst>
        <pc:docMk/>
      </pc:docMkLst>
      <pc:sldChg chg="addSp modSp mod">
        <pc:chgData name="Leonie Smith" userId="fed1330f33f5650e" providerId="LiveId" clId="{77FDD03F-B9D8-4A36-833E-C29B5FF6CC85}" dt="2023-01-20T07:19:15.092" v="38" actId="20577"/>
        <pc:sldMkLst>
          <pc:docMk/>
          <pc:sldMk cId="215819509" sldId="256"/>
        </pc:sldMkLst>
        <pc:spChg chg="add mod">
          <ac:chgData name="Leonie Smith" userId="fed1330f33f5650e" providerId="LiveId" clId="{77FDD03F-B9D8-4A36-833E-C29B5FF6CC85}" dt="2023-01-20T07:19:15.092" v="38" actId="20577"/>
          <ac:spMkLst>
            <pc:docMk/>
            <pc:sldMk cId="215819509" sldId="256"/>
            <ac:spMk id="2" creationId="{A42730F3-6273-CB53-8D26-22A16F9364B3}"/>
          </ac:spMkLst>
        </pc:spChg>
      </pc:sldChg>
      <pc:sldChg chg="addSp modSp mod">
        <pc:chgData name="Leonie Smith" userId="fed1330f33f5650e" providerId="LiveId" clId="{77FDD03F-B9D8-4A36-833E-C29B5FF6CC85}" dt="2023-01-20T07:14:51.213" v="22" actId="20577"/>
        <pc:sldMkLst>
          <pc:docMk/>
          <pc:sldMk cId="277455039" sldId="257"/>
        </pc:sldMkLst>
        <pc:spChg chg="add mod">
          <ac:chgData name="Leonie Smith" userId="fed1330f33f5650e" providerId="LiveId" clId="{77FDD03F-B9D8-4A36-833E-C29B5FF6CC85}" dt="2023-01-20T07:14:51.213" v="22" actId="20577"/>
          <ac:spMkLst>
            <pc:docMk/>
            <pc:sldMk cId="277455039" sldId="257"/>
            <ac:spMk id="4" creationId="{792DEE16-B000-3755-2462-EBD93932C910}"/>
          </ac:spMkLst>
        </pc:spChg>
      </pc:sldChg>
      <pc:sldChg chg="addSp modSp mod">
        <pc:chgData name="Leonie Smith" userId="fed1330f33f5650e" providerId="LiveId" clId="{77FDD03F-B9D8-4A36-833E-C29B5FF6CC85}" dt="2023-01-20T07:15:00.187" v="27" actId="20577"/>
        <pc:sldMkLst>
          <pc:docMk/>
          <pc:sldMk cId="3108326256" sldId="258"/>
        </pc:sldMkLst>
        <pc:spChg chg="add mod">
          <ac:chgData name="Leonie Smith" userId="fed1330f33f5650e" providerId="LiveId" clId="{77FDD03F-B9D8-4A36-833E-C29B5FF6CC85}" dt="2023-01-20T07:15:00.187" v="27" actId="20577"/>
          <ac:spMkLst>
            <pc:docMk/>
            <pc:sldMk cId="3108326256" sldId="258"/>
            <ac:spMk id="4" creationId="{09F3FB04-3CA1-35CD-EFA9-8CB0AE2EBB90}"/>
          </ac:spMkLst>
        </pc:spChg>
      </pc:sldChg>
      <pc:sldChg chg="addSp modSp mod">
        <pc:chgData name="Leonie Smith" userId="fed1330f33f5650e" providerId="LiveId" clId="{77FDD03F-B9D8-4A36-833E-C29B5FF6CC85}" dt="2023-01-20T07:15:06.783" v="29" actId="20577"/>
        <pc:sldMkLst>
          <pc:docMk/>
          <pc:sldMk cId="2170782234" sldId="259"/>
        </pc:sldMkLst>
        <pc:spChg chg="add mod">
          <ac:chgData name="Leonie Smith" userId="fed1330f33f5650e" providerId="LiveId" clId="{77FDD03F-B9D8-4A36-833E-C29B5FF6CC85}" dt="2023-01-20T07:15:06.783" v="29" actId="20577"/>
          <ac:spMkLst>
            <pc:docMk/>
            <pc:sldMk cId="2170782234" sldId="259"/>
            <ac:spMk id="3" creationId="{5B27B351-D853-618C-0E7A-2B109AC2E950}"/>
          </ac:spMkLst>
        </pc:spChg>
      </pc:sldChg>
      <pc:sldChg chg="addSp modSp mod">
        <pc:chgData name="Leonie Smith" userId="fed1330f33f5650e" providerId="LiveId" clId="{77FDD03F-B9D8-4A36-833E-C29B5FF6CC85}" dt="2023-01-20T07:15:14.272" v="31" actId="20577"/>
        <pc:sldMkLst>
          <pc:docMk/>
          <pc:sldMk cId="212238205" sldId="260"/>
        </pc:sldMkLst>
        <pc:spChg chg="add mod">
          <ac:chgData name="Leonie Smith" userId="fed1330f33f5650e" providerId="LiveId" clId="{77FDD03F-B9D8-4A36-833E-C29B5FF6CC85}" dt="2023-01-20T07:15:14.272" v="31" actId="20577"/>
          <ac:spMkLst>
            <pc:docMk/>
            <pc:sldMk cId="212238205" sldId="260"/>
            <ac:spMk id="2" creationId="{B268FEA5-6728-2266-1DBD-B7A1198F57A5}"/>
          </ac:spMkLst>
        </pc:spChg>
      </pc:sldChg>
      <pc:sldChg chg="addSp modSp mod">
        <pc:chgData name="Leonie Smith" userId="fed1330f33f5650e" providerId="LiveId" clId="{77FDD03F-B9D8-4A36-833E-C29B5FF6CC85}" dt="2023-01-20T07:15:20.888" v="33" actId="20577"/>
        <pc:sldMkLst>
          <pc:docMk/>
          <pc:sldMk cId="487490240" sldId="261"/>
        </pc:sldMkLst>
        <pc:spChg chg="add mod">
          <ac:chgData name="Leonie Smith" userId="fed1330f33f5650e" providerId="LiveId" clId="{77FDD03F-B9D8-4A36-833E-C29B5FF6CC85}" dt="2023-01-20T07:15:20.888" v="33" actId="20577"/>
          <ac:spMkLst>
            <pc:docMk/>
            <pc:sldMk cId="487490240" sldId="261"/>
            <ac:spMk id="4" creationId="{8C52A337-2A77-4C26-22FA-5BD2E5EEC9C2}"/>
          </ac:spMkLst>
        </pc:spChg>
      </pc:sldChg>
      <pc:sldChg chg="modSp mod">
        <pc:chgData name="Leonie Smith" userId="fed1330f33f5650e" providerId="LiveId" clId="{77FDD03F-B9D8-4A36-833E-C29B5FF6CC85}" dt="2023-01-20T07:09:38.365" v="7"/>
        <pc:sldMkLst>
          <pc:docMk/>
          <pc:sldMk cId="2230897571" sldId="262"/>
        </pc:sldMkLst>
        <pc:spChg chg="mod">
          <ac:chgData name="Leonie Smith" userId="fed1330f33f5650e" providerId="LiveId" clId="{77FDD03F-B9D8-4A36-833E-C29B5FF6CC85}" dt="2023-01-20T07:09:38.365" v="7"/>
          <ac:spMkLst>
            <pc:docMk/>
            <pc:sldMk cId="2230897571" sldId="262"/>
            <ac:spMk id="3" creationId="{86C4A3EF-9A5D-D04B-B941-77D5833E87D8}"/>
          </ac:spMkLst>
        </pc:spChg>
      </pc:sldChg>
      <pc:sldChg chg="modSp mod">
        <pc:chgData name="Leonie Smith" userId="fed1330f33f5650e" providerId="LiveId" clId="{77FDD03F-B9D8-4A36-833E-C29B5FF6CC85}" dt="2023-01-20T07:06:10.690" v="0"/>
        <pc:sldMkLst>
          <pc:docMk/>
          <pc:sldMk cId="3668592413" sldId="440"/>
        </pc:sldMkLst>
        <pc:spChg chg="mod">
          <ac:chgData name="Leonie Smith" userId="fed1330f33f5650e" providerId="LiveId" clId="{77FDD03F-B9D8-4A36-833E-C29B5FF6CC85}" dt="2023-01-20T07:06:10.690" v="0"/>
          <ac:spMkLst>
            <pc:docMk/>
            <pc:sldMk cId="3668592413" sldId="440"/>
            <ac:spMk id="4" creationId="{9A13E2D8-2F59-44C1-B1D2-79C300C26DD4}"/>
          </ac:spMkLst>
        </pc:spChg>
      </pc:sldChg>
      <pc:sldChg chg="modSp mod">
        <pc:chgData name="Leonie Smith" userId="fed1330f33f5650e" providerId="LiveId" clId="{77FDD03F-B9D8-4A36-833E-C29B5FF6CC85}" dt="2023-01-20T07:06:28.285" v="2" actId="21"/>
        <pc:sldMkLst>
          <pc:docMk/>
          <pc:sldMk cId="3104465336" sldId="441"/>
        </pc:sldMkLst>
        <pc:spChg chg="mod">
          <ac:chgData name="Leonie Smith" userId="fed1330f33f5650e" providerId="LiveId" clId="{77FDD03F-B9D8-4A36-833E-C29B5FF6CC85}" dt="2023-01-20T07:06:28.285" v="2" actId="21"/>
          <ac:spMkLst>
            <pc:docMk/>
            <pc:sldMk cId="3104465336" sldId="441"/>
            <ac:spMk id="4" creationId="{9A13E2D8-2F59-44C1-B1D2-79C300C26DD4}"/>
          </ac:spMkLst>
        </pc:spChg>
      </pc:sldChg>
      <pc:sldChg chg="modSp mod">
        <pc:chgData name="Leonie Smith" userId="fed1330f33f5650e" providerId="LiveId" clId="{77FDD03F-B9D8-4A36-833E-C29B5FF6CC85}" dt="2023-01-20T07:06:38.780" v="3"/>
        <pc:sldMkLst>
          <pc:docMk/>
          <pc:sldMk cId="1179887189" sldId="442"/>
        </pc:sldMkLst>
        <pc:spChg chg="mod">
          <ac:chgData name="Leonie Smith" userId="fed1330f33f5650e" providerId="LiveId" clId="{77FDD03F-B9D8-4A36-833E-C29B5FF6CC85}" dt="2023-01-20T07:06:38.780" v="3"/>
          <ac:spMkLst>
            <pc:docMk/>
            <pc:sldMk cId="1179887189" sldId="442"/>
            <ac:spMk id="4" creationId="{9A13E2D8-2F59-44C1-B1D2-79C300C26DD4}"/>
          </ac:spMkLst>
        </pc:spChg>
      </pc:sldChg>
      <pc:sldChg chg="modSp mod">
        <pc:chgData name="Leonie Smith" userId="fed1330f33f5650e" providerId="LiveId" clId="{77FDD03F-B9D8-4A36-833E-C29B5FF6CC85}" dt="2023-01-20T07:06:52.360" v="4"/>
        <pc:sldMkLst>
          <pc:docMk/>
          <pc:sldMk cId="2547277695" sldId="443"/>
        </pc:sldMkLst>
        <pc:spChg chg="mod">
          <ac:chgData name="Leonie Smith" userId="fed1330f33f5650e" providerId="LiveId" clId="{77FDD03F-B9D8-4A36-833E-C29B5FF6CC85}" dt="2023-01-20T07:06:52.360" v="4"/>
          <ac:spMkLst>
            <pc:docMk/>
            <pc:sldMk cId="2547277695" sldId="443"/>
            <ac:spMk id="4" creationId="{9A13E2D8-2F59-44C1-B1D2-79C300C26DD4}"/>
          </ac:spMkLst>
        </pc:spChg>
      </pc:sldChg>
      <pc:sldChg chg="modSp mod">
        <pc:chgData name="Leonie Smith" userId="fed1330f33f5650e" providerId="LiveId" clId="{77FDD03F-B9D8-4A36-833E-C29B5FF6CC85}" dt="2023-01-20T07:07:02.213" v="5"/>
        <pc:sldMkLst>
          <pc:docMk/>
          <pc:sldMk cId="1220250470" sldId="444"/>
        </pc:sldMkLst>
        <pc:spChg chg="mod">
          <ac:chgData name="Leonie Smith" userId="fed1330f33f5650e" providerId="LiveId" clId="{77FDD03F-B9D8-4A36-833E-C29B5FF6CC85}" dt="2023-01-20T07:07:02.213" v="5"/>
          <ac:spMkLst>
            <pc:docMk/>
            <pc:sldMk cId="1220250470" sldId="444"/>
            <ac:spMk id="4" creationId="{9A13E2D8-2F59-44C1-B1D2-79C300C26DD4}"/>
          </ac:spMkLst>
        </pc:spChg>
      </pc:sldChg>
      <pc:sldChg chg="modSp mod">
        <pc:chgData name="Leonie Smith" userId="fed1330f33f5650e" providerId="LiveId" clId="{77FDD03F-B9D8-4A36-833E-C29B5FF6CC85}" dt="2023-01-20T07:07:14.525" v="6"/>
        <pc:sldMkLst>
          <pc:docMk/>
          <pc:sldMk cId="4066881054" sldId="445"/>
        </pc:sldMkLst>
        <pc:spChg chg="mod">
          <ac:chgData name="Leonie Smith" userId="fed1330f33f5650e" providerId="LiveId" clId="{77FDD03F-B9D8-4A36-833E-C29B5FF6CC85}" dt="2023-01-20T07:07:14.525" v="6"/>
          <ac:spMkLst>
            <pc:docMk/>
            <pc:sldMk cId="4066881054" sldId="445"/>
            <ac:spMk id="4" creationId="{9A13E2D8-2F59-44C1-B1D2-79C300C26DD4}"/>
          </ac:spMkLst>
        </pc:spChg>
      </pc:sldChg>
    </pc:docChg>
  </pc:docChgLst>
  <pc:docChgLst>
    <pc:chgData name="Alfred Smith" userId="3c60a3631c0db8ad" providerId="LiveId" clId="{0831162F-7340-4771-AAE7-CDB3B1AD09E2}"/>
    <pc:docChg chg="undo custSel addSld delSld modSld">
      <pc:chgData name="Alfred Smith" userId="3c60a3631c0db8ad" providerId="LiveId" clId="{0831162F-7340-4771-AAE7-CDB3B1AD09E2}" dt="2024-08-14T07:08:10.118" v="43" actId="20577"/>
      <pc:docMkLst>
        <pc:docMk/>
      </pc:docMkLst>
      <pc:sldChg chg="addSp delSp modSp mod">
        <pc:chgData name="Alfred Smith" userId="3c60a3631c0db8ad" providerId="LiveId" clId="{0831162F-7340-4771-AAE7-CDB3B1AD09E2}" dt="2024-08-12T05:16:54.182" v="31"/>
        <pc:sldMkLst>
          <pc:docMk/>
          <pc:sldMk cId="215819509" sldId="256"/>
        </pc:sldMkLst>
        <pc:spChg chg="del">
          <ac:chgData name="Alfred Smith" userId="3c60a3631c0db8ad" providerId="LiveId" clId="{0831162F-7340-4771-AAE7-CDB3B1AD09E2}" dt="2024-08-12T05:14:49.597" v="23" actId="21"/>
          <ac:spMkLst>
            <pc:docMk/>
            <pc:sldMk cId="215819509" sldId="256"/>
            <ac:spMk id="2" creationId="{A42730F3-6273-CB53-8D26-22A16F9364B3}"/>
          </ac:spMkLst>
        </pc:spChg>
        <pc:spChg chg="add del mod">
          <ac:chgData name="Alfred Smith" userId="3c60a3631c0db8ad" providerId="LiveId" clId="{0831162F-7340-4771-AAE7-CDB3B1AD09E2}" dt="2024-08-12T05:16:53.264" v="30" actId="478"/>
          <ac:spMkLst>
            <pc:docMk/>
            <pc:sldMk cId="215819509" sldId="256"/>
            <ac:spMk id="4" creationId="{9A13E2D8-2F59-44C1-B1D2-79C300C26DD4}"/>
          </ac:spMkLst>
        </pc:spChg>
        <pc:spChg chg="add mod">
          <ac:chgData name="Alfred Smith" userId="3c60a3631c0db8ad" providerId="LiveId" clId="{0831162F-7340-4771-AAE7-CDB3B1AD09E2}" dt="2024-08-12T05:16:54.182" v="31"/>
          <ac:spMkLst>
            <pc:docMk/>
            <pc:sldMk cId="215819509" sldId="256"/>
            <ac:spMk id="6" creationId="{79C0EC5B-3F37-EC34-2195-8F6098BC62AD}"/>
          </ac:spMkLst>
        </pc:spChg>
        <pc:spChg chg="add mod">
          <ac:chgData name="Alfred Smith" userId="3c60a3631c0db8ad" providerId="LiveId" clId="{0831162F-7340-4771-AAE7-CDB3B1AD09E2}" dt="2024-08-12T05:16:54.182" v="31"/>
          <ac:spMkLst>
            <pc:docMk/>
            <pc:sldMk cId="215819509" sldId="256"/>
            <ac:spMk id="7" creationId="{C4C1EBDF-B0EB-8298-F0BB-F51209C9BFA3}"/>
          </ac:spMkLst>
        </pc:spChg>
        <pc:picChg chg="del">
          <ac:chgData name="Alfred Smith" userId="3c60a3631c0db8ad" providerId="LiveId" clId="{0831162F-7340-4771-AAE7-CDB3B1AD09E2}" dt="2024-08-12T05:14:49.597" v="23" actId="21"/>
          <ac:picMkLst>
            <pc:docMk/>
            <pc:sldMk cId="215819509" sldId="256"/>
            <ac:picMk id="5" creationId="{35821CB8-2C4A-4FD9-88D4-888D91EACB1A}"/>
          </ac:picMkLst>
        </pc:picChg>
      </pc:sldChg>
      <pc:sldChg chg="addSp delSp modSp mod modNotesTx">
        <pc:chgData name="Alfred Smith" userId="3c60a3631c0db8ad" providerId="LiveId" clId="{0831162F-7340-4771-AAE7-CDB3B1AD09E2}" dt="2024-08-14T07:08:10.118" v="43" actId="20577"/>
        <pc:sldMkLst>
          <pc:docMk/>
          <pc:sldMk cId="277455039" sldId="257"/>
        </pc:sldMkLst>
        <pc:spChg chg="del">
          <ac:chgData name="Alfred Smith" userId="3c60a3631c0db8ad" providerId="LiveId" clId="{0831162F-7340-4771-AAE7-CDB3B1AD09E2}" dt="2024-08-12T05:14:23.306" v="17" actId="21"/>
          <ac:spMkLst>
            <pc:docMk/>
            <pc:sldMk cId="277455039" sldId="257"/>
            <ac:spMk id="4" creationId="{792DEE16-B000-3755-2462-EBD93932C910}"/>
          </ac:spMkLst>
        </pc:spChg>
        <pc:spChg chg="add del mod">
          <ac:chgData name="Alfred Smith" userId="3c60a3631c0db8ad" providerId="LiveId" clId="{0831162F-7340-4771-AAE7-CDB3B1AD09E2}" dt="2024-08-12T05:17:03.585" v="32" actId="478"/>
          <ac:spMkLst>
            <pc:docMk/>
            <pc:sldMk cId="277455039" sldId="257"/>
            <ac:spMk id="5" creationId="{9A13E2D8-2F59-44C1-B1D2-79C300C26DD4}"/>
          </ac:spMkLst>
        </pc:spChg>
        <pc:spChg chg="add mod">
          <ac:chgData name="Alfred Smith" userId="3c60a3631c0db8ad" providerId="LiveId" clId="{0831162F-7340-4771-AAE7-CDB3B1AD09E2}" dt="2024-08-12T05:17:04.605" v="33"/>
          <ac:spMkLst>
            <pc:docMk/>
            <pc:sldMk cId="277455039" sldId="257"/>
            <ac:spMk id="6" creationId="{3D9398A7-00B0-B489-C492-A9F47EAD429F}"/>
          </ac:spMkLst>
        </pc:spChg>
        <pc:spChg chg="add mod">
          <ac:chgData name="Alfred Smith" userId="3c60a3631c0db8ad" providerId="LiveId" clId="{0831162F-7340-4771-AAE7-CDB3B1AD09E2}" dt="2024-08-12T05:17:04.605" v="33"/>
          <ac:spMkLst>
            <pc:docMk/>
            <pc:sldMk cId="277455039" sldId="257"/>
            <ac:spMk id="7" creationId="{86FEA89D-10C9-9288-1D37-68B175A77F11}"/>
          </ac:spMkLst>
        </pc:spChg>
        <pc:picChg chg="del">
          <ac:chgData name="Alfred Smith" userId="3c60a3631c0db8ad" providerId="LiveId" clId="{0831162F-7340-4771-AAE7-CDB3B1AD09E2}" dt="2024-08-12T05:14:23.306" v="17" actId="21"/>
          <ac:picMkLst>
            <pc:docMk/>
            <pc:sldMk cId="277455039" sldId="257"/>
            <ac:picMk id="3" creationId="{7D1D1DA6-51E1-47D9-B204-10D205B5189A}"/>
          </ac:picMkLst>
        </pc:picChg>
      </pc:sldChg>
      <pc:sldChg chg="addSp delSp modSp mod">
        <pc:chgData name="Alfred Smith" userId="3c60a3631c0db8ad" providerId="LiveId" clId="{0831162F-7340-4771-AAE7-CDB3B1AD09E2}" dt="2024-08-12T05:17:17.039" v="35"/>
        <pc:sldMkLst>
          <pc:docMk/>
          <pc:sldMk cId="3108326256" sldId="258"/>
        </pc:sldMkLst>
        <pc:spChg chg="del">
          <ac:chgData name="Alfred Smith" userId="3c60a3631c0db8ad" providerId="LiveId" clId="{0831162F-7340-4771-AAE7-CDB3B1AD09E2}" dt="2024-08-12T05:14:11.717" v="13" actId="21"/>
          <ac:spMkLst>
            <pc:docMk/>
            <pc:sldMk cId="3108326256" sldId="258"/>
            <ac:spMk id="4" creationId="{09F3FB04-3CA1-35CD-EFA9-8CB0AE2EBB90}"/>
          </ac:spMkLst>
        </pc:spChg>
        <pc:spChg chg="add del mod">
          <ac:chgData name="Alfred Smith" userId="3c60a3631c0db8ad" providerId="LiveId" clId="{0831162F-7340-4771-AAE7-CDB3B1AD09E2}" dt="2024-08-12T05:17:16.415" v="34" actId="478"/>
          <ac:spMkLst>
            <pc:docMk/>
            <pc:sldMk cId="3108326256" sldId="258"/>
            <ac:spMk id="5" creationId="{9A13E2D8-2F59-44C1-B1D2-79C300C26DD4}"/>
          </ac:spMkLst>
        </pc:spChg>
        <pc:spChg chg="add mod">
          <ac:chgData name="Alfred Smith" userId="3c60a3631c0db8ad" providerId="LiveId" clId="{0831162F-7340-4771-AAE7-CDB3B1AD09E2}" dt="2024-08-12T05:17:17.039" v="35"/>
          <ac:spMkLst>
            <pc:docMk/>
            <pc:sldMk cId="3108326256" sldId="258"/>
            <ac:spMk id="6" creationId="{F427CE1A-FBB0-CB1A-A95C-B3D6F4D49461}"/>
          </ac:spMkLst>
        </pc:spChg>
        <pc:spChg chg="add mod">
          <ac:chgData name="Alfred Smith" userId="3c60a3631c0db8ad" providerId="LiveId" clId="{0831162F-7340-4771-AAE7-CDB3B1AD09E2}" dt="2024-08-12T05:17:17.039" v="35"/>
          <ac:spMkLst>
            <pc:docMk/>
            <pc:sldMk cId="3108326256" sldId="258"/>
            <ac:spMk id="7" creationId="{7EF63289-E8B2-3B30-85C6-6B2DDB71A998}"/>
          </ac:spMkLst>
        </pc:spChg>
        <pc:picChg chg="del">
          <ac:chgData name="Alfred Smith" userId="3c60a3631c0db8ad" providerId="LiveId" clId="{0831162F-7340-4771-AAE7-CDB3B1AD09E2}" dt="2024-08-12T05:14:11.717" v="13" actId="21"/>
          <ac:picMkLst>
            <pc:docMk/>
            <pc:sldMk cId="3108326256" sldId="258"/>
            <ac:picMk id="3" creationId="{5BEB32D7-D05E-4329-94E4-438652697ACF}"/>
          </ac:picMkLst>
        </pc:picChg>
      </pc:sldChg>
      <pc:sldChg chg="addSp delSp modSp mod">
        <pc:chgData name="Alfred Smith" userId="3c60a3631c0db8ad" providerId="LiveId" clId="{0831162F-7340-4771-AAE7-CDB3B1AD09E2}" dt="2024-08-12T05:18:03.591" v="37"/>
        <pc:sldMkLst>
          <pc:docMk/>
          <pc:sldMk cId="2170782234" sldId="259"/>
        </pc:sldMkLst>
        <pc:spChg chg="del">
          <ac:chgData name="Alfred Smith" userId="3c60a3631c0db8ad" providerId="LiveId" clId="{0831162F-7340-4771-AAE7-CDB3B1AD09E2}" dt="2024-08-12T05:14:00.642" v="9" actId="21"/>
          <ac:spMkLst>
            <pc:docMk/>
            <pc:sldMk cId="2170782234" sldId="259"/>
            <ac:spMk id="3" creationId="{5B27B351-D853-618C-0E7A-2B109AC2E950}"/>
          </ac:spMkLst>
        </pc:spChg>
        <pc:spChg chg="add del mod">
          <ac:chgData name="Alfred Smith" userId="3c60a3631c0db8ad" providerId="LiveId" clId="{0831162F-7340-4771-AAE7-CDB3B1AD09E2}" dt="2024-08-12T05:18:02.727" v="36" actId="478"/>
          <ac:spMkLst>
            <pc:docMk/>
            <pc:sldMk cId="2170782234" sldId="259"/>
            <ac:spMk id="4" creationId="{9A13E2D8-2F59-44C1-B1D2-79C300C26DD4}"/>
          </ac:spMkLst>
        </pc:spChg>
        <pc:spChg chg="add mod">
          <ac:chgData name="Alfred Smith" userId="3c60a3631c0db8ad" providerId="LiveId" clId="{0831162F-7340-4771-AAE7-CDB3B1AD09E2}" dt="2024-08-12T05:18:03.591" v="37"/>
          <ac:spMkLst>
            <pc:docMk/>
            <pc:sldMk cId="2170782234" sldId="259"/>
            <ac:spMk id="5" creationId="{9F34A461-BE21-DC8F-663F-9BF2C19F6FB1}"/>
          </ac:spMkLst>
        </pc:spChg>
        <pc:spChg chg="add mod">
          <ac:chgData name="Alfred Smith" userId="3c60a3631c0db8ad" providerId="LiveId" clId="{0831162F-7340-4771-AAE7-CDB3B1AD09E2}" dt="2024-08-12T05:18:03.591" v="37"/>
          <ac:spMkLst>
            <pc:docMk/>
            <pc:sldMk cId="2170782234" sldId="259"/>
            <ac:spMk id="7" creationId="{F164AB9E-01E0-0433-8E43-6428DB59BB11}"/>
          </ac:spMkLst>
        </pc:spChg>
        <pc:picChg chg="del">
          <ac:chgData name="Alfred Smith" userId="3c60a3631c0db8ad" providerId="LiveId" clId="{0831162F-7340-4771-AAE7-CDB3B1AD09E2}" dt="2024-08-12T05:14:00.642" v="9" actId="21"/>
          <ac:picMkLst>
            <pc:docMk/>
            <pc:sldMk cId="2170782234" sldId="259"/>
            <ac:picMk id="2" creationId="{9246186F-E46C-42A3-8931-2A5183939399}"/>
          </ac:picMkLst>
        </pc:picChg>
      </pc:sldChg>
      <pc:sldChg chg="addSp delSp modSp mod">
        <pc:chgData name="Alfred Smith" userId="3c60a3631c0db8ad" providerId="LiveId" clId="{0831162F-7340-4771-AAE7-CDB3B1AD09E2}" dt="2024-08-12T05:18:14.847" v="39"/>
        <pc:sldMkLst>
          <pc:docMk/>
          <pc:sldMk cId="212238205" sldId="260"/>
        </pc:sldMkLst>
        <pc:spChg chg="del">
          <ac:chgData name="Alfred Smith" userId="3c60a3631c0db8ad" providerId="LiveId" clId="{0831162F-7340-4771-AAE7-CDB3B1AD09E2}" dt="2024-08-12T05:13:49.794" v="5" actId="21"/>
          <ac:spMkLst>
            <pc:docMk/>
            <pc:sldMk cId="212238205" sldId="260"/>
            <ac:spMk id="2" creationId="{B268FEA5-6728-2266-1DBD-B7A1198F57A5}"/>
          </ac:spMkLst>
        </pc:spChg>
        <pc:spChg chg="add del mod">
          <ac:chgData name="Alfred Smith" userId="3c60a3631c0db8ad" providerId="LiveId" clId="{0831162F-7340-4771-AAE7-CDB3B1AD09E2}" dt="2024-08-12T05:18:14.049" v="38" actId="478"/>
          <ac:spMkLst>
            <pc:docMk/>
            <pc:sldMk cId="212238205" sldId="260"/>
            <ac:spMk id="4" creationId="{9A13E2D8-2F59-44C1-B1D2-79C300C26DD4}"/>
          </ac:spMkLst>
        </pc:spChg>
        <pc:spChg chg="add mod">
          <ac:chgData name="Alfred Smith" userId="3c60a3631c0db8ad" providerId="LiveId" clId="{0831162F-7340-4771-AAE7-CDB3B1AD09E2}" dt="2024-08-12T05:18:14.847" v="39"/>
          <ac:spMkLst>
            <pc:docMk/>
            <pc:sldMk cId="212238205" sldId="260"/>
            <ac:spMk id="5" creationId="{C85B53B4-7033-DC3C-C906-C52B9A633365}"/>
          </ac:spMkLst>
        </pc:spChg>
        <pc:spChg chg="add mod">
          <ac:chgData name="Alfred Smith" userId="3c60a3631c0db8ad" providerId="LiveId" clId="{0831162F-7340-4771-AAE7-CDB3B1AD09E2}" dt="2024-08-12T05:18:14.847" v="39"/>
          <ac:spMkLst>
            <pc:docMk/>
            <pc:sldMk cId="212238205" sldId="260"/>
            <ac:spMk id="6" creationId="{A7593C0E-1C01-B2D9-6F79-9EEEAD91ED7E}"/>
          </ac:spMkLst>
        </pc:spChg>
        <pc:picChg chg="del">
          <ac:chgData name="Alfred Smith" userId="3c60a3631c0db8ad" providerId="LiveId" clId="{0831162F-7340-4771-AAE7-CDB3B1AD09E2}" dt="2024-08-12T05:13:49.794" v="5" actId="21"/>
          <ac:picMkLst>
            <pc:docMk/>
            <pc:sldMk cId="212238205" sldId="260"/>
            <ac:picMk id="3" creationId="{0583A8CC-732F-4E39-9861-9EC000B6034F}"/>
          </ac:picMkLst>
        </pc:picChg>
      </pc:sldChg>
      <pc:sldChg chg="addSp delSp modSp mod">
        <pc:chgData name="Alfred Smith" userId="3c60a3631c0db8ad" providerId="LiveId" clId="{0831162F-7340-4771-AAE7-CDB3B1AD09E2}" dt="2024-08-12T05:18:27.047" v="41"/>
        <pc:sldMkLst>
          <pc:docMk/>
          <pc:sldMk cId="487490240" sldId="261"/>
        </pc:sldMkLst>
        <pc:spChg chg="del">
          <ac:chgData name="Alfred Smith" userId="3c60a3631c0db8ad" providerId="LiveId" clId="{0831162F-7340-4771-AAE7-CDB3B1AD09E2}" dt="2024-08-12T05:13:40.386" v="1" actId="21"/>
          <ac:spMkLst>
            <pc:docMk/>
            <pc:sldMk cId="487490240" sldId="261"/>
            <ac:spMk id="4" creationId="{8C52A337-2A77-4C26-22FA-5BD2E5EEC9C2}"/>
          </ac:spMkLst>
        </pc:spChg>
        <pc:spChg chg="add del mod">
          <ac:chgData name="Alfred Smith" userId="3c60a3631c0db8ad" providerId="LiveId" clId="{0831162F-7340-4771-AAE7-CDB3B1AD09E2}" dt="2024-08-12T05:18:26.410" v="40" actId="478"/>
          <ac:spMkLst>
            <pc:docMk/>
            <pc:sldMk cId="487490240" sldId="261"/>
            <ac:spMk id="5" creationId="{9A13E2D8-2F59-44C1-B1D2-79C300C26DD4}"/>
          </ac:spMkLst>
        </pc:spChg>
        <pc:spChg chg="add mod">
          <ac:chgData name="Alfred Smith" userId="3c60a3631c0db8ad" providerId="LiveId" clId="{0831162F-7340-4771-AAE7-CDB3B1AD09E2}" dt="2024-08-12T05:18:27.047" v="41"/>
          <ac:spMkLst>
            <pc:docMk/>
            <pc:sldMk cId="487490240" sldId="261"/>
            <ac:spMk id="6" creationId="{D96AD9C5-CD97-C32B-279A-DFD86F61435A}"/>
          </ac:spMkLst>
        </pc:spChg>
        <pc:spChg chg="add mod">
          <ac:chgData name="Alfred Smith" userId="3c60a3631c0db8ad" providerId="LiveId" clId="{0831162F-7340-4771-AAE7-CDB3B1AD09E2}" dt="2024-08-12T05:18:27.047" v="41"/>
          <ac:spMkLst>
            <pc:docMk/>
            <pc:sldMk cId="487490240" sldId="261"/>
            <ac:spMk id="7" creationId="{2CF2885C-849D-C735-1105-8813BAA00FC5}"/>
          </ac:spMkLst>
        </pc:spChg>
        <pc:picChg chg="del">
          <ac:chgData name="Alfred Smith" userId="3c60a3631c0db8ad" providerId="LiveId" clId="{0831162F-7340-4771-AAE7-CDB3B1AD09E2}" dt="2024-08-12T05:13:40.386" v="1" actId="21"/>
          <ac:picMkLst>
            <pc:docMk/>
            <pc:sldMk cId="487490240" sldId="261"/>
            <ac:picMk id="2" creationId="{BDAC144E-42CC-4F09-A2BB-7BE7777F3FB3}"/>
          </ac:picMkLst>
        </pc:picChg>
      </pc:sldChg>
      <pc:sldChg chg="modSp mod">
        <pc:chgData name="Alfred Smith" userId="3c60a3631c0db8ad" providerId="LiveId" clId="{0831162F-7340-4771-AAE7-CDB3B1AD09E2}" dt="2024-08-12T05:16:37.549" v="29" actId="27636"/>
        <pc:sldMkLst>
          <pc:docMk/>
          <pc:sldMk cId="2230897571" sldId="262"/>
        </pc:sldMkLst>
        <pc:spChg chg="mod">
          <ac:chgData name="Alfred Smith" userId="3c60a3631c0db8ad" providerId="LiveId" clId="{0831162F-7340-4771-AAE7-CDB3B1AD09E2}" dt="2024-08-12T05:16:37.549" v="29" actId="27636"/>
          <ac:spMkLst>
            <pc:docMk/>
            <pc:sldMk cId="2230897571" sldId="262"/>
            <ac:spMk id="3" creationId="{86C4A3EF-9A5D-D04B-B941-77D5833E87D8}"/>
          </ac:spMkLst>
        </pc:spChg>
      </pc:sldChg>
      <pc:sldChg chg="delSp del mod">
        <pc:chgData name="Alfred Smith" userId="3c60a3631c0db8ad" providerId="LiveId" clId="{0831162F-7340-4771-AAE7-CDB3B1AD09E2}" dt="2024-08-12T05:16:24.608" v="27" actId="47"/>
        <pc:sldMkLst>
          <pc:docMk/>
          <pc:sldMk cId="3668592413" sldId="440"/>
        </pc:sldMkLst>
        <pc:spChg chg="del">
          <ac:chgData name="Alfred Smith" userId="3c60a3631c0db8ad" providerId="LiveId" clId="{0831162F-7340-4771-AAE7-CDB3B1AD09E2}" dt="2024-08-12T05:14:55.432" v="25" actId="21"/>
          <ac:spMkLst>
            <pc:docMk/>
            <pc:sldMk cId="3668592413" sldId="440"/>
            <ac:spMk id="4" creationId="{9A13E2D8-2F59-44C1-B1D2-79C300C26DD4}"/>
          </ac:spMkLst>
        </pc:spChg>
      </pc:sldChg>
      <pc:sldChg chg="addSp delSp modSp mod">
        <pc:chgData name="Alfred Smith" userId="3c60a3631c0db8ad" providerId="LiveId" clId="{0831162F-7340-4771-AAE7-CDB3B1AD09E2}" dt="2024-08-12T05:14:51.104" v="24"/>
        <pc:sldMkLst>
          <pc:docMk/>
          <pc:sldMk cId="3104465336" sldId="441"/>
        </pc:sldMkLst>
        <pc:spChg chg="add mod">
          <ac:chgData name="Alfred Smith" userId="3c60a3631c0db8ad" providerId="LiveId" clId="{0831162F-7340-4771-AAE7-CDB3B1AD09E2}" dt="2024-08-12T05:14:51.104" v="24"/>
          <ac:spMkLst>
            <pc:docMk/>
            <pc:sldMk cId="3104465336" sldId="441"/>
            <ac:spMk id="2" creationId="{A42730F3-6273-CB53-8D26-22A16F9364B3}"/>
          </ac:spMkLst>
        </pc:spChg>
        <pc:spChg chg="del mod">
          <ac:chgData name="Alfred Smith" userId="3c60a3631c0db8ad" providerId="LiveId" clId="{0831162F-7340-4771-AAE7-CDB3B1AD09E2}" dt="2024-08-12T05:14:29.791" v="21" actId="21"/>
          <ac:spMkLst>
            <pc:docMk/>
            <pc:sldMk cId="3104465336" sldId="441"/>
            <ac:spMk id="4" creationId="{9A13E2D8-2F59-44C1-B1D2-79C300C26DD4}"/>
          </ac:spMkLst>
        </pc:spChg>
        <pc:picChg chg="add mod">
          <ac:chgData name="Alfred Smith" userId="3c60a3631c0db8ad" providerId="LiveId" clId="{0831162F-7340-4771-AAE7-CDB3B1AD09E2}" dt="2024-08-12T05:14:51.104" v="24"/>
          <ac:picMkLst>
            <pc:docMk/>
            <pc:sldMk cId="3104465336" sldId="441"/>
            <ac:picMk id="5" creationId="{35821CB8-2C4A-4FD9-88D4-888D91EACB1A}"/>
          </ac:picMkLst>
        </pc:picChg>
      </pc:sldChg>
      <pc:sldChg chg="addSp delSp modSp mod">
        <pc:chgData name="Alfred Smith" userId="3c60a3631c0db8ad" providerId="LiveId" clId="{0831162F-7340-4771-AAE7-CDB3B1AD09E2}" dt="2024-08-12T05:14:24.699" v="18"/>
        <pc:sldMkLst>
          <pc:docMk/>
          <pc:sldMk cId="1179887189" sldId="442"/>
        </pc:sldMkLst>
        <pc:spChg chg="add mod">
          <ac:chgData name="Alfred Smith" userId="3c60a3631c0db8ad" providerId="LiveId" clId="{0831162F-7340-4771-AAE7-CDB3B1AD09E2}" dt="2024-08-12T05:14:24.699" v="18"/>
          <ac:spMkLst>
            <pc:docMk/>
            <pc:sldMk cId="1179887189" sldId="442"/>
            <ac:spMk id="2" creationId="{792DEE16-B000-3755-2462-EBD93932C910}"/>
          </ac:spMkLst>
        </pc:spChg>
        <pc:spChg chg="del">
          <ac:chgData name="Alfred Smith" userId="3c60a3631c0db8ad" providerId="LiveId" clId="{0831162F-7340-4771-AAE7-CDB3B1AD09E2}" dt="2024-08-12T05:14:18.399" v="15" actId="21"/>
          <ac:spMkLst>
            <pc:docMk/>
            <pc:sldMk cId="1179887189" sldId="442"/>
            <ac:spMk id="4" creationId="{9A13E2D8-2F59-44C1-B1D2-79C300C26DD4}"/>
          </ac:spMkLst>
        </pc:spChg>
        <pc:picChg chg="add mod">
          <ac:chgData name="Alfred Smith" userId="3c60a3631c0db8ad" providerId="LiveId" clId="{0831162F-7340-4771-AAE7-CDB3B1AD09E2}" dt="2024-08-12T05:14:24.699" v="18"/>
          <ac:picMkLst>
            <pc:docMk/>
            <pc:sldMk cId="1179887189" sldId="442"/>
            <ac:picMk id="3" creationId="{7D1D1DA6-51E1-47D9-B204-10D205B5189A}"/>
          </ac:picMkLst>
        </pc:picChg>
      </pc:sldChg>
      <pc:sldChg chg="addSp delSp modSp mod">
        <pc:chgData name="Alfred Smith" userId="3c60a3631c0db8ad" providerId="LiveId" clId="{0831162F-7340-4771-AAE7-CDB3B1AD09E2}" dt="2024-08-12T05:14:13.014" v="14"/>
        <pc:sldMkLst>
          <pc:docMk/>
          <pc:sldMk cId="2547277695" sldId="443"/>
        </pc:sldMkLst>
        <pc:spChg chg="add mod">
          <ac:chgData name="Alfred Smith" userId="3c60a3631c0db8ad" providerId="LiveId" clId="{0831162F-7340-4771-AAE7-CDB3B1AD09E2}" dt="2024-08-12T05:14:13.014" v="14"/>
          <ac:spMkLst>
            <pc:docMk/>
            <pc:sldMk cId="2547277695" sldId="443"/>
            <ac:spMk id="2" creationId="{09F3FB04-3CA1-35CD-EFA9-8CB0AE2EBB90}"/>
          </ac:spMkLst>
        </pc:spChg>
        <pc:spChg chg="del">
          <ac:chgData name="Alfred Smith" userId="3c60a3631c0db8ad" providerId="LiveId" clId="{0831162F-7340-4771-AAE7-CDB3B1AD09E2}" dt="2024-08-12T05:14:06.467" v="11" actId="21"/>
          <ac:spMkLst>
            <pc:docMk/>
            <pc:sldMk cId="2547277695" sldId="443"/>
            <ac:spMk id="4" creationId="{9A13E2D8-2F59-44C1-B1D2-79C300C26DD4}"/>
          </ac:spMkLst>
        </pc:spChg>
        <pc:picChg chg="add mod">
          <ac:chgData name="Alfred Smith" userId="3c60a3631c0db8ad" providerId="LiveId" clId="{0831162F-7340-4771-AAE7-CDB3B1AD09E2}" dt="2024-08-12T05:14:13.014" v="14"/>
          <ac:picMkLst>
            <pc:docMk/>
            <pc:sldMk cId="2547277695" sldId="443"/>
            <ac:picMk id="3" creationId="{5BEB32D7-D05E-4329-94E4-438652697ACF}"/>
          </ac:picMkLst>
        </pc:picChg>
      </pc:sldChg>
      <pc:sldChg chg="addSp delSp modSp mod">
        <pc:chgData name="Alfred Smith" userId="3c60a3631c0db8ad" providerId="LiveId" clId="{0831162F-7340-4771-AAE7-CDB3B1AD09E2}" dt="2024-08-12T05:14:02.010" v="10"/>
        <pc:sldMkLst>
          <pc:docMk/>
          <pc:sldMk cId="1220250470" sldId="444"/>
        </pc:sldMkLst>
        <pc:spChg chg="add mod">
          <ac:chgData name="Alfred Smith" userId="3c60a3631c0db8ad" providerId="LiveId" clId="{0831162F-7340-4771-AAE7-CDB3B1AD09E2}" dt="2024-08-12T05:14:02.010" v="10"/>
          <ac:spMkLst>
            <pc:docMk/>
            <pc:sldMk cId="1220250470" sldId="444"/>
            <ac:spMk id="3" creationId="{5B27B351-D853-618C-0E7A-2B109AC2E950}"/>
          </ac:spMkLst>
        </pc:spChg>
        <pc:spChg chg="del">
          <ac:chgData name="Alfred Smith" userId="3c60a3631c0db8ad" providerId="LiveId" clId="{0831162F-7340-4771-AAE7-CDB3B1AD09E2}" dt="2024-08-12T05:13:55.488" v="7" actId="21"/>
          <ac:spMkLst>
            <pc:docMk/>
            <pc:sldMk cId="1220250470" sldId="444"/>
            <ac:spMk id="4" creationId="{9A13E2D8-2F59-44C1-B1D2-79C300C26DD4}"/>
          </ac:spMkLst>
        </pc:spChg>
        <pc:picChg chg="add mod">
          <ac:chgData name="Alfred Smith" userId="3c60a3631c0db8ad" providerId="LiveId" clId="{0831162F-7340-4771-AAE7-CDB3B1AD09E2}" dt="2024-08-12T05:14:02.010" v="10"/>
          <ac:picMkLst>
            <pc:docMk/>
            <pc:sldMk cId="1220250470" sldId="444"/>
            <ac:picMk id="2" creationId="{9246186F-E46C-42A3-8931-2A5183939399}"/>
          </ac:picMkLst>
        </pc:picChg>
      </pc:sldChg>
      <pc:sldChg chg="addSp delSp modSp mod">
        <pc:chgData name="Alfred Smith" userId="3c60a3631c0db8ad" providerId="LiveId" clId="{0831162F-7340-4771-AAE7-CDB3B1AD09E2}" dt="2024-08-12T05:13:51.214" v="6"/>
        <pc:sldMkLst>
          <pc:docMk/>
          <pc:sldMk cId="4066881054" sldId="445"/>
        </pc:sldMkLst>
        <pc:spChg chg="add mod">
          <ac:chgData name="Alfred Smith" userId="3c60a3631c0db8ad" providerId="LiveId" clId="{0831162F-7340-4771-AAE7-CDB3B1AD09E2}" dt="2024-08-12T05:13:51.214" v="6"/>
          <ac:spMkLst>
            <pc:docMk/>
            <pc:sldMk cId="4066881054" sldId="445"/>
            <ac:spMk id="2" creationId="{B268FEA5-6728-2266-1DBD-B7A1198F57A5}"/>
          </ac:spMkLst>
        </pc:spChg>
        <pc:spChg chg="del">
          <ac:chgData name="Alfred Smith" userId="3c60a3631c0db8ad" providerId="LiveId" clId="{0831162F-7340-4771-AAE7-CDB3B1AD09E2}" dt="2024-08-12T05:13:45.143" v="3" actId="21"/>
          <ac:spMkLst>
            <pc:docMk/>
            <pc:sldMk cId="4066881054" sldId="445"/>
            <ac:spMk id="4" creationId="{9A13E2D8-2F59-44C1-B1D2-79C300C26DD4}"/>
          </ac:spMkLst>
        </pc:spChg>
        <pc:picChg chg="add mod">
          <ac:chgData name="Alfred Smith" userId="3c60a3631c0db8ad" providerId="LiveId" clId="{0831162F-7340-4771-AAE7-CDB3B1AD09E2}" dt="2024-08-12T05:13:51.214" v="6"/>
          <ac:picMkLst>
            <pc:docMk/>
            <pc:sldMk cId="4066881054" sldId="445"/>
            <ac:picMk id="3" creationId="{0583A8CC-732F-4E39-9861-9EC000B6034F}"/>
          </ac:picMkLst>
        </pc:picChg>
      </pc:sldChg>
      <pc:sldChg chg="addSp modSp">
        <pc:chgData name="Alfred Smith" userId="3c60a3631c0db8ad" providerId="LiveId" clId="{0831162F-7340-4771-AAE7-CDB3B1AD09E2}" dt="2024-08-14T07:07:54.986" v="42"/>
        <pc:sldMkLst>
          <pc:docMk/>
          <pc:sldMk cId="2193396662" sldId="446"/>
        </pc:sldMkLst>
        <pc:spChg chg="add mod">
          <ac:chgData name="Alfred Smith" userId="3c60a3631c0db8ad" providerId="LiveId" clId="{0831162F-7340-4771-AAE7-CDB3B1AD09E2}" dt="2024-08-14T07:07:54.986" v="42"/>
          <ac:spMkLst>
            <pc:docMk/>
            <pc:sldMk cId="2193396662" sldId="446"/>
            <ac:spMk id="4" creationId="{A9A17E50-03DA-1A12-555F-B32CBECB81E3}"/>
          </ac:spMkLst>
        </pc:spChg>
      </pc:sldChg>
      <pc:sldChg chg="addSp modSp new">
        <pc:chgData name="Alfred Smith" userId="3c60a3631c0db8ad" providerId="LiveId" clId="{0831162F-7340-4771-AAE7-CDB3B1AD09E2}" dt="2024-08-12T05:13:42.748" v="2"/>
        <pc:sldMkLst>
          <pc:docMk/>
          <pc:sldMk cId="4192333535" sldId="447"/>
        </pc:sldMkLst>
        <pc:spChg chg="add mod">
          <ac:chgData name="Alfred Smith" userId="3c60a3631c0db8ad" providerId="LiveId" clId="{0831162F-7340-4771-AAE7-CDB3B1AD09E2}" dt="2024-08-12T05:13:42.748" v="2"/>
          <ac:spMkLst>
            <pc:docMk/>
            <pc:sldMk cId="4192333535" sldId="447"/>
            <ac:spMk id="5" creationId="{8C52A337-2A77-4C26-22FA-5BD2E5EEC9C2}"/>
          </ac:spMkLst>
        </pc:spChg>
        <pc:picChg chg="add mod">
          <ac:chgData name="Alfred Smith" userId="3c60a3631c0db8ad" providerId="LiveId" clId="{0831162F-7340-4771-AAE7-CDB3B1AD09E2}" dt="2024-08-12T05:13:42.748" v="2"/>
          <ac:picMkLst>
            <pc:docMk/>
            <pc:sldMk cId="4192333535" sldId="447"/>
            <ac:picMk id="4" creationId="{BDAC144E-42CC-4F09-A2BB-7BE7777F3FB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59243-47C6-4E95-8C5F-E36EC7B965B6}" type="datetimeFigureOut">
              <a:rPr lang="en-ZA" smtClean="0"/>
              <a:t>2024/08/14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F517BA-EE6E-4EA5-89D2-A5F78D37165E}" type="slidenum">
              <a:rPr lang="en-ZA" smtClean="0"/>
              <a:t>‹#›</a:t>
            </a:fld>
            <a:endParaRPr lang="en-ZA"/>
          </a:p>
        </p:txBody>
      </p:sp>
    </p:spTree>
    <p:extLst>
      <p:ext uri="{BB962C8B-B14F-4D97-AF65-F5344CB8AC3E}">
        <p14:creationId xmlns:p14="http://schemas.microsoft.com/office/powerpoint/2010/main" val="2395514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800" dirty="0"/>
          </a:p>
        </p:txBody>
      </p:sp>
      <p:sp>
        <p:nvSpPr>
          <p:cNvPr id="4" name="Slide Number Placeholder 3"/>
          <p:cNvSpPr>
            <a:spLocks noGrp="1"/>
          </p:cNvSpPr>
          <p:nvPr>
            <p:ph type="sldNum" sz="quarter" idx="5"/>
          </p:nvPr>
        </p:nvSpPr>
        <p:spPr/>
        <p:txBody>
          <a:bodyPr/>
          <a:lstStyle/>
          <a:p>
            <a:fld id="{02F517BA-EE6E-4EA5-89D2-A5F78D37165E}" type="slidenum">
              <a:rPr lang="en-ZA" smtClean="0"/>
              <a:t>5</a:t>
            </a:fld>
            <a:endParaRPr lang="en-ZA"/>
          </a:p>
        </p:txBody>
      </p:sp>
    </p:spTree>
    <p:extLst>
      <p:ext uri="{BB962C8B-B14F-4D97-AF65-F5344CB8AC3E}">
        <p14:creationId xmlns:p14="http://schemas.microsoft.com/office/powerpoint/2010/main" val="218900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spcAft>
                <a:spcPts val="1000"/>
              </a:spcAft>
            </a:pP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Slide Number Placeholder 3"/>
          <p:cNvSpPr>
            <a:spLocks noGrp="1"/>
          </p:cNvSpPr>
          <p:nvPr>
            <p:ph type="sldNum" sz="quarter" idx="5"/>
          </p:nvPr>
        </p:nvSpPr>
        <p:spPr/>
        <p:txBody>
          <a:bodyPr/>
          <a:lstStyle/>
          <a:p>
            <a:fld id="{02F517BA-EE6E-4EA5-89D2-A5F78D37165E}" type="slidenum">
              <a:rPr lang="en-ZA" smtClean="0"/>
              <a:t>7</a:t>
            </a:fld>
            <a:endParaRPr lang="en-ZA"/>
          </a:p>
        </p:txBody>
      </p:sp>
    </p:spTree>
    <p:extLst>
      <p:ext uri="{BB962C8B-B14F-4D97-AF65-F5344CB8AC3E}">
        <p14:creationId xmlns:p14="http://schemas.microsoft.com/office/powerpoint/2010/main" val="2142647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517BA-EE6E-4EA5-89D2-A5F78D37165E}" type="slidenum">
              <a:rPr lang="en-ZA" smtClean="0"/>
              <a:t>9</a:t>
            </a:fld>
            <a:endParaRPr lang="en-ZA"/>
          </a:p>
        </p:txBody>
      </p:sp>
    </p:spTree>
    <p:extLst>
      <p:ext uri="{BB962C8B-B14F-4D97-AF65-F5344CB8AC3E}">
        <p14:creationId xmlns:p14="http://schemas.microsoft.com/office/powerpoint/2010/main" val="1892095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spcAft>
                <a:spcPts val="1000"/>
              </a:spcAft>
            </a:pP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Slide Number Placeholder 3"/>
          <p:cNvSpPr>
            <a:spLocks noGrp="1"/>
          </p:cNvSpPr>
          <p:nvPr>
            <p:ph type="sldNum" sz="quarter" idx="5"/>
          </p:nvPr>
        </p:nvSpPr>
        <p:spPr/>
        <p:txBody>
          <a:bodyPr/>
          <a:lstStyle/>
          <a:p>
            <a:fld id="{02F517BA-EE6E-4EA5-89D2-A5F78D37165E}" type="slidenum">
              <a:rPr lang="en-ZA" smtClean="0"/>
              <a:t>11</a:t>
            </a:fld>
            <a:endParaRPr lang="en-ZA"/>
          </a:p>
        </p:txBody>
      </p:sp>
    </p:spTree>
    <p:extLst>
      <p:ext uri="{BB962C8B-B14F-4D97-AF65-F5344CB8AC3E}">
        <p14:creationId xmlns:p14="http://schemas.microsoft.com/office/powerpoint/2010/main" val="281677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517BA-EE6E-4EA5-89D2-A5F78D37165E}" type="slidenum">
              <a:rPr lang="en-ZA" smtClean="0"/>
              <a:t>13</a:t>
            </a:fld>
            <a:endParaRPr lang="en-ZA"/>
          </a:p>
        </p:txBody>
      </p:sp>
    </p:spTree>
    <p:extLst>
      <p:ext uri="{BB962C8B-B14F-4D97-AF65-F5344CB8AC3E}">
        <p14:creationId xmlns:p14="http://schemas.microsoft.com/office/powerpoint/2010/main" val="2656150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517BA-EE6E-4EA5-89D2-A5F78D37165E}" type="slidenum">
              <a:rPr lang="en-ZA" smtClean="0"/>
              <a:t>15</a:t>
            </a:fld>
            <a:endParaRPr lang="en-ZA"/>
          </a:p>
        </p:txBody>
      </p:sp>
    </p:spTree>
    <p:extLst>
      <p:ext uri="{BB962C8B-B14F-4D97-AF65-F5344CB8AC3E}">
        <p14:creationId xmlns:p14="http://schemas.microsoft.com/office/powerpoint/2010/main" val="3135280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B32B-A503-4398-9F19-6B121F1129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D17285CE-3FBE-4BB6-BD0B-6C28BBD1A2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5854A354-3BB0-444A-8C86-59E50AC81274}"/>
              </a:ext>
            </a:extLst>
          </p:cNvPr>
          <p:cNvSpPr>
            <a:spLocks noGrp="1"/>
          </p:cNvSpPr>
          <p:nvPr>
            <p:ph type="dt" sz="half" idx="10"/>
          </p:nvPr>
        </p:nvSpPr>
        <p:spPr/>
        <p:txBody>
          <a:bodyPr/>
          <a:lstStyle/>
          <a:p>
            <a:fld id="{2C3EC4CC-9DBB-43C4-B761-40D2B90C26D0}" type="datetimeFigureOut">
              <a:rPr lang="en-ZA" smtClean="0"/>
              <a:t>2024/08/14</a:t>
            </a:fld>
            <a:endParaRPr lang="en-ZA"/>
          </a:p>
        </p:txBody>
      </p:sp>
      <p:sp>
        <p:nvSpPr>
          <p:cNvPr id="5" name="Footer Placeholder 4">
            <a:extLst>
              <a:ext uri="{FF2B5EF4-FFF2-40B4-BE49-F238E27FC236}">
                <a16:creationId xmlns:a16="http://schemas.microsoft.com/office/drawing/2014/main" id="{05823AD3-1735-4234-B67D-E30910258C0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2E6A526-3040-4723-A213-A1566F741C50}"/>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578749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8548E-D722-42C8-894E-9EA640CA6C5C}"/>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F02CD54-C4D7-47FC-BE1F-D23E7BAA86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5BA3A24-29C1-4F4F-B21E-FF662F8E9018}"/>
              </a:ext>
            </a:extLst>
          </p:cNvPr>
          <p:cNvSpPr>
            <a:spLocks noGrp="1"/>
          </p:cNvSpPr>
          <p:nvPr>
            <p:ph type="dt" sz="half" idx="10"/>
          </p:nvPr>
        </p:nvSpPr>
        <p:spPr/>
        <p:txBody>
          <a:bodyPr/>
          <a:lstStyle/>
          <a:p>
            <a:fld id="{2C3EC4CC-9DBB-43C4-B761-40D2B90C26D0}" type="datetimeFigureOut">
              <a:rPr lang="en-ZA" smtClean="0"/>
              <a:t>2024/08/14</a:t>
            </a:fld>
            <a:endParaRPr lang="en-ZA"/>
          </a:p>
        </p:txBody>
      </p:sp>
      <p:sp>
        <p:nvSpPr>
          <p:cNvPr id="5" name="Footer Placeholder 4">
            <a:extLst>
              <a:ext uri="{FF2B5EF4-FFF2-40B4-BE49-F238E27FC236}">
                <a16:creationId xmlns:a16="http://schemas.microsoft.com/office/drawing/2014/main" id="{F1587056-3B62-4722-9988-CCA25A20765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028167A-AA66-4029-8D52-A714C41DE25B}"/>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3974095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9E980E-7FEF-43F6-99BE-0DEA12F79A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FD4BFF76-BEC6-4957-84FC-25FB4A23A5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4D69015-3F90-4EAC-8FE8-E082841BF1E5}"/>
              </a:ext>
            </a:extLst>
          </p:cNvPr>
          <p:cNvSpPr>
            <a:spLocks noGrp="1"/>
          </p:cNvSpPr>
          <p:nvPr>
            <p:ph type="dt" sz="half" idx="10"/>
          </p:nvPr>
        </p:nvSpPr>
        <p:spPr/>
        <p:txBody>
          <a:bodyPr/>
          <a:lstStyle/>
          <a:p>
            <a:fld id="{2C3EC4CC-9DBB-43C4-B761-40D2B90C26D0}" type="datetimeFigureOut">
              <a:rPr lang="en-ZA" smtClean="0"/>
              <a:t>2024/08/14</a:t>
            </a:fld>
            <a:endParaRPr lang="en-ZA"/>
          </a:p>
        </p:txBody>
      </p:sp>
      <p:sp>
        <p:nvSpPr>
          <p:cNvPr id="5" name="Footer Placeholder 4">
            <a:extLst>
              <a:ext uri="{FF2B5EF4-FFF2-40B4-BE49-F238E27FC236}">
                <a16:creationId xmlns:a16="http://schemas.microsoft.com/office/drawing/2014/main" id="{342E8593-6B28-4622-A5E9-3214BBD7DE9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2A9DEDB-5718-4694-845B-F8C5DE10A28A}"/>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1652907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37C8-E41C-4878-86BF-D6ADD2B4567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975BDFE-3AD9-4749-8DEB-A38CD6B3E9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230963A-24AF-4B8A-9767-B68791EAE24E}"/>
              </a:ext>
            </a:extLst>
          </p:cNvPr>
          <p:cNvSpPr>
            <a:spLocks noGrp="1"/>
          </p:cNvSpPr>
          <p:nvPr>
            <p:ph type="dt" sz="half" idx="10"/>
          </p:nvPr>
        </p:nvSpPr>
        <p:spPr/>
        <p:txBody>
          <a:bodyPr/>
          <a:lstStyle/>
          <a:p>
            <a:fld id="{2C3EC4CC-9DBB-43C4-B761-40D2B90C26D0}" type="datetimeFigureOut">
              <a:rPr lang="en-ZA" smtClean="0"/>
              <a:t>2024/08/14</a:t>
            </a:fld>
            <a:endParaRPr lang="en-ZA"/>
          </a:p>
        </p:txBody>
      </p:sp>
      <p:sp>
        <p:nvSpPr>
          <p:cNvPr id="5" name="Footer Placeholder 4">
            <a:extLst>
              <a:ext uri="{FF2B5EF4-FFF2-40B4-BE49-F238E27FC236}">
                <a16:creationId xmlns:a16="http://schemas.microsoft.com/office/drawing/2014/main" id="{C1647B15-292E-4CA4-80F6-6144F30BAA8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321D62A-2BC2-4BDA-B49F-74E98DC24077}"/>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333035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EBA3D-FAD3-46D5-9092-A61628472A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CEC41F46-E3A3-4F4E-81A4-6E1BCC0546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7FEAF7-6D39-4BFB-9785-14B3656BCB0B}"/>
              </a:ext>
            </a:extLst>
          </p:cNvPr>
          <p:cNvSpPr>
            <a:spLocks noGrp="1"/>
          </p:cNvSpPr>
          <p:nvPr>
            <p:ph type="dt" sz="half" idx="10"/>
          </p:nvPr>
        </p:nvSpPr>
        <p:spPr/>
        <p:txBody>
          <a:bodyPr/>
          <a:lstStyle/>
          <a:p>
            <a:fld id="{2C3EC4CC-9DBB-43C4-B761-40D2B90C26D0}" type="datetimeFigureOut">
              <a:rPr lang="en-ZA" smtClean="0"/>
              <a:t>2024/08/14</a:t>
            </a:fld>
            <a:endParaRPr lang="en-ZA"/>
          </a:p>
        </p:txBody>
      </p:sp>
      <p:sp>
        <p:nvSpPr>
          <p:cNvPr id="5" name="Footer Placeholder 4">
            <a:extLst>
              <a:ext uri="{FF2B5EF4-FFF2-40B4-BE49-F238E27FC236}">
                <a16:creationId xmlns:a16="http://schemas.microsoft.com/office/drawing/2014/main" id="{FB4AEC3E-B26C-4579-804C-53AB3B038C9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59D6515-726E-49D0-ADDF-7E4836A5C706}"/>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209013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0DA13-353B-4BD8-BBD1-2603EC92D6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57028B8D-293B-426B-A95E-456B7AF41C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31B537DB-67C2-439D-BF12-49A33C2EB9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C3E4B43C-3355-444A-B512-482A63DD1D16}"/>
              </a:ext>
            </a:extLst>
          </p:cNvPr>
          <p:cNvSpPr>
            <a:spLocks noGrp="1"/>
          </p:cNvSpPr>
          <p:nvPr>
            <p:ph type="dt" sz="half" idx="10"/>
          </p:nvPr>
        </p:nvSpPr>
        <p:spPr/>
        <p:txBody>
          <a:bodyPr/>
          <a:lstStyle/>
          <a:p>
            <a:fld id="{2C3EC4CC-9DBB-43C4-B761-40D2B90C26D0}" type="datetimeFigureOut">
              <a:rPr lang="en-ZA" smtClean="0"/>
              <a:t>2024/08/14</a:t>
            </a:fld>
            <a:endParaRPr lang="en-ZA"/>
          </a:p>
        </p:txBody>
      </p:sp>
      <p:sp>
        <p:nvSpPr>
          <p:cNvPr id="6" name="Footer Placeholder 5">
            <a:extLst>
              <a:ext uri="{FF2B5EF4-FFF2-40B4-BE49-F238E27FC236}">
                <a16:creationId xmlns:a16="http://schemas.microsoft.com/office/drawing/2014/main" id="{66CC5250-D753-4899-88FA-57458163CCE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03B5C9-5DD1-4CCF-A021-96CB573C1050}"/>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3648881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3DCE4-0D8A-4CBB-BEFD-7413FCA9B6D8}"/>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4F99EA9-4095-484A-8E74-40F2E19CB7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80678E-7B1C-4DD7-A4DD-B4477256E4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7777ECCC-5358-491A-9928-09822FD824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2491CC-1F24-413E-A711-CF9F68A8D5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7EE2A926-8086-4DDA-BB3B-C9A2416B583B}"/>
              </a:ext>
            </a:extLst>
          </p:cNvPr>
          <p:cNvSpPr>
            <a:spLocks noGrp="1"/>
          </p:cNvSpPr>
          <p:nvPr>
            <p:ph type="dt" sz="half" idx="10"/>
          </p:nvPr>
        </p:nvSpPr>
        <p:spPr/>
        <p:txBody>
          <a:bodyPr/>
          <a:lstStyle/>
          <a:p>
            <a:fld id="{2C3EC4CC-9DBB-43C4-B761-40D2B90C26D0}" type="datetimeFigureOut">
              <a:rPr lang="en-ZA" smtClean="0"/>
              <a:t>2024/08/14</a:t>
            </a:fld>
            <a:endParaRPr lang="en-ZA"/>
          </a:p>
        </p:txBody>
      </p:sp>
      <p:sp>
        <p:nvSpPr>
          <p:cNvPr id="8" name="Footer Placeholder 7">
            <a:extLst>
              <a:ext uri="{FF2B5EF4-FFF2-40B4-BE49-F238E27FC236}">
                <a16:creationId xmlns:a16="http://schemas.microsoft.com/office/drawing/2014/main" id="{3DD9EF1B-B79D-4934-994D-00B0E9E14BCA}"/>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A1BB272C-F11D-4FBF-A613-0418D94B3461}"/>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834944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1286-3DF8-42F3-A867-60A7839A93BD}"/>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CA46A865-0904-4D3E-B2DD-2B8FF653B46E}"/>
              </a:ext>
            </a:extLst>
          </p:cNvPr>
          <p:cNvSpPr>
            <a:spLocks noGrp="1"/>
          </p:cNvSpPr>
          <p:nvPr>
            <p:ph type="dt" sz="half" idx="10"/>
          </p:nvPr>
        </p:nvSpPr>
        <p:spPr/>
        <p:txBody>
          <a:bodyPr/>
          <a:lstStyle/>
          <a:p>
            <a:fld id="{2C3EC4CC-9DBB-43C4-B761-40D2B90C26D0}" type="datetimeFigureOut">
              <a:rPr lang="en-ZA" smtClean="0"/>
              <a:t>2024/08/14</a:t>
            </a:fld>
            <a:endParaRPr lang="en-ZA"/>
          </a:p>
        </p:txBody>
      </p:sp>
      <p:sp>
        <p:nvSpPr>
          <p:cNvPr id="4" name="Footer Placeholder 3">
            <a:extLst>
              <a:ext uri="{FF2B5EF4-FFF2-40B4-BE49-F238E27FC236}">
                <a16:creationId xmlns:a16="http://schemas.microsoft.com/office/drawing/2014/main" id="{47099B1F-716D-4487-97F7-1089455ADEE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A519088-49BF-4FBB-8E38-D2D679DEBAF6}"/>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4253841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EA2F9-BF90-4404-8552-B544695E9DA5}"/>
              </a:ext>
            </a:extLst>
          </p:cNvPr>
          <p:cNvSpPr>
            <a:spLocks noGrp="1"/>
          </p:cNvSpPr>
          <p:nvPr>
            <p:ph type="dt" sz="half" idx="10"/>
          </p:nvPr>
        </p:nvSpPr>
        <p:spPr/>
        <p:txBody>
          <a:bodyPr/>
          <a:lstStyle/>
          <a:p>
            <a:fld id="{2C3EC4CC-9DBB-43C4-B761-40D2B90C26D0}" type="datetimeFigureOut">
              <a:rPr lang="en-ZA" smtClean="0"/>
              <a:t>2024/08/14</a:t>
            </a:fld>
            <a:endParaRPr lang="en-ZA"/>
          </a:p>
        </p:txBody>
      </p:sp>
      <p:sp>
        <p:nvSpPr>
          <p:cNvPr id="3" name="Footer Placeholder 2">
            <a:extLst>
              <a:ext uri="{FF2B5EF4-FFF2-40B4-BE49-F238E27FC236}">
                <a16:creationId xmlns:a16="http://schemas.microsoft.com/office/drawing/2014/main" id="{2769A6BF-4205-42BD-A59C-AF5B14C11B45}"/>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B78CC688-B019-409A-B8B9-F2AAFAF046DB}"/>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4187198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1EFB2-967E-4A01-946A-E34BA571F0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0906921A-D039-4F1A-BE1B-F3A95555AD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13DE1B3C-7C6D-4B04-8953-155A0891AD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399048-1856-4D76-B4BB-45E4DA8654B7}"/>
              </a:ext>
            </a:extLst>
          </p:cNvPr>
          <p:cNvSpPr>
            <a:spLocks noGrp="1"/>
          </p:cNvSpPr>
          <p:nvPr>
            <p:ph type="dt" sz="half" idx="10"/>
          </p:nvPr>
        </p:nvSpPr>
        <p:spPr/>
        <p:txBody>
          <a:bodyPr/>
          <a:lstStyle/>
          <a:p>
            <a:fld id="{2C3EC4CC-9DBB-43C4-B761-40D2B90C26D0}" type="datetimeFigureOut">
              <a:rPr lang="en-ZA" smtClean="0"/>
              <a:t>2024/08/14</a:t>
            </a:fld>
            <a:endParaRPr lang="en-ZA"/>
          </a:p>
        </p:txBody>
      </p:sp>
      <p:sp>
        <p:nvSpPr>
          <p:cNvPr id="6" name="Footer Placeholder 5">
            <a:extLst>
              <a:ext uri="{FF2B5EF4-FFF2-40B4-BE49-F238E27FC236}">
                <a16:creationId xmlns:a16="http://schemas.microsoft.com/office/drawing/2014/main" id="{9E6E7EBD-BC32-41E8-906D-5180CF1D7F1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A50D340-A17E-4860-8913-8951D1856101}"/>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3141745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085F8-398C-4918-A1C4-2DB23C9651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50759EAF-EBDA-43DD-8C8B-6CE089AA9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E9AE64A2-24E2-4262-9AB7-9EAD9646E3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AD163-509E-47A1-B0E7-40F296BF1BA4}"/>
              </a:ext>
            </a:extLst>
          </p:cNvPr>
          <p:cNvSpPr>
            <a:spLocks noGrp="1"/>
          </p:cNvSpPr>
          <p:nvPr>
            <p:ph type="dt" sz="half" idx="10"/>
          </p:nvPr>
        </p:nvSpPr>
        <p:spPr/>
        <p:txBody>
          <a:bodyPr/>
          <a:lstStyle/>
          <a:p>
            <a:fld id="{2C3EC4CC-9DBB-43C4-B761-40D2B90C26D0}" type="datetimeFigureOut">
              <a:rPr lang="en-ZA" smtClean="0"/>
              <a:t>2024/08/14</a:t>
            </a:fld>
            <a:endParaRPr lang="en-ZA"/>
          </a:p>
        </p:txBody>
      </p:sp>
      <p:sp>
        <p:nvSpPr>
          <p:cNvPr id="6" name="Footer Placeholder 5">
            <a:extLst>
              <a:ext uri="{FF2B5EF4-FFF2-40B4-BE49-F238E27FC236}">
                <a16:creationId xmlns:a16="http://schemas.microsoft.com/office/drawing/2014/main" id="{27DB31E2-7738-48AB-8C47-95296583D3A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A54CCFA-B14B-41DE-918B-87F00CA5D9FE}"/>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3653315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9A1F67-B09D-4DA6-8D7E-FAE9D1CEE6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1CBBA6F-A100-48ED-AB65-8696A643BD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151B962-084C-46EC-85AC-04E654C431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EC4CC-9DBB-43C4-B761-40D2B90C26D0}" type="datetimeFigureOut">
              <a:rPr lang="en-ZA" smtClean="0"/>
              <a:t>2024/08/14</a:t>
            </a:fld>
            <a:endParaRPr lang="en-ZA"/>
          </a:p>
        </p:txBody>
      </p:sp>
      <p:sp>
        <p:nvSpPr>
          <p:cNvPr id="5" name="Footer Placeholder 4">
            <a:extLst>
              <a:ext uri="{FF2B5EF4-FFF2-40B4-BE49-F238E27FC236}">
                <a16:creationId xmlns:a16="http://schemas.microsoft.com/office/drawing/2014/main" id="{DA991BDF-ED6D-49F7-AE5C-D32CB95AA7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4E99A14C-1897-4A76-8918-836FB266FB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C25BAE-E683-41F2-BFA3-08059294DEB6}" type="slidenum">
              <a:rPr lang="en-ZA" smtClean="0"/>
              <a:t>‹#›</a:t>
            </a:fld>
            <a:endParaRPr lang="en-ZA"/>
          </a:p>
        </p:txBody>
      </p:sp>
    </p:spTree>
    <p:extLst>
      <p:ext uri="{BB962C8B-B14F-4D97-AF65-F5344CB8AC3E}">
        <p14:creationId xmlns:p14="http://schemas.microsoft.com/office/powerpoint/2010/main" val="3078994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2F89F-9D5C-1FC6-49B7-CDCD75DA55EA}"/>
              </a:ext>
            </a:extLst>
          </p:cNvPr>
          <p:cNvSpPr>
            <a:spLocks noGrp="1"/>
          </p:cNvSpPr>
          <p:nvPr>
            <p:ph type="title"/>
          </p:nvPr>
        </p:nvSpPr>
        <p:spPr/>
        <p:txBody>
          <a:bodyPr/>
          <a:lstStyle/>
          <a:p>
            <a:r>
              <a:rPr lang="en-IN" dirty="0"/>
              <a:t>03-6</a:t>
            </a:r>
          </a:p>
        </p:txBody>
      </p:sp>
      <p:sp>
        <p:nvSpPr>
          <p:cNvPr id="3" name="Content Placeholder 2">
            <a:extLst>
              <a:ext uri="{FF2B5EF4-FFF2-40B4-BE49-F238E27FC236}">
                <a16:creationId xmlns:a16="http://schemas.microsoft.com/office/drawing/2014/main" id="{86C4A3EF-9A5D-D04B-B941-77D5833E87D8}"/>
              </a:ext>
            </a:extLst>
          </p:cNvPr>
          <p:cNvSpPr>
            <a:spLocks noGrp="1"/>
          </p:cNvSpPr>
          <p:nvPr>
            <p:ph idx="1"/>
          </p:nvPr>
        </p:nvSpPr>
        <p:spPr/>
        <p:txBody>
          <a:bodyPr>
            <a:normAutofit fontScale="47500" lnSpcReduction="20000"/>
          </a:bodyPr>
          <a:lstStyle/>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4"/>
              </a:rPr>
              <a:t>Bible Hub</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2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2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OpenBible.com</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US"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Tibetan text is from the </a:t>
            </a:r>
            <a:r>
              <a:rPr lang="en-US" sz="2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a:t>
            </a:r>
            <a:r>
              <a:rPr lang="en-US"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Holy Bible in Modern Literary Tibetan, New Tibetan Bible translation.</a:t>
            </a:r>
          </a:p>
          <a:p>
            <a:pPr marL="0" indent="0">
              <a:lnSpc>
                <a:spcPct val="107000"/>
              </a:lnSpc>
              <a:spcAft>
                <a:spcPts val="800"/>
              </a:spcAft>
              <a:buNone/>
            </a:pPr>
            <a:r>
              <a:rPr lang="en-US"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This translation is made available under the terms of the Creative Commons Attribution-</a:t>
            </a:r>
            <a:r>
              <a:rPr lang="en-US" sz="2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NonCommercial</a:t>
            </a:r>
            <a:r>
              <a:rPr lang="en-US"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r>
              <a:rPr lang="en-US" sz="2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NoDerivatives</a:t>
            </a:r>
            <a:r>
              <a:rPr lang="en-US"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4.0 International license.</a:t>
            </a:r>
          </a:p>
          <a:p>
            <a:endParaRPr lang="en-IN" dirty="0"/>
          </a:p>
        </p:txBody>
      </p:sp>
      <p:pic>
        <p:nvPicPr>
          <p:cNvPr id="7" name="Audio 6">
            <a:hlinkClick r:id="" action="ppaction://media"/>
            <a:extLst>
              <a:ext uri="{FF2B5EF4-FFF2-40B4-BE49-F238E27FC236}">
                <a16:creationId xmlns:a16="http://schemas.microsoft.com/office/drawing/2014/main" id="{7F3B320E-8665-E27A-4039-1D95A3A7677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0897571"/>
      </p:ext>
    </p:extLst>
  </p:cSld>
  <p:clrMapOvr>
    <a:masterClrMapping/>
  </p:clrMapOvr>
  <mc:AlternateContent xmlns:mc="http://schemas.openxmlformats.org/markup-compatibility/2006" xmlns:p14="http://schemas.microsoft.com/office/powerpoint/2010/main">
    <mc:Choice Requires="p14">
      <p:transition spd="slow" p14:dur="2000" advTm="3397"/>
    </mc:Choice>
    <mc:Fallback xmlns="">
      <p:transition spd="slow" advTm="3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EB32D7-D05E-4329-94E4-438652697ACF}"/>
              </a:ext>
            </a:extLst>
          </p:cNvPr>
          <p:cNvPicPr>
            <a:picLocks noChangeAspect="1"/>
          </p:cNvPicPr>
          <p:nvPr/>
        </p:nvPicPr>
        <p:blipFill>
          <a:blip r:embed="rId2"/>
          <a:stretch>
            <a:fillRect/>
          </a:stretch>
        </p:blipFill>
        <p:spPr>
          <a:xfrm>
            <a:off x="0" y="-318955"/>
            <a:ext cx="12192000" cy="7176955"/>
          </a:xfrm>
          <a:prstGeom prst="rect">
            <a:avLst/>
          </a:prstGeom>
        </p:spPr>
      </p:pic>
      <p:sp>
        <p:nvSpPr>
          <p:cNvPr id="2" name="TextBox 1">
            <a:extLst>
              <a:ext uri="{FF2B5EF4-FFF2-40B4-BE49-F238E27FC236}">
                <a16:creationId xmlns:a16="http://schemas.microsoft.com/office/drawing/2014/main" id="{09F3FB04-3CA1-35CD-EFA9-8CB0AE2EBB90}"/>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:15,16</a:t>
            </a:r>
          </a:p>
        </p:txBody>
      </p:sp>
    </p:spTree>
    <p:extLst>
      <p:ext uri="{BB962C8B-B14F-4D97-AF65-F5344CB8AC3E}">
        <p14:creationId xmlns:p14="http://schemas.microsoft.com/office/powerpoint/2010/main" val="2547277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24D2F25B-645F-4544-B10F-9FA641A6C1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9F34A461-BE21-DC8F-663F-9BF2C19F6FB1}"/>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17</a:t>
            </a:r>
            <a:r>
              <a:rPr lang="en-US" sz="3600" b="0" i="0" dirty="0">
                <a:solidFill>
                  <a:srgbClr val="121212"/>
                </a:solidFill>
                <a:effectLst/>
                <a:highlight>
                  <a:srgbClr val="FFFFFF"/>
                </a:highlight>
                <a:latin typeface="Inter"/>
              </a:rPr>
              <a:t>Bring out all the living creatures that are with you—birds, livestock, and everything that crawls upon the ground—so that they can spread out over the earth and be fruitful and multiply upon it.”</a:t>
            </a:r>
            <a:endParaRPr lang="en-ZA" dirty="0"/>
          </a:p>
        </p:txBody>
      </p:sp>
      <p:sp>
        <p:nvSpPr>
          <p:cNvPr id="7" name="TextBox 6">
            <a:extLst>
              <a:ext uri="{FF2B5EF4-FFF2-40B4-BE49-F238E27FC236}">
                <a16:creationId xmlns:a16="http://schemas.microsoft.com/office/drawing/2014/main" id="{F164AB9E-01E0-0433-8E43-6428DB59BB11}"/>
              </a:ext>
            </a:extLst>
          </p:cNvPr>
          <p:cNvSpPr txBox="1"/>
          <p:nvPr/>
        </p:nvSpPr>
        <p:spPr>
          <a:xfrm>
            <a:off x="6216871" y="0"/>
            <a:ext cx="5975129" cy="6858000"/>
          </a:xfrm>
          <a:prstGeom prst="rect">
            <a:avLst/>
          </a:prstGeom>
          <a:noFill/>
        </p:spPr>
        <p:txBody>
          <a:bodyPr wrap="square" rtlCol="0">
            <a:noAutofit/>
          </a:bodyPr>
          <a:lstStyle/>
          <a:p>
            <a:r>
              <a:rPr lang="bo-CN" sz="4800" dirty="0">
                <a:solidFill>
                  <a:srgbClr val="777A7B"/>
                </a:solidFill>
                <a:latin typeface="Inter"/>
              </a:rPr>
              <a:t>17</a:t>
            </a:r>
            <a:r>
              <a:rPr lang="bo-CN" sz="4800" dirty="0">
                <a:solidFill>
                  <a:srgbClr val="121212"/>
                </a:solidFill>
                <a:latin typeface="Inter"/>
              </a:rPr>
              <a:t>ཁྱོད་དང་མཉམ་དུ་ཡོད་པའི་སྲོག་ལྡན་ཐམས་ཅད༌དེ། འདབ་ཆགས༌དང༌། དུད༌འགྲོ། ལྟོ་འགྲོ་དང་འབུ་སྲིན་མཐའ་དག་ཕྱི་རོལ་ཏུ་ཁྲིད༌ཅིག ཅིའི་ཕྱིར་ཞེ༌ན། དེ་རྣམས་ས་སྟེང་དུ་ཧ་ཅང་མང་དུ་འབྱུང་བ༌དང༌། རྒྱུད་དང་ལྡན་པར་གྱུར་ནས་མང་པོར་འཕེལ་བར་འགྱུར་བའི་ཕྱིར་ཡིན་ཞེས་གསུངས༌སོ།། </a:t>
            </a:r>
            <a:endParaRPr lang="en-ZA" dirty="0"/>
          </a:p>
        </p:txBody>
      </p:sp>
    </p:spTree>
    <p:extLst>
      <p:ext uri="{BB962C8B-B14F-4D97-AF65-F5344CB8AC3E}">
        <p14:creationId xmlns:p14="http://schemas.microsoft.com/office/powerpoint/2010/main" val="2170782234"/>
      </p:ext>
    </p:extLst>
  </p:cSld>
  <p:clrMapOvr>
    <a:masterClrMapping/>
  </p:clrMapOvr>
  <mc:AlternateContent xmlns:mc="http://schemas.openxmlformats.org/markup-compatibility/2006" xmlns:p14="http://schemas.microsoft.com/office/powerpoint/2010/main">
    <mc:Choice Requires="p14">
      <p:transition spd="slow" p14:dur="2000" advTm="10162"/>
    </mc:Choice>
    <mc:Fallback xmlns="">
      <p:transition spd="slow" advTm="10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Picture 1">
            <a:extLst>
              <a:ext uri="{FF2B5EF4-FFF2-40B4-BE49-F238E27FC236}">
                <a16:creationId xmlns:a16="http://schemas.microsoft.com/office/drawing/2014/main" id="{9246186F-E46C-42A3-8931-2A5183939399}"/>
              </a:ext>
            </a:extLst>
          </p:cNvPr>
          <p:cNvPicPr>
            <a:picLocks noChangeAspect="1"/>
          </p:cNvPicPr>
          <p:nvPr/>
        </p:nvPicPr>
        <p:blipFill>
          <a:blip r:embed="rId2"/>
          <a:stretch>
            <a:fillRect/>
          </a:stretch>
        </p:blipFill>
        <p:spPr>
          <a:xfrm>
            <a:off x="0" y="0"/>
            <a:ext cx="12774707" cy="6858000"/>
          </a:xfrm>
          <a:prstGeom prst="rect">
            <a:avLst/>
          </a:prstGeom>
        </p:spPr>
      </p:pic>
      <p:sp>
        <p:nvSpPr>
          <p:cNvPr id="3" name="TextBox 2">
            <a:extLst>
              <a:ext uri="{FF2B5EF4-FFF2-40B4-BE49-F238E27FC236}">
                <a16:creationId xmlns:a16="http://schemas.microsoft.com/office/drawing/2014/main" id="{5B27B351-D853-618C-0E7A-2B109AC2E950}"/>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:17</a:t>
            </a:r>
          </a:p>
        </p:txBody>
      </p:sp>
    </p:spTree>
    <p:extLst>
      <p:ext uri="{BB962C8B-B14F-4D97-AF65-F5344CB8AC3E}">
        <p14:creationId xmlns:p14="http://schemas.microsoft.com/office/powerpoint/2010/main" val="1220250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400B850B-CC24-4250-AC0D-8AC47B6910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C85B53B4-7033-DC3C-C906-C52B9A633365}"/>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18</a:t>
            </a:r>
            <a:r>
              <a:rPr lang="en-US" sz="4400" b="0" i="0" dirty="0">
                <a:solidFill>
                  <a:srgbClr val="121212"/>
                </a:solidFill>
                <a:effectLst/>
                <a:highlight>
                  <a:srgbClr val="FFFFFF"/>
                </a:highlight>
                <a:latin typeface="Inter"/>
              </a:rPr>
              <a:t>So Noah came out, along with his sons and his wife and his sons’ wives.</a:t>
            </a:r>
            <a:endParaRPr lang="en-ZA" sz="4400" dirty="0"/>
          </a:p>
        </p:txBody>
      </p:sp>
      <p:sp>
        <p:nvSpPr>
          <p:cNvPr id="6" name="TextBox 5">
            <a:extLst>
              <a:ext uri="{FF2B5EF4-FFF2-40B4-BE49-F238E27FC236}">
                <a16:creationId xmlns:a16="http://schemas.microsoft.com/office/drawing/2014/main" id="{A7593C0E-1C01-B2D9-6F79-9EEEAD91ED7E}"/>
              </a:ext>
            </a:extLst>
          </p:cNvPr>
          <p:cNvSpPr txBox="1"/>
          <p:nvPr/>
        </p:nvSpPr>
        <p:spPr>
          <a:xfrm>
            <a:off x="6216871" y="0"/>
            <a:ext cx="5975129" cy="6858000"/>
          </a:xfrm>
          <a:prstGeom prst="rect">
            <a:avLst/>
          </a:prstGeom>
          <a:noFill/>
        </p:spPr>
        <p:txBody>
          <a:bodyPr wrap="square" rtlCol="0">
            <a:noAutofit/>
          </a:bodyPr>
          <a:lstStyle/>
          <a:p>
            <a:r>
              <a:rPr lang="bo-CN" sz="6600" dirty="0">
                <a:solidFill>
                  <a:srgbClr val="777A7B"/>
                </a:solidFill>
                <a:latin typeface="Inter"/>
              </a:rPr>
              <a:t>18</a:t>
            </a:r>
            <a:r>
              <a:rPr lang="bo-CN" sz="6600" dirty="0">
                <a:solidFill>
                  <a:srgbClr val="121212"/>
                </a:solidFill>
                <a:latin typeface="Inter"/>
              </a:rPr>
              <a:t>དེ་ནས་ནོ་ཨ་དང་ཁོའི་ཆུང་མ༌དང༌། བུ་དང་མནའ་མ་བཅས་ཐམས་ཅད་ཕྱི་རོལ་ཏུ་ཐོན༌ཞིང༌། </a:t>
            </a:r>
            <a:endParaRPr lang="en-ZA" dirty="0"/>
          </a:p>
        </p:txBody>
      </p:sp>
    </p:spTree>
    <p:extLst>
      <p:ext uri="{BB962C8B-B14F-4D97-AF65-F5344CB8AC3E}">
        <p14:creationId xmlns:p14="http://schemas.microsoft.com/office/powerpoint/2010/main" val="212238205"/>
      </p:ext>
    </p:extLst>
  </p:cSld>
  <p:clrMapOvr>
    <a:masterClrMapping/>
  </p:clrMapOvr>
  <mc:AlternateContent xmlns:mc="http://schemas.openxmlformats.org/markup-compatibility/2006" xmlns:p14="http://schemas.microsoft.com/office/powerpoint/2010/main">
    <mc:Choice Requires="p14">
      <p:transition spd="slow" p14:dur="2000" advTm="7187"/>
    </mc:Choice>
    <mc:Fallback xmlns="">
      <p:transition spd="slow" advTm="7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583A8CC-732F-4E39-9861-9EC000B6034F}"/>
              </a:ext>
            </a:extLst>
          </p:cNvPr>
          <p:cNvPicPr>
            <a:picLocks noChangeAspect="1"/>
          </p:cNvPicPr>
          <p:nvPr/>
        </p:nvPicPr>
        <p:blipFill>
          <a:blip r:embed="rId2"/>
          <a:stretch>
            <a:fillRect/>
          </a:stretch>
        </p:blipFill>
        <p:spPr>
          <a:xfrm>
            <a:off x="0" y="-154172"/>
            <a:ext cx="12192000" cy="7166344"/>
          </a:xfrm>
          <a:prstGeom prst="rect">
            <a:avLst/>
          </a:prstGeom>
        </p:spPr>
      </p:pic>
      <p:sp>
        <p:nvSpPr>
          <p:cNvPr id="2" name="TextBox 1">
            <a:extLst>
              <a:ext uri="{FF2B5EF4-FFF2-40B4-BE49-F238E27FC236}">
                <a16:creationId xmlns:a16="http://schemas.microsoft.com/office/drawing/2014/main" id="{B268FEA5-6728-2266-1DBD-B7A1198F57A5}"/>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:18</a:t>
            </a:r>
          </a:p>
        </p:txBody>
      </p:sp>
    </p:spTree>
    <p:extLst>
      <p:ext uri="{BB962C8B-B14F-4D97-AF65-F5344CB8AC3E}">
        <p14:creationId xmlns:p14="http://schemas.microsoft.com/office/powerpoint/2010/main" val="4066881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D0D3477-1818-4577-98D1-21895EEF49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D96AD9C5-CD97-C32B-279A-DFD86F61435A}"/>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a:rPr>
              <a:t>19</a:t>
            </a:r>
            <a:r>
              <a:rPr lang="en-US" sz="4400" b="0" i="0" dirty="0">
                <a:solidFill>
                  <a:srgbClr val="121212"/>
                </a:solidFill>
                <a:effectLst/>
                <a:highlight>
                  <a:srgbClr val="FFFFFF"/>
                </a:highlight>
                <a:latin typeface="Inter"/>
              </a:rPr>
              <a:t>Every living creature, every creeping thing, and every bird—everything that moves upon the earth—came out of the ark, kind by kind.</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7" name="TextBox 6">
            <a:extLst>
              <a:ext uri="{FF2B5EF4-FFF2-40B4-BE49-F238E27FC236}">
                <a16:creationId xmlns:a16="http://schemas.microsoft.com/office/drawing/2014/main" id="{2CF2885C-849D-C735-1105-8813BAA00FC5}"/>
              </a:ext>
            </a:extLst>
          </p:cNvPr>
          <p:cNvSpPr txBox="1"/>
          <p:nvPr/>
        </p:nvSpPr>
        <p:spPr>
          <a:xfrm>
            <a:off x="6216871" y="0"/>
            <a:ext cx="5975129" cy="6858000"/>
          </a:xfrm>
          <a:prstGeom prst="rect">
            <a:avLst/>
          </a:prstGeom>
          <a:noFill/>
        </p:spPr>
        <p:txBody>
          <a:bodyPr wrap="square" rtlCol="0">
            <a:noAutofit/>
          </a:bodyPr>
          <a:lstStyle/>
          <a:p>
            <a:r>
              <a:rPr lang="bo-CN" sz="6600" dirty="0">
                <a:solidFill>
                  <a:srgbClr val="777A7B"/>
                </a:solidFill>
                <a:latin typeface="Inter"/>
              </a:rPr>
              <a:t>19</a:t>
            </a:r>
            <a:r>
              <a:rPr lang="bo-CN" sz="6600" dirty="0">
                <a:solidFill>
                  <a:srgbClr val="121212"/>
                </a:solidFill>
                <a:latin typeface="Inter"/>
              </a:rPr>
              <a:t>དུད་འགྲོ་ཐམས་ཅད༌དང༌། ལྟོ་འགྲོ་འབུ༌སྲིན། འདབ༌ཆགས། ས་སྟེང་དུ་རྒྱུ་བའི་སྲོག་ཆགས་ཐམས་ཅད་ཀྱང་རང་རང་གི་རིགས་བཞིན་དུ་གྲུ་གཟིངས་ལས་ཕྱིར་བུད༌དོ།།</a:t>
            </a:r>
            <a:endParaRPr lang="en-ZA" dirty="0"/>
          </a:p>
        </p:txBody>
      </p:sp>
    </p:spTree>
    <p:extLst>
      <p:ext uri="{BB962C8B-B14F-4D97-AF65-F5344CB8AC3E}">
        <p14:creationId xmlns:p14="http://schemas.microsoft.com/office/powerpoint/2010/main" val="487490240"/>
      </p:ext>
    </p:extLst>
  </p:cSld>
  <p:clrMapOvr>
    <a:masterClrMapping/>
  </p:clrMapOvr>
  <mc:AlternateContent xmlns:mc="http://schemas.openxmlformats.org/markup-compatibility/2006" xmlns:p14="http://schemas.microsoft.com/office/powerpoint/2010/main">
    <mc:Choice Requires="p14">
      <p:transition spd="slow" p14:dur="2000" advTm="6837"/>
    </mc:Choice>
    <mc:Fallback xmlns="">
      <p:transition spd="slow" advTm="6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78A1A-1D4E-D6AF-2621-1649386164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8DD7D6-B250-97E9-CBE9-BB14FCDE607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DAC144E-42CC-4F09-A2BB-7BE7777F3FB3}"/>
              </a:ext>
            </a:extLst>
          </p:cNvPr>
          <p:cNvPicPr>
            <a:picLocks noChangeAspect="1"/>
          </p:cNvPicPr>
          <p:nvPr/>
        </p:nvPicPr>
        <p:blipFill>
          <a:blip r:embed="rId2"/>
          <a:stretch>
            <a:fillRect/>
          </a:stretch>
        </p:blipFill>
        <p:spPr>
          <a:xfrm>
            <a:off x="0" y="0"/>
            <a:ext cx="12157822" cy="7045457"/>
          </a:xfrm>
          <a:prstGeom prst="rect">
            <a:avLst/>
          </a:prstGeom>
        </p:spPr>
      </p:pic>
      <p:sp>
        <p:nvSpPr>
          <p:cNvPr id="5" name="TextBox 4">
            <a:extLst>
              <a:ext uri="{FF2B5EF4-FFF2-40B4-BE49-F238E27FC236}">
                <a16:creationId xmlns:a16="http://schemas.microsoft.com/office/drawing/2014/main" id="{8C52A337-2A77-4C26-22FA-5BD2E5EEC9C2}"/>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:19</a:t>
            </a:r>
          </a:p>
        </p:txBody>
      </p:sp>
    </p:spTree>
    <p:extLst>
      <p:ext uri="{BB962C8B-B14F-4D97-AF65-F5344CB8AC3E}">
        <p14:creationId xmlns:p14="http://schemas.microsoft.com/office/powerpoint/2010/main" val="4192333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C4742-E7A1-421D-BD11-BDFD136905B3}"/>
              </a:ext>
            </a:extLst>
          </p:cNvPr>
          <p:cNvPicPr>
            <a:picLocks noChangeAspect="1"/>
          </p:cNvPicPr>
          <p:nvPr/>
        </p:nvPicPr>
        <p:blipFill>
          <a:blip r:embed="rId2"/>
          <a:stretch>
            <a:fillRect/>
          </a:stretch>
        </p:blipFill>
        <p:spPr>
          <a:xfrm>
            <a:off x="0" y="-529129"/>
            <a:ext cx="12192000" cy="7387129"/>
          </a:xfrm>
          <a:prstGeom prst="rect">
            <a:avLst/>
          </a:prstGeom>
        </p:spPr>
      </p:pic>
      <p:sp>
        <p:nvSpPr>
          <p:cNvPr id="4" name="TextBox 3">
            <a:extLst>
              <a:ext uri="{FF2B5EF4-FFF2-40B4-BE49-F238E27FC236}">
                <a16:creationId xmlns:a16="http://schemas.microsoft.com/office/drawing/2014/main" id="{CEC4973A-62F8-6560-C604-B332B10F7F48}"/>
              </a:ext>
            </a:extLst>
          </p:cNvPr>
          <p:cNvSpPr txBox="1"/>
          <p:nvPr/>
        </p:nvSpPr>
        <p:spPr>
          <a:xfrm>
            <a:off x="7141028" y="2470834"/>
            <a:ext cx="4731657" cy="3785652"/>
          </a:xfrm>
          <a:prstGeom prst="rect">
            <a:avLst/>
          </a:prstGeom>
          <a:noFill/>
        </p:spPr>
        <p:txBody>
          <a:bodyPr wrap="square">
            <a:spAutoFit/>
          </a:bodyPr>
          <a:lstStyle/>
          <a:p>
            <a:r>
              <a:rPr lang="bo-CN" sz="8000" b="1" cap="all" dirty="0">
                <a:solidFill>
                  <a:schemeClr val="bg1"/>
                </a:solidFill>
                <a:latin typeface="Microsoft Himalaya" panose="01010100010101010101" pitchFamily="2" charset="0"/>
                <a:ea typeface="Microsoft Himalaya" panose="01010100010101010101" pitchFamily="2" charset="0"/>
              </a:rPr>
              <a:t>བཀོད་པ</a:t>
            </a:r>
            <a:r>
              <a:rPr lang="en-ZA"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8:13-19</a:t>
            </a:r>
          </a:p>
          <a:p>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ཆུ་ལོག་གི་མཐའ་མ། </a:t>
            </a:r>
            <a:r>
              <a:rPr lang="en-ZA"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p>
          <a:p>
            <a:r>
              <a:rPr lang="en-ZA"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endParaRPr lang="en-ZA"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851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6000" dirty="0">
                <a:effectLst/>
                <a:latin typeface="Calibri" panose="020F0502020204030204" pitchFamily="34" charset="0"/>
                <a:ea typeface="Calibri" panose="020F0502020204030204" pitchFamily="34" charset="0"/>
                <a:cs typeface="Microsoft Himalaya" panose="01010100010101010101" pitchFamily="2" charset="0"/>
              </a:rPr>
              <a:t>Floods dry up – Genesis 8:13-19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8" name="Audio 7">
            <a:hlinkClick r:id="" action="ppaction://media"/>
            <a:extLst>
              <a:ext uri="{FF2B5EF4-FFF2-40B4-BE49-F238E27FC236}">
                <a16:creationId xmlns:a16="http://schemas.microsoft.com/office/drawing/2014/main" id="{FBBFB2D6-181E-D161-ED2D-4799CDBED0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939"/>
    </mc:Choice>
    <mc:Fallback xmlns="">
      <p:transition spd="slow" advTm="4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C4742-E7A1-421D-BD11-BDFD136905B3}"/>
              </a:ext>
            </a:extLst>
          </p:cNvPr>
          <p:cNvPicPr>
            <a:picLocks noChangeAspect="1"/>
          </p:cNvPicPr>
          <p:nvPr/>
        </p:nvPicPr>
        <p:blipFill>
          <a:blip r:embed="rId2"/>
          <a:stretch>
            <a:fillRect/>
          </a:stretch>
        </p:blipFill>
        <p:spPr>
          <a:xfrm>
            <a:off x="0" y="-529129"/>
            <a:ext cx="12192000" cy="7387129"/>
          </a:xfrm>
          <a:prstGeom prst="rect">
            <a:avLst/>
          </a:prstGeom>
        </p:spPr>
      </p:pic>
      <p:sp>
        <p:nvSpPr>
          <p:cNvPr id="2" name="TextBox 1">
            <a:extLst>
              <a:ext uri="{FF2B5EF4-FFF2-40B4-BE49-F238E27FC236}">
                <a16:creationId xmlns:a16="http://schemas.microsoft.com/office/drawing/2014/main" id="{50B05F89-0294-6F9A-B7FA-1A682B4FDA0F}"/>
              </a:ext>
            </a:extLst>
          </p:cNvPr>
          <p:cNvSpPr txBox="1"/>
          <p:nvPr/>
        </p:nvSpPr>
        <p:spPr>
          <a:xfrm>
            <a:off x="7141028" y="2470834"/>
            <a:ext cx="4731657" cy="3785652"/>
          </a:xfrm>
          <a:prstGeom prst="rect">
            <a:avLst/>
          </a:prstGeom>
          <a:noFill/>
        </p:spPr>
        <p:txBody>
          <a:bodyPr wrap="square">
            <a:spAutoFit/>
          </a:bodyPr>
          <a:lstStyle/>
          <a:p>
            <a:r>
              <a:rPr lang="bo-CN" sz="8000" b="1" cap="all" dirty="0">
                <a:solidFill>
                  <a:schemeClr val="bg1"/>
                </a:solidFill>
                <a:latin typeface="Microsoft Himalaya" panose="01010100010101010101" pitchFamily="2" charset="0"/>
                <a:ea typeface="Microsoft Himalaya" panose="01010100010101010101" pitchFamily="2" charset="0"/>
              </a:rPr>
              <a:t>བཀོད་པ</a:t>
            </a:r>
            <a:r>
              <a:rPr lang="en-ZA"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8:13-19</a:t>
            </a:r>
          </a:p>
          <a:p>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ཆུ་ལོག་གི་མཐའ་མ། </a:t>
            </a:r>
            <a:r>
              <a:rPr lang="en-ZA"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p>
          <a:p>
            <a:r>
              <a:rPr lang="en-ZA"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endParaRPr lang="en-ZA"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2">
            <a:extLst>
              <a:ext uri="{FF2B5EF4-FFF2-40B4-BE49-F238E27FC236}">
                <a16:creationId xmlns:a16="http://schemas.microsoft.com/office/drawing/2014/main" id="{A9A17E50-03DA-1A12-555F-B32CBECB81E3}"/>
              </a:ext>
            </a:extLst>
          </p:cNvPr>
          <p:cNvSpPr txBox="1"/>
          <p:nvPr/>
        </p:nvSpPr>
        <p:spPr>
          <a:xfrm>
            <a:off x="1256938" y="597251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93396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FE5E362-617A-4530-AEB3-D75A7D9694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79C0EC5B-3F37-EC34-2195-8F6098BC62AD}"/>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13</a:t>
            </a:r>
            <a:r>
              <a:rPr lang="en-US" sz="4400" b="0" i="0" dirty="0">
                <a:solidFill>
                  <a:srgbClr val="121212"/>
                </a:solidFill>
                <a:effectLst/>
                <a:highlight>
                  <a:srgbClr val="FFFFFF"/>
                </a:highlight>
                <a:latin typeface="Inter"/>
              </a:rPr>
              <a:t>In Noah’s six hundred and first year, on the first day of the first month, the waters had dried up from the earth. So Noah removed the covering from the ark and saw that the surface of the ground was dry.</a:t>
            </a:r>
            <a:endParaRPr lang="en-ZA" sz="4400" dirty="0"/>
          </a:p>
        </p:txBody>
      </p:sp>
      <p:sp>
        <p:nvSpPr>
          <p:cNvPr id="7" name="TextBox 6">
            <a:extLst>
              <a:ext uri="{FF2B5EF4-FFF2-40B4-BE49-F238E27FC236}">
                <a16:creationId xmlns:a16="http://schemas.microsoft.com/office/drawing/2014/main" id="{C4C1EBDF-B0EB-8298-F0BB-F51209C9BFA3}"/>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13</a:t>
            </a:r>
            <a:r>
              <a:rPr lang="bo-CN" sz="6000" dirty="0">
                <a:solidFill>
                  <a:srgbClr val="121212"/>
                </a:solidFill>
                <a:latin typeface="Inter"/>
              </a:rPr>
              <a:t>དེ་ནས་ནོ་ཨ་ལོ་དྲུག་བརྒྱ་དང་གཅིག་ལོན་པའི་ཟླ་དང་པོའི་ཚེས་གཅིག༌ཉིན། ས་སྟེང་གི་ཆུ་ཐམས་ཅད་བྲི༌ཞིང༌། ནོ་ཨས་གྲུ་གཟིངས་ཀྱི་དཀར་ཁུང་ཕྱེས་ནས་བལྟས་པ་ན་ས་ངོས་སྐམ་འདུག་པ༌མཐོང༌། </a:t>
            </a:r>
            <a:endParaRPr lang="en-ZA" dirty="0"/>
          </a:p>
        </p:txBody>
      </p:sp>
    </p:spTree>
    <p:extLst>
      <p:ext uri="{BB962C8B-B14F-4D97-AF65-F5344CB8AC3E}">
        <p14:creationId xmlns:p14="http://schemas.microsoft.com/office/powerpoint/2010/main" val="215819509"/>
      </p:ext>
    </p:extLst>
  </p:cSld>
  <p:clrMapOvr>
    <a:masterClrMapping/>
  </p:clrMapOvr>
  <mc:AlternateContent xmlns:mc="http://schemas.openxmlformats.org/markup-compatibility/2006" xmlns:p14="http://schemas.microsoft.com/office/powerpoint/2010/main">
    <mc:Choice Requires="p14">
      <p:transition spd="slow" p14:dur="2000" advTm="14884"/>
    </mc:Choice>
    <mc:Fallback xmlns="">
      <p:transition spd="slow" advTm="14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35821CB8-2C4A-4FD9-88D4-888D91EACB1A}"/>
              </a:ext>
            </a:extLst>
          </p:cNvPr>
          <p:cNvPicPr>
            <a:picLocks noChangeAspect="1"/>
          </p:cNvPicPr>
          <p:nvPr/>
        </p:nvPicPr>
        <p:blipFill>
          <a:blip r:embed="rId2"/>
          <a:stretch>
            <a:fillRect/>
          </a:stretch>
        </p:blipFill>
        <p:spPr>
          <a:xfrm>
            <a:off x="-1" y="0"/>
            <a:ext cx="13819909" cy="6858000"/>
          </a:xfrm>
          <a:prstGeom prst="rect">
            <a:avLst/>
          </a:prstGeom>
        </p:spPr>
      </p:pic>
      <p:sp>
        <p:nvSpPr>
          <p:cNvPr id="2" name="TextBox 1">
            <a:extLst>
              <a:ext uri="{FF2B5EF4-FFF2-40B4-BE49-F238E27FC236}">
                <a16:creationId xmlns:a16="http://schemas.microsoft.com/office/drawing/2014/main" id="{A42730F3-6273-CB53-8D26-22A16F9364B3}"/>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a:solidFill>
                  <a:schemeClr val="bg1"/>
                </a:solidFill>
                <a:latin typeface="Times New Roman" panose="02020603050405020304" pitchFamily="18" charset="0"/>
                <a:cs typeface="Times New Roman" panose="02020603050405020304" pitchFamily="18" charset="0"/>
              </a:rPr>
              <a:t>8</a:t>
            </a:r>
            <a:r>
              <a:rPr lang="en-ZA" sz="3600">
                <a:solidFill>
                  <a:schemeClr val="bg1"/>
                </a:solidFill>
                <a:latin typeface="Times New Roman" panose="02020603050405020304" pitchFamily="18" charset="0"/>
                <a:cs typeface="Times New Roman" panose="02020603050405020304" pitchFamily="18" charset="0"/>
              </a:rPr>
              <a:t>:13</a:t>
            </a:r>
            <a:endParaRPr lang="en-ZA"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4465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7251511-DF2E-42E0-9C6A-15D296C49D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3D9398A7-00B0-B489-C492-A9F47EAD429F}"/>
              </a:ext>
            </a:extLst>
          </p:cNvPr>
          <p:cNvSpPr txBox="1"/>
          <p:nvPr/>
        </p:nvSpPr>
        <p:spPr>
          <a:xfrm>
            <a:off x="0" y="0"/>
            <a:ext cx="5975131" cy="6858000"/>
          </a:xfrm>
          <a:prstGeom prst="rect">
            <a:avLst/>
          </a:prstGeom>
          <a:noFill/>
        </p:spPr>
        <p:txBody>
          <a:bodyPr wrap="square" rtlCol="0">
            <a:noAutofit/>
          </a:bodyPr>
          <a:lstStyle/>
          <a:p>
            <a:r>
              <a:rPr lang="en-ZA" dirty="0"/>
              <a:t> </a:t>
            </a:r>
          </a:p>
          <a:p>
            <a:pPr algn="l"/>
            <a:r>
              <a:rPr lang="en-US" sz="4400" b="0" i="0" dirty="0">
                <a:solidFill>
                  <a:srgbClr val="777A7B"/>
                </a:solidFill>
                <a:effectLst/>
                <a:highlight>
                  <a:srgbClr val="FFFFFF"/>
                </a:highlight>
                <a:latin typeface="Inter"/>
              </a:rPr>
              <a:t>14</a:t>
            </a:r>
            <a:r>
              <a:rPr lang="en-US" sz="4400" b="0" i="0" dirty="0">
                <a:solidFill>
                  <a:srgbClr val="121212"/>
                </a:solidFill>
                <a:effectLst/>
                <a:highlight>
                  <a:srgbClr val="FFFFFF"/>
                </a:highlight>
                <a:latin typeface="Inter"/>
              </a:rPr>
              <a:t>By the twenty-seventh day of the second month, the earth was fully dry.</a:t>
            </a:r>
            <a:endParaRPr lang="en-ZA" dirty="0"/>
          </a:p>
        </p:txBody>
      </p:sp>
      <p:sp>
        <p:nvSpPr>
          <p:cNvPr id="7" name="TextBox 6">
            <a:extLst>
              <a:ext uri="{FF2B5EF4-FFF2-40B4-BE49-F238E27FC236}">
                <a16:creationId xmlns:a16="http://schemas.microsoft.com/office/drawing/2014/main" id="{86FEA89D-10C9-9288-1D37-68B175A77F11}"/>
              </a:ext>
            </a:extLst>
          </p:cNvPr>
          <p:cNvSpPr txBox="1"/>
          <p:nvPr/>
        </p:nvSpPr>
        <p:spPr>
          <a:xfrm>
            <a:off x="6216871" y="0"/>
            <a:ext cx="5975129" cy="6858000"/>
          </a:xfrm>
          <a:prstGeom prst="rect">
            <a:avLst/>
          </a:prstGeom>
          <a:noFill/>
        </p:spPr>
        <p:txBody>
          <a:bodyPr wrap="square" rtlCol="0">
            <a:noAutofit/>
          </a:bodyPr>
          <a:lstStyle/>
          <a:p>
            <a:r>
              <a:rPr lang="bo-CN" sz="7200" dirty="0">
                <a:solidFill>
                  <a:srgbClr val="777A7B"/>
                </a:solidFill>
                <a:latin typeface="Inter"/>
              </a:rPr>
              <a:t>14</a:t>
            </a:r>
            <a:r>
              <a:rPr lang="bo-CN" sz="7200" dirty="0">
                <a:solidFill>
                  <a:srgbClr val="121212"/>
                </a:solidFill>
                <a:latin typeface="Inter"/>
              </a:rPr>
              <a:t>ཟླ་གཉིས་པའི་ཚེས་ཉེར་བདུན༌ཉིན་ས་གཞི་ཡོངས་སུ་སྐམ་པར་གྱུར༌ཏོ།།</a:t>
            </a:r>
            <a:endParaRPr lang="en-ZA" dirty="0"/>
          </a:p>
        </p:txBody>
      </p:sp>
    </p:spTree>
    <p:extLst>
      <p:ext uri="{BB962C8B-B14F-4D97-AF65-F5344CB8AC3E}">
        <p14:creationId xmlns:p14="http://schemas.microsoft.com/office/powerpoint/2010/main" val="277455039"/>
      </p:ext>
    </p:extLst>
  </p:cSld>
  <p:clrMapOvr>
    <a:masterClrMapping/>
  </p:clrMapOvr>
  <mc:AlternateContent xmlns:mc="http://schemas.openxmlformats.org/markup-compatibility/2006" xmlns:p14="http://schemas.microsoft.com/office/powerpoint/2010/main">
    <mc:Choice Requires="p14">
      <p:transition spd="slow" p14:dur="2000" advTm="7127"/>
    </mc:Choice>
    <mc:Fallback xmlns="">
      <p:transition spd="slow" advTm="7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D1D1DA6-51E1-47D9-B204-10D205B5189A}"/>
              </a:ext>
            </a:extLst>
          </p:cNvPr>
          <p:cNvPicPr>
            <a:picLocks noChangeAspect="1"/>
          </p:cNvPicPr>
          <p:nvPr/>
        </p:nvPicPr>
        <p:blipFill>
          <a:blip r:embed="rId2"/>
          <a:stretch>
            <a:fillRect/>
          </a:stretch>
        </p:blipFill>
        <p:spPr>
          <a:xfrm>
            <a:off x="-5542" y="0"/>
            <a:ext cx="12776548" cy="6858000"/>
          </a:xfrm>
          <a:prstGeom prst="rect">
            <a:avLst/>
          </a:prstGeom>
        </p:spPr>
      </p:pic>
      <p:sp>
        <p:nvSpPr>
          <p:cNvPr id="2" name="TextBox 1">
            <a:extLst>
              <a:ext uri="{FF2B5EF4-FFF2-40B4-BE49-F238E27FC236}">
                <a16:creationId xmlns:a16="http://schemas.microsoft.com/office/drawing/2014/main" id="{792DEE16-B000-3755-2462-EBD93932C910}"/>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:14</a:t>
            </a:r>
          </a:p>
        </p:txBody>
      </p:sp>
    </p:spTree>
    <p:extLst>
      <p:ext uri="{BB962C8B-B14F-4D97-AF65-F5344CB8AC3E}">
        <p14:creationId xmlns:p14="http://schemas.microsoft.com/office/powerpoint/2010/main" val="1179887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0880E17-3FBA-401E-86F8-8593D36BAA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F427CE1A-FBB0-CB1A-A95C-B3D6F4D49461}"/>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15</a:t>
            </a:r>
            <a:r>
              <a:rPr lang="en-US" sz="4400" b="0" i="0" dirty="0">
                <a:solidFill>
                  <a:srgbClr val="121212"/>
                </a:solidFill>
                <a:effectLst/>
                <a:highlight>
                  <a:srgbClr val="FFFFFF"/>
                </a:highlight>
                <a:latin typeface="Inter"/>
              </a:rPr>
              <a:t>Then God said to Noah, </a:t>
            </a:r>
            <a:r>
              <a:rPr lang="en-US" sz="4400" b="0" i="0" dirty="0">
                <a:solidFill>
                  <a:srgbClr val="777A7B"/>
                </a:solidFill>
                <a:effectLst/>
                <a:highlight>
                  <a:srgbClr val="FFFFFF"/>
                </a:highlight>
                <a:latin typeface="Inter"/>
              </a:rPr>
              <a:t>16</a:t>
            </a:r>
            <a:r>
              <a:rPr lang="en-US" sz="4400" b="0" i="0" dirty="0">
                <a:solidFill>
                  <a:srgbClr val="121212"/>
                </a:solidFill>
                <a:effectLst/>
                <a:highlight>
                  <a:srgbClr val="FFFFFF"/>
                </a:highlight>
                <a:latin typeface="Inter"/>
              </a:rPr>
              <a:t>“Come out of the ark, you and your wife, along with your sons and their wives.</a:t>
            </a:r>
            <a:endParaRPr lang="en-ZA" dirty="0"/>
          </a:p>
        </p:txBody>
      </p:sp>
      <p:sp>
        <p:nvSpPr>
          <p:cNvPr id="7" name="TextBox 6">
            <a:extLst>
              <a:ext uri="{FF2B5EF4-FFF2-40B4-BE49-F238E27FC236}">
                <a16:creationId xmlns:a16="http://schemas.microsoft.com/office/drawing/2014/main" id="{7EF63289-E8B2-3B30-85C6-6B2DDB71A998}"/>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15</a:t>
            </a:r>
            <a:r>
              <a:rPr lang="bo-CN" sz="6000" dirty="0">
                <a:solidFill>
                  <a:srgbClr val="121212"/>
                </a:solidFill>
                <a:latin typeface="Inter"/>
              </a:rPr>
              <a:t>དེ་ནས་དཀོན་མཆོག་གིས་ནོ་ཨ་ལ་འདི་སྐད༌དུ། </a:t>
            </a:r>
            <a:r>
              <a:rPr lang="bo-CN" sz="6000" dirty="0">
                <a:solidFill>
                  <a:srgbClr val="777A7B"/>
                </a:solidFill>
                <a:latin typeface="Inter"/>
              </a:rPr>
              <a:t>16</a:t>
            </a:r>
            <a:r>
              <a:rPr lang="bo-CN" sz="6000" dirty="0">
                <a:solidFill>
                  <a:srgbClr val="121212"/>
                </a:solidFill>
                <a:latin typeface="Inter"/>
              </a:rPr>
              <a:t>ཁྱོད་དང་ཁྱོད་ཀྱི་ཆུང་མ༌དང༌། བུ་དང་མནའ་མ་ཐམས་ཅད་གྲུ་གཟིངས་ལས་བོབས༌དང༌།</a:t>
            </a:r>
            <a:endParaRPr lang="en-ZA" dirty="0"/>
          </a:p>
        </p:txBody>
      </p:sp>
    </p:spTree>
    <p:extLst>
      <p:ext uri="{BB962C8B-B14F-4D97-AF65-F5344CB8AC3E}">
        <p14:creationId xmlns:p14="http://schemas.microsoft.com/office/powerpoint/2010/main" val="3108326256"/>
      </p:ext>
    </p:extLst>
  </p:cSld>
  <p:clrMapOvr>
    <a:masterClrMapping/>
  </p:clrMapOvr>
  <mc:AlternateContent xmlns:mc="http://schemas.openxmlformats.org/markup-compatibility/2006" xmlns:p14="http://schemas.microsoft.com/office/powerpoint/2010/main">
    <mc:Choice Requires="p14">
      <p:transition spd="slow" p14:dur="2000" advTm="9689"/>
    </mc:Choice>
    <mc:Fallback xmlns="">
      <p:transition spd="slow" advTm="9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644</Words>
  <Application>Microsoft Office PowerPoint</Application>
  <PresentationFormat>Widescreen</PresentationFormat>
  <Paragraphs>43</Paragraphs>
  <Slides>16</Slides>
  <Notes>6</Notes>
  <HiddenSlides>0</HiddenSlides>
  <MMClips>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Aptos</vt:lpstr>
      <vt:lpstr>Arial</vt:lpstr>
      <vt:lpstr>Calibri</vt:lpstr>
      <vt:lpstr>Calibri Light</vt:lpstr>
      <vt:lpstr>Inter</vt:lpstr>
      <vt:lpstr>Microsoft Himalaya</vt:lpstr>
      <vt:lpstr>PT Serif</vt:lpstr>
      <vt:lpstr>Symbol</vt:lpstr>
      <vt:lpstr>Times New Roman</vt:lpstr>
      <vt:lpstr>TimesNewRomanPSMT</vt:lpstr>
      <vt:lpstr>Office Theme</vt:lpstr>
      <vt:lpstr>03-6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10</cp:revision>
  <dcterms:created xsi:type="dcterms:W3CDTF">2021-03-21T17:00:05Z</dcterms:created>
  <dcterms:modified xsi:type="dcterms:W3CDTF">2024-08-14T07:08:13Z</dcterms:modified>
</cp:coreProperties>
</file>