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8" r:id="rId2"/>
    <p:sldId id="459" r:id="rId3"/>
    <p:sldId id="271" r:id="rId4"/>
    <p:sldId id="440" r:id="rId5"/>
    <p:sldId id="256" r:id="rId6"/>
    <p:sldId id="441" r:id="rId7"/>
    <p:sldId id="257" r:id="rId8"/>
    <p:sldId id="442" r:id="rId9"/>
    <p:sldId id="272" r:id="rId10"/>
    <p:sldId id="443" r:id="rId11"/>
    <p:sldId id="258" r:id="rId12"/>
    <p:sldId id="444" r:id="rId13"/>
    <p:sldId id="276" r:id="rId14"/>
    <p:sldId id="445" r:id="rId15"/>
    <p:sldId id="260" r:id="rId16"/>
    <p:sldId id="446" r:id="rId17"/>
    <p:sldId id="261" r:id="rId18"/>
    <p:sldId id="447" r:id="rId19"/>
    <p:sldId id="274" r:id="rId20"/>
    <p:sldId id="448" r:id="rId21"/>
    <p:sldId id="262" r:id="rId22"/>
    <p:sldId id="449" r:id="rId23"/>
    <p:sldId id="277" r:id="rId24"/>
    <p:sldId id="450" r:id="rId25"/>
    <p:sldId id="263" r:id="rId26"/>
    <p:sldId id="451" r:id="rId27"/>
    <p:sldId id="264" r:id="rId28"/>
    <p:sldId id="452" r:id="rId29"/>
    <p:sldId id="265" r:id="rId30"/>
    <p:sldId id="453" r:id="rId31"/>
    <p:sldId id="266" r:id="rId32"/>
    <p:sldId id="454" r:id="rId33"/>
    <p:sldId id="275" r:id="rId34"/>
    <p:sldId id="455" r:id="rId35"/>
    <p:sldId id="267" r:id="rId36"/>
    <p:sldId id="456" r:id="rId37"/>
    <p:sldId id="269" r:id="rId38"/>
    <p:sldId id="458" r:id="rId39"/>
    <p:sldId id="270" r:id="rId40"/>
    <p:sldId id="4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75B8C-A29B-4AFC-8CD6-4BE97F7A2E73}" v="58" dt="2024-08-14T07:08:31.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302" autoAdjust="0"/>
  </p:normalViewPr>
  <p:slideViewPr>
    <p:cSldViewPr snapToGrid="0">
      <p:cViewPr varScale="1">
        <p:scale>
          <a:sx n="97" d="100"/>
          <a:sy n="97" d="100"/>
        </p:scale>
        <p:origin x="11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45A9AF3-179E-4ABD-B253-6C0D3D4DD012}"/>
    <pc:docChg chg="custSel modSld">
      <pc:chgData name="Leonie Smith" userId="fed1330f33f5650e" providerId="LiveId" clId="{145A9AF3-179E-4ABD-B253-6C0D3D4DD012}" dt="2023-01-20T07:51:19.960" v="145" actId="21"/>
      <pc:docMkLst>
        <pc:docMk/>
      </pc:docMkLst>
      <pc:sldChg chg="addSp modSp mod">
        <pc:chgData name="Leonie Smith" userId="fed1330f33f5650e" providerId="LiveId" clId="{145A9AF3-179E-4ABD-B253-6C0D3D4DD012}" dt="2023-01-20T07:49:12.817" v="114" actId="20577"/>
        <pc:sldMkLst>
          <pc:docMk/>
          <pc:sldMk cId="2927394694" sldId="256"/>
        </pc:sldMkLst>
        <pc:spChg chg="add mod">
          <ac:chgData name="Leonie Smith" userId="fed1330f33f5650e" providerId="LiveId" clId="{145A9AF3-179E-4ABD-B253-6C0D3D4DD012}" dt="2023-01-20T07:49:12.817" v="114" actId="20577"/>
          <ac:spMkLst>
            <pc:docMk/>
            <pc:sldMk cId="2927394694" sldId="256"/>
            <ac:spMk id="2" creationId="{21A39923-243C-F201-8E06-CAFA69F6419E}"/>
          </ac:spMkLst>
        </pc:spChg>
      </pc:sldChg>
      <pc:sldChg chg="addSp modSp mod">
        <pc:chgData name="Leonie Smith" userId="fed1330f33f5650e" providerId="LiveId" clId="{145A9AF3-179E-4ABD-B253-6C0D3D4DD012}" dt="2023-01-20T07:49:19.022" v="116" actId="20577"/>
        <pc:sldMkLst>
          <pc:docMk/>
          <pc:sldMk cId="1500673105" sldId="257"/>
        </pc:sldMkLst>
        <pc:spChg chg="add mod">
          <ac:chgData name="Leonie Smith" userId="fed1330f33f5650e" providerId="LiveId" clId="{145A9AF3-179E-4ABD-B253-6C0D3D4DD012}" dt="2023-01-20T07:49:19.022" v="116" actId="20577"/>
          <ac:spMkLst>
            <pc:docMk/>
            <pc:sldMk cId="1500673105" sldId="257"/>
            <ac:spMk id="2" creationId="{13619930-4FE9-8621-4C28-5BD0A5C0834C}"/>
          </ac:spMkLst>
        </pc:spChg>
      </pc:sldChg>
      <pc:sldChg chg="addSp modSp mod">
        <pc:chgData name="Leonie Smith" userId="fed1330f33f5650e" providerId="LiveId" clId="{145A9AF3-179E-4ABD-B253-6C0D3D4DD012}" dt="2023-01-20T07:49:34.502" v="120" actId="20577"/>
        <pc:sldMkLst>
          <pc:docMk/>
          <pc:sldMk cId="1075759838" sldId="258"/>
        </pc:sldMkLst>
        <pc:spChg chg="add mod">
          <ac:chgData name="Leonie Smith" userId="fed1330f33f5650e" providerId="LiveId" clId="{145A9AF3-179E-4ABD-B253-6C0D3D4DD012}" dt="2023-01-20T07:49:34.502" v="120" actId="20577"/>
          <ac:spMkLst>
            <pc:docMk/>
            <pc:sldMk cId="1075759838" sldId="258"/>
            <ac:spMk id="2" creationId="{6ECDAD98-E386-D11D-C4E6-929FEBEE7B00}"/>
          </ac:spMkLst>
        </pc:spChg>
      </pc:sldChg>
      <pc:sldChg chg="addSp modSp mod">
        <pc:chgData name="Leonie Smith" userId="fed1330f33f5650e" providerId="LiveId" clId="{145A9AF3-179E-4ABD-B253-6C0D3D4DD012}" dt="2023-01-20T07:49:47.637" v="122" actId="20577"/>
        <pc:sldMkLst>
          <pc:docMk/>
          <pc:sldMk cId="925236627" sldId="260"/>
        </pc:sldMkLst>
        <pc:spChg chg="add mod">
          <ac:chgData name="Leonie Smith" userId="fed1330f33f5650e" providerId="LiveId" clId="{145A9AF3-179E-4ABD-B253-6C0D3D4DD012}" dt="2023-01-20T07:49:47.637" v="122" actId="20577"/>
          <ac:spMkLst>
            <pc:docMk/>
            <pc:sldMk cId="925236627" sldId="260"/>
            <ac:spMk id="3" creationId="{95E4DF44-7BBE-395B-0AA2-7A0001D5D57E}"/>
          </ac:spMkLst>
        </pc:spChg>
      </pc:sldChg>
      <pc:sldChg chg="addSp modSp mod">
        <pc:chgData name="Leonie Smith" userId="fed1330f33f5650e" providerId="LiveId" clId="{145A9AF3-179E-4ABD-B253-6C0D3D4DD012}" dt="2023-01-20T07:49:53.797" v="123" actId="20577"/>
        <pc:sldMkLst>
          <pc:docMk/>
          <pc:sldMk cId="344240747" sldId="261"/>
        </pc:sldMkLst>
        <pc:spChg chg="add mod">
          <ac:chgData name="Leonie Smith" userId="fed1330f33f5650e" providerId="LiveId" clId="{145A9AF3-179E-4ABD-B253-6C0D3D4DD012}" dt="2023-01-20T07:49:53.797" v="123" actId="20577"/>
          <ac:spMkLst>
            <pc:docMk/>
            <pc:sldMk cId="344240747" sldId="261"/>
            <ac:spMk id="2" creationId="{AEA94071-A877-6F29-9B6F-ABE72B47C913}"/>
          </ac:spMkLst>
        </pc:spChg>
      </pc:sldChg>
      <pc:sldChg chg="addSp modSp mod">
        <pc:chgData name="Leonie Smith" userId="fed1330f33f5650e" providerId="LiveId" clId="{145A9AF3-179E-4ABD-B253-6C0D3D4DD012}" dt="2023-01-20T07:50:07.811" v="125" actId="20577"/>
        <pc:sldMkLst>
          <pc:docMk/>
          <pc:sldMk cId="567066476" sldId="262"/>
        </pc:sldMkLst>
        <pc:spChg chg="add mod">
          <ac:chgData name="Leonie Smith" userId="fed1330f33f5650e" providerId="LiveId" clId="{145A9AF3-179E-4ABD-B253-6C0D3D4DD012}" dt="2023-01-20T07:50:07.811" v="125" actId="20577"/>
          <ac:spMkLst>
            <pc:docMk/>
            <pc:sldMk cId="567066476" sldId="262"/>
            <ac:spMk id="2" creationId="{CFAD2233-7B44-959F-2FED-E5FA5C1F420A}"/>
          </ac:spMkLst>
        </pc:spChg>
      </pc:sldChg>
      <pc:sldChg chg="addSp modSp mod">
        <pc:chgData name="Leonie Smith" userId="fed1330f33f5650e" providerId="LiveId" clId="{145A9AF3-179E-4ABD-B253-6C0D3D4DD012}" dt="2023-01-20T07:50:27.185" v="132" actId="20577"/>
        <pc:sldMkLst>
          <pc:docMk/>
          <pc:sldMk cId="3223778810" sldId="263"/>
        </pc:sldMkLst>
        <pc:spChg chg="add mod">
          <ac:chgData name="Leonie Smith" userId="fed1330f33f5650e" providerId="LiveId" clId="{145A9AF3-179E-4ABD-B253-6C0D3D4DD012}" dt="2023-01-20T07:50:27.185" v="132" actId="20577"/>
          <ac:spMkLst>
            <pc:docMk/>
            <pc:sldMk cId="3223778810" sldId="263"/>
            <ac:spMk id="2" creationId="{879F3C90-F70A-0E4E-709E-00E1D34649B3}"/>
          </ac:spMkLst>
        </pc:spChg>
      </pc:sldChg>
      <pc:sldChg chg="addSp modSp mod">
        <pc:chgData name="Leonie Smith" userId="fed1330f33f5650e" providerId="LiveId" clId="{145A9AF3-179E-4ABD-B253-6C0D3D4DD012}" dt="2023-01-20T07:50:34.600" v="134" actId="20577"/>
        <pc:sldMkLst>
          <pc:docMk/>
          <pc:sldMk cId="1797302628" sldId="264"/>
        </pc:sldMkLst>
        <pc:spChg chg="add mod">
          <ac:chgData name="Leonie Smith" userId="fed1330f33f5650e" providerId="LiveId" clId="{145A9AF3-179E-4ABD-B253-6C0D3D4DD012}" dt="2023-01-20T07:50:34.600" v="134" actId="20577"/>
          <ac:spMkLst>
            <pc:docMk/>
            <pc:sldMk cId="1797302628" sldId="264"/>
            <ac:spMk id="2" creationId="{D463ECE4-A3C1-DC64-0559-3F0A45D8425E}"/>
          </ac:spMkLst>
        </pc:spChg>
      </pc:sldChg>
      <pc:sldChg chg="addSp modSp mod">
        <pc:chgData name="Leonie Smith" userId="fed1330f33f5650e" providerId="LiveId" clId="{145A9AF3-179E-4ABD-B253-6C0D3D4DD012}" dt="2023-01-20T07:50:40.695" v="136" actId="20577"/>
        <pc:sldMkLst>
          <pc:docMk/>
          <pc:sldMk cId="1911404779" sldId="265"/>
        </pc:sldMkLst>
        <pc:spChg chg="add mod">
          <ac:chgData name="Leonie Smith" userId="fed1330f33f5650e" providerId="LiveId" clId="{145A9AF3-179E-4ABD-B253-6C0D3D4DD012}" dt="2023-01-20T07:50:40.695" v="136" actId="20577"/>
          <ac:spMkLst>
            <pc:docMk/>
            <pc:sldMk cId="1911404779" sldId="265"/>
            <ac:spMk id="2" creationId="{71DF3691-CD7A-2054-C19D-D93EFD5862E6}"/>
          </ac:spMkLst>
        </pc:spChg>
      </pc:sldChg>
      <pc:sldChg chg="addSp modSp mod">
        <pc:chgData name="Leonie Smith" userId="fed1330f33f5650e" providerId="LiveId" clId="{145A9AF3-179E-4ABD-B253-6C0D3D4DD012}" dt="2023-01-20T07:50:47.079" v="138" actId="20577"/>
        <pc:sldMkLst>
          <pc:docMk/>
          <pc:sldMk cId="3664220339" sldId="266"/>
        </pc:sldMkLst>
        <pc:spChg chg="add mod">
          <ac:chgData name="Leonie Smith" userId="fed1330f33f5650e" providerId="LiveId" clId="{145A9AF3-179E-4ABD-B253-6C0D3D4DD012}" dt="2023-01-20T07:50:47.079" v="138" actId="20577"/>
          <ac:spMkLst>
            <pc:docMk/>
            <pc:sldMk cId="3664220339" sldId="266"/>
            <ac:spMk id="3" creationId="{C4B9ADC0-0274-E495-8074-CDCED968A196}"/>
          </ac:spMkLst>
        </pc:spChg>
      </pc:sldChg>
      <pc:sldChg chg="addSp modSp mod">
        <pc:chgData name="Leonie Smith" userId="fed1330f33f5650e" providerId="LiveId" clId="{145A9AF3-179E-4ABD-B253-6C0D3D4DD012}" dt="2023-01-20T07:51:00.295" v="142" actId="20577"/>
        <pc:sldMkLst>
          <pc:docMk/>
          <pc:sldMk cId="159043594" sldId="267"/>
        </pc:sldMkLst>
        <pc:spChg chg="add mod">
          <ac:chgData name="Leonie Smith" userId="fed1330f33f5650e" providerId="LiveId" clId="{145A9AF3-179E-4ABD-B253-6C0D3D4DD012}" dt="2023-01-20T07:51:00.295" v="142" actId="20577"/>
          <ac:spMkLst>
            <pc:docMk/>
            <pc:sldMk cId="159043594" sldId="267"/>
            <ac:spMk id="2" creationId="{3E2A0066-4CA7-5DB6-E34F-9CE7006F650C}"/>
          </ac:spMkLst>
        </pc:spChg>
      </pc:sldChg>
      <pc:sldChg chg="addSp modSp mod">
        <pc:chgData name="Leonie Smith" userId="fed1330f33f5650e" providerId="LiveId" clId="{145A9AF3-179E-4ABD-B253-6C0D3D4DD012}" dt="2023-01-20T07:51:12.954" v="144" actId="20577"/>
        <pc:sldMkLst>
          <pc:docMk/>
          <pc:sldMk cId="37118677" sldId="269"/>
        </pc:sldMkLst>
        <pc:spChg chg="add mod">
          <ac:chgData name="Leonie Smith" userId="fed1330f33f5650e" providerId="LiveId" clId="{145A9AF3-179E-4ABD-B253-6C0D3D4DD012}" dt="2023-01-20T07:51:12.954" v="144" actId="20577"/>
          <ac:spMkLst>
            <pc:docMk/>
            <pc:sldMk cId="37118677" sldId="269"/>
            <ac:spMk id="2" creationId="{27D1BC16-14FB-ECAE-AA84-70C310358855}"/>
          </ac:spMkLst>
        </pc:spChg>
      </pc:sldChg>
      <pc:sldChg chg="addSp delSp modSp mod">
        <pc:chgData name="Leonie Smith" userId="fed1330f33f5650e" providerId="LiveId" clId="{145A9AF3-179E-4ABD-B253-6C0D3D4DD012}" dt="2023-01-20T07:51:19.960" v="145" actId="21"/>
        <pc:sldMkLst>
          <pc:docMk/>
          <pc:sldMk cId="3672065912" sldId="270"/>
        </pc:sldMkLst>
        <pc:spChg chg="add del mod">
          <ac:chgData name="Leonie Smith" userId="fed1330f33f5650e" providerId="LiveId" clId="{145A9AF3-179E-4ABD-B253-6C0D3D4DD012}" dt="2023-01-20T07:51:19.960" v="145" actId="21"/>
          <ac:spMkLst>
            <pc:docMk/>
            <pc:sldMk cId="3672065912" sldId="270"/>
            <ac:spMk id="4" creationId="{061CF822-8DF6-D573-AD34-064F7BB70F8E}"/>
          </ac:spMkLst>
        </pc:spChg>
      </pc:sldChg>
      <pc:sldChg chg="addSp modSp mod">
        <pc:chgData name="Leonie Smith" userId="fed1330f33f5650e" providerId="LiveId" clId="{145A9AF3-179E-4ABD-B253-6C0D3D4DD012}" dt="2023-01-20T07:49:28.954" v="118" actId="20577"/>
        <pc:sldMkLst>
          <pc:docMk/>
          <pc:sldMk cId="3428496621" sldId="272"/>
        </pc:sldMkLst>
        <pc:spChg chg="add mod">
          <ac:chgData name="Leonie Smith" userId="fed1330f33f5650e" providerId="LiveId" clId="{145A9AF3-179E-4ABD-B253-6C0D3D4DD012}" dt="2023-01-20T07:49:28.954" v="118" actId="20577"/>
          <ac:spMkLst>
            <pc:docMk/>
            <pc:sldMk cId="3428496621" sldId="272"/>
            <ac:spMk id="5" creationId="{7F6BD0AC-FEC3-E389-0B59-F82218BECC2E}"/>
          </ac:spMkLst>
        </pc:spChg>
      </pc:sldChg>
      <pc:sldChg chg="addSp modSp mod">
        <pc:chgData name="Leonie Smith" userId="fed1330f33f5650e" providerId="LiveId" clId="{145A9AF3-179E-4ABD-B253-6C0D3D4DD012}" dt="2023-01-20T07:50:00.745" v="124" actId="20577"/>
        <pc:sldMkLst>
          <pc:docMk/>
          <pc:sldMk cId="1845851673" sldId="274"/>
        </pc:sldMkLst>
        <pc:spChg chg="add mod">
          <ac:chgData name="Leonie Smith" userId="fed1330f33f5650e" providerId="LiveId" clId="{145A9AF3-179E-4ABD-B253-6C0D3D4DD012}" dt="2023-01-20T07:50:00.745" v="124" actId="20577"/>
          <ac:spMkLst>
            <pc:docMk/>
            <pc:sldMk cId="1845851673" sldId="274"/>
            <ac:spMk id="5" creationId="{77C430F8-CBD8-9543-BB9D-0A744174F5CA}"/>
          </ac:spMkLst>
        </pc:spChg>
      </pc:sldChg>
      <pc:sldChg chg="addSp modSp mod">
        <pc:chgData name="Leonie Smith" userId="fed1330f33f5650e" providerId="LiveId" clId="{145A9AF3-179E-4ABD-B253-6C0D3D4DD012}" dt="2023-01-20T07:50:53.487" v="140" actId="20577"/>
        <pc:sldMkLst>
          <pc:docMk/>
          <pc:sldMk cId="2238841310" sldId="275"/>
        </pc:sldMkLst>
        <pc:spChg chg="add mod">
          <ac:chgData name="Leonie Smith" userId="fed1330f33f5650e" providerId="LiveId" clId="{145A9AF3-179E-4ABD-B253-6C0D3D4DD012}" dt="2023-01-20T07:50:53.487" v="140" actId="20577"/>
          <ac:spMkLst>
            <pc:docMk/>
            <pc:sldMk cId="2238841310" sldId="275"/>
            <ac:spMk id="4" creationId="{356B7F86-BDC7-117F-2CE7-6DC1569FA2F8}"/>
          </ac:spMkLst>
        </pc:spChg>
      </pc:sldChg>
      <pc:sldChg chg="addSp modSp mod">
        <pc:chgData name="Leonie Smith" userId="fed1330f33f5650e" providerId="LiveId" clId="{145A9AF3-179E-4ABD-B253-6C0D3D4DD012}" dt="2023-01-20T07:49:41.253" v="121" actId="20577"/>
        <pc:sldMkLst>
          <pc:docMk/>
          <pc:sldMk cId="1175057179" sldId="276"/>
        </pc:sldMkLst>
        <pc:spChg chg="add mod">
          <ac:chgData name="Leonie Smith" userId="fed1330f33f5650e" providerId="LiveId" clId="{145A9AF3-179E-4ABD-B253-6C0D3D4DD012}" dt="2023-01-20T07:49:41.253" v="121" actId="20577"/>
          <ac:spMkLst>
            <pc:docMk/>
            <pc:sldMk cId="1175057179" sldId="276"/>
            <ac:spMk id="5" creationId="{68F8E193-6AB7-6F74-9FF6-623CF67BBA0C}"/>
          </ac:spMkLst>
        </pc:spChg>
      </pc:sldChg>
      <pc:sldChg chg="addSp modSp mod">
        <pc:chgData name="Leonie Smith" userId="fed1330f33f5650e" providerId="LiveId" clId="{145A9AF3-179E-4ABD-B253-6C0D3D4DD012}" dt="2023-01-20T07:50:15.190" v="126" actId="20577"/>
        <pc:sldMkLst>
          <pc:docMk/>
          <pc:sldMk cId="2827407663" sldId="277"/>
        </pc:sldMkLst>
        <pc:spChg chg="add mod">
          <ac:chgData name="Leonie Smith" userId="fed1330f33f5650e" providerId="LiveId" clId="{145A9AF3-179E-4ABD-B253-6C0D3D4DD012}" dt="2023-01-20T07:50:15.190" v="126" actId="20577"/>
          <ac:spMkLst>
            <pc:docMk/>
            <pc:sldMk cId="2827407663" sldId="277"/>
            <ac:spMk id="5" creationId="{FD29D7C8-1E79-3CA1-FBFD-8D84DC91640F}"/>
          </ac:spMkLst>
        </pc:spChg>
      </pc:sldChg>
      <pc:sldChg chg="modSp mod">
        <pc:chgData name="Leonie Smith" userId="fed1330f33f5650e" providerId="LiveId" clId="{145A9AF3-179E-4ABD-B253-6C0D3D4DD012}" dt="2023-01-20T07:29:09.989" v="4"/>
        <pc:sldMkLst>
          <pc:docMk/>
          <pc:sldMk cId="2903445981" sldId="278"/>
        </pc:sldMkLst>
        <pc:spChg chg="mod">
          <ac:chgData name="Leonie Smith" userId="fed1330f33f5650e" providerId="LiveId" clId="{145A9AF3-179E-4ABD-B253-6C0D3D4DD012}" dt="2023-01-20T07:28:59.162" v="3" actId="20577"/>
          <ac:spMkLst>
            <pc:docMk/>
            <pc:sldMk cId="2903445981" sldId="278"/>
            <ac:spMk id="2" creationId="{54EC087A-83EB-A84D-B64A-22B946D9CEBC}"/>
          </ac:spMkLst>
        </pc:spChg>
        <pc:spChg chg="mod">
          <ac:chgData name="Leonie Smith" userId="fed1330f33f5650e" providerId="LiveId" clId="{145A9AF3-179E-4ABD-B253-6C0D3D4DD012}" dt="2023-01-20T07:29:09.989" v="4"/>
          <ac:spMkLst>
            <pc:docMk/>
            <pc:sldMk cId="2903445981" sldId="278"/>
            <ac:spMk id="3" creationId="{C676D678-13D3-F7F6-A8E7-1B417A39A214}"/>
          </ac:spMkLst>
        </pc:spChg>
      </pc:sldChg>
      <pc:sldChg chg="modSp mod">
        <pc:chgData name="Leonie Smith" userId="fed1330f33f5650e" providerId="LiveId" clId="{145A9AF3-179E-4ABD-B253-6C0D3D4DD012}" dt="2023-01-20T07:44:00.419" v="90" actId="20577"/>
        <pc:sldMkLst>
          <pc:docMk/>
          <pc:sldMk cId="3759221820" sldId="439"/>
        </pc:sldMkLst>
        <pc:spChg chg="mod">
          <ac:chgData name="Leonie Smith" userId="fed1330f33f5650e" providerId="LiveId" clId="{145A9AF3-179E-4ABD-B253-6C0D3D4DD012}" dt="2023-01-20T07:44:00.419" v="90" actId="20577"/>
          <ac:spMkLst>
            <pc:docMk/>
            <pc:sldMk cId="3759221820" sldId="439"/>
            <ac:spMk id="4" creationId="{9A13E2D8-2F59-44C1-B1D2-79C300C26DD4}"/>
          </ac:spMkLst>
        </pc:spChg>
      </pc:sldChg>
      <pc:sldChg chg="modSp mod">
        <pc:chgData name="Leonie Smith" userId="fed1330f33f5650e" providerId="LiveId" clId="{145A9AF3-179E-4ABD-B253-6C0D3D4DD012}" dt="2023-01-20T07:29:38.374" v="5"/>
        <pc:sldMkLst>
          <pc:docMk/>
          <pc:sldMk cId="2752083771" sldId="440"/>
        </pc:sldMkLst>
        <pc:spChg chg="mod">
          <ac:chgData name="Leonie Smith" userId="fed1330f33f5650e" providerId="LiveId" clId="{145A9AF3-179E-4ABD-B253-6C0D3D4DD012}" dt="2023-01-20T07:29:38.374" v="5"/>
          <ac:spMkLst>
            <pc:docMk/>
            <pc:sldMk cId="2752083771" sldId="440"/>
            <ac:spMk id="4" creationId="{9A13E2D8-2F59-44C1-B1D2-79C300C26DD4}"/>
          </ac:spMkLst>
        </pc:spChg>
      </pc:sldChg>
      <pc:sldChg chg="modSp mod">
        <pc:chgData name="Leonie Smith" userId="fed1330f33f5650e" providerId="LiveId" clId="{145A9AF3-179E-4ABD-B253-6C0D3D4DD012}" dt="2023-01-20T07:29:55.653" v="6"/>
        <pc:sldMkLst>
          <pc:docMk/>
          <pc:sldMk cId="2445165392" sldId="441"/>
        </pc:sldMkLst>
        <pc:spChg chg="mod">
          <ac:chgData name="Leonie Smith" userId="fed1330f33f5650e" providerId="LiveId" clId="{145A9AF3-179E-4ABD-B253-6C0D3D4DD012}" dt="2023-01-20T07:29:55.653" v="6"/>
          <ac:spMkLst>
            <pc:docMk/>
            <pc:sldMk cId="2445165392" sldId="441"/>
            <ac:spMk id="4" creationId="{9A13E2D8-2F59-44C1-B1D2-79C300C26DD4}"/>
          </ac:spMkLst>
        </pc:spChg>
      </pc:sldChg>
      <pc:sldChg chg="modSp mod">
        <pc:chgData name="Leonie Smith" userId="fed1330f33f5650e" providerId="LiveId" clId="{145A9AF3-179E-4ABD-B253-6C0D3D4DD012}" dt="2023-01-20T07:30:15.138" v="7"/>
        <pc:sldMkLst>
          <pc:docMk/>
          <pc:sldMk cId="792005698" sldId="442"/>
        </pc:sldMkLst>
        <pc:spChg chg="mod">
          <ac:chgData name="Leonie Smith" userId="fed1330f33f5650e" providerId="LiveId" clId="{145A9AF3-179E-4ABD-B253-6C0D3D4DD012}" dt="2023-01-20T07:30:15.138" v="7"/>
          <ac:spMkLst>
            <pc:docMk/>
            <pc:sldMk cId="792005698" sldId="442"/>
            <ac:spMk id="4" creationId="{9A13E2D8-2F59-44C1-B1D2-79C300C26DD4}"/>
          </ac:spMkLst>
        </pc:spChg>
      </pc:sldChg>
      <pc:sldChg chg="addSp delSp modSp mod">
        <pc:chgData name="Leonie Smith" userId="fed1330f33f5650e" providerId="LiveId" clId="{145A9AF3-179E-4ABD-B253-6C0D3D4DD012}" dt="2023-01-20T07:31:59.854" v="32" actId="403"/>
        <pc:sldMkLst>
          <pc:docMk/>
          <pc:sldMk cId="1180516623" sldId="443"/>
        </pc:sldMkLst>
        <pc:spChg chg="add mod">
          <ac:chgData name="Leonie Smith" userId="fed1330f33f5650e" providerId="LiveId" clId="{145A9AF3-179E-4ABD-B253-6C0D3D4DD012}" dt="2023-01-20T07:31:59.854" v="32" actId="403"/>
          <ac:spMkLst>
            <pc:docMk/>
            <pc:sldMk cId="1180516623" sldId="443"/>
            <ac:spMk id="2" creationId="{ECE226E6-2137-3504-6532-8EC928B8F56F}"/>
          </ac:spMkLst>
        </pc:spChg>
        <pc:spChg chg="del mod">
          <ac:chgData name="Leonie Smith" userId="fed1330f33f5650e" providerId="LiveId" clId="{145A9AF3-179E-4ABD-B253-6C0D3D4DD012}" dt="2023-01-20T07:31:02.847" v="21" actId="21"/>
          <ac:spMkLst>
            <pc:docMk/>
            <pc:sldMk cId="1180516623" sldId="443"/>
            <ac:spMk id="4" creationId="{9A13E2D8-2F59-44C1-B1D2-79C300C26DD4}"/>
          </ac:spMkLst>
        </pc:spChg>
      </pc:sldChg>
      <pc:sldChg chg="modSp mod">
        <pc:chgData name="Leonie Smith" userId="fed1330f33f5650e" providerId="LiveId" clId="{145A9AF3-179E-4ABD-B253-6C0D3D4DD012}" dt="2023-01-20T07:32:12.766" v="33"/>
        <pc:sldMkLst>
          <pc:docMk/>
          <pc:sldMk cId="3133461302" sldId="444"/>
        </pc:sldMkLst>
        <pc:spChg chg="mod">
          <ac:chgData name="Leonie Smith" userId="fed1330f33f5650e" providerId="LiveId" clId="{145A9AF3-179E-4ABD-B253-6C0D3D4DD012}" dt="2023-01-20T07:32:12.766" v="33"/>
          <ac:spMkLst>
            <pc:docMk/>
            <pc:sldMk cId="3133461302" sldId="444"/>
            <ac:spMk id="4" creationId="{9A13E2D8-2F59-44C1-B1D2-79C300C26DD4}"/>
          </ac:spMkLst>
        </pc:spChg>
      </pc:sldChg>
      <pc:sldChg chg="modSp mod">
        <pc:chgData name="Leonie Smith" userId="fed1330f33f5650e" providerId="LiveId" clId="{145A9AF3-179E-4ABD-B253-6C0D3D4DD012}" dt="2023-01-20T07:32:26.319" v="34"/>
        <pc:sldMkLst>
          <pc:docMk/>
          <pc:sldMk cId="1875031950" sldId="445"/>
        </pc:sldMkLst>
        <pc:spChg chg="mod">
          <ac:chgData name="Leonie Smith" userId="fed1330f33f5650e" providerId="LiveId" clId="{145A9AF3-179E-4ABD-B253-6C0D3D4DD012}" dt="2023-01-20T07:32:26.319" v="34"/>
          <ac:spMkLst>
            <pc:docMk/>
            <pc:sldMk cId="1875031950" sldId="445"/>
            <ac:spMk id="4" creationId="{9A13E2D8-2F59-44C1-B1D2-79C300C26DD4}"/>
          </ac:spMkLst>
        </pc:spChg>
      </pc:sldChg>
      <pc:sldChg chg="modSp mod">
        <pc:chgData name="Leonie Smith" userId="fed1330f33f5650e" providerId="LiveId" clId="{145A9AF3-179E-4ABD-B253-6C0D3D4DD012}" dt="2023-01-20T07:32:37.728" v="35"/>
        <pc:sldMkLst>
          <pc:docMk/>
          <pc:sldMk cId="2166686327" sldId="446"/>
        </pc:sldMkLst>
        <pc:spChg chg="mod">
          <ac:chgData name="Leonie Smith" userId="fed1330f33f5650e" providerId="LiveId" clId="{145A9AF3-179E-4ABD-B253-6C0D3D4DD012}" dt="2023-01-20T07:32:37.728" v="35"/>
          <ac:spMkLst>
            <pc:docMk/>
            <pc:sldMk cId="2166686327" sldId="446"/>
            <ac:spMk id="4" creationId="{9A13E2D8-2F59-44C1-B1D2-79C300C26DD4}"/>
          </ac:spMkLst>
        </pc:spChg>
      </pc:sldChg>
      <pc:sldChg chg="modSp mod">
        <pc:chgData name="Leonie Smith" userId="fed1330f33f5650e" providerId="LiveId" clId="{145A9AF3-179E-4ABD-B253-6C0D3D4DD012}" dt="2023-01-20T07:32:49.203" v="36"/>
        <pc:sldMkLst>
          <pc:docMk/>
          <pc:sldMk cId="3443745201" sldId="447"/>
        </pc:sldMkLst>
        <pc:spChg chg="mod">
          <ac:chgData name="Leonie Smith" userId="fed1330f33f5650e" providerId="LiveId" clId="{145A9AF3-179E-4ABD-B253-6C0D3D4DD012}" dt="2023-01-20T07:32:49.203" v="36"/>
          <ac:spMkLst>
            <pc:docMk/>
            <pc:sldMk cId="3443745201" sldId="447"/>
            <ac:spMk id="4" creationId="{9A13E2D8-2F59-44C1-B1D2-79C300C26DD4}"/>
          </ac:spMkLst>
        </pc:spChg>
      </pc:sldChg>
      <pc:sldChg chg="addSp delSp modSp mod">
        <pc:chgData name="Leonie Smith" userId="fed1330f33f5650e" providerId="LiveId" clId="{145A9AF3-179E-4ABD-B253-6C0D3D4DD012}" dt="2023-01-20T07:33:34.330" v="46" actId="403"/>
        <pc:sldMkLst>
          <pc:docMk/>
          <pc:sldMk cId="165589800" sldId="448"/>
        </pc:sldMkLst>
        <pc:spChg chg="add mod">
          <ac:chgData name="Leonie Smith" userId="fed1330f33f5650e" providerId="LiveId" clId="{145A9AF3-179E-4ABD-B253-6C0D3D4DD012}" dt="2023-01-20T07:33:34.330" v="46" actId="403"/>
          <ac:spMkLst>
            <pc:docMk/>
            <pc:sldMk cId="165589800" sldId="448"/>
            <ac:spMk id="2" creationId="{A9C963FB-6525-8C42-8F1F-D5CC595EFC9E}"/>
          </ac:spMkLst>
        </pc:spChg>
        <pc:spChg chg="del mod">
          <ac:chgData name="Leonie Smith" userId="fed1330f33f5650e" providerId="LiveId" clId="{145A9AF3-179E-4ABD-B253-6C0D3D4DD012}" dt="2023-01-20T07:33:12.097" v="38" actId="21"/>
          <ac:spMkLst>
            <pc:docMk/>
            <pc:sldMk cId="165589800" sldId="448"/>
            <ac:spMk id="4" creationId="{9A13E2D8-2F59-44C1-B1D2-79C300C26DD4}"/>
          </ac:spMkLst>
        </pc:spChg>
      </pc:sldChg>
      <pc:sldChg chg="modSp mod">
        <pc:chgData name="Leonie Smith" userId="fed1330f33f5650e" providerId="LiveId" clId="{145A9AF3-179E-4ABD-B253-6C0D3D4DD012}" dt="2023-01-20T07:33:52.610" v="51" actId="403"/>
        <pc:sldMkLst>
          <pc:docMk/>
          <pc:sldMk cId="3922863699" sldId="449"/>
        </pc:sldMkLst>
        <pc:spChg chg="mod">
          <ac:chgData name="Leonie Smith" userId="fed1330f33f5650e" providerId="LiveId" clId="{145A9AF3-179E-4ABD-B253-6C0D3D4DD012}" dt="2023-01-20T07:33:52.610" v="51" actId="403"/>
          <ac:spMkLst>
            <pc:docMk/>
            <pc:sldMk cId="3922863699" sldId="449"/>
            <ac:spMk id="4" creationId="{9A13E2D8-2F59-44C1-B1D2-79C300C26DD4}"/>
          </ac:spMkLst>
        </pc:spChg>
      </pc:sldChg>
      <pc:sldChg chg="modSp mod">
        <pc:chgData name="Leonie Smith" userId="fed1330f33f5650e" providerId="LiveId" clId="{145A9AF3-179E-4ABD-B253-6C0D3D4DD012}" dt="2023-01-20T07:34:15.650" v="53" actId="403"/>
        <pc:sldMkLst>
          <pc:docMk/>
          <pc:sldMk cId="2272878180" sldId="450"/>
        </pc:sldMkLst>
        <pc:spChg chg="mod">
          <ac:chgData name="Leonie Smith" userId="fed1330f33f5650e" providerId="LiveId" clId="{145A9AF3-179E-4ABD-B253-6C0D3D4DD012}" dt="2023-01-20T07:34:15.650" v="53" actId="403"/>
          <ac:spMkLst>
            <pc:docMk/>
            <pc:sldMk cId="2272878180" sldId="450"/>
            <ac:spMk id="4" creationId="{9A13E2D8-2F59-44C1-B1D2-79C300C26DD4}"/>
          </ac:spMkLst>
        </pc:spChg>
      </pc:sldChg>
      <pc:sldChg chg="modSp mod">
        <pc:chgData name="Leonie Smith" userId="fed1330f33f5650e" providerId="LiveId" clId="{145A9AF3-179E-4ABD-B253-6C0D3D4DD012}" dt="2023-01-20T07:34:35.019" v="62" actId="403"/>
        <pc:sldMkLst>
          <pc:docMk/>
          <pc:sldMk cId="4294326179" sldId="451"/>
        </pc:sldMkLst>
        <pc:spChg chg="mod">
          <ac:chgData name="Leonie Smith" userId="fed1330f33f5650e" providerId="LiveId" clId="{145A9AF3-179E-4ABD-B253-6C0D3D4DD012}" dt="2023-01-20T07:34:35.019" v="62" actId="403"/>
          <ac:spMkLst>
            <pc:docMk/>
            <pc:sldMk cId="4294326179" sldId="451"/>
            <ac:spMk id="4" creationId="{9A13E2D8-2F59-44C1-B1D2-79C300C26DD4}"/>
          </ac:spMkLst>
        </pc:spChg>
      </pc:sldChg>
      <pc:sldChg chg="modSp mod">
        <pc:chgData name="Leonie Smith" userId="fed1330f33f5650e" providerId="LiveId" clId="{145A9AF3-179E-4ABD-B253-6C0D3D4DD012}" dt="2023-01-20T07:34:52.362" v="71" actId="403"/>
        <pc:sldMkLst>
          <pc:docMk/>
          <pc:sldMk cId="3119017654" sldId="452"/>
        </pc:sldMkLst>
        <pc:spChg chg="mod">
          <ac:chgData name="Leonie Smith" userId="fed1330f33f5650e" providerId="LiveId" clId="{145A9AF3-179E-4ABD-B253-6C0D3D4DD012}" dt="2023-01-20T07:34:52.362" v="71" actId="403"/>
          <ac:spMkLst>
            <pc:docMk/>
            <pc:sldMk cId="3119017654" sldId="452"/>
            <ac:spMk id="4" creationId="{9A13E2D8-2F59-44C1-B1D2-79C300C26DD4}"/>
          </ac:spMkLst>
        </pc:spChg>
      </pc:sldChg>
      <pc:sldChg chg="modSp mod">
        <pc:chgData name="Leonie Smith" userId="fed1330f33f5650e" providerId="LiveId" clId="{145A9AF3-179E-4ABD-B253-6C0D3D4DD012}" dt="2023-01-20T07:35:03.445" v="72"/>
        <pc:sldMkLst>
          <pc:docMk/>
          <pc:sldMk cId="1331795980" sldId="453"/>
        </pc:sldMkLst>
        <pc:spChg chg="mod">
          <ac:chgData name="Leonie Smith" userId="fed1330f33f5650e" providerId="LiveId" clId="{145A9AF3-179E-4ABD-B253-6C0D3D4DD012}" dt="2023-01-20T07:35:03.445" v="72"/>
          <ac:spMkLst>
            <pc:docMk/>
            <pc:sldMk cId="1331795980" sldId="453"/>
            <ac:spMk id="4" creationId="{9A13E2D8-2F59-44C1-B1D2-79C300C26DD4}"/>
          </ac:spMkLst>
        </pc:spChg>
      </pc:sldChg>
      <pc:sldChg chg="modSp mod">
        <pc:chgData name="Leonie Smith" userId="fed1330f33f5650e" providerId="LiveId" clId="{145A9AF3-179E-4ABD-B253-6C0D3D4DD012}" dt="2023-01-20T07:35:13.293" v="73"/>
        <pc:sldMkLst>
          <pc:docMk/>
          <pc:sldMk cId="836718411" sldId="454"/>
        </pc:sldMkLst>
        <pc:spChg chg="mod">
          <ac:chgData name="Leonie Smith" userId="fed1330f33f5650e" providerId="LiveId" clId="{145A9AF3-179E-4ABD-B253-6C0D3D4DD012}" dt="2023-01-20T07:35:13.293" v="73"/>
          <ac:spMkLst>
            <pc:docMk/>
            <pc:sldMk cId="836718411" sldId="454"/>
            <ac:spMk id="4" creationId="{9A13E2D8-2F59-44C1-B1D2-79C300C26DD4}"/>
          </ac:spMkLst>
        </pc:spChg>
      </pc:sldChg>
      <pc:sldChg chg="modSp mod">
        <pc:chgData name="Leonie Smith" userId="fed1330f33f5650e" providerId="LiveId" clId="{145A9AF3-179E-4ABD-B253-6C0D3D4DD012}" dt="2023-01-20T07:35:22.865" v="74"/>
        <pc:sldMkLst>
          <pc:docMk/>
          <pc:sldMk cId="3996438012" sldId="455"/>
        </pc:sldMkLst>
        <pc:spChg chg="mod">
          <ac:chgData name="Leonie Smith" userId="fed1330f33f5650e" providerId="LiveId" clId="{145A9AF3-179E-4ABD-B253-6C0D3D4DD012}" dt="2023-01-20T07:35:22.865" v="74"/>
          <ac:spMkLst>
            <pc:docMk/>
            <pc:sldMk cId="3996438012" sldId="455"/>
            <ac:spMk id="4" creationId="{9A13E2D8-2F59-44C1-B1D2-79C300C26DD4}"/>
          </ac:spMkLst>
        </pc:spChg>
      </pc:sldChg>
      <pc:sldChg chg="modSp mod">
        <pc:chgData name="Leonie Smith" userId="fed1330f33f5650e" providerId="LiveId" clId="{145A9AF3-179E-4ABD-B253-6C0D3D4DD012}" dt="2023-01-20T07:35:37.887" v="75"/>
        <pc:sldMkLst>
          <pc:docMk/>
          <pc:sldMk cId="3010577098" sldId="456"/>
        </pc:sldMkLst>
        <pc:spChg chg="mod">
          <ac:chgData name="Leonie Smith" userId="fed1330f33f5650e" providerId="LiveId" clId="{145A9AF3-179E-4ABD-B253-6C0D3D4DD012}" dt="2023-01-20T07:35:37.887" v="75"/>
          <ac:spMkLst>
            <pc:docMk/>
            <pc:sldMk cId="3010577098" sldId="456"/>
            <ac:spMk id="4" creationId="{9A13E2D8-2F59-44C1-B1D2-79C300C26DD4}"/>
          </ac:spMkLst>
        </pc:spChg>
      </pc:sldChg>
      <pc:sldChg chg="modSp mod">
        <pc:chgData name="Leonie Smith" userId="fed1330f33f5650e" providerId="LiveId" clId="{145A9AF3-179E-4ABD-B253-6C0D3D4DD012}" dt="2023-01-20T07:35:52.655" v="83" actId="403"/>
        <pc:sldMkLst>
          <pc:docMk/>
          <pc:sldMk cId="873324652" sldId="458"/>
        </pc:sldMkLst>
        <pc:spChg chg="mod">
          <ac:chgData name="Leonie Smith" userId="fed1330f33f5650e" providerId="LiveId" clId="{145A9AF3-179E-4ABD-B253-6C0D3D4DD012}" dt="2023-01-20T07:35:52.655" v="83" actId="403"/>
          <ac:spMkLst>
            <pc:docMk/>
            <pc:sldMk cId="873324652" sldId="458"/>
            <ac:spMk id="4" creationId="{9A13E2D8-2F59-44C1-B1D2-79C300C26DD4}"/>
          </ac:spMkLst>
        </pc:spChg>
      </pc:sldChg>
    </pc:docChg>
  </pc:docChgLst>
  <pc:docChgLst>
    <pc:chgData name="Leonie Smith" userId="fed1330f33f5650e" providerId="LiveId" clId="{2C2A1FA7-0D16-4EC2-8F22-3655440C099A}"/>
    <pc:docChg chg="custSel modSld">
      <pc:chgData name="Leonie Smith" userId="fed1330f33f5650e" providerId="LiveId" clId="{2C2A1FA7-0D16-4EC2-8F22-3655440C099A}" dt="2023-09-05T11:41:49.006" v="2" actId="21"/>
      <pc:docMkLst>
        <pc:docMk/>
      </pc:docMkLst>
      <pc:sldChg chg="addSp modSp">
        <pc:chgData name="Leonie Smith" userId="fed1330f33f5650e" providerId="LiveId" clId="{2C2A1FA7-0D16-4EC2-8F22-3655440C099A}" dt="2023-09-05T04:13:32.615" v="0"/>
        <pc:sldMkLst>
          <pc:docMk/>
          <pc:sldMk cId="2903445981" sldId="278"/>
        </pc:sldMkLst>
        <pc:picChg chg="add mod">
          <ac:chgData name="Leonie Smith" userId="fed1330f33f5650e" providerId="LiveId" clId="{2C2A1FA7-0D16-4EC2-8F22-3655440C099A}" dt="2023-09-05T04:13:32.615" v="0"/>
          <ac:picMkLst>
            <pc:docMk/>
            <pc:sldMk cId="2903445981" sldId="278"/>
            <ac:picMk id="7" creationId="{1A991EEA-FC96-2AB6-C9C9-3505702F577C}"/>
          </ac:picMkLst>
        </pc:picChg>
      </pc:sldChg>
      <pc:sldChg chg="addSp delSp modSp mod delAnim">
        <pc:chgData name="Leonie Smith" userId="fed1330f33f5650e" providerId="LiveId" clId="{2C2A1FA7-0D16-4EC2-8F22-3655440C099A}" dt="2023-09-05T11:41:49.006" v="2" actId="21"/>
        <pc:sldMkLst>
          <pc:docMk/>
          <pc:sldMk cId="3759221820" sldId="439"/>
        </pc:sldMkLst>
        <pc:picChg chg="add del mod">
          <ac:chgData name="Leonie Smith" userId="fed1330f33f5650e" providerId="LiveId" clId="{2C2A1FA7-0D16-4EC2-8F22-3655440C099A}" dt="2023-09-05T11:41:49.006" v="2" actId="21"/>
          <ac:picMkLst>
            <pc:docMk/>
            <pc:sldMk cId="3759221820" sldId="439"/>
            <ac:picMk id="5" creationId="{BA469CCD-A44E-F31F-0B5D-9F3CFA57D8EC}"/>
          </ac:picMkLst>
        </pc:picChg>
      </pc:sldChg>
    </pc:docChg>
  </pc:docChgLst>
  <pc:docChgLst>
    <pc:chgData name="Alfred Smith" userId="3c60a3631c0db8ad" providerId="LiveId" clId="{0B075B8C-A29B-4AFC-8CD6-4BE97F7A2E73}"/>
    <pc:docChg chg="undo custSel addSld delSld modSld">
      <pc:chgData name="Alfred Smith" userId="3c60a3631c0db8ad" providerId="LiveId" clId="{0B075B8C-A29B-4AFC-8CD6-4BE97F7A2E73}" dt="2024-08-14T07:08:49.226" v="133" actId="20577"/>
      <pc:docMkLst>
        <pc:docMk/>
      </pc:docMkLst>
      <pc:sldChg chg="addSp delSp modSp mod">
        <pc:chgData name="Alfred Smith" userId="3c60a3631c0db8ad" providerId="LiveId" clId="{0B075B8C-A29B-4AFC-8CD6-4BE97F7A2E73}" dt="2024-08-12T05:34:19.109" v="98"/>
        <pc:sldMkLst>
          <pc:docMk/>
          <pc:sldMk cId="2927394694" sldId="256"/>
        </pc:sldMkLst>
        <pc:spChg chg="del">
          <ac:chgData name="Alfred Smith" userId="3c60a3631c0db8ad" providerId="LiveId" clId="{0B075B8C-A29B-4AFC-8CD6-4BE97F7A2E73}" dt="2024-08-12T05:32:44.041" v="81" actId="21"/>
          <ac:spMkLst>
            <pc:docMk/>
            <pc:sldMk cId="2927394694" sldId="256"/>
            <ac:spMk id="2" creationId="{21A39923-243C-F201-8E06-CAFA69F6419E}"/>
          </ac:spMkLst>
        </pc:spChg>
        <pc:spChg chg="add mod">
          <ac:chgData name="Alfred Smith" userId="3c60a3631c0db8ad" providerId="LiveId" clId="{0B075B8C-A29B-4AFC-8CD6-4BE97F7A2E73}" dt="2024-08-12T05:34:19.109" v="98"/>
          <ac:spMkLst>
            <pc:docMk/>
            <pc:sldMk cId="2927394694" sldId="256"/>
            <ac:spMk id="3" creationId="{D1AC9BDF-0A62-9001-1FDB-E1D43599BD22}"/>
          </ac:spMkLst>
        </pc:spChg>
        <pc:spChg chg="add del mod">
          <ac:chgData name="Alfred Smith" userId="3c60a3631c0db8ad" providerId="LiveId" clId="{0B075B8C-A29B-4AFC-8CD6-4BE97F7A2E73}" dt="2024-08-12T05:34:18.299" v="97" actId="478"/>
          <ac:spMkLst>
            <pc:docMk/>
            <pc:sldMk cId="2927394694" sldId="256"/>
            <ac:spMk id="4" creationId="{9A13E2D8-2F59-44C1-B1D2-79C300C26DD4}"/>
          </ac:spMkLst>
        </pc:spChg>
        <pc:spChg chg="add mod">
          <ac:chgData name="Alfred Smith" userId="3c60a3631c0db8ad" providerId="LiveId" clId="{0B075B8C-A29B-4AFC-8CD6-4BE97F7A2E73}" dt="2024-08-12T05:34:19.109" v="98"/>
          <ac:spMkLst>
            <pc:docMk/>
            <pc:sldMk cId="2927394694" sldId="256"/>
            <ac:spMk id="6" creationId="{8ED4DA28-C073-0B03-BA5D-E2AEB23C113F}"/>
          </ac:spMkLst>
        </pc:spChg>
        <pc:picChg chg="del">
          <ac:chgData name="Alfred Smith" userId="3c60a3631c0db8ad" providerId="LiveId" clId="{0B075B8C-A29B-4AFC-8CD6-4BE97F7A2E73}" dt="2024-08-12T05:32:44.041" v="81" actId="21"/>
          <ac:picMkLst>
            <pc:docMk/>
            <pc:sldMk cId="2927394694" sldId="256"/>
            <ac:picMk id="7" creationId="{C35EE0BC-F7ED-46E8-9434-A8B529B6695E}"/>
          </ac:picMkLst>
        </pc:picChg>
      </pc:sldChg>
      <pc:sldChg chg="addSp delSp modSp mod">
        <pc:chgData name="Alfred Smith" userId="3c60a3631c0db8ad" providerId="LiveId" clId="{0B075B8C-A29B-4AFC-8CD6-4BE97F7A2E73}" dt="2024-08-12T05:34:33.939" v="100"/>
        <pc:sldMkLst>
          <pc:docMk/>
          <pc:sldMk cId="1500673105" sldId="257"/>
        </pc:sldMkLst>
        <pc:spChg chg="del">
          <ac:chgData name="Alfred Smith" userId="3c60a3631c0db8ad" providerId="LiveId" clId="{0B075B8C-A29B-4AFC-8CD6-4BE97F7A2E73}" dt="2024-08-12T05:25:01.496" v="76" actId="21"/>
          <ac:spMkLst>
            <pc:docMk/>
            <pc:sldMk cId="1500673105" sldId="257"/>
            <ac:spMk id="2" creationId="{13619930-4FE9-8621-4C28-5BD0A5C0834C}"/>
          </ac:spMkLst>
        </pc:spChg>
        <pc:spChg chg="add del mod">
          <ac:chgData name="Alfred Smith" userId="3c60a3631c0db8ad" providerId="LiveId" clId="{0B075B8C-A29B-4AFC-8CD6-4BE97F7A2E73}" dt="2024-08-12T05:34:33.003" v="99" actId="478"/>
          <ac:spMkLst>
            <pc:docMk/>
            <pc:sldMk cId="1500673105" sldId="257"/>
            <ac:spMk id="5" creationId="{7D13901A-DFED-DA7D-E510-3EC4FBABB2C6}"/>
          </ac:spMkLst>
        </pc:spChg>
        <pc:spChg chg="add mod">
          <ac:chgData name="Alfred Smith" userId="3c60a3631c0db8ad" providerId="LiveId" clId="{0B075B8C-A29B-4AFC-8CD6-4BE97F7A2E73}" dt="2024-08-12T05:34:33.939" v="100"/>
          <ac:spMkLst>
            <pc:docMk/>
            <pc:sldMk cId="1500673105" sldId="257"/>
            <ac:spMk id="7" creationId="{4E71F00E-BA12-2F0A-4075-37A7C902E86B}"/>
          </ac:spMkLst>
        </pc:spChg>
        <pc:spChg chg="add mod">
          <ac:chgData name="Alfred Smith" userId="3c60a3631c0db8ad" providerId="LiveId" clId="{0B075B8C-A29B-4AFC-8CD6-4BE97F7A2E73}" dt="2024-08-12T05:34:33.939" v="100"/>
          <ac:spMkLst>
            <pc:docMk/>
            <pc:sldMk cId="1500673105" sldId="257"/>
            <ac:spMk id="8" creationId="{D7560FBD-E80B-C31D-2EBE-988FCB73E252}"/>
          </ac:spMkLst>
        </pc:spChg>
        <pc:picChg chg="del">
          <ac:chgData name="Alfred Smith" userId="3c60a3631c0db8ad" providerId="LiveId" clId="{0B075B8C-A29B-4AFC-8CD6-4BE97F7A2E73}" dt="2024-08-12T05:31:55.605" v="78" actId="478"/>
          <ac:picMkLst>
            <pc:docMk/>
            <pc:sldMk cId="1500673105" sldId="257"/>
            <ac:picMk id="3" creationId="{61A755FB-28EE-4576-A905-F332CD473A37}"/>
          </ac:picMkLst>
        </pc:picChg>
        <pc:picChg chg="del">
          <ac:chgData name="Alfred Smith" userId="3c60a3631c0db8ad" providerId="LiveId" clId="{0B075B8C-A29B-4AFC-8CD6-4BE97F7A2E73}" dt="2024-08-12T05:25:01.496" v="76" actId="21"/>
          <ac:picMkLst>
            <pc:docMk/>
            <pc:sldMk cId="1500673105" sldId="257"/>
            <ac:picMk id="4" creationId="{73F580EF-A791-492D-91F1-DB2A5A43C247}"/>
          </ac:picMkLst>
        </pc:picChg>
      </pc:sldChg>
      <pc:sldChg chg="addSp delSp modSp mod">
        <pc:chgData name="Alfred Smith" userId="3c60a3631c0db8ad" providerId="LiveId" clId="{0B075B8C-A29B-4AFC-8CD6-4BE97F7A2E73}" dt="2024-08-12T05:35:03.950" v="104"/>
        <pc:sldMkLst>
          <pc:docMk/>
          <pc:sldMk cId="1075759838" sldId="258"/>
        </pc:sldMkLst>
        <pc:spChg chg="del">
          <ac:chgData name="Alfred Smith" userId="3c60a3631c0db8ad" providerId="LiveId" clId="{0B075B8C-A29B-4AFC-8CD6-4BE97F7A2E73}" dt="2024-08-12T05:24:35.440" v="67" actId="21"/>
          <ac:spMkLst>
            <pc:docMk/>
            <pc:sldMk cId="1075759838" sldId="258"/>
            <ac:spMk id="2" creationId="{6ECDAD98-E386-D11D-C4E6-929FEBEE7B00}"/>
          </ac:spMkLst>
        </pc:spChg>
        <pc:spChg chg="add del mod">
          <ac:chgData name="Alfred Smith" userId="3c60a3631c0db8ad" providerId="LiveId" clId="{0B075B8C-A29B-4AFC-8CD6-4BE97F7A2E73}" dt="2024-08-12T05:35:03.062" v="103" actId="478"/>
          <ac:spMkLst>
            <pc:docMk/>
            <pc:sldMk cId="1075759838" sldId="258"/>
            <ac:spMk id="4" creationId="{ECE226E6-2137-3504-6532-8EC928B8F56F}"/>
          </ac:spMkLst>
        </pc:spChg>
        <pc:spChg chg="add mod">
          <ac:chgData name="Alfred Smith" userId="3c60a3631c0db8ad" providerId="LiveId" clId="{0B075B8C-A29B-4AFC-8CD6-4BE97F7A2E73}" dt="2024-08-12T05:35:03.950" v="104"/>
          <ac:spMkLst>
            <pc:docMk/>
            <pc:sldMk cId="1075759838" sldId="258"/>
            <ac:spMk id="6" creationId="{E0375347-552F-D7C7-B325-CC7611AA4943}"/>
          </ac:spMkLst>
        </pc:spChg>
        <pc:spChg chg="add mod">
          <ac:chgData name="Alfred Smith" userId="3c60a3631c0db8ad" providerId="LiveId" clId="{0B075B8C-A29B-4AFC-8CD6-4BE97F7A2E73}" dt="2024-08-12T05:35:03.950" v="104"/>
          <ac:spMkLst>
            <pc:docMk/>
            <pc:sldMk cId="1075759838" sldId="258"/>
            <ac:spMk id="7" creationId="{42CB72D6-1E42-5499-45BA-2583F3B6D19F}"/>
          </ac:spMkLst>
        </pc:spChg>
        <pc:picChg chg="del">
          <ac:chgData name="Alfred Smith" userId="3c60a3631c0db8ad" providerId="LiveId" clId="{0B075B8C-A29B-4AFC-8CD6-4BE97F7A2E73}" dt="2024-08-12T05:24:35.440" v="67" actId="21"/>
          <ac:picMkLst>
            <pc:docMk/>
            <pc:sldMk cId="1075759838" sldId="258"/>
            <ac:picMk id="3" creationId="{37AEBB70-955A-4625-8815-628C37514E44}"/>
          </ac:picMkLst>
        </pc:picChg>
      </pc:sldChg>
      <pc:sldChg chg="addSp delSp modSp mod">
        <pc:chgData name="Alfred Smith" userId="3c60a3631c0db8ad" providerId="LiveId" clId="{0B075B8C-A29B-4AFC-8CD6-4BE97F7A2E73}" dt="2024-08-12T05:35:30.531" v="109"/>
        <pc:sldMkLst>
          <pc:docMk/>
          <pc:sldMk cId="925236627" sldId="260"/>
        </pc:sldMkLst>
        <pc:spChg chg="del">
          <ac:chgData name="Alfred Smith" userId="3c60a3631c0db8ad" providerId="LiveId" clId="{0B075B8C-A29B-4AFC-8CD6-4BE97F7A2E73}" dt="2024-08-12T05:23:59.294" v="57" actId="21"/>
          <ac:spMkLst>
            <pc:docMk/>
            <pc:sldMk cId="925236627" sldId="260"/>
            <ac:spMk id="3" creationId="{95E4DF44-7BBE-395B-0AA2-7A0001D5D57E}"/>
          </ac:spMkLst>
        </pc:spChg>
        <pc:spChg chg="add del mod">
          <ac:chgData name="Alfred Smith" userId="3c60a3631c0db8ad" providerId="LiveId" clId="{0B075B8C-A29B-4AFC-8CD6-4BE97F7A2E73}" dt="2024-08-12T05:35:29.660" v="108" actId="478"/>
          <ac:spMkLst>
            <pc:docMk/>
            <pc:sldMk cId="925236627" sldId="260"/>
            <ac:spMk id="5" creationId="{9A13E2D8-2F59-44C1-B1D2-79C300C26DD4}"/>
          </ac:spMkLst>
        </pc:spChg>
        <pc:spChg chg="add mod">
          <ac:chgData name="Alfred Smith" userId="3c60a3631c0db8ad" providerId="LiveId" clId="{0B075B8C-A29B-4AFC-8CD6-4BE97F7A2E73}" dt="2024-08-12T05:35:30.531" v="109"/>
          <ac:spMkLst>
            <pc:docMk/>
            <pc:sldMk cId="925236627" sldId="260"/>
            <ac:spMk id="6" creationId="{7CAE03A3-E619-E62F-745A-648AA5AA1433}"/>
          </ac:spMkLst>
        </pc:spChg>
        <pc:spChg chg="add mod">
          <ac:chgData name="Alfred Smith" userId="3c60a3631c0db8ad" providerId="LiveId" clId="{0B075B8C-A29B-4AFC-8CD6-4BE97F7A2E73}" dt="2024-08-12T05:35:30.531" v="109"/>
          <ac:spMkLst>
            <pc:docMk/>
            <pc:sldMk cId="925236627" sldId="260"/>
            <ac:spMk id="7" creationId="{9D392DDF-6E1D-7B3A-294A-730E3F4E57D7}"/>
          </ac:spMkLst>
        </pc:spChg>
        <pc:picChg chg="del">
          <ac:chgData name="Alfred Smith" userId="3c60a3631c0db8ad" providerId="LiveId" clId="{0B075B8C-A29B-4AFC-8CD6-4BE97F7A2E73}" dt="2024-08-12T05:23:59.294" v="57" actId="21"/>
          <ac:picMkLst>
            <pc:docMk/>
            <pc:sldMk cId="925236627" sldId="260"/>
            <ac:picMk id="4" creationId="{8A09885B-623C-461F-8604-9A2C1AD9DE3F}"/>
          </ac:picMkLst>
        </pc:picChg>
      </pc:sldChg>
      <pc:sldChg chg="addSp delSp modSp mod">
        <pc:chgData name="Alfred Smith" userId="3c60a3631c0db8ad" providerId="LiveId" clId="{0B075B8C-A29B-4AFC-8CD6-4BE97F7A2E73}" dt="2024-08-12T05:35:41.641" v="111"/>
        <pc:sldMkLst>
          <pc:docMk/>
          <pc:sldMk cId="344240747" sldId="261"/>
        </pc:sldMkLst>
        <pc:spChg chg="del">
          <ac:chgData name="Alfred Smith" userId="3c60a3631c0db8ad" providerId="LiveId" clId="{0B075B8C-A29B-4AFC-8CD6-4BE97F7A2E73}" dt="2024-08-12T05:23:47.135" v="53" actId="21"/>
          <ac:spMkLst>
            <pc:docMk/>
            <pc:sldMk cId="344240747" sldId="261"/>
            <ac:spMk id="2" creationId="{AEA94071-A877-6F29-9B6F-ABE72B47C913}"/>
          </ac:spMkLst>
        </pc:spChg>
        <pc:spChg chg="add del mod">
          <ac:chgData name="Alfred Smith" userId="3c60a3631c0db8ad" providerId="LiveId" clId="{0B075B8C-A29B-4AFC-8CD6-4BE97F7A2E73}" dt="2024-08-12T05:35:40.629" v="110" actId="478"/>
          <ac:spMkLst>
            <pc:docMk/>
            <pc:sldMk cId="344240747" sldId="261"/>
            <ac:spMk id="5" creationId="{9A13E2D8-2F59-44C1-B1D2-79C300C26DD4}"/>
          </ac:spMkLst>
        </pc:spChg>
        <pc:spChg chg="add mod">
          <ac:chgData name="Alfred Smith" userId="3c60a3631c0db8ad" providerId="LiveId" clId="{0B075B8C-A29B-4AFC-8CD6-4BE97F7A2E73}" dt="2024-08-12T05:35:41.641" v="111"/>
          <ac:spMkLst>
            <pc:docMk/>
            <pc:sldMk cId="344240747" sldId="261"/>
            <ac:spMk id="6" creationId="{EEC5F89F-3225-A7B3-0871-BAAB54761C55}"/>
          </ac:spMkLst>
        </pc:spChg>
        <pc:spChg chg="add mod">
          <ac:chgData name="Alfred Smith" userId="3c60a3631c0db8ad" providerId="LiveId" clId="{0B075B8C-A29B-4AFC-8CD6-4BE97F7A2E73}" dt="2024-08-12T05:35:41.641" v="111"/>
          <ac:spMkLst>
            <pc:docMk/>
            <pc:sldMk cId="344240747" sldId="261"/>
            <ac:spMk id="7" creationId="{7B5D2557-5ADE-F2C1-A376-8D1FB7A7F848}"/>
          </ac:spMkLst>
        </pc:spChg>
        <pc:picChg chg="del">
          <ac:chgData name="Alfred Smith" userId="3c60a3631c0db8ad" providerId="LiveId" clId="{0B075B8C-A29B-4AFC-8CD6-4BE97F7A2E73}" dt="2024-08-12T05:23:47.135" v="53" actId="21"/>
          <ac:picMkLst>
            <pc:docMk/>
            <pc:sldMk cId="344240747" sldId="261"/>
            <ac:picMk id="3" creationId="{CAE2C3F0-4459-4427-9691-6B29CD107F5E}"/>
          </ac:picMkLst>
        </pc:picChg>
      </pc:sldChg>
      <pc:sldChg chg="addSp delSp modSp mod">
        <pc:chgData name="Alfred Smith" userId="3c60a3631c0db8ad" providerId="LiveId" clId="{0B075B8C-A29B-4AFC-8CD6-4BE97F7A2E73}" dt="2024-08-12T05:36:13.604" v="115"/>
        <pc:sldMkLst>
          <pc:docMk/>
          <pc:sldMk cId="567066476" sldId="262"/>
        </pc:sldMkLst>
        <pc:spChg chg="del">
          <ac:chgData name="Alfred Smith" userId="3c60a3631c0db8ad" providerId="LiveId" clId="{0B075B8C-A29B-4AFC-8CD6-4BE97F7A2E73}" dt="2024-08-12T05:23:05.714" v="44" actId="21"/>
          <ac:spMkLst>
            <pc:docMk/>
            <pc:sldMk cId="567066476" sldId="262"/>
            <ac:spMk id="2" creationId="{CFAD2233-7B44-959F-2FED-E5FA5C1F420A}"/>
          </ac:spMkLst>
        </pc:spChg>
        <pc:spChg chg="add del mod">
          <ac:chgData name="Alfred Smith" userId="3c60a3631c0db8ad" providerId="LiveId" clId="{0B075B8C-A29B-4AFC-8CD6-4BE97F7A2E73}" dt="2024-08-12T05:36:12.851" v="114" actId="478"/>
          <ac:spMkLst>
            <pc:docMk/>
            <pc:sldMk cId="567066476" sldId="262"/>
            <ac:spMk id="5" creationId="{A9C963FB-6525-8C42-8F1F-D5CC595EFC9E}"/>
          </ac:spMkLst>
        </pc:spChg>
        <pc:spChg chg="add mod">
          <ac:chgData name="Alfred Smith" userId="3c60a3631c0db8ad" providerId="LiveId" clId="{0B075B8C-A29B-4AFC-8CD6-4BE97F7A2E73}" dt="2024-08-12T05:36:13.604" v="115"/>
          <ac:spMkLst>
            <pc:docMk/>
            <pc:sldMk cId="567066476" sldId="262"/>
            <ac:spMk id="6" creationId="{27FCCE95-83BA-2765-EA8A-BA1B62CDA1D4}"/>
          </ac:spMkLst>
        </pc:spChg>
        <pc:spChg chg="add mod">
          <ac:chgData name="Alfred Smith" userId="3c60a3631c0db8ad" providerId="LiveId" clId="{0B075B8C-A29B-4AFC-8CD6-4BE97F7A2E73}" dt="2024-08-12T05:36:13.604" v="115"/>
          <ac:spMkLst>
            <pc:docMk/>
            <pc:sldMk cId="567066476" sldId="262"/>
            <ac:spMk id="7" creationId="{85C6228F-2F38-1147-840A-66A6AC43A9C3}"/>
          </ac:spMkLst>
        </pc:spChg>
        <pc:picChg chg="del">
          <ac:chgData name="Alfred Smith" userId="3c60a3631c0db8ad" providerId="LiveId" clId="{0B075B8C-A29B-4AFC-8CD6-4BE97F7A2E73}" dt="2024-08-12T05:23:05.714" v="44" actId="21"/>
          <ac:picMkLst>
            <pc:docMk/>
            <pc:sldMk cId="567066476" sldId="262"/>
            <ac:picMk id="4" creationId="{6BE63459-2C53-4760-AF20-58AB0820C17A}"/>
          </ac:picMkLst>
        </pc:picChg>
      </pc:sldChg>
      <pc:sldChg chg="addSp delSp modSp mod">
        <pc:chgData name="Alfred Smith" userId="3c60a3631c0db8ad" providerId="LiveId" clId="{0B075B8C-A29B-4AFC-8CD6-4BE97F7A2E73}" dt="2024-08-12T05:37:31.617" v="119"/>
        <pc:sldMkLst>
          <pc:docMk/>
          <pc:sldMk cId="3223778810" sldId="263"/>
        </pc:sldMkLst>
        <pc:spChg chg="del">
          <ac:chgData name="Alfred Smith" userId="3c60a3631c0db8ad" providerId="LiveId" clId="{0B075B8C-A29B-4AFC-8CD6-4BE97F7A2E73}" dt="2024-08-12T05:22:25.357" v="31" actId="21"/>
          <ac:spMkLst>
            <pc:docMk/>
            <pc:sldMk cId="3223778810" sldId="263"/>
            <ac:spMk id="2" creationId="{879F3C90-F70A-0E4E-709E-00E1D34649B3}"/>
          </ac:spMkLst>
        </pc:spChg>
        <pc:spChg chg="add mod">
          <ac:chgData name="Alfred Smith" userId="3c60a3631c0db8ad" providerId="LiveId" clId="{0B075B8C-A29B-4AFC-8CD6-4BE97F7A2E73}" dt="2024-08-12T05:37:31.617" v="119"/>
          <ac:spMkLst>
            <pc:docMk/>
            <pc:sldMk cId="3223778810" sldId="263"/>
            <ac:spMk id="3" creationId="{9E5F4346-6AA3-1AEE-B50A-162AF65F6523}"/>
          </ac:spMkLst>
        </pc:spChg>
        <pc:spChg chg="add del mod">
          <ac:chgData name="Alfred Smith" userId="3c60a3631c0db8ad" providerId="LiveId" clId="{0B075B8C-A29B-4AFC-8CD6-4BE97F7A2E73}" dt="2024-08-12T05:37:30.648" v="118" actId="478"/>
          <ac:spMkLst>
            <pc:docMk/>
            <pc:sldMk cId="3223778810" sldId="263"/>
            <ac:spMk id="4" creationId="{9A13E2D8-2F59-44C1-B1D2-79C300C26DD4}"/>
          </ac:spMkLst>
        </pc:spChg>
        <pc:spChg chg="add mod">
          <ac:chgData name="Alfred Smith" userId="3c60a3631c0db8ad" providerId="LiveId" clId="{0B075B8C-A29B-4AFC-8CD6-4BE97F7A2E73}" dt="2024-08-12T05:37:31.617" v="119"/>
          <ac:spMkLst>
            <pc:docMk/>
            <pc:sldMk cId="3223778810" sldId="263"/>
            <ac:spMk id="5" creationId="{FAE34F4C-2ECC-7362-C529-46A220D8CF8D}"/>
          </ac:spMkLst>
        </pc:spChg>
        <pc:picChg chg="del">
          <ac:chgData name="Alfred Smith" userId="3c60a3631c0db8ad" providerId="LiveId" clId="{0B075B8C-A29B-4AFC-8CD6-4BE97F7A2E73}" dt="2024-08-12T05:22:25.357" v="31" actId="21"/>
          <ac:picMkLst>
            <pc:docMk/>
            <pc:sldMk cId="3223778810" sldId="263"/>
            <ac:picMk id="6" creationId="{79923F4A-AF20-485E-AF7A-45F1F9598904}"/>
          </ac:picMkLst>
        </pc:picChg>
      </pc:sldChg>
      <pc:sldChg chg="addSp delSp modSp mod">
        <pc:chgData name="Alfred Smith" userId="3c60a3631c0db8ad" providerId="LiveId" clId="{0B075B8C-A29B-4AFC-8CD6-4BE97F7A2E73}" dt="2024-08-12T05:37:47.325" v="121"/>
        <pc:sldMkLst>
          <pc:docMk/>
          <pc:sldMk cId="1797302628" sldId="264"/>
        </pc:sldMkLst>
        <pc:spChg chg="del">
          <ac:chgData name="Alfred Smith" userId="3c60a3631c0db8ad" providerId="LiveId" clId="{0B075B8C-A29B-4AFC-8CD6-4BE97F7A2E73}" dt="2024-08-12T05:22:10.762" v="27" actId="21"/>
          <ac:spMkLst>
            <pc:docMk/>
            <pc:sldMk cId="1797302628" sldId="264"/>
            <ac:spMk id="2" creationId="{D463ECE4-A3C1-DC64-0559-3F0A45D8425E}"/>
          </ac:spMkLst>
        </pc:spChg>
        <pc:spChg chg="add mod">
          <ac:chgData name="Alfred Smith" userId="3c60a3631c0db8ad" providerId="LiveId" clId="{0B075B8C-A29B-4AFC-8CD6-4BE97F7A2E73}" dt="2024-08-12T05:37:47.325" v="121"/>
          <ac:spMkLst>
            <pc:docMk/>
            <pc:sldMk cId="1797302628" sldId="264"/>
            <ac:spMk id="3" creationId="{E890C1A1-3C6E-C0F7-BFE5-D28B4904AA7D}"/>
          </ac:spMkLst>
        </pc:spChg>
        <pc:spChg chg="add del mod">
          <ac:chgData name="Alfred Smith" userId="3c60a3631c0db8ad" providerId="LiveId" clId="{0B075B8C-A29B-4AFC-8CD6-4BE97F7A2E73}" dt="2024-08-12T05:37:46.686" v="120" actId="478"/>
          <ac:spMkLst>
            <pc:docMk/>
            <pc:sldMk cId="1797302628" sldId="264"/>
            <ac:spMk id="4" creationId="{9A13E2D8-2F59-44C1-B1D2-79C300C26DD4}"/>
          </ac:spMkLst>
        </pc:spChg>
        <pc:spChg chg="add mod">
          <ac:chgData name="Alfred Smith" userId="3c60a3631c0db8ad" providerId="LiveId" clId="{0B075B8C-A29B-4AFC-8CD6-4BE97F7A2E73}" dt="2024-08-12T05:37:47.325" v="121"/>
          <ac:spMkLst>
            <pc:docMk/>
            <pc:sldMk cId="1797302628" sldId="264"/>
            <ac:spMk id="5" creationId="{149F4356-F345-CB08-4964-AE44696F0505}"/>
          </ac:spMkLst>
        </pc:spChg>
        <pc:picChg chg="del">
          <ac:chgData name="Alfred Smith" userId="3c60a3631c0db8ad" providerId="LiveId" clId="{0B075B8C-A29B-4AFC-8CD6-4BE97F7A2E73}" dt="2024-08-12T05:22:10.762" v="27" actId="21"/>
          <ac:picMkLst>
            <pc:docMk/>
            <pc:sldMk cId="1797302628" sldId="264"/>
            <ac:picMk id="6" creationId="{66FBDE3F-44D9-45DD-B1CE-0E22CC90FBC9}"/>
          </ac:picMkLst>
        </pc:picChg>
      </pc:sldChg>
      <pc:sldChg chg="addSp delSp modSp mod">
        <pc:chgData name="Alfred Smith" userId="3c60a3631c0db8ad" providerId="LiveId" clId="{0B075B8C-A29B-4AFC-8CD6-4BE97F7A2E73}" dt="2024-08-12T05:38:02.372" v="123"/>
        <pc:sldMkLst>
          <pc:docMk/>
          <pc:sldMk cId="1911404779" sldId="265"/>
        </pc:sldMkLst>
        <pc:spChg chg="del">
          <ac:chgData name="Alfred Smith" userId="3c60a3631c0db8ad" providerId="LiveId" clId="{0B075B8C-A29B-4AFC-8CD6-4BE97F7A2E73}" dt="2024-08-12T05:21:54.410" v="23" actId="21"/>
          <ac:spMkLst>
            <pc:docMk/>
            <pc:sldMk cId="1911404779" sldId="265"/>
            <ac:spMk id="2" creationId="{71DF3691-CD7A-2054-C19D-D93EFD5862E6}"/>
          </ac:spMkLst>
        </pc:spChg>
        <pc:spChg chg="add del mod">
          <ac:chgData name="Alfred Smith" userId="3c60a3631c0db8ad" providerId="LiveId" clId="{0B075B8C-A29B-4AFC-8CD6-4BE97F7A2E73}" dt="2024-08-12T05:38:01.502" v="122" actId="478"/>
          <ac:spMkLst>
            <pc:docMk/>
            <pc:sldMk cId="1911404779" sldId="265"/>
            <ac:spMk id="3" creationId="{9A13E2D8-2F59-44C1-B1D2-79C300C26DD4}"/>
          </ac:spMkLst>
        </pc:spChg>
        <pc:spChg chg="add mod">
          <ac:chgData name="Alfred Smith" userId="3c60a3631c0db8ad" providerId="LiveId" clId="{0B075B8C-A29B-4AFC-8CD6-4BE97F7A2E73}" dt="2024-08-12T05:38:02.372" v="123"/>
          <ac:spMkLst>
            <pc:docMk/>
            <pc:sldMk cId="1911404779" sldId="265"/>
            <ac:spMk id="5" creationId="{254C94EE-CE4B-F297-274D-964B6D9837CA}"/>
          </ac:spMkLst>
        </pc:spChg>
        <pc:spChg chg="add mod">
          <ac:chgData name="Alfred Smith" userId="3c60a3631c0db8ad" providerId="LiveId" clId="{0B075B8C-A29B-4AFC-8CD6-4BE97F7A2E73}" dt="2024-08-12T05:38:02.372" v="123"/>
          <ac:spMkLst>
            <pc:docMk/>
            <pc:sldMk cId="1911404779" sldId="265"/>
            <ac:spMk id="6" creationId="{A610C4CF-40DD-7E4D-9C3E-4E030F4B97EC}"/>
          </ac:spMkLst>
        </pc:spChg>
        <pc:picChg chg="del">
          <ac:chgData name="Alfred Smith" userId="3c60a3631c0db8ad" providerId="LiveId" clId="{0B075B8C-A29B-4AFC-8CD6-4BE97F7A2E73}" dt="2024-08-12T05:21:54.410" v="23" actId="21"/>
          <ac:picMkLst>
            <pc:docMk/>
            <pc:sldMk cId="1911404779" sldId="265"/>
            <ac:picMk id="4" creationId="{AE4FB5BD-8626-4926-AFF5-F9163020D35E}"/>
          </ac:picMkLst>
        </pc:picChg>
      </pc:sldChg>
      <pc:sldChg chg="addSp delSp modSp mod">
        <pc:chgData name="Alfred Smith" userId="3c60a3631c0db8ad" providerId="LiveId" clId="{0B075B8C-A29B-4AFC-8CD6-4BE97F7A2E73}" dt="2024-08-12T05:38:14.460" v="125"/>
        <pc:sldMkLst>
          <pc:docMk/>
          <pc:sldMk cId="3664220339" sldId="266"/>
        </pc:sldMkLst>
        <pc:spChg chg="del">
          <ac:chgData name="Alfred Smith" userId="3c60a3631c0db8ad" providerId="LiveId" clId="{0B075B8C-A29B-4AFC-8CD6-4BE97F7A2E73}" dt="2024-08-12T05:21:43.371" v="19" actId="21"/>
          <ac:spMkLst>
            <pc:docMk/>
            <pc:sldMk cId="3664220339" sldId="266"/>
            <ac:spMk id="3" creationId="{C4B9ADC0-0274-E495-8074-CDCED968A196}"/>
          </ac:spMkLst>
        </pc:spChg>
        <pc:spChg chg="add del mod">
          <ac:chgData name="Alfred Smith" userId="3c60a3631c0db8ad" providerId="LiveId" clId="{0B075B8C-A29B-4AFC-8CD6-4BE97F7A2E73}" dt="2024-08-12T05:38:13.602" v="124" actId="478"/>
          <ac:spMkLst>
            <pc:docMk/>
            <pc:sldMk cId="3664220339" sldId="266"/>
            <ac:spMk id="4" creationId="{9A13E2D8-2F59-44C1-B1D2-79C300C26DD4}"/>
          </ac:spMkLst>
        </pc:spChg>
        <pc:spChg chg="add mod">
          <ac:chgData name="Alfred Smith" userId="3c60a3631c0db8ad" providerId="LiveId" clId="{0B075B8C-A29B-4AFC-8CD6-4BE97F7A2E73}" dt="2024-08-12T05:38:14.460" v="125"/>
          <ac:spMkLst>
            <pc:docMk/>
            <pc:sldMk cId="3664220339" sldId="266"/>
            <ac:spMk id="6" creationId="{D2775F63-D233-2CAE-FA4B-D13D9C2C6565}"/>
          </ac:spMkLst>
        </pc:spChg>
        <pc:spChg chg="add mod">
          <ac:chgData name="Alfred Smith" userId="3c60a3631c0db8ad" providerId="LiveId" clId="{0B075B8C-A29B-4AFC-8CD6-4BE97F7A2E73}" dt="2024-08-12T05:38:14.460" v="125"/>
          <ac:spMkLst>
            <pc:docMk/>
            <pc:sldMk cId="3664220339" sldId="266"/>
            <ac:spMk id="7" creationId="{BE6C2242-4D82-D7A1-9C20-50016B0AE21D}"/>
          </ac:spMkLst>
        </pc:spChg>
        <pc:picChg chg="del">
          <ac:chgData name="Alfred Smith" userId="3c60a3631c0db8ad" providerId="LiveId" clId="{0B075B8C-A29B-4AFC-8CD6-4BE97F7A2E73}" dt="2024-08-12T05:21:43.371" v="19" actId="21"/>
          <ac:picMkLst>
            <pc:docMk/>
            <pc:sldMk cId="3664220339" sldId="266"/>
            <ac:picMk id="5" creationId="{12857EF5-428B-429C-805D-FF17749304FB}"/>
          </ac:picMkLst>
        </pc:picChg>
      </pc:sldChg>
      <pc:sldChg chg="addSp delSp modSp mod">
        <pc:chgData name="Alfred Smith" userId="3c60a3631c0db8ad" providerId="LiveId" clId="{0B075B8C-A29B-4AFC-8CD6-4BE97F7A2E73}" dt="2024-08-12T05:38:39.745" v="129"/>
        <pc:sldMkLst>
          <pc:docMk/>
          <pc:sldMk cId="159043594" sldId="267"/>
        </pc:sldMkLst>
        <pc:spChg chg="del">
          <ac:chgData name="Alfred Smith" userId="3c60a3631c0db8ad" providerId="LiveId" clId="{0B075B8C-A29B-4AFC-8CD6-4BE97F7A2E73}" dt="2024-08-12T05:21:05.418" v="10" actId="21"/>
          <ac:spMkLst>
            <pc:docMk/>
            <pc:sldMk cId="159043594" sldId="267"/>
            <ac:spMk id="2" creationId="{3E2A0066-4CA7-5DB6-E34F-9CE7006F650C}"/>
          </ac:spMkLst>
        </pc:spChg>
        <pc:spChg chg="add del mod">
          <ac:chgData name="Alfred Smith" userId="3c60a3631c0db8ad" providerId="LiveId" clId="{0B075B8C-A29B-4AFC-8CD6-4BE97F7A2E73}" dt="2024-08-12T05:38:38.829" v="128" actId="478"/>
          <ac:spMkLst>
            <pc:docMk/>
            <pc:sldMk cId="159043594" sldId="267"/>
            <ac:spMk id="4" creationId="{9A13E2D8-2F59-44C1-B1D2-79C300C26DD4}"/>
          </ac:spMkLst>
        </pc:spChg>
        <pc:spChg chg="add mod">
          <ac:chgData name="Alfred Smith" userId="3c60a3631c0db8ad" providerId="LiveId" clId="{0B075B8C-A29B-4AFC-8CD6-4BE97F7A2E73}" dt="2024-08-12T05:38:39.745" v="129"/>
          <ac:spMkLst>
            <pc:docMk/>
            <pc:sldMk cId="159043594" sldId="267"/>
            <ac:spMk id="5" creationId="{FF7942A4-0555-2CCF-8FF6-A58062D034BF}"/>
          </ac:spMkLst>
        </pc:spChg>
        <pc:spChg chg="add mod">
          <ac:chgData name="Alfred Smith" userId="3c60a3631c0db8ad" providerId="LiveId" clId="{0B075B8C-A29B-4AFC-8CD6-4BE97F7A2E73}" dt="2024-08-12T05:38:39.745" v="129"/>
          <ac:spMkLst>
            <pc:docMk/>
            <pc:sldMk cId="159043594" sldId="267"/>
            <ac:spMk id="7" creationId="{BD30DEB1-55F1-FA1A-BAB5-BE448B702389}"/>
          </ac:spMkLst>
        </pc:spChg>
        <pc:picChg chg="del">
          <ac:chgData name="Alfred Smith" userId="3c60a3631c0db8ad" providerId="LiveId" clId="{0B075B8C-A29B-4AFC-8CD6-4BE97F7A2E73}" dt="2024-08-12T05:21:05.418" v="10" actId="21"/>
          <ac:picMkLst>
            <pc:docMk/>
            <pc:sldMk cId="159043594" sldId="267"/>
            <ac:picMk id="3" creationId="{F06C4FDA-F54C-416C-B308-A88576C58254}"/>
          </ac:picMkLst>
        </pc:picChg>
      </pc:sldChg>
      <pc:sldChg chg="addSp delSp modSp mod">
        <pc:chgData name="Alfred Smith" userId="3c60a3631c0db8ad" providerId="LiveId" clId="{0B075B8C-A29B-4AFC-8CD6-4BE97F7A2E73}" dt="2024-08-12T05:38:57.325" v="131"/>
        <pc:sldMkLst>
          <pc:docMk/>
          <pc:sldMk cId="37118677" sldId="269"/>
        </pc:sldMkLst>
        <pc:spChg chg="del">
          <ac:chgData name="Alfred Smith" userId="3c60a3631c0db8ad" providerId="LiveId" clId="{0B075B8C-A29B-4AFC-8CD6-4BE97F7A2E73}" dt="2024-08-12T05:20:54.080" v="6" actId="21"/>
          <ac:spMkLst>
            <pc:docMk/>
            <pc:sldMk cId="37118677" sldId="269"/>
            <ac:spMk id="2" creationId="{27D1BC16-14FB-ECAE-AA84-70C310358855}"/>
          </ac:spMkLst>
        </pc:spChg>
        <pc:spChg chg="add del mod">
          <ac:chgData name="Alfred Smith" userId="3c60a3631c0db8ad" providerId="LiveId" clId="{0B075B8C-A29B-4AFC-8CD6-4BE97F7A2E73}" dt="2024-08-12T05:38:56.755" v="130" actId="478"/>
          <ac:spMkLst>
            <pc:docMk/>
            <pc:sldMk cId="37118677" sldId="269"/>
            <ac:spMk id="4" creationId="{9A13E2D8-2F59-44C1-B1D2-79C300C26DD4}"/>
          </ac:spMkLst>
        </pc:spChg>
        <pc:spChg chg="add mod">
          <ac:chgData name="Alfred Smith" userId="3c60a3631c0db8ad" providerId="LiveId" clId="{0B075B8C-A29B-4AFC-8CD6-4BE97F7A2E73}" dt="2024-08-12T05:38:57.325" v="131"/>
          <ac:spMkLst>
            <pc:docMk/>
            <pc:sldMk cId="37118677" sldId="269"/>
            <ac:spMk id="5" creationId="{86510494-B378-A3C2-0858-53459456E2DF}"/>
          </ac:spMkLst>
        </pc:spChg>
        <pc:spChg chg="add mod">
          <ac:chgData name="Alfred Smith" userId="3c60a3631c0db8ad" providerId="LiveId" clId="{0B075B8C-A29B-4AFC-8CD6-4BE97F7A2E73}" dt="2024-08-12T05:38:57.325" v="131"/>
          <ac:spMkLst>
            <pc:docMk/>
            <pc:sldMk cId="37118677" sldId="269"/>
            <ac:spMk id="7" creationId="{455DD1CC-DC3D-ABF4-1EEB-2D50DC4B2A1D}"/>
          </ac:spMkLst>
        </pc:spChg>
        <pc:picChg chg="del">
          <ac:chgData name="Alfred Smith" userId="3c60a3631c0db8ad" providerId="LiveId" clId="{0B075B8C-A29B-4AFC-8CD6-4BE97F7A2E73}" dt="2024-08-12T05:20:54.080" v="6" actId="21"/>
          <ac:picMkLst>
            <pc:docMk/>
            <pc:sldMk cId="37118677" sldId="269"/>
            <ac:picMk id="3" creationId="{72F2E76A-9B4D-45B4-954D-9356CE260CDF}"/>
          </ac:picMkLst>
        </pc:picChg>
      </pc:sldChg>
      <pc:sldChg chg="addSp delSp modSp mod setBg">
        <pc:chgData name="Alfred Smith" userId="3c60a3631c0db8ad" providerId="LiveId" clId="{0B075B8C-A29B-4AFC-8CD6-4BE97F7A2E73}" dt="2024-08-12T05:20:50.318" v="5"/>
        <pc:sldMkLst>
          <pc:docMk/>
          <pc:sldMk cId="3672065912" sldId="270"/>
        </pc:sldMkLst>
        <pc:spChg chg="add mod">
          <ac:chgData name="Alfred Smith" userId="3c60a3631c0db8ad" providerId="LiveId" clId="{0B075B8C-A29B-4AFC-8CD6-4BE97F7A2E73}" dt="2024-08-12T05:20:50.318" v="5"/>
          <ac:spMkLst>
            <pc:docMk/>
            <pc:sldMk cId="3672065912" sldId="270"/>
            <ac:spMk id="4" creationId="{9A13E2D8-2F59-44C1-B1D2-79C300C26DD4}"/>
          </ac:spMkLst>
        </pc:spChg>
        <pc:picChg chg="del">
          <ac:chgData name="Alfred Smith" userId="3c60a3631c0db8ad" providerId="LiveId" clId="{0B075B8C-A29B-4AFC-8CD6-4BE97F7A2E73}" dt="2024-08-12T05:20:24.657" v="1" actId="21"/>
          <ac:picMkLst>
            <pc:docMk/>
            <pc:sldMk cId="3672065912" sldId="270"/>
            <ac:picMk id="3" creationId="{4CB33A81-D2CB-4CD4-A1DE-CFD87EB1207E}"/>
          </ac:picMkLst>
        </pc:picChg>
      </pc:sldChg>
      <pc:sldChg chg="addSp delSp modSp mod">
        <pc:chgData name="Alfred Smith" userId="3c60a3631c0db8ad" providerId="LiveId" clId="{0B075B8C-A29B-4AFC-8CD6-4BE97F7A2E73}" dt="2024-08-12T05:33:51.625" v="94" actId="478"/>
        <pc:sldMkLst>
          <pc:docMk/>
          <pc:sldMk cId="3108978319" sldId="271"/>
        </pc:sldMkLst>
        <pc:spChg chg="del">
          <ac:chgData name="Alfred Smith" userId="3c60a3631c0db8ad" providerId="LiveId" clId="{0B075B8C-A29B-4AFC-8CD6-4BE97F7A2E73}" dt="2024-08-12T05:33:51.625" v="94" actId="478"/>
          <ac:spMkLst>
            <pc:docMk/>
            <pc:sldMk cId="3108978319" sldId="271"/>
            <ac:spMk id="2" creationId="{FA19AA52-D425-48FD-A052-4316CF8BB531}"/>
          </ac:spMkLst>
        </pc:spChg>
        <pc:spChg chg="del">
          <ac:chgData name="Alfred Smith" userId="3c60a3631c0db8ad" providerId="LiveId" clId="{0B075B8C-A29B-4AFC-8CD6-4BE97F7A2E73}" dt="2024-08-12T05:33:00.647" v="85" actId="21"/>
          <ac:spMkLst>
            <pc:docMk/>
            <pc:sldMk cId="3108978319" sldId="271"/>
            <ac:spMk id="3" creationId="{393C8491-F001-CDAD-4F73-3641BB325269}"/>
          </ac:spMkLst>
        </pc:spChg>
        <pc:spChg chg="add del mod">
          <ac:chgData name="Alfred Smith" userId="3c60a3631c0db8ad" providerId="LiveId" clId="{0B075B8C-A29B-4AFC-8CD6-4BE97F7A2E73}" dt="2024-08-12T05:33:45.509" v="93" actId="478"/>
          <ac:spMkLst>
            <pc:docMk/>
            <pc:sldMk cId="3108978319" sldId="271"/>
            <ac:spMk id="5" creationId="{42A1DE71-CE06-B54D-5DA5-DF16E4E0E263}"/>
          </ac:spMkLst>
        </pc:spChg>
        <pc:spChg chg="add mod">
          <ac:chgData name="Alfred Smith" userId="3c60a3631c0db8ad" providerId="LiveId" clId="{0B075B8C-A29B-4AFC-8CD6-4BE97F7A2E73}" dt="2024-08-12T05:33:08.367" v="88"/>
          <ac:spMkLst>
            <pc:docMk/>
            <pc:sldMk cId="3108978319" sldId="271"/>
            <ac:spMk id="6" creationId="{9A13E2D8-2F59-44C1-B1D2-79C300C26DD4}"/>
          </ac:spMkLst>
        </pc:spChg>
        <pc:spChg chg="add del mod ord">
          <ac:chgData name="Alfred Smith" userId="3c60a3631c0db8ad" providerId="LiveId" clId="{0B075B8C-A29B-4AFC-8CD6-4BE97F7A2E73}" dt="2024-08-12T05:33:34.165" v="92" actId="478"/>
          <ac:spMkLst>
            <pc:docMk/>
            <pc:sldMk cId="3108978319" sldId="271"/>
            <ac:spMk id="7" creationId="{416C064E-628E-47C0-A712-DB178FE9901E}"/>
          </ac:spMkLst>
        </pc:spChg>
        <pc:picChg chg="del">
          <ac:chgData name="Alfred Smith" userId="3c60a3631c0db8ad" providerId="LiveId" clId="{0B075B8C-A29B-4AFC-8CD6-4BE97F7A2E73}" dt="2024-08-12T05:33:00.647" v="85" actId="21"/>
          <ac:picMkLst>
            <pc:docMk/>
            <pc:sldMk cId="3108978319" sldId="271"/>
            <ac:picMk id="13" creationId="{9977BC73-DDED-4745-9887-8B4BC8117155}"/>
          </ac:picMkLst>
        </pc:picChg>
      </pc:sldChg>
      <pc:sldChg chg="addSp delSp modSp mod">
        <pc:chgData name="Alfred Smith" userId="3c60a3631c0db8ad" providerId="LiveId" clId="{0B075B8C-A29B-4AFC-8CD6-4BE97F7A2E73}" dt="2024-08-12T05:34:47.904" v="102"/>
        <pc:sldMkLst>
          <pc:docMk/>
          <pc:sldMk cId="3428496621" sldId="272"/>
        </pc:sldMkLst>
        <pc:spChg chg="del">
          <ac:chgData name="Alfred Smith" userId="3c60a3631c0db8ad" providerId="LiveId" clId="{0B075B8C-A29B-4AFC-8CD6-4BE97F7A2E73}" dt="2024-08-12T05:24:57.194" v="75" actId="478"/>
          <ac:spMkLst>
            <pc:docMk/>
            <pc:sldMk cId="3428496621" sldId="272"/>
            <ac:spMk id="2" creationId="{C1ECF901-8E6D-457E-ADEC-0EB55FFB7CEE}"/>
          </ac:spMkLst>
        </pc:spChg>
        <pc:spChg chg="del">
          <ac:chgData name="Alfred Smith" userId="3c60a3631c0db8ad" providerId="LiveId" clId="{0B075B8C-A29B-4AFC-8CD6-4BE97F7A2E73}" dt="2024-08-12T05:24:57.194" v="75" actId="478"/>
          <ac:spMkLst>
            <pc:docMk/>
            <pc:sldMk cId="3428496621" sldId="272"/>
            <ac:spMk id="3" creationId="{9E669365-525C-4B1F-9FB7-7286488ABF96}"/>
          </ac:spMkLst>
        </pc:spChg>
        <pc:spChg chg="del">
          <ac:chgData name="Alfred Smith" userId="3c60a3631c0db8ad" providerId="LiveId" clId="{0B075B8C-A29B-4AFC-8CD6-4BE97F7A2E73}" dt="2024-08-12T05:24:47.445" v="71" actId="21"/>
          <ac:spMkLst>
            <pc:docMk/>
            <pc:sldMk cId="3428496621" sldId="272"/>
            <ac:spMk id="5" creationId="{7F6BD0AC-FEC3-E389-0B59-F82218BECC2E}"/>
          </ac:spMkLst>
        </pc:spChg>
        <pc:spChg chg="add del mod">
          <ac:chgData name="Alfred Smith" userId="3c60a3631c0db8ad" providerId="LiveId" clId="{0B075B8C-A29B-4AFC-8CD6-4BE97F7A2E73}" dt="2024-08-12T05:34:47.072" v="101" actId="478"/>
          <ac:spMkLst>
            <pc:docMk/>
            <pc:sldMk cId="3428496621" sldId="272"/>
            <ac:spMk id="6" creationId="{9A13E2D8-2F59-44C1-B1D2-79C300C26DD4}"/>
          </ac:spMkLst>
        </pc:spChg>
        <pc:spChg chg="add mod">
          <ac:chgData name="Alfred Smith" userId="3c60a3631c0db8ad" providerId="LiveId" clId="{0B075B8C-A29B-4AFC-8CD6-4BE97F7A2E73}" dt="2024-08-12T05:34:47.904" v="102"/>
          <ac:spMkLst>
            <pc:docMk/>
            <pc:sldMk cId="3428496621" sldId="272"/>
            <ac:spMk id="8" creationId="{BF00D45D-CD66-B9A5-22D3-EB906F62567A}"/>
          </ac:spMkLst>
        </pc:spChg>
        <pc:spChg chg="add mod">
          <ac:chgData name="Alfred Smith" userId="3c60a3631c0db8ad" providerId="LiveId" clId="{0B075B8C-A29B-4AFC-8CD6-4BE97F7A2E73}" dt="2024-08-12T05:34:47.904" v="102"/>
          <ac:spMkLst>
            <pc:docMk/>
            <pc:sldMk cId="3428496621" sldId="272"/>
            <ac:spMk id="9" creationId="{6C447FF4-D519-B0E0-8B30-FBA486B4E0E3}"/>
          </ac:spMkLst>
        </pc:spChg>
        <pc:picChg chg="del">
          <ac:chgData name="Alfred Smith" userId="3c60a3631c0db8ad" providerId="LiveId" clId="{0B075B8C-A29B-4AFC-8CD6-4BE97F7A2E73}" dt="2024-08-12T05:24:47.445" v="71" actId="21"/>
          <ac:picMkLst>
            <pc:docMk/>
            <pc:sldMk cId="3428496621" sldId="272"/>
            <ac:picMk id="4" creationId="{ECDE324F-6EB3-4167-A806-705C6A3F4DF5}"/>
          </ac:picMkLst>
        </pc:picChg>
      </pc:sldChg>
      <pc:sldChg chg="addSp delSp modSp mod">
        <pc:chgData name="Alfred Smith" userId="3c60a3631c0db8ad" providerId="LiveId" clId="{0B075B8C-A29B-4AFC-8CD6-4BE97F7A2E73}" dt="2024-08-12T05:35:53.056" v="113"/>
        <pc:sldMkLst>
          <pc:docMk/>
          <pc:sldMk cId="1845851673" sldId="274"/>
        </pc:sldMkLst>
        <pc:spChg chg="del">
          <ac:chgData name="Alfred Smith" userId="3c60a3631c0db8ad" providerId="LiveId" clId="{0B075B8C-A29B-4AFC-8CD6-4BE97F7A2E73}" dt="2024-08-12T05:23:33.888" v="50" actId="478"/>
          <ac:spMkLst>
            <pc:docMk/>
            <pc:sldMk cId="1845851673" sldId="274"/>
            <ac:spMk id="2" creationId="{72261A84-507C-4B94-A7E0-C4A3082A1FC1}"/>
          </ac:spMkLst>
        </pc:spChg>
        <pc:spChg chg="del">
          <ac:chgData name="Alfred Smith" userId="3c60a3631c0db8ad" providerId="LiveId" clId="{0B075B8C-A29B-4AFC-8CD6-4BE97F7A2E73}" dt="2024-08-12T05:23:33.888" v="50" actId="478"/>
          <ac:spMkLst>
            <pc:docMk/>
            <pc:sldMk cId="1845851673" sldId="274"/>
            <ac:spMk id="3" creationId="{C5AC47BB-5C95-4C81-B6A8-D8F02B8EB450}"/>
          </ac:spMkLst>
        </pc:spChg>
        <pc:spChg chg="del">
          <ac:chgData name="Alfred Smith" userId="3c60a3631c0db8ad" providerId="LiveId" clId="{0B075B8C-A29B-4AFC-8CD6-4BE97F7A2E73}" dt="2024-08-12T05:23:24.812" v="48" actId="21"/>
          <ac:spMkLst>
            <pc:docMk/>
            <pc:sldMk cId="1845851673" sldId="274"/>
            <ac:spMk id="5" creationId="{77C430F8-CBD8-9543-BB9D-0A744174F5CA}"/>
          </ac:spMkLst>
        </pc:spChg>
        <pc:spChg chg="add del mod">
          <ac:chgData name="Alfred Smith" userId="3c60a3631c0db8ad" providerId="LiveId" clId="{0B075B8C-A29B-4AFC-8CD6-4BE97F7A2E73}" dt="2024-08-12T05:35:52.414" v="112" actId="478"/>
          <ac:spMkLst>
            <pc:docMk/>
            <pc:sldMk cId="1845851673" sldId="274"/>
            <ac:spMk id="7" creationId="{9A13E2D8-2F59-44C1-B1D2-79C300C26DD4}"/>
          </ac:spMkLst>
        </pc:spChg>
        <pc:spChg chg="add mod">
          <ac:chgData name="Alfred Smith" userId="3c60a3631c0db8ad" providerId="LiveId" clId="{0B075B8C-A29B-4AFC-8CD6-4BE97F7A2E73}" dt="2024-08-12T05:35:53.056" v="113"/>
          <ac:spMkLst>
            <pc:docMk/>
            <pc:sldMk cId="1845851673" sldId="274"/>
            <ac:spMk id="8" creationId="{580C5882-65F7-5F1F-36B4-8F6AB98022F5}"/>
          </ac:spMkLst>
        </pc:spChg>
        <pc:spChg chg="add mod">
          <ac:chgData name="Alfred Smith" userId="3c60a3631c0db8ad" providerId="LiveId" clId="{0B075B8C-A29B-4AFC-8CD6-4BE97F7A2E73}" dt="2024-08-12T05:35:53.056" v="113"/>
          <ac:spMkLst>
            <pc:docMk/>
            <pc:sldMk cId="1845851673" sldId="274"/>
            <ac:spMk id="9" creationId="{73DF99B5-238A-61A6-D2DC-1686968DC49C}"/>
          </ac:spMkLst>
        </pc:spChg>
        <pc:picChg chg="del">
          <ac:chgData name="Alfred Smith" userId="3c60a3631c0db8ad" providerId="LiveId" clId="{0B075B8C-A29B-4AFC-8CD6-4BE97F7A2E73}" dt="2024-08-12T05:23:24.812" v="48" actId="21"/>
          <ac:picMkLst>
            <pc:docMk/>
            <pc:sldMk cId="1845851673" sldId="274"/>
            <ac:picMk id="4" creationId="{9AAE1B1E-DAA5-49DD-9FC8-D5A717660BD0}"/>
          </ac:picMkLst>
        </pc:picChg>
      </pc:sldChg>
      <pc:sldChg chg="addSp delSp modSp mod">
        <pc:chgData name="Alfred Smith" userId="3c60a3631c0db8ad" providerId="LiveId" clId="{0B075B8C-A29B-4AFC-8CD6-4BE97F7A2E73}" dt="2024-08-12T05:38:27.055" v="127"/>
        <pc:sldMkLst>
          <pc:docMk/>
          <pc:sldMk cId="2238841310" sldId="275"/>
        </pc:sldMkLst>
        <pc:spChg chg="del">
          <ac:chgData name="Alfred Smith" userId="3c60a3631c0db8ad" providerId="LiveId" clId="{0B075B8C-A29B-4AFC-8CD6-4BE97F7A2E73}" dt="2024-08-12T05:21:34.634" v="16" actId="478"/>
          <ac:spMkLst>
            <pc:docMk/>
            <pc:sldMk cId="2238841310" sldId="275"/>
            <ac:spMk id="2" creationId="{56180DCB-BD4E-4F1F-810B-A8D1015BB6AE}"/>
          </ac:spMkLst>
        </pc:spChg>
        <pc:spChg chg="del">
          <ac:chgData name="Alfred Smith" userId="3c60a3631c0db8ad" providerId="LiveId" clId="{0B075B8C-A29B-4AFC-8CD6-4BE97F7A2E73}" dt="2024-08-12T05:21:34.634" v="16" actId="478"/>
          <ac:spMkLst>
            <pc:docMk/>
            <pc:sldMk cId="2238841310" sldId="275"/>
            <ac:spMk id="3" creationId="{99521841-D378-4F1D-AF58-DC301A7DF11B}"/>
          </ac:spMkLst>
        </pc:spChg>
        <pc:spChg chg="del">
          <ac:chgData name="Alfred Smith" userId="3c60a3631c0db8ad" providerId="LiveId" clId="{0B075B8C-A29B-4AFC-8CD6-4BE97F7A2E73}" dt="2024-08-12T05:21:26.508" v="14" actId="21"/>
          <ac:spMkLst>
            <pc:docMk/>
            <pc:sldMk cId="2238841310" sldId="275"/>
            <ac:spMk id="4" creationId="{356B7F86-BDC7-117F-2CE7-6DC1569FA2F8}"/>
          </ac:spMkLst>
        </pc:spChg>
        <pc:spChg chg="add del mod">
          <ac:chgData name="Alfred Smith" userId="3c60a3631c0db8ad" providerId="LiveId" clId="{0B075B8C-A29B-4AFC-8CD6-4BE97F7A2E73}" dt="2024-08-12T05:38:26.131" v="126" actId="478"/>
          <ac:spMkLst>
            <pc:docMk/>
            <pc:sldMk cId="2238841310" sldId="275"/>
            <ac:spMk id="5" creationId="{9A13E2D8-2F59-44C1-B1D2-79C300C26DD4}"/>
          </ac:spMkLst>
        </pc:spChg>
        <pc:spChg chg="add mod">
          <ac:chgData name="Alfred Smith" userId="3c60a3631c0db8ad" providerId="LiveId" clId="{0B075B8C-A29B-4AFC-8CD6-4BE97F7A2E73}" dt="2024-08-12T05:38:27.055" v="127"/>
          <ac:spMkLst>
            <pc:docMk/>
            <pc:sldMk cId="2238841310" sldId="275"/>
            <ac:spMk id="7" creationId="{42C4F70B-4C4D-5564-05CF-9AD7D41A8043}"/>
          </ac:spMkLst>
        </pc:spChg>
        <pc:spChg chg="add mod">
          <ac:chgData name="Alfred Smith" userId="3c60a3631c0db8ad" providerId="LiveId" clId="{0B075B8C-A29B-4AFC-8CD6-4BE97F7A2E73}" dt="2024-08-12T05:38:27.055" v="127"/>
          <ac:spMkLst>
            <pc:docMk/>
            <pc:sldMk cId="2238841310" sldId="275"/>
            <ac:spMk id="8" creationId="{10DF8B19-45AF-F9CF-F479-A1AE42387460}"/>
          </ac:spMkLst>
        </pc:spChg>
        <pc:picChg chg="del">
          <ac:chgData name="Alfred Smith" userId="3c60a3631c0db8ad" providerId="LiveId" clId="{0B075B8C-A29B-4AFC-8CD6-4BE97F7A2E73}" dt="2024-08-12T05:21:26.508" v="14" actId="21"/>
          <ac:picMkLst>
            <pc:docMk/>
            <pc:sldMk cId="2238841310" sldId="275"/>
            <ac:picMk id="9" creationId="{C82F40C8-84AF-4617-B981-ADA56F85EBA2}"/>
          </ac:picMkLst>
        </pc:picChg>
      </pc:sldChg>
      <pc:sldChg chg="addSp delSp modSp mod modNotesTx">
        <pc:chgData name="Alfred Smith" userId="3c60a3631c0db8ad" providerId="LiveId" clId="{0B075B8C-A29B-4AFC-8CD6-4BE97F7A2E73}" dt="2024-08-14T07:08:49.226" v="133" actId="20577"/>
        <pc:sldMkLst>
          <pc:docMk/>
          <pc:sldMk cId="1175057179" sldId="276"/>
        </pc:sldMkLst>
        <pc:spChg chg="del">
          <ac:chgData name="Alfred Smith" userId="3c60a3631c0db8ad" providerId="LiveId" clId="{0B075B8C-A29B-4AFC-8CD6-4BE97F7A2E73}" dt="2024-08-12T05:24:31.305" v="66" actId="478"/>
          <ac:spMkLst>
            <pc:docMk/>
            <pc:sldMk cId="1175057179" sldId="276"/>
            <ac:spMk id="2" creationId="{515075C3-D632-4193-B23A-5B69AB0616D9}"/>
          </ac:spMkLst>
        </pc:spChg>
        <pc:spChg chg="del">
          <ac:chgData name="Alfred Smith" userId="3c60a3631c0db8ad" providerId="LiveId" clId="{0B075B8C-A29B-4AFC-8CD6-4BE97F7A2E73}" dt="2024-08-12T05:24:26.317" v="65" actId="478"/>
          <ac:spMkLst>
            <pc:docMk/>
            <pc:sldMk cId="1175057179" sldId="276"/>
            <ac:spMk id="3" creationId="{65757062-4BBA-48AD-8F9D-B44639FB20E8}"/>
          </ac:spMkLst>
        </pc:spChg>
        <pc:spChg chg="del">
          <ac:chgData name="Alfred Smith" userId="3c60a3631c0db8ad" providerId="LiveId" clId="{0B075B8C-A29B-4AFC-8CD6-4BE97F7A2E73}" dt="2024-08-12T05:24:12.754" v="61" actId="21"/>
          <ac:spMkLst>
            <pc:docMk/>
            <pc:sldMk cId="1175057179" sldId="276"/>
            <ac:spMk id="5" creationId="{68F8E193-6AB7-6F74-9FF6-623CF67BBA0C}"/>
          </ac:spMkLst>
        </pc:spChg>
        <pc:spChg chg="add del mod">
          <ac:chgData name="Alfred Smith" userId="3c60a3631c0db8ad" providerId="LiveId" clId="{0B075B8C-A29B-4AFC-8CD6-4BE97F7A2E73}" dt="2024-08-12T05:35:18.624" v="106" actId="478"/>
          <ac:spMkLst>
            <pc:docMk/>
            <pc:sldMk cId="1175057179" sldId="276"/>
            <ac:spMk id="6" creationId="{9A13E2D8-2F59-44C1-B1D2-79C300C26DD4}"/>
          </ac:spMkLst>
        </pc:spChg>
        <pc:spChg chg="add mod">
          <ac:chgData name="Alfred Smith" userId="3c60a3631c0db8ad" providerId="LiveId" clId="{0B075B8C-A29B-4AFC-8CD6-4BE97F7A2E73}" dt="2024-08-12T05:35:19.428" v="107"/>
          <ac:spMkLst>
            <pc:docMk/>
            <pc:sldMk cId="1175057179" sldId="276"/>
            <ac:spMk id="7" creationId="{09EB4E88-C78C-0894-2551-A04604C51938}"/>
          </ac:spMkLst>
        </pc:spChg>
        <pc:spChg chg="add mod">
          <ac:chgData name="Alfred Smith" userId="3c60a3631c0db8ad" providerId="LiveId" clId="{0B075B8C-A29B-4AFC-8CD6-4BE97F7A2E73}" dt="2024-08-12T05:35:19.428" v="107"/>
          <ac:spMkLst>
            <pc:docMk/>
            <pc:sldMk cId="1175057179" sldId="276"/>
            <ac:spMk id="8" creationId="{EAC4E5C2-E499-00E8-2B5A-24C5183F8C0F}"/>
          </ac:spMkLst>
        </pc:spChg>
        <pc:picChg chg="del">
          <ac:chgData name="Alfred Smith" userId="3c60a3631c0db8ad" providerId="LiveId" clId="{0B075B8C-A29B-4AFC-8CD6-4BE97F7A2E73}" dt="2024-08-12T05:24:12.754" v="61" actId="21"/>
          <ac:picMkLst>
            <pc:docMk/>
            <pc:sldMk cId="1175057179" sldId="276"/>
            <ac:picMk id="4" creationId="{D91E55D8-DF8E-49D6-9BBA-E014EC3759D9}"/>
          </ac:picMkLst>
        </pc:picChg>
      </pc:sldChg>
      <pc:sldChg chg="addSp delSp modSp mod">
        <pc:chgData name="Alfred Smith" userId="3c60a3631c0db8ad" providerId="LiveId" clId="{0B075B8C-A29B-4AFC-8CD6-4BE97F7A2E73}" dt="2024-08-12T05:36:29.452" v="117"/>
        <pc:sldMkLst>
          <pc:docMk/>
          <pc:sldMk cId="2827407663" sldId="277"/>
        </pc:sldMkLst>
        <pc:spChg chg="del">
          <ac:chgData name="Alfred Smith" userId="3c60a3631c0db8ad" providerId="LiveId" clId="{0B075B8C-A29B-4AFC-8CD6-4BE97F7A2E73}" dt="2024-08-12T05:23:00.137" v="43" actId="478"/>
          <ac:spMkLst>
            <pc:docMk/>
            <pc:sldMk cId="2827407663" sldId="277"/>
            <ac:spMk id="2" creationId="{D709E7DC-5D20-4853-8953-F390B68D8749}"/>
          </ac:spMkLst>
        </pc:spChg>
        <pc:spChg chg="del">
          <ac:chgData name="Alfred Smith" userId="3c60a3631c0db8ad" providerId="LiveId" clId="{0B075B8C-A29B-4AFC-8CD6-4BE97F7A2E73}" dt="2024-08-12T05:22:57.590" v="42" actId="478"/>
          <ac:spMkLst>
            <pc:docMk/>
            <pc:sldMk cId="2827407663" sldId="277"/>
            <ac:spMk id="3" creationId="{C73D60C3-F95C-4613-A178-ADEC4E709CD4}"/>
          </ac:spMkLst>
        </pc:spChg>
        <pc:spChg chg="add del">
          <ac:chgData name="Alfred Smith" userId="3c60a3631c0db8ad" providerId="LiveId" clId="{0B075B8C-A29B-4AFC-8CD6-4BE97F7A2E73}" dt="2024-08-12T05:22:45.304" v="38" actId="21"/>
          <ac:spMkLst>
            <pc:docMk/>
            <pc:sldMk cId="2827407663" sldId="277"/>
            <ac:spMk id="5" creationId="{FD29D7C8-1E79-3CA1-FBFD-8D84DC91640F}"/>
          </ac:spMkLst>
        </pc:spChg>
        <pc:spChg chg="add del mod">
          <ac:chgData name="Alfred Smith" userId="3c60a3631c0db8ad" providerId="LiveId" clId="{0B075B8C-A29B-4AFC-8CD6-4BE97F7A2E73}" dt="2024-08-12T05:36:28.800" v="116" actId="478"/>
          <ac:spMkLst>
            <pc:docMk/>
            <pc:sldMk cId="2827407663" sldId="277"/>
            <ac:spMk id="6" creationId="{9A13E2D8-2F59-44C1-B1D2-79C300C26DD4}"/>
          </ac:spMkLst>
        </pc:spChg>
        <pc:spChg chg="add mod">
          <ac:chgData name="Alfred Smith" userId="3c60a3631c0db8ad" providerId="LiveId" clId="{0B075B8C-A29B-4AFC-8CD6-4BE97F7A2E73}" dt="2024-08-12T05:36:29.452" v="117"/>
          <ac:spMkLst>
            <pc:docMk/>
            <pc:sldMk cId="2827407663" sldId="277"/>
            <ac:spMk id="7" creationId="{660618F2-959D-ECB5-BE49-751AB51D3672}"/>
          </ac:spMkLst>
        </pc:spChg>
        <pc:spChg chg="add mod">
          <ac:chgData name="Alfred Smith" userId="3c60a3631c0db8ad" providerId="LiveId" clId="{0B075B8C-A29B-4AFC-8CD6-4BE97F7A2E73}" dt="2024-08-12T05:36:29.452" v="117"/>
          <ac:spMkLst>
            <pc:docMk/>
            <pc:sldMk cId="2827407663" sldId="277"/>
            <ac:spMk id="9" creationId="{6675ADCF-813E-1E56-4C69-0CB40887891A}"/>
          </ac:spMkLst>
        </pc:spChg>
        <pc:picChg chg="del">
          <ac:chgData name="Alfred Smith" userId="3c60a3631c0db8ad" providerId="LiveId" clId="{0B075B8C-A29B-4AFC-8CD6-4BE97F7A2E73}" dt="2024-08-12T05:22:45.304" v="38" actId="21"/>
          <ac:picMkLst>
            <pc:docMk/>
            <pc:sldMk cId="2827407663" sldId="277"/>
            <ac:picMk id="4" creationId="{DA6A6831-0E77-47A7-BF41-8EFD485F316B}"/>
          </ac:picMkLst>
        </pc:picChg>
      </pc:sldChg>
      <pc:sldChg chg="modSp mod">
        <pc:chgData name="Alfred Smith" userId="3c60a3631c0db8ad" providerId="LiveId" clId="{0B075B8C-A29B-4AFC-8CD6-4BE97F7A2E73}" dt="2024-08-12T05:34:05.203" v="96" actId="27636"/>
        <pc:sldMkLst>
          <pc:docMk/>
          <pc:sldMk cId="2903445981" sldId="278"/>
        </pc:sldMkLst>
        <pc:spChg chg="mod">
          <ac:chgData name="Alfred Smith" userId="3c60a3631c0db8ad" providerId="LiveId" clId="{0B075B8C-A29B-4AFC-8CD6-4BE97F7A2E73}" dt="2024-08-12T05:34:05.203" v="96" actId="27636"/>
          <ac:spMkLst>
            <pc:docMk/>
            <pc:sldMk cId="2903445981" sldId="278"/>
            <ac:spMk id="3" creationId="{C676D678-13D3-F7F6-A8E7-1B417A39A214}"/>
          </ac:spMkLst>
        </pc:spChg>
      </pc:sldChg>
      <pc:sldChg chg="delSp del mod">
        <pc:chgData name="Alfred Smith" userId="3c60a3631c0db8ad" providerId="LiveId" clId="{0B075B8C-A29B-4AFC-8CD6-4BE97F7A2E73}" dt="2024-08-12T05:33:10.634" v="89" actId="47"/>
        <pc:sldMkLst>
          <pc:docMk/>
          <pc:sldMk cId="3759221820" sldId="439"/>
        </pc:sldMkLst>
        <pc:spChg chg="del">
          <ac:chgData name="Alfred Smith" userId="3c60a3631c0db8ad" providerId="LiveId" clId="{0B075B8C-A29B-4AFC-8CD6-4BE97F7A2E73}" dt="2024-08-12T05:33:06.503" v="87" actId="21"/>
          <ac:spMkLst>
            <pc:docMk/>
            <pc:sldMk cId="3759221820" sldId="439"/>
            <ac:spMk id="4" creationId="{9A13E2D8-2F59-44C1-B1D2-79C300C26DD4}"/>
          </ac:spMkLst>
        </pc:spChg>
        <pc:spChg chg="del">
          <ac:chgData name="Alfred Smith" userId="3c60a3631c0db8ad" providerId="LiveId" clId="{0B075B8C-A29B-4AFC-8CD6-4BE97F7A2E73}" dt="2024-08-12T05:33:06.503" v="87" actId="21"/>
          <ac:spMkLst>
            <pc:docMk/>
            <pc:sldMk cId="3759221820" sldId="439"/>
            <ac:spMk id="6" creationId="{416C064E-628E-47C0-A712-DB178FE9901E}"/>
          </ac:spMkLst>
        </pc:spChg>
      </pc:sldChg>
      <pc:sldChg chg="addSp delSp modSp mod">
        <pc:chgData name="Alfred Smith" userId="3c60a3631c0db8ad" providerId="LiveId" clId="{0B075B8C-A29B-4AFC-8CD6-4BE97F7A2E73}" dt="2024-08-14T07:08:31.680" v="132"/>
        <pc:sldMkLst>
          <pc:docMk/>
          <pc:sldMk cId="2752083771" sldId="440"/>
        </pc:sldMkLst>
        <pc:spChg chg="add mod">
          <ac:chgData name="Alfred Smith" userId="3c60a3631c0db8ad" providerId="LiveId" clId="{0B075B8C-A29B-4AFC-8CD6-4BE97F7A2E73}" dt="2024-08-14T07:08:31.680" v="132"/>
          <ac:spMkLst>
            <pc:docMk/>
            <pc:sldMk cId="2752083771" sldId="440"/>
            <ac:spMk id="2" creationId="{AE0DE4BA-C914-02AC-B512-71FC0D35DE04}"/>
          </ac:spMkLst>
        </pc:spChg>
        <pc:spChg chg="add mod">
          <ac:chgData name="Alfred Smith" userId="3c60a3631c0db8ad" providerId="LiveId" clId="{0B075B8C-A29B-4AFC-8CD6-4BE97F7A2E73}" dt="2024-08-12T05:33:02.514" v="86"/>
          <ac:spMkLst>
            <pc:docMk/>
            <pc:sldMk cId="2752083771" sldId="440"/>
            <ac:spMk id="3" creationId="{393C8491-F001-CDAD-4F73-3641BB325269}"/>
          </ac:spMkLst>
        </pc:spChg>
        <pc:spChg chg="del">
          <ac:chgData name="Alfred Smith" userId="3c60a3631c0db8ad" providerId="LiveId" clId="{0B075B8C-A29B-4AFC-8CD6-4BE97F7A2E73}" dt="2024-08-12T05:32:49.322" v="83" actId="21"/>
          <ac:spMkLst>
            <pc:docMk/>
            <pc:sldMk cId="2752083771" sldId="440"/>
            <ac:spMk id="4" creationId="{9A13E2D8-2F59-44C1-B1D2-79C300C26DD4}"/>
          </ac:spMkLst>
        </pc:spChg>
        <pc:picChg chg="add mod">
          <ac:chgData name="Alfred Smith" userId="3c60a3631c0db8ad" providerId="LiveId" clId="{0B075B8C-A29B-4AFC-8CD6-4BE97F7A2E73}" dt="2024-08-12T05:33:02.514" v="86"/>
          <ac:picMkLst>
            <pc:docMk/>
            <pc:sldMk cId="2752083771" sldId="440"/>
            <ac:picMk id="13" creationId="{9977BC73-DDED-4745-9887-8B4BC8117155}"/>
          </ac:picMkLst>
        </pc:picChg>
      </pc:sldChg>
      <pc:sldChg chg="addSp delSp modSp mod">
        <pc:chgData name="Alfred Smith" userId="3c60a3631c0db8ad" providerId="LiveId" clId="{0B075B8C-A29B-4AFC-8CD6-4BE97F7A2E73}" dt="2024-08-12T05:32:45.317" v="82"/>
        <pc:sldMkLst>
          <pc:docMk/>
          <pc:sldMk cId="2445165392" sldId="441"/>
        </pc:sldMkLst>
        <pc:spChg chg="add mod">
          <ac:chgData name="Alfred Smith" userId="3c60a3631c0db8ad" providerId="LiveId" clId="{0B075B8C-A29B-4AFC-8CD6-4BE97F7A2E73}" dt="2024-08-12T05:32:45.317" v="82"/>
          <ac:spMkLst>
            <pc:docMk/>
            <pc:sldMk cId="2445165392" sldId="441"/>
            <ac:spMk id="2" creationId="{21A39923-243C-F201-8E06-CAFA69F6419E}"/>
          </ac:spMkLst>
        </pc:spChg>
        <pc:spChg chg="del">
          <ac:chgData name="Alfred Smith" userId="3c60a3631c0db8ad" providerId="LiveId" clId="{0B075B8C-A29B-4AFC-8CD6-4BE97F7A2E73}" dt="2024-08-12T05:32:39.546" v="80" actId="478"/>
          <ac:spMkLst>
            <pc:docMk/>
            <pc:sldMk cId="2445165392" sldId="441"/>
            <ac:spMk id="4" creationId="{9A13E2D8-2F59-44C1-B1D2-79C300C26DD4}"/>
          </ac:spMkLst>
        </pc:spChg>
        <pc:picChg chg="add mod">
          <ac:chgData name="Alfred Smith" userId="3c60a3631c0db8ad" providerId="LiveId" clId="{0B075B8C-A29B-4AFC-8CD6-4BE97F7A2E73}" dt="2024-08-12T05:32:45.317" v="82"/>
          <ac:picMkLst>
            <pc:docMk/>
            <pc:sldMk cId="2445165392" sldId="441"/>
            <ac:picMk id="7" creationId="{C35EE0BC-F7ED-46E8-9434-A8B529B6695E}"/>
          </ac:picMkLst>
        </pc:picChg>
      </pc:sldChg>
      <pc:sldChg chg="addSp delSp modSp mod">
        <pc:chgData name="Alfred Smith" userId="3c60a3631c0db8ad" providerId="LiveId" clId="{0B075B8C-A29B-4AFC-8CD6-4BE97F7A2E73}" dt="2024-08-12T05:25:07.599" v="77"/>
        <pc:sldMkLst>
          <pc:docMk/>
          <pc:sldMk cId="792005698" sldId="442"/>
        </pc:sldMkLst>
        <pc:spChg chg="add mod">
          <ac:chgData name="Alfred Smith" userId="3c60a3631c0db8ad" providerId="LiveId" clId="{0B075B8C-A29B-4AFC-8CD6-4BE97F7A2E73}" dt="2024-08-12T05:25:07.599" v="77"/>
          <ac:spMkLst>
            <pc:docMk/>
            <pc:sldMk cId="792005698" sldId="442"/>
            <ac:spMk id="3" creationId="{13619930-4FE9-8621-4C28-5BD0A5C0834C}"/>
          </ac:spMkLst>
        </pc:spChg>
        <pc:spChg chg="del">
          <ac:chgData name="Alfred Smith" userId="3c60a3631c0db8ad" providerId="LiveId" clId="{0B075B8C-A29B-4AFC-8CD6-4BE97F7A2E73}" dt="2024-08-12T05:24:52.955" v="73" actId="21"/>
          <ac:spMkLst>
            <pc:docMk/>
            <pc:sldMk cId="792005698" sldId="442"/>
            <ac:spMk id="4" creationId="{9A13E2D8-2F59-44C1-B1D2-79C300C26DD4}"/>
          </ac:spMkLst>
        </pc:spChg>
        <pc:picChg chg="add mod">
          <ac:chgData name="Alfred Smith" userId="3c60a3631c0db8ad" providerId="LiveId" clId="{0B075B8C-A29B-4AFC-8CD6-4BE97F7A2E73}" dt="2024-08-12T05:25:07.599" v="77"/>
          <ac:picMkLst>
            <pc:docMk/>
            <pc:sldMk cId="792005698" sldId="442"/>
            <ac:picMk id="2" creationId="{73F580EF-A791-492D-91F1-DB2A5A43C247}"/>
          </ac:picMkLst>
        </pc:picChg>
      </pc:sldChg>
      <pc:sldChg chg="addSp delSp modSp mod">
        <pc:chgData name="Alfred Smith" userId="3c60a3631c0db8ad" providerId="LiveId" clId="{0B075B8C-A29B-4AFC-8CD6-4BE97F7A2E73}" dt="2024-08-12T05:24:48.884" v="72"/>
        <pc:sldMkLst>
          <pc:docMk/>
          <pc:sldMk cId="1180516623" sldId="443"/>
        </pc:sldMkLst>
        <pc:spChg chg="del">
          <ac:chgData name="Alfred Smith" userId="3c60a3631c0db8ad" providerId="LiveId" clId="{0B075B8C-A29B-4AFC-8CD6-4BE97F7A2E73}" dt="2024-08-12T05:24:42.102" v="69" actId="21"/>
          <ac:spMkLst>
            <pc:docMk/>
            <pc:sldMk cId="1180516623" sldId="443"/>
            <ac:spMk id="2" creationId="{ECE226E6-2137-3504-6532-8EC928B8F56F}"/>
          </ac:spMkLst>
        </pc:spChg>
        <pc:spChg chg="add mod">
          <ac:chgData name="Alfred Smith" userId="3c60a3631c0db8ad" providerId="LiveId" clId="{0B075B8C-A29B-4AFC-8CD6-4BE97F7A2E73}" dt="2024-08-12T05:24:48.884" v="72"/>
          <ac:spMkLst>
            <pc:docMk/>
            <pc:sldMk cId="1180516623" sldId="443"/>
            <ac:spMk id="5" creationId="{7F6BD0AC-FEC3-E389-0B59-F82218BECC2E}"/>
          </ac:spMkLst>
        </pc:spChg>
        <pc:picChg chg="add mod">
          <ac:chgData name="Alfred Smith" userId="3c60a3631c0db8ad" providerId="LiveId" clId="{0B075B8C-A29B-4AFC-8CD6-4BE97F7A2E73}" dt="2024-08-12T05:24:48.884" v="72"/>
          <ac:picMkLst>
            <pc:docMk/>
            <pc:sldMk cId="1180516623" sldId="443"/>
            <ac:picMk id="4" creationId="{ECDE324F-6EB3-4167-A806-705C6A3F4DF5}"/>
          </ac:picMkLst>
        </pc:picChg>
      </pc:sldChg>
      <pc:sldChg chg="addSp delSp modSp mod">
        <pc:chgData name="Alfred Smith" userId="3c60a3631c0db8ad" providerId="LiveId" clId="{0B075B8C-A29B-4AFC-8CD6-4BE97F7A2E73}" dt="2024-08-12T05:24:36.954" v="68"/>
        <pc:sldMkLst>
          <pc:docMk/>
          <pc:sldMk cId="3133461302" sldId="444"/>
        </pc:sldMkLst>
        <pc:spChg chg="add mod">
          <ac:chgData name="Alfred Smith" userId="3c60a3631c0db8ad" providerId="LiveId" clId="{0B075B8C-A29B-4AFC-8CD6-4BE97F7A2E73}" dt="2024-08-12T05:24:36.954" v="68"/>
          <ac:spMkLst>
            <pc:docMk/>
            <pc:sldMk cId="3133461302" sldId="444"/>
            <ac:spMk id="2" creationId="{6ECDAD98-E386-D11D-C4E6-929FEBEE7B00}"/>
          </ac:spMkLst>
        </pc:spChg>
        <pc:spChg chg="del">
          <ac:chgData name="Alfred Smith" userId="3c60a3631c0db8ad" providerId="LiveId" clId="{0B075B8C-A29B-4AFC-8CD6-4BE97F7A2E73}" dt="2024-08-12T05:24:18.683" v="63" actId="21"/>
          <ac:spMkLst>
            <pc:docMk/>
            <pc:sldMk cId="3133461302" sldId="444"/>
            <ac:spMk id="4" creationId="{9A13E2D8-2F59-44C1-B1D2-79C300C26DD4}"/>
          </ac:spMkLst>
        </pc:spChg>
        <pc:picChg chg="add mod">
          <ac:chgData name="Alfred Smith" userId="3c60a3631c0db8ad" providerId="LiveId" clId="{0B075B8C-A29B-4AFC-8CD6-4BE97F7A2E73}" dt="2024-08-12T05:24:36.954" v="68"/>
          <ac:picMkLst>
            <pc:docMk/>
            <pc:sldMk cId="3133461302" sldId="444"/>
            <ac:picMk id="3" creationId="{37AEBB70-955A-4625-8815-628C37514E44}"/>
          </ac:picMkLst>
        </pc:picChg>
      </pc:sldChg>
      <pc:sldChg chg="addSp delSp modSp mod">
        <pc:chgData name="Alfred Smith" userId="3c60a3631c0db8ad" providerId="LiveId" clId="{0B075B8C-A29B-4AFC-8CD6-4BE97F7A2E73}" dt="2024-08-12T05:24:14.452" v="62"/>
        <pc:sldMkLst>
          <pc:docMk/>
          <pc:sldMk cId="1875031950" sldId="445"/>
        </pc:sldMkLst>
        <pc:spChg chg="del">
          <ac:chgData name="Alfred Smith" userId="3c60a3631c0db8ad" providerId="LiveId" clId="{0B075B8C-A29B-4AFC-8CD6-4BE97F7A2E73}" dt="2024-08-12T05:24:07.047" v="59" actId="21"/>
          <ac:spMkLst>
            <pc:docMk/>
            <pc:sldMk cId="1875031950" sldId="445"/>
            <ac:spMk id="4" creationId="{9A13E2D8-2F59-44C1-B1D2-79C300C26DD4}"/>
          </ac:spMkLst>
        </pc:spChg>
        <pc:spChg chg="add mod">
          <ac:chgData name="Alfred Smith" userId="3c60a3631c0db8ad" providerId="LiveId" clId="{0B075B8C-A29B-4AFC-8CD6-4BE97F7A2E73}" dt="2024-08-12T05:24:14.452" v="62"/>
          <ac:spMkLst>
            <pc:docMk/>
            <pc:sldMk cId="1875031950" sldId="445"/>
            <ac:spMk id="5" creationId="{68F8E193-6AB7-6F74-9FF6-623CF67BBA0C}"/>
          </ac:spMkLst>
        </pc:spChg>
        <pc:picChg chg="add mod">
          <ac:chgData name="Alfred Smith" userId="3c60a3631c0db8ad" providerId="LiveId" clId="{0B075B8C-A29B-4AFC-8CD6-4BE97F7A2E73}" dt="2024-08-12T05:24:14.452" v="62"/>
          <ac:picMkLst>
            <pc:docMk/>
            <pc:sldMk cId="1875031950" sldId="445"/>
            <ac:picMk id="2" creationId="{D91E55D8-DF8E-49D6-9BBA-E014EC3759D9}"/>
          </ac:picMkLst>
        </pc:picChg>
      </pc:sldChg>
      <pc:sldChg chg="addSp delSp modSp mod">
        <pc:chgData name="Alfred Smith" userId="3c60a3631c0db8ad" providerId="LiveId" clId="{0B075B8C-A29B-4AFC-8CD6-4BE97F7A2E73}" dt="2024-08-12T05:24:00.915" v="58"/>
        <pc:sldMkLst>
          <pc:docMk/>
          <pc:sldMk cId="2166686327" sldId="446"/>
        </pc:sldMkLst>
        <pc:spChg chg="add mod">
          <ac:chgData name="Alfred Smith" userId="3c60a3631c0db8ad" providerId="LiveId" clId="{0B075B8C-A29B-4AFC-8CD6-4BE97F7A2E73}" dt="2024-08-12T05:24:00.915" v="58"/>
          <ac:spMkLst>
            <pc:docMk/>
            <pc:sldMk cId="2166686327" sldId="446"/>
            <ac:spMk id="3" creationId="{95E4DF44-7BBE-395B-0AA2-7A0001D5D57E}"/>
          </ac:spMkLst>
        </pc:spChg>
        <pc:spChg chg="del">
          <ac:chgData name="Alfred Smith" userId="3c60a3631c0db8ad" providerId="LiveId" clId="{0B075B8C-A29B-4AFC-8CD6-4BE97F7A2E73}" dt="2024-08-12T05:23:53.494" v="55" actId="21"/>
          <ac:spMkLst>
            <pc:docMk/>
            <pc:sldMk cId="2166686327" sldId="446"/>
            <ac:spMk id="4" creationId="{9A13E2D8-2F59-44C1-B1D2-79C300C26DD4}"/>
          </ac:spMkLst>
        </pc:spChg>
        <pc:picChg chg="add mod">
          <ac:chgData name="Alfred Smith" userId="3c60a3631c0db8ad" providerId="LiveId" clId="{0B075B8C-A29B-4AFC-8CD6-4BE97F7A2E73}" dt="2024-08-12T05:24:00.915" v="58"/>
          <ac:picMkLst>
            <pc:docMk/>
            <pc:sldMk cId="2166686327" sldId="446"/>
            <ac:picMk id="2" creationId="{8A09885B-623C-461F-8604-9A2C1AD9DE3F}"/>
          </ac:picMkLst>
        </pc:picChg>
      </pc:sldChg>
      <pc:sldChg chg="addSp delSp modSp mod">
        <pc:chgData name="Alfred Smith" userId="3c60a3631c0db8ad" providerId="LiveId" clId="{0B075B8C-A29B-4AFC-8CD6-4BE97F7A2E73}" dt="2024-08-12T05:23:48.741" v="54"/>
        <pc:sldMkLst>
          <pc:docMk/>
          <pc:sldMk cId="3443745201" sldId="447"/>
        </pc:sldMkLst>
        <pc:spChg chg="add mod">
          <ac:chgData name="Alfred Smith" userId="3c60a3631c0db8ad" providerId="LiveId" clId="{0B075B8C-A29B-4AFC-8CD6-4BE97F7A2E73}" dt="2024-08-12T05:23:48.741" v="54"/>
          <ac:spMkLst>
            <pc:docMk/>
            <pc:sldMk cId="3443745201" sldId="447"/>
            <ac:spMk id="2" creationId="{AEA94071-A877-6F29-9B6F-ABE72B47C913}"/>
          </ac:spMkLst>
        </pc:spChg>
        <pc:spChg chg="del">
          <ac:chgData name="Alfred Smith" userId="3c60a3631c0db8ad" providerId="LiveId" clId="{0B075B8C-A29B-4AFC-8CD6-4BE97F7A2E73}" dt="2024-08-12T05:23:39.283" v="51" actId="21"/>
          <ac:spMkLst>
            <pc:docMk/>
            <pc:sldMk cId="3443745201" sldId="447"/>
            <ac:spMk id="4" creationId="{9A13E2D8-2F59-44C1-B1D2-79C300C26DD4}"/>
          </ac:spMkLst>
        </pc:spChg>
        <pc:picChg chg="add mod">
          <ac:chgData name="Alfred Smith" userId="3c60a3631c0db8ad" providerId="LiveId" clId="{0B075B8C-A29B-4AFC-8CD6-4BE97F7A2E73}" dt="2024-08-12T05:23:48.741" v="54"/>
          <ac:picMkLst>
            <pc:docMk/>
            <pc:sldMk cId="3443745201" sldId="447"/>
            <ac:picMk id="3" creationId="{CAE2C3F0-4459-4427-9691-6B29CD107F5E}"/>
          </ac:picMkLst>
        </pc:picChg>
      </pc:sldChg>
      <pc:sldChg chg="addSp delSp modSp mod">
        <pc:chgData name="Alfred Smith" userId="3c60a3631c0db8ad" providerId="LiveId" clId="{0B075B8C-A29B-4AFC-8CD6-4BE97F7A2E73}" dt="2024-08-12T05:23:26.937" v="49"/>
        <pc:sldMkLst>
          <pc:docMk/>
          <pc:sldMk cId="165589800" sldId="448"/>
        </pc:sldMkLst>
        <pc:spChg chg="del">
          <ac:chgData name="Alfred Smith" userId="3c60a3631c0db8ad" providerId="LiveId" clId="{0B075B8C-A29B-4AFC-8CD6-4BE97F7A2E73}" dt="2024-08-12T05:23:13.766" v="46" actId="21"/>
          <ac:spMkLst>
            <pc:docMk/>
            <pc:sldMk cId="165589800" sldId="448"/>
            <ac:spMk id="2" creationId="{A9C963FB-6525-8C42-8F1F-D5CC595EFC9E}"/>
          </ac:spMkLst>
        </pc:spChg>
        <pc:spChg chg="add mod">
          <ac:chgData name="Alfred Smith" userId="3c60a3631c0db8ad" providerId="LiveId" clId="{0B075B8C-A29B-4AFC-8CD6-4BE97F7A2E73}" dt="2024-08-12T05:23:26.937" v="49"/>
          <ac:spMkLst>
            <pc:docMk/>
            <pc:sldMk cId="165589800" sldId="448"/>
            <ac:spMk id="5" creationId="{77C430F8-CBD8-9543-BB9D-0A744174F5CA}"/>
          </ac:spMkLst>
        </pc:spChg>
        <pc:picChg chg="add mod">
          <ac:chgData name="Alfred Smith" userId="3c60a3631c0db8ad" providerId="LiveId" clId="{0B075B8C-A29B-4AFC-8CD6-4BE97F7A2E73}" dt="2024-08-12T05:23:26.937" v="49"/>
          <ac:picMkLst>
            <pc:docMk/>
            <pc:sldMk cId="165589800" sldId="448"/>
            <ac:picMk id="4" creationId="{9AAE1B1E-DAA5-49DD-9FC8-D5A717660BD0}"/>
          </ac:picMkLst>
        </pc:picChg>
      </pc:sldChg>
      <pc:sldChg chg="addSp delSp modSp mod">
        <pc:chgData name="Alfred Smith" userId="3c60a3631c0db8ad" providerId="LiveId" clId="{0B075B8C-A29B-4AFC-8CD6-4BE97F7A2E73}" dt="2024-08-12T05:23:07.218" v="45"/>
        <pc:sldMkLst>
          <pc:docMk/>
          <pc:sldMk cId="3922863699" sldId="449"/>
        </pc:sldMkLst>
        <pc:spChg chg="add mod">
          <ac:chgData name="Alfred Smith" userId="3c60a3631c0db8ad" providerId="LiveId" clId="{0B075B8C-A29B-4AFC-8CD6-4BE97F7A2E73}" dt="2024-08-12T05:23:07.218" v="45"/>
          <ac:spMkLst>
            <pc:docMk/>
            <pc:sldMk cId="3922863699" sldId="449"/>
            <ac:spMk id="3" creationId="{CFAD2233-7B44-959F-2FED-E5FA5C1F420A}"/>
          </ac:spMkLst>
        </pc:spChg>
        <pc:spChg chg="del">
          <ac:chgData name="Alfred Smith" userId="3c60a3631c0db8ad" providerId="LiveId" clId="{0B075B8C-A29B-4AFC-8CD6-4BE97F7A2E73}" dt="2024-08-12T05:22:52.367" v="40" actId="21"/>
          <ac:spMkLst>
            <pc:docMk/>
            <pc:sldMk cId="3922863699" sldId="449"/>
            <ac:spMk id="4" creationId="{9A13E2D8-2F59-44C1-B1D2-79C300C26DD4}"/>
          </ac:spMkLst>
        </pc:spChg>
        <pc:picChg chg="add mod">
          <ac:chgData name="Alfred Smith" userId="3c60a3631c0db8ad" providerId="LiveId" clId="{0B075B8C-A29B-4AFC-8CD6-4BE97F7A2E73}" dt="2024-08-12T05:23:07.218" v="45"/>
          <ac:picMkLst>
            <pc:docMk/>
            <pc:sldMk cId="3922863699" sldId="449"/>
            <ac:picMk id="2" creationId="{6BE63459-2C53-4760-AF20-58AB0820C17A}"/>
          </ac:picMkLst>
        </pc:picChg>
      </pc:sldChg>
      <pc:sldChg chg="addSp delSp modSp mod">
        <pc:chgData name="Alfred Smith" userId="3c60a3631c0db8ad" providerId="LiveId" clId="{0B075B8C-A29B-4AFC-8CD6-4BE97F7A2E73}" dt="2024-08-12T05:22:46.902" v="39"/>
        <pc:sldMkLst>
          <pc:docMk/>
          <pc:sldMk cId="2272878180" sldId="450"/>
        </pc:sldMkLst>
        <pc:spChg chg="del mod">
          <ac:chgData name="Alfred Smith" userId="3c60a3631c0db8ad" providerId="LiveId" clId="{0B075B8C-A29B-4AFC-8CD6-4BE97F7A2E73}" dt="2024-08-12T05:22:31.674" v="34" actId="21"/>
          <ac:spMkLst>
            <pc:docMk/>
            <pc:sldMk cId="2272878180" sldId="450"/>
            <ac:spMk id="4" creationId="{9A13E2D8-2F59-44C1-B1D2-79C300C26DD4}"/>
          </ac:spMkLst>
        </pc:spChg>
        <pc:spChg chg="add mod">
          <ac:chgData name="Alfred Smith" userId="3c60a3631c0db8ad" providerId="LiveId" clId="{0B075B8C-A29B-4AFC-8CD6-4BE97F7A2E73}" dt="2024-08-12T05:22:46.902" v="39"/>
          <ac:spMkLst>
            <pc:docMk/>
            <pc:sldMk cId="2272878180" sldId="450"/>
            <ac:spMk id="5" creationId="{FD29D7C8-1E79-3CA1-FBFD-8D84DC91640F}"/>
          </ac:spMkLst>
        </pc:spChg>
        <pc:picChg chg="add mod">
          <ac:chgData name="Alfred Smith" userId="3c60a3631c0db8ad" providerId="LiveId" clId="{0B075B8C-A29B-4AFC-8CD6-4BE97F7A2E73}" dt="2024-08-12T05:22:46.902" v="39"/>
          <ac:picMkLst>
            <pc:docMk/>
            <pc:sldMk cId="2272878180" sldId="450"/>
            <ac:picMk id="2" creationId="{DA6A6831-0E77-47A7-BF41-8EFD485F316B}"/>
          </ac:picMkLst>
        </pc:picChg>
      </pc:sldChg>
      <pc:sldChg chg="addSp delSp modSp mod">
        <pc:chgData name="Alfred Smith" userId="3c60a3631c0db8ad" providerId="LiveId" clId="{0B075B8C-A29B-4AFC-8CD6-4BE97F7A2E73}" dt="2024-08-12T05:22:27.625" v="32"/>
        <pc:sldMkLst>
          <pc:docMk/>
          <pc:sldMk cId="4294326179" sldId="451"/>
        </pc:sldMkLst>
        <pc:spChg chg="add mod">
          <ac:chgData name="Alfred Smith" userId="3c60a3631c0db8ad" providerId="LiveId" clId="{0B075B8C-A29B-4AFC-8CD6-4BE97F7A2E73}" dt="2024-08-12T05:22:27.625" v="32"/>
          <ac:spMkLst>
            <pc:docMk/>
            <pc:sldMk cId="4294326179" sldId="451"/>
            <ac:spMk id="3" creationId="{879F3C90-F70A-0E4E-709E-00E1D34649B3}"/>
          </ac:spMkLst>
        </pc:spChg>
        <pc:spChg chg="del">
          <ac:chgData name="Alfred Smith" userId="3c60a3631c0db8ad" providerId="LiveId" clId="{0B075B8C-A29B-4AFC-8CD6-4BE97F7A2E73}" dt="2024-08-12T05:22:17.581" v="29" actId="21"/>
          <ac:spMkLst>
            <pc:docMk/>
            <pc:sldMk cId="4294326179" sldId="451"/>
            <ac:spMk id="4" creationId="{9A13E2D8-2F59-44C1-B1D2-79C300C26DD4}"/>
          </ac:spMkLst>
        </pc:spChg>
        <pc:picChg chg="add mod">
          <ac:chgData name="Alfred Smith" userId="3c60a3631c0db8ad" providerId="LiveId" clId="{0B075B8C-A29B-4AFC-8CD6-4BE97F7A2E73}" dt="2024-08-12T05:22:27.625" v="32"/>
          <ac:picMkLst>
            <pc:docMk/>
            <pc:sldMk cId="4294326179" sldId="451"/>
            <ac:picMk id="2" creationId="{79923F4A-AF20-485E-AF7A-45F1F9598904}"/>
          </ac:picMkLst>
        </pc:picChg>
      </pc:sldChg>
      <pc:sldChg chg="addSp delSp modSp mod">
        <pc:chgData name="Alfred Smith" userId="3c60a3631c0db8ad" providerId="LiveId" clId="{0B075B8C-A29B-4AFC-8CD6-4BE97F7A2E73}" dt="2024-08-12T05:22:12.192" v="28"/>
        <pc:sldMkLst>
          <pc:docMk/>
          <pc:sldMk cId="3119017654" sldId="452"/>
        </pc:sldMkLst>
        <pc:spChg chg="add mod">
          <ac:chgData name="Alfred Smith" userId="3c60a3631c0db8ad" providerId="LiveId" clId="{0B075B8C-A29B-4AFC-8CD6-4BE97F7A2E73}" dt="2024-08-12T05:22:12.192" v="28"/>
          <ac:spMkLst>
            <pc:docMk/>
            <pc:sldMk cId="3119017654" sldId="452"/>
            <ac:spMk id="3" creationId="{D463ECE4-A3C1-DC64-0559-3F0A45D8425E}"/>
          </ac:spMkLst>
        </pc:spChg>
        <pc:spChg chg="del">
          <ac:chgData name="Alfred Smith" userId="3c60a3631c0db8ad" providerId="LiveId" clId="{0B075B8C-A29B-4AFC-8CD6-4BE97F7A2E73}" dt="2024-08-12T05:22:04.542" v="25" actId="21"/>
          <ac:spMkLst>
            <pc:docMk/>
            <pc:sldMk cId="3119017654" sldId="452"/>
            <ac:spMk id="4" creationId="{9A13E2D8-2F59-44C1-B1D2-79C300C26DD4}"/>
          </ac:spMkLst>
        </pc:spChg>
        <pc:picChg chg="add mod">
          <ac:chgData name="Alfred Smith" userId="3c60a3631c0db8ad" providerId="LiveId" clId="{0B075B8C-A29B-4AFC-8CD6-4BE97F7A2E73}" dt="2024-08-12T05:22:12.192" v="28"/>
          <ac:picMkLst>
            <pc:docMk/>
            <pc:sldMk cId="3119017654" sldId="452"/>
            <ac:picMk id="2" creationId="{66FBDE3F-44D9-45DD-B1CE-0E22CC90FBC9}"/>
          </ac:picMkLst>
        </pc:picChg>
      </pc:sldChg>
      <pc:sldChg chg="addSp delSp modSp mod">
        <pc:chgData name="Alfred Smith" userId="3c60a3631c0db8ad" providerId="LiveId" clId="{0B075B8C-A29B-4AFC-8CD6-4BE97F7A2E73}" dt="2024-08-12T05:21:55.931" v="24"/>
        <pc:sldMkLst>
          <pc:docMk/>
          <pc:sldMk cId="1331795980" sldId="453"/>
        </pc:sldMkLst>
        <pc:spChg chg="add mod">
          <ac:chgData name="Alfred Smith" userId="3c60a3631c0db8ad" providerId="LiveId" clId="{0B075B8C-A29B-4AFC-8CD6-4BE97F7A2E73}" dt="2024-08-12T05:21:55.931" v="24"/>
          <ac:spMkLst>
            <pc:docMk/>
            <pc:sldMk cId="1331795980" sldId="453"/>
            <ac:spMk id="3" creationId="{71DF3691-CD7A-2054-C19D-D93EFD5862E6}"/>
          </ac:spMkLst>
        </pc:spChg>
        <pc:spChg chg="del">
          <ac:chgData name="Alfred Smith" userId="3c60a3631c0db8ad" providerId="LiveId" clId="{0B075B8C-A29B-4AFC-8CD6-4BE97F7A2E73}" dt="2024-08-12T05:21:49.717" v="21" actId="21"/>
          <ac:spMkLst>
            <pc:docMk/>
            <pc:sldMk cId="1331795980" sldId="453"/>
            <ac:spMk id="4" creationId="{9A13E2D8-2F59-44C1-B1D2-79C300C26DD4}"/>
          </ac:spMkLst>
        </pc:spChg>
        <pc:picChg chg="add mod">
          <ac:chgData name="Alfred Smith" userId="3c60a3631c0db8ad" providerId="LiveId" clId="{0B075B8C-A29B-4AFC-8CD6-4BE97F7A2E73}" dt="2024-08-12T05:21:55.931" v="24"/>
          <ac:picMkLst>
            <pc:docMk/>
            <pc:sldMk cId="1331795980" sldId="453"/>
            <ac:picMk id="2" creationId="{AE4FB5BD-8626-4926-AFF5-F9163020D35E}"/>
          </ac:picMkLst>
        </pc:picChg>
      </pc:sldChg>
      <pc:sldChg chg="addSp delSp modSp mod">
        <pc:chgData name="Alfred Smith" userId="3c60a3631c0db8ad" providerId="LiveId" clId="{0B075B8C-A29B-4AFC-8CD6-4BE97F7A2E73}" dt="2024-08-12T05:21:45.020" v="20"/>
        <pc:sldMkLst>
          <pc:docMk/>
          <pc:sldMk cId="836718411" sldId="454"/>
        </pc:sldMkLst>
        <pc:spChg chg="add mod">
          <ac:chgData name="Alfred Smith" userId="3c60a3631c0db8ad" providerId="LiveId" clId="{0B075B8C-A29B-4AFC-8CD6-4BE97F7A2E73}" dt="2024-08-12T05:21:45.020" v="20"/>
          <ac:spMkLst>
            <pc:docMk/>
            <pc:sldMk cId="836718411" sldId="454"/>
            <ac:spMk id="3" creationId="{C4B9ADC0-0274-E495-8074-CDCED968A196}"/>
          </ac:spMkLst>
        </pc:spChg>
        <pc:spChg chg="del">
          <ac:chgData name="Alfred Smith" userId="3c60a3631c0db8ad" providerId="LiveId" clId="{0B075B8C-A29B-4AFC-8CD6-4BE97F7A2E73}" dt="2024-08-12T05:21:38.246" v="17" actId="21"/>
          <ac:spMkLst>
            <pc:docMk/>
            <pc:sldMk cId="836718411" sldId="454"/>
            <ac:spMk id="4" creationId="{9A13E2D8-2F59-44C1-B1D2-79C300C26DD4}"/>
          </ac:spMkLst>
        </pc:spChg>
        <pc:picChg chg="add mod">
          <ac:chgData name="Alfred Smith" userId="3c60a3631c0db8ad" providerId="LiveId" clId="{0B075B8C-A29B-4AFC-8CD6-4BE97F7A2E73}" dt="2024-08-12T05:21:45.020" v="20"/>
          <ac:picMkLst>
            <pc:docMk/>
            <pc:sldMk cId="836718411" sldId="454"/>
            <ac:picMk id="5" creationId="{12857EF5-428B-429C-805D-FF17749304FB}"/>
          </ac:picMkLst>
        </pc:picChg>
      </pc:sldChg>
      <pc:sldChg chg="addSp delSp modSp mod">
        <pc:chgData name="Alfred Smith" userId="3c60a3631c0db8ad" providerId="LiveId" clId="{0B075B8C-A29B-4AFC-8CD6-4BE97F7A2E73}" dt="2024-08-12T05:21:28.546" v="15"/>
        <pc:sldMkLst>
          <pc:docMk/>
          <pc:sldMk cId="3996438012" sldId="455"/>
        </pc:sldMkLst>
        <pc:spChg chg="add mod">
          <ac:chgData name="Alfred Smith" userId="3c60a3631c0db8ad" providerId="LiveId" clId="{0B075B8C-A29B-4AFC-8CD6-4BE97F7A2E73}" dt="2024-08-12T05:21:28.546" v="15"/>
          <ac:spMkLst>
            <pc:docMk/>
            <pc:sldMk cId="3996438012" sldId="455"/>
            <ac:spMk id="2" creationId="{356B7F86-BDC7-117F-2CE7-6DC1569FA2F8}"/>
          </ac:spMkLst>
        </pc:spChg>
        <pc:spChg chg="del">
          <ac:chgData name="Alfred Smith" userId="3c60a3631c0db8ad" providerId="LiveId" clId="{0B075B8C-A29B-4AFC-8CD6-4BE97F7A2E73}" dt="2024-08-12T05:21:14.120" v="12" actId="21"/>
          <ac:spMkLst>
            <pc:docMk/>
            <pc:sldMk cId="3996438012" sldId="455"/>
            <ac:spMk id="4" creationId="{9A13E2D8-2F59-44C1-B1D2-79C300C26DD4}"/>
          </ac:spMkLst>
        </pc:spChg>
        <pc:picChg chg="add mod">
          <ac:chgData name="Alfred Smith" userId="3c60a3631c0db8ad" providerId="LiveId" clId="{0B075B8C-A29B-4AFC-8CD6-4BE97F7A2E73}" dt="2024-08-12T05:21:28.546" v="15"/>
          <ac:picMkLst>
            <pc:docMk/>
            <pc:sldMk cId="3996438012" sldId="455"/>
            <ac:picMk id="9" creationId="{C82F40C8-84AF-4617-B981-ADA56F85EBA2}"/>
          </ac:picMkLst>
        </pc:picChg>
      </pc:sldChg>
      <pc:sldChg chg="addSp delSp modSp mod">
        <pc:chgData name="Alfred Smith" userId="3c60a3631c0db8ad" providerId="LiveId" clId="{0B075B8C-A29B-4AFC-8CD6-4BE97F7A2E73}" dt="2024-08-12T05:21:07.136" v="11"/>
        <pc:sldMkLst>
          <pc:docMk/>
          <pc:sldMk cId="3010577098" sldId="456"/>
        </pc:sldMkLst>
        <pc:spChg chg="add mod">
          <ac:chgData name="Alfred Smith" userId="3c60a3631c0db8ad" providerId="LiveId" clId="{0B075B8C-A29B-4AFC-8CD6-4BE97F7A2E73}" dt="2024-08-12T05:21:07.136" v="11"/>
          <ac:spMkLst>
            <pc:docMk/>
            <pc:sldMk cId="3010577098" sldId="456"/>
            <ac:spMk id="2" creationId="{3E2A0066-4CA7-5DB6-E34F-9CE7006F650C}"/>
          </ac:spMkLst>
        </pc:spChg>
        <pc:spChg chg="del">
          <ac:chgData name="Alfred Smith" userId="3c60a3631c0db8ad" providerId="LiveId" clId="{0B075B8C-A29B-4AFC-8CD6-4BE97F7A2E73}" dt="2024-08-12T05:21:00.184" v="8" actId="21"/>
          <ac:spMkLst>
            <pc:docMk/>
            <pc:sldMk cId="3010577098" sldId="456"/>
            <ac:spMk id="4" creationId="{9A13E2D8-2F59-44C1-B1D2-79C300C26DD4}"/>
          </ac:spMkLst>
        </pc:spChg>
        <pc:picChg chg="add mod">
          <ac:chgData name="Alfred Smith" userId="3c60a3631c0db8ad" providerId="LiveId" clId="{0B075B8C-A29B-4AFC-8CD6-4BE97F7A2E73}" dt="2024-08-12T05:21:07.136" v="11"/>
          <ac:picMkLst>
            <pc:docMk/>
            <pc:sldMk cId="3010577098" sldId="456"/>
            <ac:picMk id="3" creationId="{F06C4FDA-F54C-416C-B308-A88576C58254}"/>
          </ac:picMkLst>
        </pc:picChg>
      </pc:sldChg>
      <pc:sldChg chg="addSp delSp modSp mod">
        <pc:chgData name="Alfred Smith" userId="3c60a3631c0db8ad" providerId="LiveId" clId="{0B075B8C-A29B-4AFC-8CD6-4BE97F7A2E73}" dt="2024-08-12T05:20:56.037" v="7"/>
        <pc:sldMkLst>
          <pc:docMk/>
          <pc:sldMk cId="873324652" sldId="458"/>
        </pc:sldMkLst>
        <pc:spChg chg="add mod">
          <ac:chgData name="Alfred Smith" userId="3c60a3631c0db8ad" providerId="LiveId" clId="{0B075B8C-A29B-4AFC-8CD6-4BE97F7A2E73}" dt="2024-08-12T05:20:56.037" v="7"/>
          <ac:spMkLst>
            <pc:docMk/>
            <pc:sldMk cId="873324652" sldId="458"/>
            <ac:spMk id="2" creationId="{27D1BC16-14FB-ECAE-AA84-70C310358855}"/>
          </ac:spMkLst>
        </pc:spChg>
        <pc:spChg chg="del">
          <ac:chgData name="Alfred Smith" userId="3c60a3631c0db8ad" providerId="LiveId" clId="{0B075B8C-A29B-4AFC-8CD6-4BE97F7A2E73}" dt="2024-08-12T05:20:48.488" v="4" actId="21"/>
          <ac:spMkLst>
            <pc:docMk/>
            <pc:sldMk cId="873324652" sldId="458"/>
            <ac:spMk id="4" creationId="{9A13E2D8-2F59-44C1-B1D2-79C300C26DD4}"/>
          </ac:spMkLst>
        </pc:spChg>
        <pc:picChg chg="add mod">
          <ac:chgData name="Alfred Smith" userId="3c60a3631c0db8ad" providerId="LiveId" clId="{0B075B8C-A29B-4AFC-8CD6-4BE97F7A2E73}" dt="2024-08-12T05:20:56.037" v="7"/>
          <ac:picMkLst>
            <pc:docMk/>
            <pc:sldMk cId="873324652" sldId="458"/>
            <ac:picMk id="3" creationId="{72F2E76A-9B4D-45B4-954D-9356CE260CDF}"/>
          </ac:picMkLst>
        </pc:picChg>
      </pc:sldChg>
      <pc:sldChg chg="addSp modSp new">
        <pc:chgData name="Alfred Smith" userId="3c60a3631c0db8ad" providerId="LiveId" clId="{0B075B8C-A29B-4AFC-8CD6-4BE97F7A2E73}" dt="2024-08-12T05:20:26.357" v="2"/>
        <pc:sldMkLst>
          <pc:docMk/>
          <pc:sldMk cId="3644826412" sldId="460"/>
        </pc:sldMkLst>
        <pc:picChg chg="add mod">
          <ac:chgData name="Alfred Smith" userId="3c60a3631c0db8ad" providerId="LiveId" clId="{0B075B8C-A29B-4AFC-8CD6-4BE97F7A2E73}" dt="2024-08-12T05:20:26.357" v="2"/>
          <ac:picMkLst>
            <pc:docMk/>
            <pc:sldMk cId="3644826412" sldId="460"/>
            <ac:picMk id="4" creationId="{4CB33A81-D2CB-4CD4-A1DE-CFD87EB120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E89E2-0C97-444D-A95B-1074CB6D63B9}"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8EED2-397A-4EC0-8B97-6DA62580C186}" type="slidenum">
              <a:rPr lang="en-ZA" smtClean="0"/>
              <a:t>‹#›</a:t>
            </a:fld>
            <a:endParaRPr lang="en-ZA"/>
          </a:p>
        </p:txBody>
      </p:sp>
    </p:spTree>
    <p:extLst>
      <p:ext uri="{BB962C8B-B14F-4D97-AF65-F5344CB8AC3E}">
        <p14:creationId xmlns:p14="http://schemas.microsoft.com/office/powerpoint/2010/main" val="137951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5</a:t>
            </a:fld>
            <a:endParaRPr lang="en-ZA"/>
          </a:p>
        </p:txBody>
      </p:sp>
    </p:spTree>
    <p:extLst>
      <p:ext uri="{BB962C8B-B14F-4D97-AF65-F5344CB8AC3E}">
        <p14:creationId xmlns:p14="http://schemas.microsoft.com/office/powerpoint/2010/main" val="425812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27</a:t>
            </a:fld>
            <a:endParaRPr lang="en-ZA"/>
          </a:p>
        </p:txBody>
      </p:sp>
    </p:spTree>
    <p:extLst>
      <p:ext uri="{BB962C8B-B14F-4D97-AF65-F5344CB8AC3E}">
        <p14:creationId xmlns:p14="http://schemas.microsoft.com/office/powerpoint/2010/main" val="319313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29</a:t>
            </a:fld>
            <a:endParaRPr lang="en-ZA"/>
          </a:p>
        </p:txBody>
      </p:sp>
    </p:spTree>
    <p:extLst>
      <p:ext uri="{BB962C8B-B14F-4D97-AF65-F5344CB8AC3E}">
        <p14:creationId xmlns:p14="http://schemas.microsoft.com/office/powerpoint/2010/main" val="101128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31</a:t>
            </a:fld>
            <a:endParaRPr lang="en-ZA"/>
          </a:p>
        </p:txBody>
      </p:sp>
    </p:spTree>
    <p:extLst>
      <p:ext uri="{BB962C8B-B14F-4D97-AF65-F5344CB8AC3E}">
        <p14:creationId xmlns:p14="http://schemas.microsoft.com/office/powerpoint/2010/main" val="624526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35</a:t>
            </a:fld>
            <a:endParaRPr lang="en-ZA"/>
          </a:p>
        </p:txBody>
      </p:sp>
    </p:spTree>
    <p:extLst>
      <p:ext uri="{BB962C8B-B14F-4D97-AF65-F5344CB8AC3E}">
        <p14:creationId xmlns:p14="http://schemas.microsoft.com/office/powerpoint/2010/main" val="143132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37</a:t>
            </a:fld>
            <a:endParaRPr lang="en-ZA"/>
          </a:p>
        </p:txBody>
      </p:sp>
    </p:spTree>
    <p:extLst>
      <p:ext uri="{BB962C8B-B14F-4D97-AF65-F5344CB8AC3E}">
        <p14:creationId xmlns:p14="http://schemas.microsoft.com/office/powerpoint/2010/main" val="98015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39</a:t>
            </a:fld>
            <a:endParaRPr lang="en-ZA"/>
          </a:p>
        </p:txBody>
      </p:sp>
    </p:spTree>
    <p:extLst>
      <p:ext uri="{BB962C8B-B14F-4D97-AF65-F5344CB8AC3E}">
        <p14:creationId xmlns:p14="http://schemas.microsoft.com/office/powerpoint/2010/main" val="212138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7</a:t>
            </a:fld>
            <a:endParaRPr lang="en-ZA"/>
          </a:p>
        </p:txBody>
      </p:sp>
    </p:spTree>
    <p:extLst>
      <p:ext uri="{BB962C8B-B14F-4D97-AF65-F5344CB8AC3E}">
        <p14:creationId xmlns:p14="http://schemas.microsoft.com/office/powerpoint/2010/main" val="357291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11</a:t>
            </a:fld>
            <a:endParaRPr lang="en-ZA"/>
          </a:p>
        </p:txBody>
      </p:sp>
    </p:spTree>
    <p:extLst>
      <p:ext uri="{BB962C8B-B14F-4D97-AF65-F5344CB8AC3E}">
        <p14:creationId xmlns:p14="http://schemas.microsoft.com/office/powerpoint/2010/main" val="239903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13</a:t>
            </a:fld>
            <a:endParaRPr lang="en-ZA"/>
          </a:p>
        </p:txBody>
      </p:sp>
    </p:spTree>
    <p:extLst>
      <p:ext uri="{BB962C8B-B14F-4D97-AF65-F5344CB8AC3E}">
        <p14:creationId xmlns:p14="http://schemas.microsoft.com/office/powerpoint/2010/main" val="275200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15</a:t>
            </a:fld>
            <a:endParaRPr lang="en-ZA"/>
          </a:p>
        </p:txBody>
      </p:sp>
    </p:spTree>
    <p:extLst>
      <p:ext uri="{BB962C8B-B14F-4D97-AF65-F5344CB8AC3E}">
        <p14:creationId xmlns:p14="http://schemas.microsoft.com/office/powerpoint/2010/main" val="107424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4EC8EED2-397A-4EC0-8B97-6DA62580C186}" type="slidenum">
              <a:rPr lang="en-ZA" smtClean="0"/>
              <a:t>17</a:t>
            </a:fld>
            <a:endParaRPr lang="en-ZA"/>
          </a:p>
        </p:txBody>
      </p:sp>
    </p:spTree>
    <p:extLst>
      <p:ext uri="{BB962C8B-B14F-4D97-AF65-F5344CB8AC3E}">
        <p14:creationId xmlns:p14="http://schemas.microsoft.com/office/powerpoint/2010/main" val="395961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19</a:t>
            </a:fld>
            <a:endParaRPr lang="en-ZA"/>
          </a:p>
        </p:txBody>
      </p:sp>
    </p:spTree>
    <p:extLst>
      <p:ext uri="{BB962C8B-B14F-4D97-AF65-F5344CB8AC3E}">
        <p14:creationId xmlns:p14="http://schemas.microsoft.com/office/powerpoint/2010/main" val="411832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21</a:t>
            </a:fld>
            <a:endParaRPr lang="en-ZA"/>
          </a:p>
        </p:txBody>
      </p:sp>
    </p:spTree>
    <p:extLst>
      <p:ext uri="{BB962C8B-B14F-4D97-AF65-F5344CB8AC3E}">
        <p14:creationId xmlns:p14="http://schemas.microsoft.com/office/powerpoint/2010/main" val="138267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25</a:t>
            </a:fld>
            <a:endParaRPr lang="en-ZA"/>
          </a:p>
        </p:txBody>
      </p:sp>
    </p:spTree>
    <p:extLst>
      <p:ext uri="{BB962C8B-B14F-4D97-AF65-F5344CB8AC3E}">
        <p14:creationId xmlns:p14="http://schemas.microsoft.com/office/powerpoint/2010/main" val="390177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6C06-2E18-4251-ABA9-41510F8626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2DB8F17-D173-4DBC-AC32-0348C3A46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889A850-B106-4F64-8B51-31050DDBCA98}"/>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5" name="Footer Placeholder 4">
            <a:extLst>
              <a:ext uri="{FF2B5EF4-FFF2-40B4-BE49-F238E27FC236}">
                <a16:creationId xmlns:a16="http://schemas.microsoft.com/office/drawing/2014/main" id="{24C3310A-29EB-433E-8D41-4961192F72C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2CB473-BFF1-4E1C-9E71-B4DECC81D83C}"/>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64647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5704-7D9D-40E2-9214-602775B63A3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D6C74B4-A4CE-49FD-9963-D225E3C660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A0AF7CE-ACA2-41AF-82AD-84E7A35B7C7F}"/>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5" name="Footer Placeholder 4">
            <a:extLst>
              <a:ext uri="{FF2B5EF4-FFF2-40B4-BE49-F238E27FC236}">
                <a16:creationId xmlns:a16="http://schemas.microsoft.com/office/drawing/2014/main" id="{1235DAE4-72B4-45D0-9FD2-0A8EFB1ACF1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352F9B-8B84-468C-8E25-F8574E898A77}"/>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272188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337E7-D551-4356-9B7C-F6D78FE3FA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59B8380-D699-4D77-B985-55C795CA0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E3728F8-3EB7-41F6-A710-24724DF5658A}"/>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5" name="Footer Placeholder 4">
            <a:extLst>
              <a:ext uri="{FF2B5EF4-FFF2-40B4-BE49-F238E27FC236}">
                <a16:creationId xmlns:a16="http://schemas.microsoft.com/office/drawing/2014/main" id="{59F705CB-D06A-4A38-A14D-CAB20E8346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40C737-DE1C-40B9-9C81-CCE68FCC7332}"/>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378501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26E6-5DB6-4366-A79E-C686B84D41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B0FDEFE-4E74-443C-AA2A-749AA14257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7B063E8-60A8-43FC-BD83-31BFC9E67DCE}"/>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5" name="Footer Placeholder 4">
            <a:extLst>
              <a:ext uri="{FF2B5EF4-FFF2-40B4-BE49-F238E27FC236}">
                <a16:creationId xmlns:a16="http://schemas.microsoft.com/office/drawing/2014/main" id="{1D7A1657-9D08-4424-ADFF-0484E1B45B3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D69435F-B8E9-46C9-B286-0E678261A7AD}"/>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95330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7677-D966-4267-9EF8-EF3A44201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7B18743-6927-449F-B59D-1B0A7F4DBF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A378E-2BA3-4AD7-A91E-B1E800FC3837}"/>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5" name="Footer Placeholder 4">
            <a:extLst>
              <a:ext uri="{FF2B5EF4-FFF2-40B4-BE49-F238E27FC236}">
                <a16:creationId xmlns:a16="http://schemas.microsoft.com/office/drawing/2014/main" id="{AE5547CB-EFB4-4C3F-8C7C-51A1C60ABF6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CA3C6D-5F55-46E7-B0F0-E2A9A51B4D29}"/>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286980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F7A0-28A0-4DAB-9D5D-548C487AEE5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324F84F-BD6B-419F-BEAF-7C63DC331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98E4310-B529-4BEB-80CB-9D7DC5D96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B6F68A8-F894-4E3F-B416-F74D0A3E3069}"/>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6" name="Footer Placeholder 5">
            <a:extLst>
              <a:ext uri="{FF2B5EF4-FFF2-40B4-BE49-F238E27FC236}">
                <a16:creationId xmlns:a16="http://schemas.microsoft.com/office/drawing/2014/main" id="{3698BDDE-0AAB-4263-9680-7CD48AF5DC5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ABBC401-318E-4403-A235-B6674FC5C57D}"/>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53718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2500-ADEC-49CC-A091-E749F3C42C0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B2B57FF-C235-4E28-8BCF-854C57C3E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3305D-77D1-4535-A57C-6E3B55A8C8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844B9D-17B6-4750-BEDB-7353440AE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FF54B2-6BF4-4470-9E65-E559E7F80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2744ABB-C549-42A8-8A43-10D6AFAAB826}"/>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8" name="Footer Placeholder 7">
            <a:extLst>
              <a:ext uri="{FF2B5EF4-FFF2-40B4-BE49-F238E27FC236}">
                <a16:creationId xmlns:a16="http://schemas.microsoft.com/office/drawing/2014/main" id="{3C571600-2428-4716-99A6-EC6FDF52138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3916EAC-5E2F-48C9-9B86-5821A97F33A2}"/>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392973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35D4-0370-4577-A72D-1D6D29A555FB}"/>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B176196-4454-4753-BBDF-3094D1B20AFB}"/>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4" name="Footer Placeholder 3">
            <a:extLst>
              <a:ext uri="{FF2B5EF4-FFF2-40B4-BE49-F238E27FC236}">
                <a16:creationId xmlns:a16="http://schemas.microsoft.com/office/drawing/2014/main" id="{F8058131-9400-48B2-B696-6E77E74B94B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EC557FE-3359-4216-9AB4-A67B4576094B}"/>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8371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F750D-DCFA-4866-8B9A-F466756FFF03}"/>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3" name="Footer Placeholder 2">
            <a:extLst>
              <a:ext uri="{FF2B5EF4-FFF2-40B4-BE49-F238E27FC236}">
                <a16:creationId xmlns:a16="http://schemas.microsoft.com/office/drawing/2014/main" id="{0F07F3CA-3023-4E4A-929E-5FF95A57B79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AE9E8EC-9A4E-4ABF-9AF9-EED3385E9A04}"/>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50734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EC1A-5532-4488-8EF2-70321E13D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D8F0A07-AC58-415C-8AEB-69E4DB337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BD1123A-3108-43C4-B07F-95052986D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FE625-B1E0-412B-ACC7-D5EA8A141A80}"/>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6" name="Footer Placeholder 5">
            <a:extLst>
              <a:ext uri="{FF2B5EF4-FFF2-40B4-BE49-F238E27FC236}">
                <a16:creationId xmlns:a16="http://schemas.microsoft.com/office/drawing/2014/main" id="{B0DFA525-0742-4309-A091-BEC253482CD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E018FD8-108D-4F0A-8333-B10DBDA20639}"/>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5595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07A7-B8B2-4F55-B0B9-28A00B1B3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3C0349B-5254-49B4-9A5E-A8C219886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B7FE64C-8285-431B-AF8E-FE109364C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1B53B-74B6-4496-9E0F-5FA4208A46E3}"/>
              </a:ext>
            </a:extLst>
          </p:cNvPr>
          <p:cNvSpPr>
            <a:spLocks noGrp="1"/>
          </p:cNvSpPr>
          <p:nvPr>
            <p:ph type="dt" sz="half" idx="10"/>
          </p:nvPr>
        </p:nvSpPr>
        <p:spPr/>
        <p:txBody>
          <a:bodyPr/>
          <a:lstStyle/>
          <a:p>
            <a:fld id="{9355B553-3305-4679-8696-12DDB5F9163A}" type="datetimeFigureOut">
              <a:rPr lang="en-ZA" smtClean="0"/>
              <a:t>2024/08/14</a:t>
            </a:fld>
            <a:endParaRPr lang="en-ZA"/>
          </a:p>
        </p:txBody>
      </p:sp>
      <p:sp>
        <p:nvSpPr>
          <p:cNvPr id="6" name="Footer Placeholder 5">
            <a:extLst>
              <a:ext uri="{FF2B5EF4-FFF2-40B4-BE49-F238E27FC236}">
                <a16:creationId xmlns:a16="http://schemas.microsoft.com/office/drawing/2014/main" id="{E7160B7B-AFDE-4684-85B0-95DB96B2927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2C5620C-EED5-4F8B-8E6E-81B5E911FCF0}"/>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73196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8CCB6-1504-4F43-92DF-9D6C85634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A8D26FD-9C32-4158-AEC9-B20C77E13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CA6A2E0-A559-43A6-A352-F4685D090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B553-3305-4679-8696-12DDB5F9163A}" type="datetimeFigureOut">
              <a:rPr lang="en-ZA" smtClean="0"/>
              <a:t>2024/08/14</a:t>
            </a:fld>
            <a:endParaRPr lang="en-ZA"/>
          </a:p>
        </p:txBody>
      </p:sp>
      <p:sp>
        <p:nvSpPr>
          <p:cNvPr id="5" name="Footer Placeholder 4">
            <a:extLst>
              <a:ext uri="{FF2B5EF4-FFF2-40B4-BE49-F238E27FC236}">
                <a16:creationId xmlns:a16="http://schemas.microsoft.com/office/drawing/2014/main" id="{B1FDABF4-7875-42A8-B9B9-D21B9F569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5A4EB26-49ED-4C6B-B726-5E63610E7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B0A71-344B-42B0-8C50-05135263A31B}" type="slidenum">
              <a:rPr lang="en-ZA" smtClean="0"/>
              <a:t>‹#›</a:t>
            </a:fld>
            <a:endParaRPr lang="en-ZA"/>
          </a:p>
        </p:txBody>
      </p:sp>
    </p:spTree>
    <p:extLst>
      <p:ext uri="{BB962C8B-B14F-4D97-AF65-F5344CB8AC3E}">
        <p14:creationId xmlns:p14="http://schemas.microsoft.com/office/powerpoint/2010/main" val="3908183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087A-83EB-A84D-B64A-22B946D9CEBC}"/>
              </a:ext>
            </a:extLst>
          </p:cNvPr>
          <p:cNvSpPr>
            <a:spLocks noGrp="1"/>
          </p:cNvSpPr>
          <p:nvPr>
            <p:ph type="title"/>
          </p:nvPr>
        </p:nvSpPr>
        <p:spPr/>
        <p:txBody>
          <a:bodyPr/>
          <a:lstStyle/>
          <a:p>
            <a:r>
              <a:rPr lang="en-IN" dirty="0"/>
              <a:t>03-7</a:t>
            </a:r>
          </a:p>
        </p:txBody>
      </p:sp>
      <p:sp>
        <p:nvSpPr>
          <p:cNvPr id="3" name="Content Placeholder 2">
            <a:extLst>
              <a:ext uri="{FF2B5EF4-FFF2-40B4-BE49-F238E27FC236}">
                <a16:creationId xmlns:a16="http://schemas.microsoft.com/office/drawing/2014/main" id="{C676D678-13D3-F7F6-A8E7-1B417A39A214}"/>
              </a:ext>
            </a:extLst>
          </p:cNvPr>
          <p:cNvSpPr>
            <a:spLocks noGrp="1"/>
          </p:cNvSpPr>
          <p:nvPr>
            <p:ph idx="1"/>
          </p:nvPr>
        </p:nvSpPr>
        <p:spPr/>
        <p:txBody>
          <a:bodyPr>
            <a:normAutofit fontScale="47500" lnSpcReduction="20000"/>
          </a:bodyPr>
          <a:lstStyle/>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Bible Hub</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OpenBible.com</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pic>
        <p:nvPicPr>
          <p:cNvPr id="7" name="Audio 6">
            <a:hlinkClick r:id="" action="ppaction://media"/>
            <a:extLst>
              <a:ext uri="{FF2B5EF4-FFF2-40B4-BE49-F238E27FC236}">
                <a16:creationId xmlns:a16="http://schemas.microsoft.com/office/drawing/2014/main" id="{1A991EEA-FC96-2AB6-C9C9-3505702F57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3445981"/>
      </p:ext>
    </p:extLst>
  </p:cSld>
  <p:clrMapOvr>
    <a:masterClrMapping/>
  </p:clrMapOvr>
  <mc:AlternateContent xmlns:mc="http://schemas.openxmlformats.org/markup-compatibility/2006" xmlns:p14="http://schemas.microsoft.com/office/powerpoint/2010/main">
    <mc:Choice Requires="p14">
      <p:transition spd="slow" p14:dur="2000" advTm="2798"/>
    </mc:Choice>
    <mc:Fallback xmlns="">
      <p:transition spd="slow" advTm="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4" name="Picture 3">
            <a:extLst>
              <a:ext uri="{FF2B5EF4-FFF2-40B4-BE49-F238E27FC236}">
                <a16:creationId xmlns:a16="http://schemas.microsoft.com/office/drawing/2014/main" id="{ECDE324F-6EB3-4167-A806-705C6A3F4DF5}"/>
              </a:ext>
            </a:extLst>
          </p:cNvPr>
          <p:cNvPicPr>
            <a:picLocks noChangeAspect="1"/>
          </p:cNvPicPr>
          <p:nvPr/>
        </p:nvPicPr>
        <p:blipFill>
          <a:blip r:embed="rId2"/>
          <a:stretch>
            <a:fillRect/>
          </a:stretch>
        </p:blipFill>
        <p:spPr>
          <a:xfrm>
            <a:off x="0" y="0"/>
            <a:ext cx="13370218" cy="6858000"/>
          </a:xfrm>
          <a:prstGeom prst="rect">
            <a:avLst/>
          </a:prstGeom>
        </p:spPr>
      </p:pic>
      <p:sp>
        <p:nvSpPr>
          <p:cNvPr id="5" name="TextBox 4">
            <a:extLst>
              <a:ext uri="{FF2B5EF4-FFF2-40B4-BE49-F238E27FC236}">
                <a16:creationId xmlns:a16="http://schemas.microsoft.com/office/drawing/2014/main" id="{7F6BD0AC-FEC3-E389-0B59-F82218BECC2E}"/>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118051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D3AA982-86D8-459B-8468-D04EA1527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0375347-552F-D7C7-B325-CC7611AA4943}"/>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ས་གཞི་གནས་པའི་དུས༌སུ། ས་བོན་འདེབས་པ་དང་སྟོན་བསྡུ༌བ། གྲང་ངར་དང་ཚ༌བ། དབྱར་དང༌དགུན། ཉིན་མོ་དང་མཚན་མོའི་རྒྱུན་ནི་ནམ་ཡང་གཅོད་པར་མི་བྱ་བར་དགོངས༌སོ།།</a:t>
            </a:r>
            <a:endParaRPr lang="en-ZA" dirty="0"/>
          </a:p>
        </p:txBody>
      </p:sp>
      <p:sp>
        <p:nvSpPr>
          <p:cNvPr id="7" name="TextBox 6">
            <a:extLst>
              <a:ext uri="{FF2B5EF4-FFF2-40B4-BE49-F238E27FC236}">
                <a16:creationId xmlns:a16="http://schemas.microsoft.com/office/drawing/2014/main" id="{42CB72D6-1E42-5499-45BA-2583F3B6D19F}"/>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As long as the earth endures,</a:t>
            </a:r>
          </a:p>
          <a:p>
            <a:pPr algn="l"/>
            <a:r>
              <a:rPr lang="en-US" sz="3600" b="0" i="0" dirty="0">
                <a:solidFill>
                  <a:srgbClr val="121212"/>
                </a:solidFill>
                <a:effectLst/>
                <a:highlight>
                  <a:srgbClr val="FFFFFF"/>
                </a:highlight>
                <a:latin typeface="Inter"/>
              </a:rPr>
              <a:t>seedtime and harvest,</a:t>
            </a:r>
          </a:p>
          <a:p>
            <a:pPr algn="l"/>
            <a:r>
              <a:rPr lang="en-US" sz="3600" b="0" i="0" dirty="0">
                <a:solidFill>
                  <a:srgbClr val="121212"/>
                </a:solidFill>
                <a:effectLst/>
                <a:highlight>
                  <a:srgbClr val="FFFFFF"/>
                </a:highlight>
                <a:latin typeface="Inter"/>
              </a:rPr>
              <a:t>cold and heat,</a:t>
            </a:r>
          </a:p>
          <a:p>
            <a:pPr algn="l"/>
            <a:r>
              <a:rPr lang="en-US" sz="3600" b="0" i="0" dirty="0">
                <a:solidFill>
                  <a:srgbClr val="121212"/>
                </a:solidFill>
                <a:effectLst/>
                <a:highlight>
                  <a:srgbClr val="FFFFFF"/>
                </a:highlight>
                <a:latin typeface="Inter"/>
              </a:rPr>
              <a:t>summer and winter,</a:t>
            </a:r>
          </a:p>
          <a:p>
            <a:pPr algn="l"/>
            <a:r>
              <a:rPr lang="en-US" sz="3600" b="0" i="0" dirty="0">
                <a:solidFill>
                  <a:srgbClr val="121212"/>
                </a:solidFill>
                <a:effectLst/>
                <a:highlight>
                  <a:srgbClr val="FFFFFF"/>
                </a:highlight>
                <a:latin typeface="Inter"/>
              </a:rPr>
              <a:t>day and night</a:t>
            </a:r>
          </a:p>
          <a:p>
            <a:pPr algn="l"/>
            <a:r>
              <a:rPr lang="en-US" sz="3600" b="0" i="0" dirty="0">
                <a:solidFill>
                  <a:srgbClr val="121212"/>
                </a:solidFill>
                <a:effectLst/>
                <a:highlight>
                  <a:srgbClr val="FFFFFF"/>
                </a:highlight>
                <a:latin typeface="Inter"/>
              </a:rPr>
              <a:t>shall never cease.”</a:t>
            </a:r>
          </a:p>
          <a:p>
            <a:pPr algn="l"/>
            <a:endParaRPr lang="en-US" sz="3600" b="0" i="0" dirty="0">
              <a:solidFill>
                <a:srgbClr val="121212"/>
              </a:solidFill>
              <a:effectLst/>
              <a:latin typeface="Inter"/>
            </a:endParaRPr>
          </a:p>
          <a:p>
            <a:endParaRPr lang="en-IN" dirty="0"/>
          </a:p>
        </p:txBody>
      </p:sp>
    </p:spTree>
    <p:extLst>
      <p:ext uri="{BB962C8B-B14F-4D97-AF65-F5344CB8AC3E}">
        <p14:creationId xmlns:p14="http://schemas.microsoft.com/office/powerpoint/2010/main" val="1075759838"/>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AEBB70-955A-4625-8815-628C37514E44}"/>
              </a:ext>
            </a:extLst>
          </p:cNvPr>
          <p:cNvPicPr>
            <a:picLocks noChangeAspect="1"/>
          </p:cNvPicPr>
          <p:nvPr/>
        </p:nvPicPr>
        <p:blipFill>
          <a:blip r:embed="rId2"/>
          <a:stretch>
            <a:fillRect/>
          </a:stretch>
        </p:blipFill>
        <p:spPr>
          <a:xfrm>
            <a:off x="-1" y="0"/>
            <a:ext cx="12462761" cy="6858000"/>
          </a:xfrm>
          <a:prstGeom prst="rect">
            <a:avLst/>
          </a:prstGeom>
        </p:spPr>
      </p:pic>
      <p:sp>
        <p:nvSpPr>
          <p:cNvPr id="2" name="TextBox 1">
            <a:extLst>
              <a:ext uri="{FF2B5EF4-FFF2-40B4-BE49-F238E27FC236}">
                <a16:creationId xmlns:a16="http://schemas.microsoft.com/office/drawing/2014/main" id="{6ECDAD98-E386-D11D-C4E6-929FEBEE7B00}"/>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:22</a:t>
            </a:r>
          </a:p>
        </p:txBody>
      </p:sp>
    </p:spTree>
    <p:extLst>
      <p:ext uri="{BB962C8B-B14F-4D97-AF65-F5344CB8AC3E}">
        <p14:creationId xmlns:p14="http://schemas.microsoft.com/office/powerpoint/2010/main" val="313346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40185746-DC8A-4AC1-AC55-AE433B67F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09EB4E88-C78C-0894-2551-A04604C51938}"/>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And God blessed Noah and his sons and said to them, “Be fruitful and multiply and fill the earth.</a:t>
            </a:r>
            <a:endParaRPr lang="en-ZA" sz="4800" dirty="0"/>
          </a:p>
        </p:txBody>
      </p:sp>
      <p:sp>
        <p:nvSpPr>
          <p:cNvPr id="8" name="TextBox 7">
            <a:extLst>
              <a:ext uri="{FF2B5EF4-FFF2-40B4-BE49-F238E27FC236}">
                <a16:creationId xmlns:a16="http://schemas.microsoft.com/office/drawing/2014/main" id="{EAC4E5C2-E499-00E8-2B5A-24C5183F8C0F}"/>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དེ་ནས་དཀོན་མཆོག་གིས་ནོ་ཨ་དང་ཁོའི་བུ་རྣམས་ལ་བྱིན་གྱིས་བརླབས་ཏེ་འདི་སྐད༌དུ། ཁྱོད་རྣམས་ཀྱིས་རྒྱུད་དང་ལྡན་པར་གྱུར་ནས་མང་དུ་སྤེལ་ཏེ་ས་གཞིར་གང་བར་གྱིས༌ཤིག </a:t>
            </a:r>
            <a:endParaRPr lang="en-ZA" dirty="0"/>
          </a:p>
        </p:txBody>
      </p:sp>
    </p:spTree>
    <p:extLst>
      <p:ext uri="{BB962C8B-B14F-4D97-AF65-F5344CB8AC3E}">
        <p14:creationId xmlns:p14="http://schemas.microsoft.com/office/powerpoint/2010/main" val="1175057179"/>
      </p:ext>
    </p:extLst>
  </p:cSld>
  <p:clrMapOvr>
    <a:masterClrMapping/>
  </p:clrMapOvr>
  <mc:AlternateContent xmlns:mc="http://schemas.openxmlformats.org/markup-compatibility/2006" xmlns:p14="http://schemas.microsoft.com/office/powerpoint/2010/main">
    <mc:Choice Requires="p14">
      <p:transition spd="slow" p14:dur="2000" advTm="10280"/>
    </mc:Choice>
    <mc:Fallback xmlns="">
      <p:transition spd="slow" advTm="1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D91E55D8-DF8E-49D6-9BBA-E014EC3759D9}"/>
              </a:ext>
            </a:extLst>
          </p:cNvPr>
          <p:cNvPicPr>
            <a:picLocks noChangeAspect="1"/>
          </p:cNvPicPr>
          <p:nvPr/>
        </p:nvPicPr>
        <p:blipFill>
          <a:blip r:embed="rId2"/>
          <a:stretch>
            <a:fillRect/>
          </a:stretch>
        </p:blipFill>
        <p:spPr>
          <a:xfrm>
            <a:off x="0" y="-140319"/>
            <a:ext cx="12192000" cy="7563754"/>
          </a:xfrm>
          <a:prstGeom prst="rect">
            <a:avLst/>
          </a:prstGeom>
        </p:spPr>
      </p:pic>
      <p:sp>
        <p:nvSpPr>
          <p:cNvPr id="5" name="TextBox 4">
            <a:extLst>
              <a:ext uri="{FF2B5EF4-FFF2-40B4-BE49-F238E27FC236}">
                <a16:creationId xmlns:a16="http://schemas.microsoft.com/office/drawing/2014/main" id="{68F8E193-6AB7-6F74-9FF6-623CF67BBA0C}"/>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7503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7E0646D-6B2C-4AA7-A26D-5BE3375F5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7CAE03A3-E619-E62F-745A-648AA5AA1433}"/>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a:rPr>
              <a:t>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The fear and dread of you will fall on every living creature on the earth, every bird of the air, every creature that crawls on the ground, and all the fish of the sea. They are delivered into your hand.</a:t>
            </a:r>
            <a:r>
              <a:rPr lang="en-US" sz="4000" b="0" i="0" dirty="0">
                <a:solidFill>
                  <a:srgbClr val="121212"/>
                </a:solidFill>
                <a:effectLst/>
                <a:latin typeface="Inter"/>
              </a:rPr>
              <a:t> </a:t>
            </a:r>
            <a:endParaRPr lang="en-ZA" sz="4000" dirty="0"/>
          </a:p>
        </p:txBody>
      </p:sp>
      <p:sp>
        <p:nvSpPr>
          <p:cNvPr id="7" name="TextBox 6">
            <a:extLst>
              <a:ext uri="{FF2B5EF4-FFF2-40B4-BE49-F238E27FC236}">
                <a16:creationId xmlns:a16="http://schemas.microsoft.com/office/drawing/2014/main" id="{9D392DDF-6E1D-7B3A-294A-730E3F4E57D7}"/>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a:t>
            </a:r>
            <a:r>
              <a:rPr lang="bo-CN" sz="6000" dirty="0">
                <a:solidFill>
                  <a:srgbClr val="121212"/>
                </a:solidFill>
                <a:latin typeface="Inter"/>
              </a:rPr>
              <a:t>བདག་གིས་ས་སྟེང་དུ་རྒྱུ་བའི་དུད་འགྲོ༌དང༌། ནམ་མཁའི༌བྱ། ས་སྟེང་གི་ལྟོ་འགྲོ་དང་འབུ་སྲིན་དང་རྒྱ་མཚོའི་ཉ་ཐམས་ཅད་ཁྱོད་ཅག་ལ་དབང་བར་བྱས༌ཤིང༌། དེ་རྣམས་ཁྱོད་ཅག་ལ་འཇིགས་ཤིང་སྐྲག་པར་གྱུར༌ཅིག</a:t>
            </a:r>
            <a:endParaRPr lang="en-ZA" dirty="0"/>
          </a:p>
        </p:txBody>
      </p:sp>
    </p:spTree>
    <p:extLst>
      <p:ext uri="{BB962C8B-B14F-4D97-AF65-F5344CB8AC3E}">
        <p14:creationId xmlns:p14="http://schemas.microsoft.com/office/powerpoint/2010/main" val="925236627"/>
      </p:ext>
    </p:extLst>
  </p:cSld>
  <p:clrMapOvr>
    <a:masterClrMapping/>
  </p:clrMapOvr>
  <mc:AlternateContent xmlns:mc="http://schemas.openxmlformats.org/markup-compatibility/2006" xmlns:p14="http://schemas.microsoft.com/office/powerpoint/2010/main">
    <mc:Choice Requires="p14">
      <p:transition spd="slow" p14:dur="2000" advTm="10659"/>
    </mc:Choice>
    <mc:Fallback xmlns="">
      <p:transition spd="slow" advTm="10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8A09885B-623C-461F-8604-9A2C1AD9DE3F}"/>
              </a:ext>
            </a:extLst>
          </p:cNvPr>
          <p:cNvPicPr>
            <a:picLocks noChangeAspect="1"/>
          </p:cNvPicPr>
          <p:nvPr/>
        </p:nvPicPr>
        <p:blipFill>
          <a:blip r:embed="rId2"/>
          <a:stretch>
            <a:fillRect/>
          </a:stretch>
        </p:blipFill>
        <p:spPr>
          <a:xfrm>
            <a:off x="-151356" y="0"/>
            <a:ext cx="12494712" cy="6858000"/>
          </a:xfrm>
          <a:prstGeom prst="rect">
            <a:avLst/>
          </a:prstGeom>
        </p:spPr>
      </p:pic>
      <p:sp>
        <p:nvSpPr>
          <p:cNvPr id="3" name="TextBox 2">
            <a:extLst>
              <a:ext uri="{FF2B5EF4-FFF2-40B4-BE49-F238E27FC236}">
                <a16:creationId xmlns:a16="http://schemas.microsoft.com/office/drawing/2014/main" id="{95E4DF44-7BBE-395B-0AA2-7A0001D5D57E}"/>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166686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0BCC46E7-2E34-49EC-97A8-581CE3C1BD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EC5F89F-3225-A7B3-0871-BAAB54761C55}"/>
              </a:ext>
            </a:extLst>
          </p:cNvPr>
          <p:cNvSpPr txBox="1"/>
          <p:nvPr/>
        </p:nvSpPr>
        <p:spPr>
          <a:xfrm>
            <a:off x="0" y="0"/>
            <a:ext cx="5975131" cy="6858000"/>
          </a:xfrm>
          <a:prstGeom prst="rect">
            <a:avLst/>
          </a:prstGeom>
          <a:noFill/>
        </p:spPr>
        <p:txBody>
          <a:bodyPr wrap="square" rtlCol="0">
            <a:noAutofit/>
          </a:bodyPr>
          <a:lstStyle/>
          <a:p>
            <a:endParaRPr lang="en-ZA" dirty="0"/>
          </a:p>
          <a:p>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Everything that lives and moves will be food for you; just as I gave you the green plants, I now give you all things.</a:t>
            </a:r>
            <a:endParaRPr lang="en-ZA" dirty="0"/>
          </a:p>
        </p:txBody>
      </p:sp>
      <p:sp>
        <p:nvSpPr>
          <p:cNvPr id="7" name="TextBox 6">
            <a:extLst>
              <a:ext uri="{FF2B5EF4-FFF2-40B4-BE49-F238E27FC236}">
                <a16:creationId xmlns:a16="http://schemas.microsoft.com/office/drawing/2014/main" id="{7B5D2557-5ADE-F2C1-A376-8D1FB7A7F848}"/>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3</a:t>
            </a:r>
            <a:r>
              <a:rPr lang="bo-CN" sz="6600" dirty="0">
                <a:solidFill>
                  <a:srgbClr val="121212"/>
                </a:solidFill>
                <a:latin typeface="Inter"/>
              </a:rPr>
              <a:t>སྲོག་ཆགས་ཐམས་ཅད་ཁྱོད་རྣམས་ཀྱིས་ཟས་སུ་བྱོས༌དང༌། འདི་ཐམས་ཅད་ནི་སྔོན་ལ་སྔོ་ཚལ་སྤྲད་པ་བཞིན་དུ་བདག་གིས་ཁྱོད་ཅག་ལ་སྦྱིན་པ་ཡིན༌ནོ།། </a:t>
            </a:r>
            <a:endParaRPr lang="en-ZA" dirty="0"/>
          </a:p>
        </p:txBody>
      </p:sp>
    </p:spTree>
    <p:extLst>
      <p:ext uri="{BB962C8B-B14F-4D97-AF65-F5344CB8AC3E}">
        <p14:creationId xmlns:p14="http://schemas.microsoft.com/office/powerpoint/2010/main" val="344240747"/>
      </p:ext>
    </p:extLst>
  </p:cSld>
  <p:clrMapOvr>
    <a:masterClrMapping/>
  </p:clrMapOvr>
  <mc:AlternateContent xmlns:mc="http://schemas.openxmlformats.org/markup-compatibility/2006" xmlns:p14="http://schemas.microsoft.com/office/powerpoint/2010/main">
    <mc:Choice Requires="p14">
      <p:transition spd="slow" p14:dur="2000" advTm="14047"/>
    </mc:Choice>
    <mc:Fallback xmlns="">
      <p:transition spd="slow" advTm="1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E2C3F0-4459-4427-9691-6B29CD107F5E}"/>
              </a:ext>
            </a:extLst>
          </p:cNvPr>
          <p:cNvPicPr>
            <a:picLocks noChangeAspect="1"/>
          </p:cNvPicPr>
          <p:nvPr/>
        </p:nvPicPr>
        <p:blipFill>
          <a:blip r:embed="rId2"/>
          <a:stretch>
            <a:fillRect/>
          </a:stretch>
        </p:blipFill>
        <p:spPr>
          <a:xfrm>
            <a:off x="0" y="0"/>
            <a:ext cx="12192000" cy="6907598"/>
          </a:xfrm>
          <a:prstGeom prst="rect">
            <a:avLst/>
          </a:prstGeom>
        </p:spPr>
      </p:pic>
      <p:sp>
        <p:nvSpPr>
          <p:cNvPr id="2" name="TextBox 1">
            <a:extLst>
              <a:ext uri="{FF2B5EF4-FFF2-40B4-BE49-F238E27FC236}">
                <a16:creationId xmlns:a16="http://schemas.microsoft.com/office/drawing/2014/main" id="{AEA94071-A877-6F29-9B6F-ABE72B47C913}"/>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44374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AF7B88B-8FA3-4888-8ABC-BACE756FF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TextBox 7">
            <a:extLst>
              <a:ext uri="{FF2B5EF4-FFF2-40B4-BE49-F238E27FC236}">
                <a16:creationId xmlns:a16="http://schemas.microsoft.com/office/drawing/2014/main" id="{580C5882-65F7-5F1F-36B4-8F6AB98022F5}"/>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But you must not eat meat with its lifeblood still in it.</a:t>
            </a:r>
            <a:endParaRPr lang="en-ZA" sz="4400" dirty="0"/>
          </a:p>
        </p:txBody>
      </p:sp>
      <p:sp>
        <p:nvSpPr>
          <p:cNvPr id="9" name="TextBox 8">
            <a:extLst>
              <a:ext uri="{FF2B5EF4-FFF2-40B4-BE49-F238E27FC236}">
                <a16:creationId xmlns:a16="http://schemas.microsoft.com/office/drawing/2014/main" id="{73DF99B5-238A-61A6-D2DC-1686968DC49C}"/>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འོན་ཀྱང་ཤ་ལ་ཁྲག་འདྲེས་པ་ནི་དེ་དག་གི་ཚེ་སྲོག་ཡིན་པས་བཟའ་མི་རུང༌ངོ༌།།</a:t>
            </a:r>
            <a:endParaRPr lang="en-ZA" dirty="0"/>
          </a:p>
        </p:txBody>
      </p:sp>
    </p:spTree>
    <p:extLst>
      <p:ext uri="{BB962C8B-B14F-4D97-AF65-F5344CB8AC3E}">
        <p14:creationId xmlns:p14="http://schemas.microsoft.com/office/powerpoint/2010/main" val="1845851673"/>
      </p:ext>
    </p:extLst>
  </p:cSld>
  <p:clrMapOvr>
    <a:masterClrMapping/>
  </p:clrMapOvr>
  <mc:AlternateContent xmlns:mc="http://schemas.openxmlformats.org/markup-compatibility/2006" xmlns:p14="http://schemas.microsoft.com/office/powerpoint/2010/main">
    <mc:Choice Requires="p14">
      <p:transition spd="slow" p14:dur="2000" advTm="8029"/>
    </mc:Choice>
    <mc:Fallback xmlns="">
      <p:transition spd="slow" advTm="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CEE0761F-C8E2-6BA9-1DA9-7DC4C354F386}"/>
              </a:ext>
            </a:extLst>
          </p:cNvPr>
          <p:cNvPicPr>
            <a:picLocks noChangeAspect="1"/>
          </p:cNvPicPr>
          <p:nvPr/>
        </p:nvPicPr>
        <p:blipFill>
          <a:blip r:embed="rId2"/>
          <a:stretch>
            <a:fillRect/>
          </a:stretch>
        </p:blipFill>
        <p:spPr>
          <a:xfrm>
            <a:off x="-7113565" y="-457200"/>
            <a:ext cx="20832524" cy="11336791"/>
          </a:xfrm>
          <a:prstGeom prst="rect">
            <a:avLst/>
          </a:prstGeom>
        </p:spPr>
      </p:pic>
      <p:sp>
        <p:nvSpPr>
          <p:cNvPr id="3" name="TextBox 2">
            <a:extLst>
              <a:ext uri="{FF2B5EF4-FFF2-40B4-BE49-F238E27FC236}">
                <a16:creationId xmlns:a16="http://schemas.microsoft.com/office/drawing/2014/main" id="{EBE95205-AB11-5AF4-11FA-E3B1FBAFF0A9}"/>
              </a:ext>
            </a:extLst>
          </p:cNvPr>
          <p:cNvSpPr txBox="1"/>
          <p:nvPr/>
        </p:nvSpPr>
        <p:spPr>
          <a:xfrm>
            <a:off x="6216871" y="362857"/>
            <a:ext cx="5481643" cy="2931886"/>
          </a:xfrm>
          <a:prstGeom prst="rect">
            <a:avLst/>
          </a:prstGeom>
          <a:noFill/>
        </p:spPr>
        <p:txBody>
          <a:bodyPr wrap="square" rtlCol="0">
            <a:noAutofit/>
          </a:bodyPr>
          <a:lstStyle/>
          <a:p>
            <a:r>
              <a:rPr lang="bo-C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8:20-9:17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47322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4" name="Picture 3">
            <a:extLst>
              <a:ext uri="{FF2B5EF4-FFF2-40B4-BE49-F238E27FC236}">
                <a16:creationId xmlns:a16="http://schemas.microsoft.com/office/drawing/2014/main" id="{9AAE1B1E-DAA5-49DD-9FC8-D5A717660BD0}"/>
              </a:ext>
            </a:extLst>
          </p:cNvPr>
          <p:cNvPicPr>
            <a:picLocks noChangeAspect="1"/>
          </p:cNvPicPr>
          <p:nvPr/>
        </p:nvPicPr>
        <p:blipFill>
          <a:blip r:embed="rId2"/>
          <a:stretch>
            <a:fillRect/>
          </a:stretch>
        </p:blipFill>
        <p:spPr>
          <a:xfrm>
            <a:off x="-2493819" y="-2358060"/>
            <a:ext cx="23316540" cy="13497114"/>
          </a:xfrm>
          <a:prstGeom prst="rect">
            <a:avLst/>
          </a:prstGeom>
        </p:spPr>
      </p:pic>
      <p:sp>
        <p:nvSpPr>
          <p:cNvPr id="5" name="TextBox 4">
            <a:extLst>
              <a:ext uri="{FF2B5EF4-FFF2-40B4-BE49-F238E27FC236}">
                <a16:creationId xmlns:a16="http://schemas.microsoft.com/office/drawing/2014/main" id="{77C430F8-CBD8-9543-BB9D-0A744174F5CA}"/>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6558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7113A49-7692-4084-9E4C-B3728461A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7FCCE95-83BA-2765-EA8A-BA1B62CDA1D4}"/>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5</a:t>
            </a:r>
            <a:r>
              <a:rPr lang="bo-CN" sz="5400" dirty="0">
                <a:solidFill>
                  <a:srgbClr val="121212"/>
                </a:solidFill>
                <a:latin typeface="Inter"/>
              </a:rPr>
              <a:t>ཁྱོད་ཅག་ལ་ཁྲག་བཞུར་བར་བྱེད༌ན། བདག་གིས་དེ་ལས་སྐྱིན་ཚབ་ལེན་པ༌དང༌། གཅན་གཟན་གང་གིས་ཁྱོད་རྣམས་ཀྱི་སྲོག་བཅད༌ན། བདག་གིས་དེ་ལས་སྐྱིན་ཚབ་ལེན་པར༌ངེས། ལག་དམར་སུ་ཡིན་ཡང་དེ་ལས་རང་གི་སྤུན་ཟླའི་ཚེ་སྲོག་གི་སྐྱིན་ཚབ་ཏུ་དེའི་ཚེ་སྲོག་ཀྱང་ལེན་དགོས༌སོ།།</a:t>
            </a:r>
            <a:endParaRPr lang="en-ZA" dirty="0"/>
          </a:p>
        </p:txBody>
      </p:sp>
      <p:sp>
        <p:nvSpPr>
          <p:cNvPr id="7" name="TextBox 6">
            <a:extLst>
              <a:ext uri="{FF2B5EF4-FFF2-40B4-BE49-F238E27FC236}">
                <a16:creationId xmlns:a16="http://schemas.microsoft.com/office/drawing/2014/main" id="{85C6228F-2F38-1147-840A-66A6AC43A9C3}"/>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surely I will require the life of any man or beast by whose hand your lifeblood is shed. I will demand an accounting from anyone who takes the life of his fellow man:</a:t>
            </a:r>
            <a:endParaRPr lang="en-IN" sz="4000" dirty="0"/>
          </a:p>
        </p:txBody>
      </p:sp>
    </p:spTree>
    <p:extLst>
      <p:ext uri="{BB962C8B-B14F-4D97-AF65-F5344CB8AC3E}">
        <p14:creationId xmlns:p14="http://schemas.microsoft.com/office/powerpoint/2010/main" val="567066476"/>
      </p:ext>
    </p:extLst>
  </p:cSld>
  <p:clrMapOvr>
    <a:masterClrMapping/>
  </p:clrMapOvr>
  <mc:AlternateContent xmlns:mc="http://schemas.openxmlformats.org/markup-compatibility/2006" xmlns:p14="http://schemas.microsoft.com/office/powerpoint/2010/main">
    <mc:Choice Requires="p14">
      <p:transition spd="slow" p14:dur="2000" advTm="10454"/>
    </mc:Choice>
    <mc:Fallback xmlns="">
      <p:transition spd="slow" advTm="1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6BE63459-2C53-4760-AF20-58AB0820C17A}"/>
              </a:ext>
            </a:extLst>
          </p:cNvPr>
          <p:cNvPicPr>
            <a:picLocks noChangeAspect="1"/>
          </p:cNvPicPr>
          <p:nvPr/>
        </p:nvPicPr>
        <p:blipFill>
          <a:blip r:embed="rId2"/>
          <a:stretch>
            <a:fillRect/>
          </a:stretch>
        </p:blipFill>
        <p:spPr>
          <a:xfrm>
            <a:off x="0" y="-1"/>
            <a:ext cx="12432632" cy="6870665"/>
          </a:xfrm>
          <a:prstGeom prst="rect">
            <a:avLst/>
          </a:prstGeom>
        </p:spPr>
      </p:pic>
      <p:sp>
        <p:nvSpPr>
          <p:cNvPr id="3" name="TextBox 2">
            <a:extLst>
              <a:ext uri="{FF2B5EF4-FFF2-40B4-BE49-F238E27FC236}">
                <a16:creationId xmlns:a16="http://schemas.microsoft.com/office/drawing/2014/main" id="{CFAD2233-7B44-959F-2FED-E5FA5C1F420A}"/>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922863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CBE3AEE-922B-41AF-8586-42E1840B7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60618F2-959D-ECB5-BE49-751AB51D3672}"/>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Whoever sheds the blood of man,</a:t>
            </a:r>
          </a:p>
          <a:p>
            <a:pPr algn="l"/>
            <a:r>
              <a:rPr lang="en-US" sz="4800" b="0" i="0" dirty="0">
                <a:solidFill>
                  <a:srgbClr val="121212"/>
                </a:solidFill>
                <a:effectLst/>
                <a:highlight>
                  <a:srgbClr val="FFFFFF"/>
                </a:highlight>
                <a:latin typeface="Inter"/>
              </a:rPr>
              <a:t>by man his blood will be shed;</a:t>
            </a:r>
          </a:p>
          <a:p>
            <a:pPr algn="l"/>
            <a:r>
              <a:rPr lang="en-US" sz="4800" b="0" i="0" dirty="0">
                <a:solidFill>
                  <a:srgbClr val="121212"/>
                </a:solidFill>
                <a:effectLst/>
                <a:highlight>
                  <a:srgbClr val="FFFFFF"/>
                </a:highlight>
                <a:latin typeface="Inter"/>
              </a:rPr>
              <a:t>for in His own image</a:t>
            </a:r>
          </a:p>
          <a:p>
            <a:pPr algn="l"/>
            <a:r>
              <a:rPr lang="en-US" sz="4800" b="0" i="0" dirty="0">
                <a:solidFill>
                  <a:srgbClr val="121212"/>
                </a:solidFill>
                <a:effectLst/>
                <a:highlight>
                  <a:srgbClr val="FFFFFF"/>
                </a:highlight>
                <a:latin typeface="Inter"/>
              </a:rPr>
              <a:t>God has made mankind.</a:t>
            </a:r>
          </a:p>
        </p:txBody>
      </p:sp>
      <p:sp>
        <p:nvSpPr>
          <p:cNvPr id="9" name="TextBox 8">
            <a:extLst>
              <a:ext uri="{FF2B5EF4-FFF2-40B4-BE49-F238E27FC236}">
                <a16:creationId xmlns:a16="http://schemas.microsoft.com/office/drawing/2014/main" id="{6675ADCF-813E-1E56-4C69-0CB40887891A}"/>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6</a:t>
            </a:r>
            <a:r>
              <a:rPr lang="bo-CN" sz="6000" dirty="0">
                <a:solidFill>
                  <a:srgbClr val="121212"/>
                </a:solidFill>
                <a:latin typeface="Inter"/>
              </a:rPr>
              <a:t>ཡང་སུ་ཞིག་གིས་མི་བསད༌ན། ལག་དམར་དེའི་སྲོག་ཀྱང་མི་གཞན་གྱིས་ལེན་དགོས༌སོ། །ཅིའི་ཕྱིར་ཞེ༌ན། དཀོན་མཆོག་གིས་མིའི་རིགས་བསྐྲུན་པ་ནི་རང་གི་སྣང་བརྙན་ལྟར་བསྐྲུན་པའི་ཕྱིར༌རོ།། </a:t>
            </a:r>
            <a:endParaRPr lang="en-ZA" dirty="0"/>
          </a:p>
        </p:txBody>
      </p:sp>
    </p:spTree>
    <p:extLst>
      <p:ext uri="{BB962C8B-B14F-4D97-AF65-F5344CB8AC3E}">
        <p14:creationId xmlns:p14="http://schemas.microsoft.com/office/powerpoint/2010/main" val="2827407663"/>
      </p:ext>
    </p:extLst>
  </p:cSld>
  <p:clrMapOvr>
    <a:masterClrMapping/>
  </p:clrMapOvr>
  <mc:AlternateContent xmlns:mc="http://schemas.openxmlformats.org/markup-compatibility/2006" xmlns:p14="http://schemas.microsoft.com/office/powerpoint/2010/main">
    <mc:Choice Requires="p14">
      <p:transition spd="slow" p14:dur="2000" advTm="10330"/>
    </mc:Choice>
    <mc:Fallback xmlns="">
      <p:transition spd="slow" advTm="1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DA6A6831-0E77-47A7-BF41-8EFD485F316B}"/>
              </a:ext>
            </a:extLst>
          </p:cNvPr>
          <p:cNvPicPr>
            <a:picLocks noChangeAspect="1"/>
          </p:cNvPicPr>
          <p:nvPr/>
        </p:nvPicPr>
        <p:blipFill>
          <a:blip r:embed="rId2"/>
          <a:stretch>
            <a:fillRect/>
          </a:stretch>
        </p:blipFill>
        <p:spPr>
          <a:xfrm>
            <a:off x="0" y="-882317"/>
            <a:ext cx="17272003" cy="9545054"/>
          </a:xfrm>
          <a:prstGeom prst="rect">
            <a:avLst/>
          </a:prstGeom>
        </p:spPr>
      </p:pic>
      <p:sp>
        <p:nvSpPr>
          <p:cNvPr id="5" name="TextBox 4">
            <a:extLst>
              <a:ext uri="{FF2B5EF4-FFF2-40B4-BE49-F238E27FC236}">
                <a16:creationId xmlns:a16="http://schemas.microsoft.com/office/drawing/2014/main" id="{FD29D7C8-1E79-3CA1-FBFD-8D84DC91640F}"/>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272878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09341AD-9F87-48E6-8C22-344C2358C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E5F4346-6AA3-1AEE-B50A-162AF65F6523}"/>
              </a:ext>
            </a:extLst>
          </p:cNvPr>
          <p:cNvSpPr txBox="1"/>
          <p:nvPr/>
        </p:nvSpPr>
        <p:spPr>
          <a:xfrm>
            <a:off x="0" y="0"/>
            <a:ext cx="5975131" cy="6858000"/>
          </a:xfrm>
          <a:prstGeom prst="rect">
            <a:avLst/>
          </a:prstGeom>
          <a:noFill/>
        </p:spPr>
        <p:txBody>
          <a:bodyPr wrap="square" rtlCol="0">
            <a:noAutofit/>
          </a:bodyPr>
          <a:lstStyle/>
          <a:p>
            <a:endParaRPr lang="en-ZA" sz="3200" dirty="0"/>
          </a:p>
          <a:p>
            <a:r>
              <a:rPr lang="en-US" sz="4800" b="0" i="0" dirty="0">
                <a:solidFill>
                  <a:srgbClr val="777A7B"/>
                </a:solidFill>
                <a:effectLst/>
                <a:highlight>
                  <a:srgbClr val="FFFFFF"/>
                </a:highlight>
                <a:latin typeface="Inter"/>
              </a:rPr>
              <a:t>8</a:t>
            </a:r>
            <a:r>
              <a:rPr lang="en-US" sz="4800" b="0" i="0" dirty="0">
                <a:solidFill>
                  <a:srgbClr val="121212"/>
                </a:solidFill>
                <a:effectLst/>
                <a:highlight>
                  <a:srgbClr val="FFFFFF"/>
                </a:highlight>
                <a:latin typeface="Inter"/>
              </a:rPr>
              <a:t>Then God said to Noah and his sons with him, </a:t>
            </a:r>
            <a:r>
              <a:rPr lang="en-US" sz="4800" b="0" i="0" dirty="0">
                <a:solidFill>
                  <a:srgbClr val="777A7B"/>
                </a:solidFill>
                <a:effectLst/>
                <a:highlight>
                  <a:srgbClr val="FFFFFF"/>
                </a:highlight>
                <a:latin typeface="Inter"/>
              </a:rPr>
              <a:t>9</a:t>
            </a:r>
            <a:r>
              <a:rPr lang="en-US" sz="4800" b="0" i="0" dirty="0">
                <a:solidFill>
                  <a:srgbClr val="121212"/>
                </a:solidFill>
                <a:effectLst/>
                <a:highlight>
                  <a:srgbClr val="FFFFFF"/>
                </a:highlight>
                <a:latin typeface="Inter"/>
              </a:rPr>
              <a:t>“Behold, I now establish My covenant with you and your descendants after you, </a:t>
            </a:r>
            <a:r>
              <a:rPr lang="en-US" sz="4800" b="0" i="0" dirty="0">
                <a:solidFill>
                  <a:srgbClr val="121212"/>
                </a:solidFill>
                <a:effectLst/>
                <a:latin typeface="Inter"/>
              </a:rPr>
              <a:t> </a:t>
            </a:r>
            <a:endParaRPr lang="en-ZA" sz="3600" dirty="0"/>
          </a:p>
        </p:txBody>
      </p:sp>
      <p:sp>
        <p:nvSpPr>
          <p:cNvPr id="5" name="TextBox 4">
            <a:extLst>
              <a:ext uri="{FF2B5EF4-FFF2-40B4-BE49-F238E27FC236}">
                <a16:creationId xmlns:a16="http://schemas.microsoft.com/office/drawing/2014/main" id="{FAE34F4C-2ECC-7362-C529-46A220D8CF8D}"/>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དེ་ནས་ཡང་དཀོན་མཆོག་གིས་ནོ་ཨ་དང་ཁོའི་བུ་རྣམས་ལ་འདི་སྐད༌དུ། </a:t>
            </a:r>
            <a:r>
              <a:rPr lang="bo-CN" sz="6600" dirty="0">
                <a:solidFill>
                  <a:srgbClr val="777A7B"/>
                </a:solidFill>
                <a:latin typeface="Inter"/>
              </a:rPr>
              <a:t>9</a:t>
            </a:r>
            <a:r>
              <a:rPr lang="bo-CN" sz="6600" dirty="0">
                <a:solidFill>
                  <a:srgbClr val="121212"/>
                </a:solidFill>
                <a:latin typeface="Inter"/>
              </a:rPr>
              <a:t>ལྟོས༌དང༌། བདག་གིས་ཁྱོད་དང་ཁྱོད་ཅག་གི་མི་རབས་ཕྱི་མ་རྣམས་ལ་ཁ་ཆད་འཇོག་པ༌དང༌།</a:t>
            </a:r>
            <a:endParaRPr lang="en-ZA" dirty="0"/>
          </a:p>
        </p:txBody>
      </p:sp>
    </p:spTree>
    <p:extLst>
      <p:ext uri="{BB962C8B-B14F-4D97-AF65-F5344CB8AC3E}">
        <p14:creationId xmlns:p14="http://schemas.microsoft.com/office/powerpoint/2010/main" val="3223778810"/>
      </p:ext>
    </p:extLst>
  </p:cSld>
  <p:clrMapOvr>
    <a:masterClrMapping/>
  </p:clrMapOvr>
  <mc:AlternateContent xmlns:mc="http://schemas.openxmlformats.org/markup-compatibility/2006" xmlns:p14="http://schemas.microsoft.com/office/powerpoint/2010/main">
    <mc:Choice Requires="p14">
      <p:transition spd="slow" p14:dur="2000" advTm="16035"/>
    </mc:Choice>
    <mc:Fallback xmlns="">
      <p:transition spd="slow" advTm="1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79923F4A-AF20-485E-AF7A-45F1F9598904}"/>
              </a:ext>
            </a:extLst>
          </p:cNvPr>
          <p:cNvPicPr>
            <a:picLocks noChangeAspect="1"/>
          </p:cNvPicPr>
          <p:nvPr/>
        </p:nvPicPr>
        <p:blipFill>
          <a:blip r:embed="rId2"/>
          <a:stretch>
            <a:fillRect/>
          </a:stretch>
        </p:blipFill>
        <p:spPr>
          <a:xfrm>
            <a:off x="-215900" y="-132330"/>
            <a:ext cx="12407900" cy="7122660"/>
          </a:xfrm>
          <a:prstGeom prst="rect">
            <a:avLst/>
          </a:prstGeom>
        </p:spPr>
      </p:pic>
      <p:sp>
        <p:nvSpPr>
          <p:cNvPr id="3" name="TextBox 2">
            <a:extLst>
              <a:ext uri="{FF2B5EF4-FFF2-40B4-BE49-F238E27FC236}">
                <a16:creationId xmlns:a16="http://schemas.microsoft.com/office/drawing/2014/main" id="{879F3C90-F70A-0E4E-709E-00E1D34649B3}"/>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:8,9,10</a:t>
            </a:r>
          </a:p>
        </p:txBody>
      </p:sp>
    </p:spTree>
    <p:extLst>
      <p:ext uri="{BB962C8B-B14F-4D97-AF65-F5344CB8AC3E}">
        <p14:creationId xmlns:p14="http://schemas.microsoft.com/office/powerpoint/2010/main" val="4294326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4510DE9-5956-4729-84F3-D84A1034E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890C1A1-3C6E-C0F7-BFE5-D28B4904AA7D}"/>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11</a:t>
            </a:r>
            <a:r>
              <a:rPr lang="en-US" sz="4800" b="0" i="0" dirty="0">
                <a:solidFill>
                  <a:srgbClr val="121212"/>
                </a:solidFill>
                <a:effectLst/>
                <a:highlight>
                  <a:srgbClr val="FFFFFF"/>
                </a:highlight>
                <a:latin typeface="Inter"/>
              </a:rPr>
              <a:t>And I establish My covenant with you: Never again will all life be cut off by the waters of a flood; never again will there be a flood to destroy the earth.”</a:t>
            </a:r>
            <a:endParaRPr lang="en-ZA" sz="8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149F4356-F345-CB08-4964-AE44696F0505}"/>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11</a:t>
            </a:r>
            <a:r>
              <a:rPr lang="bo-CN" sz="6000" dirty="0">
                <a:solidFill>
                  <a:srgbClr val="121212"/>
                </a:solidFill>
                <a:latin typeface="Inter"/>
              </a:rPr>
              <a:t>བདག་དང་ཁྱོད་རྣམས་ཀྱི་བར་དུ་ཁ་ཆད་འཇོག༌སྟེ། དུས་ད་ནས༌བཟུང༌། སྲོག་དང་ལྡན་པ་ཐམས་ཅད་ཆུ་ལོག་གིས་བསྣུབ་པར་མི་བྱེད་པ༌དང༌། ས་གཞིའང་ཆུ་ལོག་གིས་བསྣུབ་པར་མི་བྱ་ཞེས་གསུངས༌སོ།།</a:t>
            </a:r>
            <a:endParaRPr lang="en-ZA" dirty="0"/>
          </a:p>
        </p:txBody>
      </p:sp>
    </p:spTree>
    <p:extLst>
      <p:ext uri="{BB962C8B-B14F-4D97-AF65-F5344CB8AC3E}">
        <p14:creationId xmlns:p14="http://schemas.microsoft.com/office/powerpoint/2010/main" val="1797302628"/>
      </p:ext>
    </p:extLst>
  </p:cSld>
  <p:clrMapOvr>
    <a:masterClrMapping/>
  </p:clrMapOvr>
  <mc:AlternateContent xmlns:mc="http://schemas.openxmlformats.org/markup-compatibility/2006" xmlns:p14="http://schemas.microsoft.com/office/powerpoint/2010/main">
    <mc:Choice Requires="p14">
      <p:transition spd="slow" p14:dur="2000" advTm="8988"/>
    </mc:Choice>
    <mc:Fallback xmlns="">
      <p:transition spd="slow" advTm="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66FBDE3F-44D9-45DD-B1CE-0E22CC90FBC9}"/>
              </a:ext>
            </a:extLst>
          </p:cNvPr>
          <p:cNvPicPr>
            <a:picLocks noChangeAspect="1"/>
          </p:cNvPicPr>
          <p:nvPr/>
        </p:nvPicPr>
        <p:blipFill>
          <a:blip r:embed="rId2"/>
          <a:stretch>
            <a:fillRect/>
          </a:stretch>
        </p:blipFill>
        <p:spPr>
          <a:xfrm>
            <a:off x="-160422" y="0"/>
            <a:ext cx="12936013" cy="6858000"/>
          </a:xfrm>
          <a:prstGeom prst="rect">
            <a:avLst/>
          </a:prstGeom>
        </p:spPr>
      </p:pic>
      <p:sp>
        <p:nvSpPr>
          <p:cNvPr id="3" name="TextBox 2">
            <a:extLst>
              <a:ext uri="{FF2B5EF4-FFF2-40B4-BE49-F238E27FC236}">
                <a16:creationId xmlns:a16="http://schemas.microsoft.com/office/drawing/2014/main" id="{D463ECE4-A3C1-DC64-0559-3F0A45D8425E}"/>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3119017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24164DD-4302-49F6-886C-A78343A569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254C94EE-CE4B-F297-274D-964B6D9837CA}"/>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And God said, “This is the sign of the covenant I am making between Me and you and every living creature with you, a covenant for all generations to come:</a:t>
            </a:r>
            <a:endParaRPr lang="en-ZA" sz="4800" dirty="0"/>
          </a:p>
        </p:txBody>
      </p:sp>
      <p:sp>
        <p:nvSpPr>
          <p:cNvPr id="6" name="TextBox 5">
            <a:extLst>
              <a:ext uri="{FF2B5EF4-FFF2-40B4-BE49-F238E27FC236}">
                <a16:creationId xmlns:a16="http://schemas.microsoft.com/office/drawing/2014/main" id="{A610C4CF-40DD-7E4D-9C3E-4E030F4B97EC}"/>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12</a:t>
            </a:r>
            <a:r>
              <a:rPr lang="bo-CN" sz="6000" dirty="0">
                <a:solidFill>
                  <a:srgbClr val="121212"/>
                </a:solidFill>
                <a:latin typeface="Inter"/>
              </a:rPr>
              <a:t>ཡང་དཀོན་མཆོག་གིས་འདི་སྐད༌དུ། བདག་གིས་ཁྱོད་དང་ཁྱོད་ཅག་དང་མཉམ་དུ་ཡོད་པའི་སྲོག་ཆགས་ཐམས་ཅད༌དང༌། མི་རབས་ཕྱི་མ་ཐམས་ཅད་ལ་ཁ་ཆད་ཀྱི་རྟགས་ཤིག་བཀོད་ཡོད༌དེ།</a:t>
            </a:r>
            <a:endParaRPr lang="en-ZA" dirty="0"/>
          </a:p>
        </p:txBody>
      </p:sp>
    </p:spTree>
    <p:extLst>
      <p:ext uri="{BB962C8B-B14F-4D97-AF65-F5344CB8AC3E}">
        <p14:creationId xmlns:p14="http://schemas.microsoft.com/office/powerpoint/2010/main" val="1911404779"/>
      </p:ext>
    </p:extLst>
  </p:cSld>
  <p:clrMapOvr>
    <a:masterClrMapping/>
  </p:clrMapOvr>
  <mc:AlternateContent xmlns:mc="http://schemas.openxmlformats.org/markup-compatibility/2006" xmlns:p14="http://schemas.microsoft.com/office/powerpoint/2010/main">
    <mc:Choice Requires="p14">
      <p:transition spd="slow" p14:dur="2000" advTm="10413"/>
    </mc:Choice>
    <mc:Fallback xmlns="">
      <p:transition spd="slow" advTm="1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dirty="0"/>
              <a:t> </a:t>
            </a:r>
            <a:r>
              <a:rPr lang="bo-CN" sz="8000" b="1" cap="all" dirty="0">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latin typeface="Microsoft Himalaya" panose="01010100010101010101" pitchFamily="2" charset="0"/>
                <a:ea typeface="Microsoft Himalaya" panose="01010100010101010101" pitchFamily="2" charset="0"/>
                <a:cs typeface="Microsoft Himalaya" panose="01010100010101010101" pitchFamily="2" charset="0"/>
              </a:rPr>
              <a:t> 8:20-9:17</a:t>
            </a:r>
          </a:p>
          <a:p>
            <a:r>
              <a:rPr lang="bo-CN" sz="8000" b="1" dirty="0">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b="1"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84DC70C8-2179-49B4-AD0C-7D054D44D2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600" i="0" dirty="0">
                <a:solidFill>
                  <a:srgbClr val="121212"/>
                </a:solidFill>
                <a:effectLst/>
              </a:rPr>
              <a:t>God Makes a Covenant With Noah</a:t>
            </a:r>
            <a:r>
              <a:rPr lang="en-ZA" sz="6600" dirty="0">
                <a:effectLst/>
                <a:ea typeface="Calibri" panose="020F0502020204030204" pitchFamily="34" charset="0"/>
                <a:cs typeface="Microsoft Himalaya" panose="01010100010101010101" pitchFamily="2" charset="0"/>
              </a:rPr>
              <a:t> </a:t>
            </a:r>
            <a:r>
              <a:rPr lang="en-ZA" sz="6600">
                <a:effectLst/>
                <a:ea typeface="Calibri" panose="020F0502020204030204" pitchFamily="34" charset="0"/>
                <a:cs typeface="Microsoft Himalaya" panose="01010100010101010101" pitchFamily="2" charset="0"/>
              </a:rPr>
              <a:t>– Genesis </a:t>
            </a:r>
            <a:r>
              <a:rPr lang="en-ZA" sz="6600" dirty="0">
                <a:effectLst/>
                <a:ea typeface="Calibri" panose="020F0502020204030204" pitchFamily="34" charset="0"/>
                <a:cs typeface="Microsoft Himalaya" panose="01010100010101010101" pitchFamily="2" charset="0"/>
              </a:rPr>
              <a:t>8:20-9:17 </a:t>
            </a:r>
          </a:p>
        </p:txBody>
      </p:sp>
    </p:spTree>
    <p:extLst>
      <p:ext uri="{BB962C8B-B14F-4D97-AF65-F5344CB8AC3E}">
        <p14:creationId xmlns:p14="http://schemas.microsoft.com/office/powerpoint/2010/main" val="3108978319"/>
      </p:ext>
    </p:extLst>
  </p:cSld>
  <p:clrMapOvr>
    <a:masterClrMapping/>
  </p:clrMapOvr>
  <mc:AlternateContent xmlns:mc="http://schemas.openxmlformats.org/markup-compatibility/2006" xmlns:p14="http://schemas.microsoft.com/office/powerpoint/2010/main">
    <mc:Choice Requires="p14">
      <p:transition spd="slow" p14:dur="2000" advTm="13823"/>
    </mc:Choice>
    <mc:Fallback xmlns="">
      <p:transition spd="slow" advTm="13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AE4FB5BD-8626-4926-AFF5-F9163020D35E}"/>
              </a:ext>
            </a:extLst>
          </p:cNvPr>
          <p:cNvPicPr>
            <a:picLocks noChangeAspect="1"/>
          </p:cNvPicPr>
          <p:nvPr/>
        </p:nvPicPr>
        <p:blipFill>
          <a:blip r:embed="rId2"/>
          <a:stretch>
            <a:fillRect/>
          </a:stretch>
        </p:blipFill>
        <p:spPr>
          <a:xfrm>
            <a:off x="0" y="0"/>
            <a:ext cx="12477900" cy="6858000"/>
          </a:xfrm>
          <a:prstGeom prst="rect">
            <a:avLst/>
          </a:prstGeom>
        </p:spPr>
      </p:pic>
      <p:sp>
        <p:nvSpPr>
          <p:cNvPr id="3" name="TextBox 2">
            <a:extLst>
              <a:ext uri="{FF2B5EF4-FFF2-40B4-BE49-F238E27FC236}">
                <a16:creationId xmlns:a16="http://schemas.microsoft.com/office/drawing/2014/main" id="{71DF3691-CD7A-2054-C19D-D93EFD5862E6}"/>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1331795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AA1667C-7FF7-467F-8288-DD07344DC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D2775F63-D233-2CAE-FA4B-D13D9C2C6565}"/>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I have set My rainbow in the clouds, and it will be a sign of the covenant between Me and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7" name="TextBox 6">
            <a:extLst>
              <a:ext uri="{FF2B5EF4-FFF2-40B4-BE49-F238E27FC236}">
                <a16:creationId xmlns:a16="http://schemas.microsoft.com/office/drawing/2014/main" id="{BE6C2242-4D82-D7A1-9C20-50016B0AE21D}"/>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13</a:t>
            </a:r>
            <a:r>
              <a:rPr lang="bo-CN" sz="6000" dirty="0">
                <a:solidFill>
                  <a:srgbClr val="121212"/>
                </a:solidFill>
                <a:latin typeface="Inter"/>
              </a:rPr>
              <a:t>བདག་གིས་འཇའ་ཚོན་ནི་སྤྲིན་ཕུང་ནང་དུ་བཞག༌ཅིང༌། དེ་ནི་བདག་དང་ས་གཞིའི་བར་དུ་ཁ་ཆད་བཞག་པའི་རྟགས་སུ་བྱས་པ༌ཡིན། </a:t>
            </a:r>
            <a:endParaRPr lang="en-ZA" dirty="0"/>
          </a:p>
        </p:txBody>
      </p:sp>
    </p:spTree>
    <p:extLst>
      <p:ext uri="{BB962C8B-B14F-4D97-AF65-F5344CB8AC3E}">
        <p14:creationId xmlns:p14="http://schemas.microsoft.com/office/powerpoint/2010/main" val="3664220339"/>
      </p:ext>
    </p:extLst>
  </p:cSld>
  <p:clrMapOvr>
    <a:masterClrMapping/>
  </p:clrMapOvr>
  <mc:AlternateContent xmlns:mc="http://schemas.openxmlformats.org/markup-compatibility/2006" xmlns:p14="http://schemas.microsoft.com/office/powerpoint/2010/main">
    <mc:Choice Requires="p14">
      <p:transition spd="slow" p14:dur="2000" advTm="10329"/>
    </mc:Choice>
    <mc:Fallback xmlns="">
      <p:transition spd="slow" advTm="10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2857EF5-428B-429C-805D-FF17749304FB}"/>
              </a:ext>
            </a:extLst>
          </p:cNvPr>
          <p:cNvPicPr>
            <a:picLocks noChangeAspect="1"/>
          </p:cNvPicPr>
          <p:nvPr/>
        </p:nvPicPr>
        <p:blipFill>
          <a:blip r:embed="rId2"/>
          <a:stretch>
            <a:fillRect/>
          </a:stretch>
        </p:blipFill>
        <p:spPr>
          <a:xfrm>
            <a:off x="0" y="0"/>
            <a:ext cx="13088612" cy="6858000"/>
          </a:xfrm>
          <a:prstGeom prst="rect">
            <a:avLst/>
          </a:prstGeom>
        </p:spPr>
      </p:pic>
      <p:sp>
        <p:nvSpPr>
          <p:cNvPr id="3" name="TextBox 2">
            <a:extLst>
              <a:ext uri="{FF2B5EF4-FFF2-40B4-BE49-F238E27FC236}">
                <a16:creationId xmlns:a16="http://schemas.microsoft.com/office/drawing/2014/main" id="{C4B9ADC0-0274-E495-8074-CDCED968A196}"/>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836718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9481C45-2271-4D16-8A16-DEFB7F48B7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42C4F70B-4C4D-5564-05CF-9AD7D41A8043}"/>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14</a:t>
            </a:r>
            <a:r>
              <a:rPr lang="en-US" sz="4800" b="0" i="0" dirty="0">
                <a:solidFill>
                  <a:srgbClr val="121212"/>
                </a:solidFill>
                <a:effectLst/>
                <a:highlight>
                  <a:srgbClr val="FFFFFF"/>
                </a:highlight>
                <a:latin typeface="Inter"/>
              </a:rPr>
              <a:t>Whenever I form clouds over the earth and the rainbow appears in the clouds,</a:t>
            </a:r>
            <a:endParaRPr lang="en-ZA" sz="4800" dirty="0"/>
          </a:p>
        </p:txBody>
      </p:sp>
      <p:sp>
        <p:nvSpPr>
          <p:cNvPr id="8" name="TextBox 7">
            <a:extLst>
              <a:ext uri="{FF2B5EF4-FFF2-40B4-BE49-F238E27FC236}">
                <a16:creationId xmlns:a16="http://schemas.microsoft.com/office/drawing/2014/main" id="{10DF8B19-45AF-F9CF-F479-A1AE42387460}"/>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14</a:t>
            </a:r>
            <a:r>
              <a:rPr lang="bo-CN" sz="6600" dirty="0">
                <a:solidFill>
                  <a:srgbClr val="121212"/>
                </a:solidFill>
                <a:latin typeface="Inter"/>
              </a:rPr>
              <a:t>ཕྱིས་སུ་སྤྲིན་ཕུང་གིས་ས་གཞི་ཡོངས་སུ་བསྒྲིབས་པའི་དུས༌སུ། བདག་གིས་སྤྲིན་ཕུང་ལས་འཇའ་ཚོན་མཐོང་བར༌འགྱུར། </a:t>
            </a:r>
            <a:endParaRPr lang="en-ZA" dirty="0"/>
          </a:p>
        </p:txBody>
      </p:sp>
    </p:spTree>
    <p:extLst>
      <p:ext uri="{BB962C8B-B14F-4D97-AF65-F5344CB8AC3E}">
        <p14:creationId xmlns:p14="http://schemas.microsoft.com/office/powerpoint/2010/main" val="2238841310"/>
      </p:ext>
    </p:extLst>
  </p:cSld>
  <p:clrMapOvr>
    <a:masterClrMapping/>
  </p:clrMapOvr>
  <mc:AlternateContent xmlns:mc="http://schemas.openxmlformats.org/markup-compatibility/2006" xmlns:p14="http://schemas.microsoft.com/office/powerpoint/2010/main">
    <mc:Choice Requires="p14">
      <p:transition spd="slow" p14:dur="2000" advTm="6620"/>
    </mc:Choice>
    <mc:Fallback xmlns="">
      <p:transition spd="slow" advTm="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C82F40C8-84AF-4617-B981-ADA56F85EBA2}"/>
              </a:ext>
            </a:extLst>
          </p:cNvPr>
          <p:cNvPicPr>
            <a:picLocks noChangeAspect="1"/>
          </p:cNvPicPr>
          <p:nvPr/>
        </p:nvPicPr>
        <p:blipFill>
          <a:blip r:embed="rId2"/>
          <a:stretch>
            <a:fillRect/>
          </a:stretch>
        </p:blipFill>
        <p:spPr>
          <a:xfrm>
            <a:off x="-8776606" y="-130629"/>
            <a:ext cx="27105362" cy="14756114"/>
          </a:xfrm>
          <a:prstGeom prst="rect">
            <a:avLst/>
          </a:prstGeom>
        </p:spPr>
      </p:pic>
      <p:sp>
        <p:nvSpPr>
          <p:cNvPr id="2" name="TextBox 1">
            <a:extLst>
              <a:ext uri="{FF2B5EF4-FFF2-40B4-BE49-F238E27FC236}">
                <a16:creationId xmlns:a16="http://schemas.microsoft.com/office/drawing/2014/main" id="{356B7F86-BDC7-117F-2CE7-6DC1569FA2F8}"/>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3996438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2F9B7F7-CD41-429D-BC18-F181E40CDC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F7942A4-0555-2CCF-8FF6-A58062D034BF}"/>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I will remember My covenant between Me and you and every living creature of every kind. Never again will the waters become a flood to destroy all life.</a:t>
            </a:r>
            <a:endParaRPr lang="en-ZA" sz="4000" dirty="0"/>
          </a:p>
        </p:txBody>
      </p:sp>
      <p:sp>
        <p:nvSpPr>
          <p:cNvPr id="7" name="TextBox 6">
            <a:extLst>
              <a:ext uri="{FF2B5EF4-FFF2-40B4-BE49-F238E27FC236}">
                <a16:creationId xmlns:a16="http://schemas.microsoft.com/office/drawing/2014/main" id="{BD30DEB1-55F1-FA1A-BAB5-BE448B702389}"/>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15</a:t>
            </a:r>
            <a:r>
              <a:rPr lang="bo-CN" sz="6000" dirty="0">
                <a:solidFill>
                  <a:srgbClr val="121212"/>
                </a:solidFill>
                <a:latin typeface="Inter"/>
              </a:rPr>
              <a:t>དེས་ན་བདག་གིས་ཁྱོད་ཅག་དང་སྲོག་ལྡན་ཐམས་ཅད་ཀྱི་བར་དུ་བཞག་པའི་ཁ་ཆད་དྲན་པར་འགྱུར་ཞིང་ཆུ་ཡང་བསྐྱར་རྒྱས་ནས་ས་གཞིའི་སྟེང་གི་སྲོག་དང་ལྡན་པ་ཐམས་ཅད་མེད་པར་མི་བྱེད༌དོ།། </a:t>
            </a:r>
            <a:endParaRPr lang="en-ZA" dirty="0"/>
          </a:p>
        </p:txBody>
      </p:sp>
    </p:spTree>
    <p:extLst>
      <p:ext uri="{BB962C8B-B14F-4D97-AF65-F5344CB8AC3E}">
        <p14:creationId xmlns:p14="http://schemas.microsoft.com/office/powerpoint/2010/main" val="159043594"/>
      </p:ext>
    </p:extLst>
  </p:cSld>
  <p:clrMapOvr>
    <a:masterClrMapping/>
  </p:clrMapOvr>
  <mc:AlternateContent xmlns:mc="http://schemas.openxmlformats.org/markup-compatibility/2006" xmlns:p14="http://schemas.microsoft.com/office/powerpoint/2010/main">
    <mc:Choice Requires="p14">
      <p:transition spd="slow" p14:dur="2000" advTm="9130"/>
    </mc:Choice>
    <mc:Fallback xmlns="">
      <p:transition spd="slow" advTm="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6C4FDA-F54C-416C-B308-A88576C58254}"/>
              </a:ext>
            </a:extLst>
          </p:cNvPr>
          <p:cNvPicPr>
            <a:picLocks noChangeAspect="1"/>
          </p:cNvPicPr>
          <p:nvPr/>
        </p:nvPicPr>
        <p:blipFill>
          <a:blip r:embed="rId2"/>
          <a:stretch>
            <a:fillRect/>
          </a:stretch>
        </p:blipFill>
        <p:spPr>
          <a:xfrm>
            <a:off x="-405393" y="0"/>
            <a:ext cx="12597393" cy="6858000"/>
          </a:xfrm>
          <a:prstGeom prst="rect">
            <a:avLst/>
          </a:prstGeom>
        </p:spPr>
      </p:pic>
      <p:sp>
        <p:nvSpPr>
          <p:cNvPr id="2" name="TextBox 1">
            <a:extLst>
              <a:ext uri="{FF2B5EF4-FFF2-40B4-BE49-F238E27FC236}">
                <a16:creationId xmlns:a16="http://schemas.microsoft.com/office/drawing/2014/main" id="{3E2A0066-4CA7-5DB6-E34F-9CE7006F650C}"/>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3010577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32C7DA3-D8AA-4466-A1EC-C10594E49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86510494-B378-A3C2-0858-53459456E2DF}"/>
              </a:ext>
            </a:extLst>
          </p:cNvPr>
          <p:cNvSpPr txBox="1"/>
          <p:nvPr/>
        </p:nvSpPr>
        <p:spPr>
          <a:xfrm>
            <a:off x="-1" y="0"/>
            <a:ext cx="5975131" cy="6858000"/>
          </a:xfrm>
          <a:prstGeom prst="rect">
            <a:avLst/>
          </a:prstGeom>
          <a:noFill/>
        </p:spPr>
        <p:txBody>
          <a:bodyPr wrap="square" rtlCol="0">
            <a:noAutofit/>
          </a:bodyPr>
          <a:lstStyle/>
          <a:p>
            <a:pPr algn="l"/>
            <a:r>
              <a:rPr lang="en-US" sz="4400" b="0" i="0">
                <a:solidFill>
                  <a:srgbClr val="777A7B"/>
                </a:solidFill>
                <a:effectLst/>
                <a:highlight>
                  <a:srgbClr val="FFFFFF"/>
                </a:highlight>
                <a:latin typeface="Inter"/>
              </a:rPr>
              <a:t>17</a:t>
            </a:r>
            <a:r>
              <a:rPr lang="en-US" sz="4400" b="0" i="0">
                <a:solidFill>
                  <a:srgbClr val="121212"/>
                </a:solidFill>
                <a:effectLst/>
                <a:highlight>
                  <a:srgbClr val="FFFFFF"/>
                </a:highlight>
                <a:latin typeface="Inter"/>
              </a:rPr>
              <a:t>So God said to Noah, “This is the sign of the covenant that I have established between Me and every creature on the earth.”</a:t>
            </a:r>
            <a:br>
              <a:rPr lang="en-US" sz="4000" dirty="0"/>
            </a:b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7" name="TextBox 6">
            <a:extLst>
              <a:ext uri="{FF2B5EF4-FFF2-40B4-BE49-F238E27FC236}">
                <a16:creationId xmlns:a16="http://schemas.microsoft.com/office/drawing/2014/main" id="{455DD1CC-DC3D-ABF4-1EEB-2D50DC4B2A1D}"/>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17</a:t>
            </a:r>
            <a:r>
              <a:rPr lang="bo-CN" sz="6000" dirty="0">
                <a:solidFill>
                  <a:srgbClr val="121212"/>
                </a:solidFill>
                <a:latin typeface="Inter"/>
              </a:rPr>
              <a:t>དེ་ནས་ཡང་དཀོན་མཆོག་གིས་ནོ་ཨ་ལ་འདི་སྐད༌དུ། འདི་ནི་བདག་གིས་ས་གཞིའི་སྟེང་གི་སྲོག་དང་ལྡན་པ་ཐམས་ཅད་ལ་ཁ་ཆད་བཞག་པའི་རྟགས་ཡིན་ཞེས་གསུངས༌སོ།།</a:t>
            </a:r>
            <a:endParaRPr lang="en-ZA" dirty="0"/>
          </a:p>
        </p:txBody>
      </p:sp>
    </p:spTree>
    <p:extLst>
      <p:ext uri="{BB962C8B-B14F-4D97-AF65-F5344CB8AC3E}">
        <p14:creationId xmlns:p14="http://schemas.microsoft.com/office/powerpoint/2010/main" val="37118677"/>
      </p:ext>
    </p:extLst>
  </p:cSld>
  <p:clrMapOvr>
    <a:masterClrMapping/>
  </p:clrMapOvr>
  <mc:AlternateContent xmlns:mc="http://schemas.openxmlformats.org/markup-compatibility/2006" xmlns:p14="http://schemas.microsoft.com/office/powerpoint/2010/main">
    <mc:Choice Requires="p14">
      <p:transition spd="slow" p14:dur="2000" advTm="11927"/>
    </mc:Choice>
    <mc:Fallback xmlns="">
      <p:transition spd="slow" advTm="11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F2E76A-9B4D-45B4-954D-9356CE260CDF}"/>
              </a:ext>
            </a:extLst>
          </p:cNvPr>
          <p:cNvPicPr>
            <a:picLocks noChangeAspect="1"/>
          </p:cNvPicPr>
          <p:nvPr/>
        </p:nvPicPr>
        <p:blipFill>
          <a:blip r:embed="rId2"/>
          <a:stretch>
            <a:fillRect/>
          </a:stretch>
        </p:blipFill>
        <p:spPr>
          <a:xfrm>
            <a:off x="-426997" y="0"/>
            <a:ext cx="13045993" cy="6858000"/>
          </a:xfrm>
          <a:prstGeom prst="rect">
            <a:avLst/>
          </a:prstGeom>
        </p:spPr>
      </p:pic>
      <p:sp>
        <p:nvSpPr>
          <p:cNvPr id="2" name="TextBox 1">
            <a:extLst>
              <a:ext uri="{FF2B5EF4-FFF2-40B4-BE49-F238E27FC236}">
                <a16:creationId xmlns:a16="http://schemas.microsoft.com/office/drawing/2014/main" id="{27D1BC16-14FB-ECAE-AA84-70C310358855}"/>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873324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026321F-E72D-4465-B58F-25E0149BF4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t>Summary</a:t>
            </a:r>
          </a:p>
        </p:txBody>
      </p:sp>
    </p:spTree>
    <p:extLst>
      <p:ext uri="{BB962C8B-B14F-4D97-AF65-F5344CB8AC3E}">
        <p14:creationId xmlns:p14="http://schemas.microsoft.com/office/powerpoint/2010/main" val="3672065912"/>
      </p:ext>
    </p:extLst>
  </p:cSld>
  <p:clrMapOvr>
    <a:masterClrMapping/>
  </p:clrMapOvr>
  <mc:AlternateContent xmlns:mc="http://schemas.openxmlformats.org/markup-compatibility/2006" xmlns:p14="http://schemas.microsoft.com/office/powerpoint/2010/main">
    <mc:Choice Requires="p14">
      <p:transition spd="slow" p14:dur="2000" advTm="33982"/>
    </mc:Choice>
    <mc:Fallback xmlns="">
      <p:transition spd="slow" advTm="3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13" name="Content Placeholder 12">
            <a:extLst>
              <a:ext uri="{FF2B5EF4-FFF2-40B4-BE49-F238E27FC236}">
                <a16:creationId xmlns:a16="http://schemas.microsoft.com/office/drawing/2014/main" id="{9977BC73-DDED-4745-9887-8B4BC8117155}"/>
              </a:ext>
            </a:extLst>
          </p:cNvPr>
          <p:cNvPicPr>
            <a:picLocks noChangeAspect="1"/>
          </p:cNvPicPr>
          <p:nvPr/>
        </p:nvPicPr>
        <p:blipFill>
          <a:blip r:embed="rId2"/>
          <a:stretch>
            <a:fillRect/>
          </a:stretch>
        </p:blipFill>
        <p:spPr>
          <a:xfrm>
            <a:off x="-7113565" y="-457200"/>
            <a:ext cx="20832524" cy="11336791"/>
          </a:xfrm>
          <a:prstGeom prst="rect">
            <a:avLst/>
          </a:prstGeom>
        </p:spPr>
      </p:pic>
      <p:sp>
        <p:nvSpPr>
          <p:cNvPr id="3" name="TextBox 2">
            <a:extLst>
              <a:ext uri="{FF2B5EF4-FFF2-40B4-BE49-F238E27FC236}">
                <a16:creationId xmlns:a16="http://schemas.microsoft.com/office/drawing/2014/main" id="{393C8491-F001-CDAD-4F73-3641BB325269}"/>
              </a:ext>
            </a:extLst>
          </p:cNvPr>
          <p:cNvSpPr txBox="1"/>
          <p:nvPr/>
        </p:nvSpPr>
        <p:spPr>
          <a:xfrm>
            <a:off x="6216871" y="362857"/>
            <a:ext cx="5481643" cy="2931886"/>
          </a:xfrm>
          <a:prstGeom prst="rect">
            <a:avLst/>
          </a:prstGeom>
          <a:noFill/>
        </p:spPr>
        <p:txBody>
          <a:bodyPr wrap="square" rtlCol="0">
            <a:noAutofit/>
          </a:bodyPr>
          <a:lstStyle/>
          <a:p>
            <a:r>
              <a:rPr lang="bo-C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8:20-9:17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AE0DE4BA-C914-02AC-B512-71FC0D35DE04}"/>
              </a:ext>
            </a:extLst>
          </p:cNvPr>
          <p:cNvSpPr txBox="1"/>
          <p:nvPr/>
        </p:nvSpPr>
        <p:spPr>
          <a:xfrm>
            <a:off x="1256938" y="597251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52083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7E963-CFD5-2C33-F7DA-FC095C2963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845914-7B88-7B5E-0077-6BFC300C75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CB33A81-D2CB-4CD4-A1DE-CFD87EB1207E}"/>
              </a:ext>
            </a:extLst>
          </p:cNvPr>
          <p:cNvPicPr>
            <a:picLocks noChangeAspect="1"/>
          </p:cNvPicPr>
          <p:nvPr/>
        </p:nvPicPr>
        <p:blipFill>
          <a:blip r:embed="rId2"/>
          <a:stretch>
            <a:fillRect/>
          </a:stretch>
        </p:blipFill>
        <p:spPr>
          <a:xfrm>
            <a:off x="-379185" y="-59920"/>
            <a:ext cx="12571185" cy="6977839"/>
          </a:xfrm>
          <a:prstGeom prst="rect">
            <a:avLst/>
          </a:prstGeom>
        </p:spPr>
      </p:pic>
    </p:spTree>
    <p:extLst>
      <p:ext uri="{BB962C8B-B14F-4D97-AF65-F5344CB8AC3E}">
        <p14:creationId xmlns:p14="http://schemas.microsoft.com/office/powerpoint/2010/main" val="3644826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BA56782-BF0A-4B5B-A543-8E5C4DF1F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1AC9BDF-0A62-9001-1FDB-E1D43599BD22}"/>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Then Noah built an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taking from every kind of clean animal and clean bird, he offered burnt offerings on the altar. </a:t>
            </a:r>
            <a:endParaRPr lang="en-ZA" sz="4400" dirty="0"/>
          </a:p>
        </p:txBody>
      </p:sp>
      <p:sp>
        <p:nvSpPr>
          <p:cNvPr id="6" name="TextBox 5">
            <a:extLst>
              <a:ext uri="{FF2B5EF4-FFF2-40B4-BE49-F238E27FC236}">
                <a16:creationId xmlns:a16="http://schemas.microsoft.com/office/drawing/2014/main" id="{8ED4DA28-C073-0B03-BA5D-E2AEB23C113F}"/>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20</a:t>
            </a:r>
            <a:r>
              <a:rPr lang="bo-CN" sz="6000" dirty="0">
                <a:solidFill>
                  <a:srgbClr val="121212"/>
                </a:solidFill>
                <a:latin typeface="Inter"/>
              </a:rPr>
              <a:t>དེ་ནས་ནོ་ཨས་དཀོན་མཆོག་ཡ་ཝཱེ་ལ་མཆོད་ཁྲི་ཞིག་བཞེངས༌ཤིང༌། ཕྱུགས་ཟོག་དང་འདབ་ཆགས་ལས་སྲོག་ལྡན་གཙང་མ་འགའ་ཤས་མཆོད་ཁྲིའི་སྟེང་སྦྱིན་སྲེག་ཏུ་ཕུལ༌ཏོ།། </a:t>
            </a:r>
            <a:endParaRPr lang="en-ZA" dirty="0"/>
          </a:p>
        </p:txBody>
      </p:sp>
    </p:spTree>
    <p:extLst>
      <p:ext uri="{BB962C8B-B14F-4D97-AF65-F5344CB8AC3E}">
        <p14:creationId xmlns:p14="http://schemas.microsoft.com/office/powerpoint/2010/main" val="2927394694"/>
      </p:ext>
    </p:extLst>
  </p:cSld>
  <p:clrMapOvr>
    <a:masterClrMapping/>
  </p:clrMapOvr>
  <mc:AlternateContent xmlns:mc="http://schemas.openxmlformats.org/markup-compatibility/2006" xmlns:p14="http://schemas.microsoft.com/office/powerpoint/2010/main">
    <mc:Choice Requires="p14">
      <p:transition spd="slow" p14:dur="2000" advTm="14111"/>
    </mc:Choice>
    <mc:Fallback xmlns="">
      <p:transition spd="slow" advTm="1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35EE0BC-F7ED-46E8-9434-A8B529B6695E}"/>
              </a:ext>
            </a:extLst>
          </p:cNvPr>
          <p:cNvPicPr>
            <a:picLocks noChangeAspect="1"/>
          </p:cNvPicPr>
          <p:nvPr/>
        </p:nvPicPr>
        <p:blipFill>
          <a:blip r:embed="rId2"/>
          <a:stretch>
            <a:fillRect/>
          </a:stretch>
        </p:blipFill>
        <p:spPr>
          <a:xfrm>
            <a:off x="0" y="0"/>
            <a:ext cx="12192000" cy="7102324"/>
          </a:xfrm>
          <a:prstGeom prst="rect">
            <a:avLst/>
          </a:prstGeom>
        </p:spPr>
      </p:pic>
      <p:sp>
        <p:nvSpPr>
          <p:cNvPr id="2" name="TextBox 1">
            <a:extLst>
              <a:ext uri="{FF2B5EF4-FFF2-40B4-BE49-F238E27FC236}">
                <a16:creationId xmlns:a16="http://schemas.microsoft.com/office/drawing/2014/main" id="{21A39923-243C-F201-8E06-CAFA69F6419E}"/>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:20</a:t>
            </a:r>
          </a:p>
        </p:txBody>
      </p:sp>
    </p:spTree>
    <p:extLst>
      <p:ext uri="{BB962C8B-B14F-4D97-AF65-F5344CB8AC3E}">
        <p14:creationId xmlns:p14="http://schemas.microsoft.com/office/powerpoint/2010/main" val="244516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D73D5A1-244D-40CD-BB81-ED0C52573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4E71F00E-BA12-2F0A-4075-37A7C902E86B}"/>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777A7B"/>
                </a:solidFill>
                <a:effectLst/>
                <a:highlight>
                  <a:srgbClr val="FFFFFF"/>
                </a:highlight>
                <a:latin typeface="Inter"/>
              </a:rPr>
              <a:t>21</a:t>
            </a:r>
            <a:r>
              <a:rPr lang="en-US" sz="3200" b="0" i="0" dirty="0">
                <a:solidFill>
                  <a:srgbClr val="121212"/>
                </a:solidFill>
                <a:effectLst/>
                <a:highlight>
                  <a:srgbClr val="FFFFFF"/>
                </a:highlight>
                <a:latin typeface="Inter"/>
              </a:rPr>
              <a:t>When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smelled the pleasing aroma, He said in His heart,</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8" name="TextBox 7">
            <a:extLst>
              <a:ext uri="{FF2B5EF4-FFF2-40B4-BE49-F238E27FC236}">
                <a16:creationId xmlns:a16="http://schemas.microsoft.com/office/drawing/2014/main" id="{D7560FBD-E80B-C31D-2EBE-988FCB73E252}"/>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Inter"/>
              </a:rPr>
              <a:t> </a:t>
            </a:r>
            <a:r>
              <a:rPr lang="bo-CN" sz="7200" dirty="0">
                <a:solidFill>
                  <a:srgbClr val="777A7B"/>
                </a:solidFill>
                <a:latin typeface="Inter"/>
              </a:rPr>
              <a:t>21</a:t>
            </a:r>
            <a:r>
              <a:rPr lang="bo-CN" sz="7200" dirty="0">
                <a:solidFill>
                  <a:srgbClr val="121212"/>
                </a:solidFill>
                <a:latin typeface="Inter"/>
              </a:rPr>
              <a:t>དཀོན་མཆོག་ཡ་ཝཱེས་དྲི་བསུང་ཞིམ་པོ་འཐུལ་འོང་བ་བསྣམས༌ཏེ། ཁོང་གི་ཐུགས༌ལ།</a:t>
            </a:r>
            <a:endParaRPr lang="en-ZA" dirty="0"/>
          </a:p>
        </p:txBody>
      </p:sp>
    </p:spTree>
    <p:extLst>
      <p:ext uri="{BB962C8B-B14F-4D97-AF65-F5344CB8AC3E}">
        <p14:creationId xmlns:p14="http://schemas.microsoft.com/office/powerpoint/2010/main" val="1500673105"/>
      </p:ext>
    </p:extLst>
  </p:cSld>
  <p:clrMapOvr>
    <a:masterClrMapping/>
  </p:clrMapOvr>
  <mc:AlternateContent xmlns:mc="http://schemas.openxmlformats.org/markup-compatibility/2006" xmlns:p14="http://schemas.microsoft.com/office/powerpoint/2010/main">
    <mc:Choice Requires="p14">
      <p:transition spd="slow" p14:dur="2000" advTm="9940"/>
    </mc:Choice>
    <mc:Fallback xmlns="">
      <p:transition spd="slow" advTm="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73F580EF-A791-492D-91F1-DB2A5A43C247}"/>
              </a:ext>
            </a:extLst>
          </p:cNvPr>
          <p:cNvPicPr>
            <a:picLocks noChangeAspect="1"/>
          </p:cNvPicPr>
          <p:nvPr/>
        </p:nvPicPr>
        <p:blipFill>
          <a:blip r:embed="rId2"/>
          <a:stretch>
            <a:fillRect/>
          </a:stretch>
        </p:blipFill>
        <p:spPr>
          <a:xfrm>
            <a:off x="0" y="0"/>
            <a:ext cx="13370218" cy="6858000"/>
          </a:xfrm>
          <a:prstGeom prst="rect">
            <a:avLst/>
          </a:prstGeom>
        </p:spPr>
      </p:pic>
      <p:sp>
        <p:nvSpPr>
          <p:cNvPr id="3" name="TextBox 2">
            <a:extLst>
              <a:ext uri="{FF2B5EF4-FFF2-40B4-BE49-F238E27FC236}">
                <a16:creationId xmlns:a16="http://schemas.microsoft.com/office/drawing/2014/main" id="{13619930-4FE9-8621-4C28-5BD0A5C0834C}"/>
              </a:ext>
            </a:extLst>
          </p:cNvPr>
          <p:cNvSpPr txBox="1"/>
          <p:nvPr/>
        </p:nvSpPr>
        <p:spPr>
          <a:xfrm>
            <a:off x="595863" y="261431"/>
            <a:ext cx="3219391" cy="646331"/>
          </a:xfrm>
          <a:prstGeom prst="rect">
            <a:avLst/>
          </a:prstGeom>
          <a:noFill/>
        </p:spPr>
        <p:txBody>
          <a:bodyPr wrap="square" rtlCol="0">
            <a:spAutoFit/>
          </a:bodyPr>
          <a:lstStyle/>
          <a:p>
            <a:r>
              <a:rPr lang="bo-CN" sz="3600" b="1" cap="all" dirty="0">
                <a:solidFill>
                  <a:schemeClr val="bg1"/>
                </a:solidFill>
                <a:latin typeface="Microsoft Himalaya" panose="01010100010101010101" pitchFamily="2" charset="0"/>
                <a:ea typeface="Microsoft Himalaya" panose="01010100010101010101" pitchFamily="2" charset="0"/>
              </a:rPr>
              <a:t>བཀོད་པ</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79200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B737287-F2D4-45FF-8817-397419D5F6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8" name="TextBox 7">
            <a:extLst>
              <a:ext uri="{FF2B5EF4-FFF2-40B4-BE49-F238E27FC236}">
                <a16:creationId xmlns:a16="http://schemas.microsoft.com/office/drawing/2014/main" id="{BF00D45D-CD66-B9A5-22D3-EB906F62567A}"/>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highlight>
                  <a:srgbClr val="FFFFFF"/>
                </a:highlight>
                <a:latin typeface="Inter"/>
              </a:rPr>
              <a:t>“Never again will I curse the ground because of man, even though every inclination of his heart is evil from his youth. And never again will I destroy all living creatures as I have done.</a:t>
            </a:r>
            <a:endParaRPr lang="en-ZA" sz="3600" dirty="0"/>
          </a:p>
        </p:txBody>
      </p:sp>
      <p:sp>
        <p:nvSpPr>
          <p:cNvPr id="9" name="TextBox 8">
            <a:extLst>
              <a:ext uri="{FF2B5EF4-FFF2-40B4-BE49-F238E27FC236}">
                <a16:creationId xmlns:a16="http://schemas.microsoft.com/office/drawing/2014/main" id="{6C447FF4-D519-B0E0-8B30-FBA486B4E0E3}"/>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121212"/>
                </a:solidFill>
                <a:latin typeface="Inter"/>
              </a:rPr>
              <a:t> མིའི་རིགས་ནི་ལོ་ན་གཞོན་པའི་དུས་ནས་ངན་སེམས་བཅངས་ཡོད༌ནའང༌། དེང་ཕྱིན་བདག་གིས་མིའི་རྐྱེན་ལ་བརྟེན་ནས་ས་གཞིར་དམོད་པ་མི༌བྱའོ། །ད་ལྟ་བྱས་པ་བཞིན་དུ་སྲོག་དང་ལྡན་པ་རྣམས་བརླག་པར་ཡང་མི༌བྱའོ།། </a:t>
            </a:r>
            <a:endParaRPr lang="en-ZA" dirty="0"/>
          </a:p>
        </p:txBody>
      </p:sp>
    </p:spTree>
    <p:extLst>
      <p:ext uri="{BB962C8B-B14F-4D97-AF65-F5344CB8AC3E}">
        <p14:creationId xmlns:p14="http://schemas.microsoft.com/office/powerpoint/2010/main" val="3428496621"/>
      </p:ext>
    </p:extLst>
  </p:cSld>
  <p:clrMapOvr>
    <a:masterClrMapping/>
  </p:clrMapOvr>
  <mc:AlternateContent xmlns:mc="http://schemas.openxmlformats.org/markup-compatibility/2006" xmlns:p14="http://schemas.microsoft.com/office/powerpoint/2010/main">
    <mc:Choice Requires="p14">
      <p:transition spd="slow" p14:dur="2000" advTm="16129"/>
    </mc:Choice>
    <mc:Fallback xmlns="">
      <p:transition spd="slow" advTm="1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4347</TotalTime>
  <Words>1459</Words>
  <Application>Microsoft Office PowerPoint</Application>
  <PresentationFormat>Widescreen</PresentationFormat>
  <Paragraphs>97</Paragraphs>
  <Slides>40</Slides>
  <Notes>15</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Calibri</vt:lpstr>
      <vt:lpstr>Calibri Light</vt:lpstr>
      <vt:lpstr>Inter</vt:lpstr>
      <vt:lpstr>Microsoft Himalaya</vt:lpstr>
      <vt:lpstr>PT Serif</vt:lpstr>
      <vt:lpstr>Symbol</vt:lpstr>
      <vt:lpstr>Times New Roman</vt:lpstr>
      <vt:lpstr>TimesNewRomanPSMT</vt:lpstr>
      <vt:lpstr>Office Theme</vt:lpstr>
      <vt:lpstr>03-7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26</cp:revision>
  <dcterms:created xsi:type="dcterms:W3CDTF">2021-03-21T17:19:58Z</dcterms:created>
  <dcterms:modified xsi:type="dcterms:W3CDTF">2024-08-14T07:08:50Z</dcterms:modified>
</cp:coreProperties>
</file>