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9" r:id="rId2"/>
    <p:sldId id="439" r:id="rId3"/>
    <p:sldId id="256" r:id="rId4"/>
    <p:sldId id="440" r:id="rId5"/>
    <p:sldId id="257" r:id="rId6"/>
    <p:sldId id="441" r:id="rId7"/>
    <p:sldId id="258" r:id="rId8"/>
    <p:sldId id="442" r:id="rId9"/>
    <p:sldId id="259" r:id="rId10"/>
    <p:sldId id="443" r:id="rId11"/>
    <p:sldId id="260" r:id="rId12"/>
    <p:sldId id="444" r:id="rId13"/>
    <p:sldId id="261" r:id="rId14"/>
    <p:sldId id="445" r:id="rId15"/>
    <p:sldId id="262" r:id="rId16"/>
    <p:sldId id="446" r:id="rId17"/>
    <p:sldId id="263" r:id="rId18"/>
    <p:sldId id="447" r:id="rId19"/>
    <p:sldId id="264" r:id="rId20"/>
    <p:sldId id="448" r:id="rId21"/>
    <p:sldId id="265" r:id="rId22"/>
    <p:sldId id="4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7A6F7-AF59-44BD-A85D-0BFA650B56C9}" v="38" dt="2024-08-14T07:10:33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1" autoAdjust="0"/>
    <p:restoredTop sz="93969" autoAdjust="0"/>
  </p:normalViewPr>
  <p:slideViewPr>
    <p:cSldViewPr snapToGrid="0">
      <p:cViewPr varScale="1">
        <p:scale>
          <a:sx n="117" d="100"/>
          <a:sy n="117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8533FEC-9747-4AE2-89FB-B32A302C6682}"/>
    <pc:docChg chg="modSld">
      <pc:chgData name="Leonie Smith" userId="fed1330f33f5650e" providerId="LiveId" clId="{58533FEC-9747-4AE2-89FB-B32A302C6682}" dt="2024-04-04T03:49:21.595" v="0"/>
      <pc:docMkLst>
        <pc:docMk/>
      </pc:docMkLst>
      <pc:sldChg chg="modSp mod">
        <pc:chgData name="Leonie Smith" userId="fed1330f33f5650e" providerId="LiveId" clId="{58533FEC-9747-4AE2-89FB-B32A302C6682}" dt="2024-04-04T03:49:21.595" v="0"/>
        <pc:sldMkLst>
          <pc:docMk/>
          <pc:sldMk cId="3759221820" sldId="439"/>
        </pc:sldMkLst>
        <pc:spChg chg="mod">
          <ac:chgData name="Leonie Smith" userId="fed1330f33f5650e" providerId="LiveId" clId="{58533FEC-9747-4AE2-89FB-B32A302C6682}" dt="2024-04-04T03:49:21.595" v="0"/>
          <ac:spMkLst>
            <pc:docMk/>
            <pc:sldMk cId="3759221820" sldId="439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B7E8EF60-4FF4-420A-9132-9FE9E4326BB7}"/>
    <pc:docChg chg="undo custSel addSld delSld modSld sldOrd">
      <pc:chgData name="Leonie Smith" userId="fed1330f33f5650e" providerId="LiveId" clId="{B7E8EF60-4FF4-420A-9132-9FE9E4326BB7}" dt="2022-09-27T14:52:11.504" v="122" actId="403"/>
      <pc:docMkLst>
        <pc:docMk/>
      </pc:docMkLst>
      <pc:sldChg chg="modSp new mod ord">
        <pc:chgData name="Leonie Smith" userId="fed1330f33f5650e" providerId="LiveId" clId="{B7E8EF60-4FF4-420A-9132-9FE9E4326BB7}" dt="2022-09-27T14:45:47.843" v="5" actId="20577"/>
        <pc:sldMkLst>
          <pc:docMk/>
          <pc:sldMk cId="3900492118" sldId="266"/>
        </pc:sldMkLst>
        <pc:spChg chg="mod">
          <ac:chgData name="Leonie Smith" userId="fed1330f33f5650e" providerId="LiveId" clId="{B7E8EF60-4FF4-420A-9132-9FE9E4326BB7}" dt="2022-09-27T14:45:47.843" v="5" actId="20577"/>
          <ac:spMkLst>
            <pc:docMk/>
            <pc:sldMk cId="3900492118" sldId="266"/>
            <ac:spMk id="2" creationId="{EA30EEF1-2EE9-D9B3-24A8-27268D5D8B51}"/>
          </ac:spMkLst>
        </pc:spChg>
      </pc:sldChg>
      <pc:sldChg chg="addSp modSp new setBg">
        <pc:chgData name="Leonie Smith" userId="fed1330f33f5650e" providerId="LiveId" clId="{B7E8EF60-4FF4-420A-9132-9FE9E4326BB7}" dt="2022-09-27T14:47:02.301" v="8"/>
        <pc:sldMkLst>
          <pc:docMk/>
          <pc:sldMk cId="599224269" sldId="267"/>
        </pc:sldMkLst>
        <pc:picChg chg="add mod">
          <ac:chgData name="Leonie Smith" userId="fed1330f33f5650e" providerId="LiveId" clId="{B7E8EF60-4FF4-420A-9132-9FE9E4326BB7}" dt="2022-09-27T14:47:02.301" v="8"/>
          <ac:picMkLst>
            <pc:docMk/>
            <pc:sldMk cId="599224269" sldId="267"/>
            <ac:picMk id="2" creationId="{A938A3D6-7942-3451-67DF-A36ECE4BCDAC}"/>
          </ac:picMkLst>
        </pc:picChg>
      </pc:sldChg>
      <pc:sldChg chg="modSp add del mod">
        <pc:chgData name="Leonie Smith" userId="fed1330f33f5650e" providerId="LiveId" clId="{B7E8EF60-4FF4-420A-9132-9FE9E4326BB7}" dt="2022-09-27T14:49:25.200" v="43" actId="113"/>
        <pc:sldMkLst>
          <pc:docMk/>
          <pc:sldMk cId="3759221820" sldId="439"/>
        </pc:sldMkLst>
        <pc:spChg chg="mod">
          <ac:chgData name="Leonie Smith" userId="fed1330f33f5650e" providerId="LiveId" clId="{B7E8EF60-4FF4-420A-9132-9FE9E4326BB7}" dt="2022-09-27T14:49:25.200" v="43" actId="113"/>
          <ac:spMkLst>
            <pc:docMk/>
            <pc:sldMk cId="3759221820" sldId="439"/>
            <ac:spMk id="4" creationId="{9A13E2D8-2F59-44C1-B1D2-79C300C26DD4}"/>
          </ac:spMkLst>
        </pc:spChg>
      </pc:sldChg>
      <pc:sldChg chg="addSp delSp modSp add mod">
        <pc:chgData name="Leonie Smith" userId="fed1330f33f5650e" providerId="LiveId" clId="{B7E8EF60-4FF4-420A-9132-9FE9E4326BB7}" dt="2022-09-27T14:49:48.178" v="53" actId="403"/>
        <pc:sldMkLst>
          <pc:docMk/>
          <pc:sldMk cId="2598423989" sldId="440"/>
        </pc:sldMkLst>
        <pc:spChg chg="add del">
          <ac:chgData name="Leonie Smith" userId="fed1330f33f5650e" providerId="LiveId" clId="{B7E8EF60-4FF4-420A-9132-9FE9E4326BB7}" dt="2022-09-27T14:49:41.954" v="45" actId="22"/>
          <ac:spMkLst>
            <pc:docMk/>
            <pc:sldMk cId="2598423989" sldId="440"/>
            <ac:spMk id="3" creationId="{00B43B33-B8FE-726D-538D-7090ED66DBA5}"/>
          </ac:spMkLst>
        </pc:spChg>
        <pc:spChg chg="mod">
          <ac:chgData name="Leonie Smith" userId="fed1330f33f5650e" providerId="LiveId" clId="{B7E8EF60-4FF4-420A-9132-9FE9E4326BB7}" dt="2022-09-27T14:49:48.178" v="53" actId="403"/>
          <ac:spMkLst>
            <pc:docMk/>
            <pc:sldMk cId="2598423989" sldId="440"/>
            <ac:spMk id="4" creationId="{9A13E2D8-2F59-44C1-B1D2-79C300C26DD4}"/>
          </ac:spMkLst>
        </pc:spChg>
      </pc:sldChg>
      <pc:sldChg chg="modSp add mod">
        <pc:chgData name="Leonie Smith" userId="fed1330f33f5650e" providerId="LiveId" clId="{B7E8EF60-4FF4-420A-9132-9FE9E4326BB7}" dt="2022-09-27T14:50:03.650" v="61" actId="403"/>
        <pc:sldMkLst>
          <pc:docMk/>
          <pc:sldMk cId="628621408" sldId="441"/>
        </pc:sldMkLst>
        <pc:spChg chg="mod">
          <ac:chgData name="Leonie Smith" userId="fed1330f33f5650e" providerId="LiveId" clId="{B7E8EF60-4FF4-420A-9132-9FE9E4326BB7}" dt="2022-09-27T14:50:03.650" v="61" actId="403"/>
          <ac:spMkLst>
            <pc:docMk/>
            <pc:sldMk cId="628621408" sldId="441"/>
            <ac:spMk id="4" creationId="{9A13E2D8-2F59-44C1-B1D2-79C300C26DD4}"/>
          </ac:spMkLst>
        </pc:spChg>
      </pc:sldChg>
      <pc:sldChg chg="addSp delSp modSp add mod">
        <pc:chgData name="Leonie Smith" userId="fed1330f33f5650e" providerId="LiveId" clId="{B7E8EF60-4FF4-420A-9132-9FE9E4326BB7}" dt="2022-09-27T14:50:21.916" v="71" actId="403"/>
        <pc:sldMkLst>
          <pc:docMk/>
          <pc:sldMk cId="3066282500" sldId="442"/>
        </pc:sldMkLst>
        <pc:spChg chg="add del">
          <ac:chgData name="Leonie Smith" userId="fed1330f33f5650e" providerId="LiveId" clId="{B7E8EF60-4FF4-420A-9132-9FE9E4326BB7}" dt="2022-09-27T14:50:14.199" v="63" actId="22"/>
          <ac:spMkLst>
            <pc:docMk/>
            <pc:sldMk cId="3066282500" sldId="442"/>
            <ac:spMk id="3" creationId="{F6168C5C-02F9-8BDE-85DC-900A72A78D39}"/>
          </ac:spMkLst>
        </pc:spChg>
        <pc:spChg chg="mod">
          <ac:chgData name="Leonie Smith" userId="fed1330f33f5650e" providerId="LiveId" clId="{B7E8EF60-4FF4-420A-9132-9FE9E4326BB7}" dt="2022-09-27T14:50:21.916" v="71" actId="403"/>
          <ac:spMkLst>
            <pc:docMk/>
            <pc:sldMk cId="3066282500" sldId="442"/>
            <ac:spMk id="4" creationId="{9A13E2D8-2F59-44C1-B1D2-79C300C26DD4}"/>
          </ac:spMkLst>
        </pc:spChg>
      </pc:sldChg>
      <pc:sldChg chg="modSp add mod">
        <pc:chgData name="Leonie Smith" userId="fed1330f33f5650e" providerId="LiveId" clId="{B7E8EF60-4FF4-420A-9132-9FE9E4326BB7}" dt="2022-09-27T14:50:37.787" v="79" actId="403"/>
        <pc:sldMkLst>
          <pc:docMk/>
          <pc:sldMk cId="3198232070" sldId="443"/>
        </pc:sldMkLst>
        <pc:spChg chg="mod">
          <ac:chgData name="Leonie Smith" userId="fed1330f33f5650e" providerId="LiveId" clId="{B7E8EF60-4FF4-420A-9132-9FE9E4326BB7}" dt="2022-09-27T14:50:37.787" v="79" actId="403"/>
          <ac:spMkLst>
            <pc:docMk/>
            <pc:sldMk cId="3198232070" sldId="443"/>
            <ac:spMk id="4" creationId="{9A13E2D8-2F59-44C1-B1D2-79C300C26DD4}"/>
          </ac:spMkLst>
        </pc:spChg>
      </pc:sldChg>
      <pc:sldChg chg="modSp add mod">
        <pc:chgData name="Leonie Smith" userId="fed1330f33f5650e" providerId="LiveId" clId="{B7E8EF60-4FF4-420A-9132-9FE9E4326BB7}" dt="2022-09-27T14:50:52.405" v="87" actId="403"/>
        <pc:sldMkLst>
          <pc:docMk/>
          <pc:sldMk cId="673649334" sldId="444"/>
        </pc:sldMkLst>
        <pc:spChg chg="mod">
          <ac:chgData name="Leonie Smith" userId="fed1330f33f5650e" providerId="LiveId" clId="{B7E8EF60-4FF4-420A-9132-9FE9E4326BB7}" dt="2022-09-27T14:50:52.405" v="87" actId="403"/>
          <ac:spMkLst>
            <pc:docMk/>
            <pc:sldMk cId="673649334" sldId="444"/>
            <ac:spMk id="4" creationId="{9A13E2D8-2F59-44C1-B1D2-79C300C26DD4}"/>
          </ac:spMkLst>
        </pc:spChg>
      </pc:sldChg>
      <pc:sldChg chg="add del">
        <pc:chgData name="Leonie Smith" userId="fed1330f33f5650e" providerId="LiveId" clId="{B7E8EF60-4FF4-420A-9132-9FE9E4326BB7}" dt="2022-09-27T14:47:44.666" v="17"/>
        <pc:sldMkLst>
          <pc:docMk/>
          <pc:sldMk cId="2377876024" sldId="444"/>
        </pc:sldMkLst>
      </pc:sldChg>
      <pc:sldChg chg="modSp add mod">
        <pc:chgData name="Leonie Smith" userId="fed1330f33f5650e" providerId="LiveId" clId="{B7E8EF60-4FF4-420A-9132-9FE9E4326BB7}" dt="2022-09-27T14:51:07.075" v="94" actId="403"/>
        <pc:sldMkLst>
          <pc:docMk/>
          <pc:sldMk cId="3493006698" sldId="445"/>
        </pc:sldMkLst>
        <pc:spChg chg="mod">
          <ac:chgData name="Leonie Smith" userId="fed1330f33f5650e" providerId="LiveId" clId="{B7E8EF60-4FF4-420A-9132-9FE9E4326BB7}" dt="2022-09-27T14:51:07.075" v="94" actId="403"/>
          <ac:spMkLst>
            <pc:docMk/>
            <pc:sldMk cId="3493006698" sldId="445"/>
            <ac:spMk id="4" creationId="{9A13E2D8-2F59-44C1-B1D2-79C300C26DD4}"/>
          </ac:spMkLst>
        </pc:spChg>
      </pc:sldChg>
      <pc:sldChg chg="addSp delSp modSp add mod">
        <pc:chgData name="Leonie Smith" userId="fed1330f33f5650e" providerId="LiveId" clId="{B7E8EF60-4FF4-420A-9132-9FE9E4326BB7}" dt="2022-09-27T14:51:37.313" v="104" actId="403"/>
        <pc:sldMkLst>
          <pc:docMk/>
          <pc:sldMk cId="2122413589" sldId="446"/>
        </pc:sldMkLst>
        <pc:spChg chg="add del">
          <ac:chgData name="Leonie Smith" userId="fed1330f33f5650e" providerId="LiveId" clId="{B7E8EF60-4FF4-420A-9132-9FE9E4326BB7}" dt="2022-09-27T14:51:30.961" v="96" actId="22"/>
          <ac:spMkLst>
            <pc:docMk/>
            <pc:sldMk cId="2122413589" sldId="446"/>
            <ac:spMk id="3" creationId="{5E1FF0D2-603C-E124-16B8-2A4193B55AEB}"/>
          </ac:spMkLst>
        </pc:spChg>
        <pc:spChg chg="mod">
          <ac:chgData name="Leonie Smith" userId="fed1330f33f5650e" providerId="LiveId" clId="{B7E8EF60-4FF4-420A-9132-9FE9E4326BB7}" dt="2022-09-27T14:51:37.313" v="104" actId="403"/>
          <ac:spMkLst>
            <pc:docMk/>
            <pc:sldMk cId="2122413589" sldId="446"/>
            <ac:spMk id="4" creationId="{9A13E2D8-2F59-44C1-B1D2-79C300C26DD4}"/>
          </ac:spMkLst>
        </pc:spChg>
      </pc:sldChg>
      <pc:sldChg chg="addSp delSp modSp add mod">
        <pc:chgData name="Leonie Smith" userId="fed1330f33f5650e" providerId="LiveId" clId="{B7E8EF60-4FF4-420A-9132-9FE9E4326BB7}" dt="2022-09-27T14:51:56.194" v="114" actId="403"/>
        <pc:sldMkLst>
          <pc:docMk/>
          <pc:sldMk cId="580102784" sldId="447"/>
        </pc:sldMkLst>
        <pc:spChg chg="add del">
          <ac:chgData name="Leonie Smith" userId="fed1330f33f5650e" providerId="LiveId" clId="{B7E8EF60-4FF4-420A-9132-9FE9E4326BB7}" dt="2022-09-27T14:51:49.030" v="106" actId="22"/>
          <ac:spMkLst>
            <pc:docMk/>
            <pc:sldMk cId="580102784" sldId="447"/>
            <ac:spMk id="3" creationId="{9EFE4004-DF55-E639-E3C4-3CD3CD6A30F3}"/>
          </ac:spMkLst>
        </pc:spChg>
        <pc:spChg chg="mod">
          <ac:chgData name="Leonie Smith" userId="fed1330f33f5650e" providerId="LiveId" clId="{B7E8EF60-4FF4-420A-9132-9FE9E4326BB7}" dt="2022-09-27T14:51:56.194" v="114" actId="403"/>
          <ac:spMkLst>
            <pc:docMk/>
            <pc:sldMk cId="580102784" sldId="447"/>
            <ac:spMk id="4" creationId="{9A13E2D8-2F59-44C1-B1D2-79C300C26DD4}"/>
          </ac:spMkLst>
        </pc:spChg>
      </pc:sldChg>
      <pc:sldChg chg="modSp add mod">
        <pc:chgData name="Leonie Smith" userId="fed1330f33f5650e" providerId="LiveId" clId="{B7E8EF60-4FF4-420A-9132-9FE9E4326BB7}" dt="2022-09-27T14:52:11.504" v="122" actId="403"/>
        <pc:sldMkLst>
          <pc:docMk/>
          <pc:sldMk cId="3921331583" sldId="448"/>
        </pc:sldMkLst>
        <pc:spChg chg="mod">
          <ac:chgData name="Leonie Smith" userId="fed1330f33f5650e" providerId="LiveId" clId="{B7E8EF60-4FF4-420A-9132-9FE9E4326BB7}" dt="2022-09-27T14:52:11.504" v="122" actId="403"/>
          <ac:spMkLst>
            <pc:docMk/>
            <pc:sldMk cId="3921331583" sldId="448"/>
            <ac:spMk id="4" creationId="{9A13E2D8-2F59-44C1-B1D2-79C300C26DD4}"/>
          </ac:spMkLst>
        </pc:spChg>
      </pc:sldChg>
    </pc:docChg>
  </pc:docChgLst>
  <pc:docChgLst>
    <pc:chgData name="Alfred Smith" userId="3c60a3631c0db8ad" providerId="LiveId" clId="{8F87A6F7-AF59-44BD-A85D-0BFA650B56C9}"/>
    <pc:docChg chg="undo custSel addSld delSld modSld">
      <pc:chgData name="Alfred Smith" userId="3c60a3631c0db8ad" providerId="LiveId" clId="{8F87A6F7-AF59-44BD-A85D-0BFA650B56C9}" dt="2024-08-14T07:10:38.799" v="75" actId="1076"/>
      <pc:docMkLst>
        <pc:docMk/>
      </pc:docMkLst>
      <pc:sldChg chg="addSp delSp modSp mod setBg">
        <pc:chgData name="Alfred Smith" userId="3c60a3631c0db8ad" providerId="LiveId" clId="{8F87A6F7-AF59-44BD-A85D-0BFA650B56C9}" dt="2024-08-12T08:01:20.618" v="46"/>
        <pc:sldMkLst>
          <pc:docMk/>
          <pc:sldMk cId="1070218110" sldId="256"/>
        </pc:sldMkLst>
        <pc:spChg chg="del">
          <ac:chgData name="Alfred Smith" userId="3c60a3631c0db8ad" providerId="LiveId" clId="{8F87A6F7-AF59-44BD-A85D-0BFA650B56C9}" dt="2024-08-12T08:00:44.798" v="42" actId="21"/>
          <ac:spMkLst>
            <pc:docMk/>
            <pc:sldMk cId="1070218110" sldId="256"/>
            <ac:spMk id="2" creationId="{7D7D0CCC-9449-D270-FDCE-4A4930F01E50}"/>
          </ac:spMkLst>
        </pc:spChg>
        <pc:spChg chg="add mod">
          <ac:chgData name="Alfred Smith" userId="3c60a3631c0db8ad" providerId="LiveId" clId="{8F87A6F7-AF59-44BD-A85D-0BFA650B56C9}" dt="2024-08-12T08:00:55.407" v="45"/>
          <ac:spMkLst>
            <pc:docMk/>
            <pc:sldMk cId="1070218110" sldId="256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0:55.407" v="45"/>
          <ac:spMkLst>
            <pc:docMk/>
            <pc:sldMk cId="1070218110" sldId="256"/>
            <ac:spMk id="6" creationId="{416C064E-628E-47C0-A712-DB178FE9901E}"/>
          </ac:spMkLst>
        </pc:spChg>
        <pc:picChg chg="del">
          <ac:chgData name="Alfred Smith" userId="3c60a3631c0db8ad" providerId="LiveId" clId="{8F87A6F7-AF59-44BD-A85D-0BFA650B56C9}" dt="2024-08-12T08:00:44.798" v="42" actId="21"/>
          <ac:picMkLst>
            <pc:docMk/>
            <pc:sldMk cId="1070218110" sldId="256"/>
            <ac:picMk id="5" creationId="{E577FF92-A230-4C82-B087-D34D4F21ECE8}"/>
          </ac:picMkLst>
        </pc:picChg>
      </pc:sldChg>
      <pc:sldChg chg="addSp delSp modSp mod">
        <pc:chgData name="Alfred Smith" userId="3c60a3631c0db8ad" providerId="LiveId" clId="{8F87A6F7-AF59-44BD-A85D-0BFA650B56C9}" dt="2024-08-12T08:03:44.785" v="56"/>
        <pc:sldMkLst>
          <pc:docMk/>
          <pc:sldMk cId="3071851086" sldId="257"/>
        </pc:sldMkLst>
        <pc:spChg chg="add del mod">
          <ac:chgData name="Alfred Smith" userId="3c60a3631c0db8ad" providerId="LiveId" clId="{8F87A6F7-AF59-44BD-A85D-0BFA650B56C9}" dt="2024-08-12T08:03:43.748" v="55" actId="478"/>
          <ac:spMkLst>
            <pc:docMk/>
            <pc:sldMk cId="3071851086" sldId="257"/>
            <ac:spMk id="2" creationId="{9A13E2D8-2F59-44C1-B1D2-79C300C26DD4}"/>
          </ac:spMkLst>
        </pc:spChg>
        <pc:spChg chg="del">
          <ac:chgData name="Alfred Smith" userId="3c60a3631c0db8ad" providerId="LiveId" clId="{8F87A6F7-AF59-44BD-A85D-0BFA650B56C9}" dt="2024-08-12T08:00:14.857" v="37" actId="21"/>
          <ac:spMkLst>
            <pc:docMk/>
            <pc:sldMk cId="3071851086" sldId="257"/>
            <ac:spMk id="3" creationId="{6E9019AF-6AC0-0D5A-C960-0C6E2DC43A1A}"/>
          </ac:spMkLst>
        </pc:spChg>
        <pc:spChg chg="add mod">
          <ac:chgData name="Alfred Smith" userId="3c60a3631c0db8ad" providerId="LiveId" clId="{8F87A6F7-AF59-44BD-A85D-0BFA650B56C9}" dt="2024-08-12T08:03:44.785" v="56"/>
          <ac:spMkLst>
            <pc:docMk/>
            <pc:sldMk cId="3071851086" sldId="257"/>
            <ac:spMk id="5" creationId="{B9BF0F09-D1B3-0F69-6C43-4687E65D33F3}"/>
          </ac:spMkLst>
        </pc:spChg>
        <pc:spChg chg="add mod">
          <ac:chgData name="Alfred Smith" userId="3c60a3631c0db8ad" providerId="LiveId" clId="{8F87A6F7-AF59-44BD-A85D-0BFA650B56C9}" dt="2024-08-12T08:03:44.785" v="56"/>
          <ac:spMkLst>
            <pc:docMk/>
            <pc:sldMk cId="3071851086" sldId="257"/>
            <ac:spMk id="6" creationId="{C2CC08BF-A27A-464E-F483-F6AF0453CCBD}"/>
          </ac:spMkLst>
        </pc:spChg>
        <pc:picChg chg="del">
          <ac:chgData name="Alfred Smith" userId="3c60a3631c0db8ad" providerId="LiveId" clId="{8F87A6F7-AF59-44BD-A85D-0BFA650B56C9}" dt="2024-08-12T08:00:14.857" v="37" actId="21"/>
          <ac:picMkLst>
            <pc:docMk/>
            <pc:sldMk cId="3071851086" sldId="257"/>
            <ac:picMk id="7" creationId="{155CD66D-91BD-45F3-862B-58B6684FC9AC}"/>
          </ac:picMkLst>
        </pc:picChg>
      </pc:sldChg>
      <pc:sldChg chg="addSp delSp modSp mod">
        <pc:chgData name="Alfred Smith" userId="3c60a3631c0db8ad" providerId="LiveId" clId="{8F87A6F7-AF59-44BD-A85D-0BFA650B56C9}" dt="2024-08-12T08:04:23.942" v="58"/>
        <pc:sldMkLst>
          <pc:docMk/>
          <pc:sldMk cId="131092068" sldId="258"/>
        </pc:sldMkLst>
        <pc:spChg chg="del">
          <ac:chgData name="Alfred Smith" userId="3c60a3631c0db8ad" providerId="LiveId" clId="{8F87A6F7-AF59-44BD-A85D-0BFA650B56C9}" dt="2024-08-12T07:59:58.972" v="33" actId="21"/>
          <ac:spMkLst>
            <pc:docMk/>
            <pc:sldMk cId="131092068" sldId="258"/>
            <ac:spMk id="4" creationId="{46F28648-EA30-F941-CC61-F61E9A1ED6FC}"/>
          </ac:spMkLst>
        </pc:spChg>
        <pc:spChg chg="add del mod">
          <ac:chgData name="Alfred Smith" userId="3c60a3631c0db8ad" providerId="LiveId" clId="{8F87A6F7-AF59-44BD-A85D-0BFA650B56C9}" dt="2024-08-12T08:04:23.346" v="57" actId="478"/>
          <ac:spMkLst>
            <pc:docMk/>
            <pc:sldMk cId="131092068" sldId="258"/>
            <ac:spMk id="5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4:23.942" v="58"/>
          <ac:spMkLst>
            <pc:docMk/>
            <pc:sldMk cId="131092068" sldId="258"/>
            <ac:spMk id="6" creationId="{9148423A-018C-E43B-3B7F-FDCAF941B9E1}"/>
          </ac:spMkLst>
        </pc:spChg>
        <pc:spChg chg="add mod">
          <ac:chgData name="Alfred Smith" userId="3c60a3631c0db8ad" providerId="LiveId" clId="{8F87A6F7-AF59-44BD-A85D-0BFA650B56C9}" dt="2024-08-12T08:04:23.942" v="58"/>
          <ac:spMkLst>
            <pc:docMk/>
            <pc:sldMk cId="131092068" sldId="258"/>
            <ac:spMk id="7" creationId="{57E5BF91-125D-DE0F-A3FA-F1415AA51816}"/>
          </ac:spMkLst>
        </pc:spChg>
        <pc:picChg chg="del">
          <ac:chgData name="Alfred Smith" userId="3c60a3631c0db8ad" providerId="LiveId" clId="{8F87A6F7-AF59-44BD-A85D-0BFA650B56C9}" dt="2024-08-12T07:59:58.972" v="33" actId="21"/>
          <ac:picMkLst>
            <pc:docMk/>
            <pc:sldMk cId="131092068" sldId="258"/>
            <ac:picMk id="3" creationId="{B81A1A8F-99BF-4A6F-92CE-FB90CD96F80C}"/>
          </ac:picMkLst>
        </pc:picChg>
      </pc:sldChg>
      <pc:sldChg chg="addSp delSp modSp mod">
        <pc:chgData name="Alfred Smith" userId="3c60a3631c0db8ad" providerId="LiveId" clId="{8F87A6F7-AF59-44BD-A85D-0BFA650B56C9}" dt="2024-08-12T08:04:36.822" v="60"/>
        <pc:sldMkLst>
          <pc:docMk/>
          <pc:sldMk cId="1801418899" sldId="259"/>
        </pc:sldMkLst>
        <pc:spChg chg="del">
          <ac:chgData name="Alfred Smith" userId="3c60a3631c0db8ad" providerId="LiveId" clId="{8F87A6F7-AF59-44BD-A85D-0BFA650B56C9}" dt="2024-08-12T07:59:46.921" v="29" actId="21"/>
          <ac:spMkLst>
            <pc:docMk/>
            <pc:sldMk cId="1801418899" sldId="259"/>
            <ac:spMk id="2" creationId="{988931B7-05BA-096E-6650-A6CA513C979B}"/>
          </ac:spMkLst>
        </pc:spChg>
        <pc:spChg chg="add del mod">
          <ac:chgData name="Alfred Smith" userId="3c60a3631c0db8ad" providerId="LiveId" clId="{8F87A6F7-AF59-44BD-A85D-0BFA650B56C9}" dt="2024-08-12T08:04:36.001" v="59" actId="478"/>
          <ac:spMkLst>
            <pc:docMk/>
            <pc:sldMk cId="1801418899" sldId="259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4:36.822" v="60"/>
          <ac:spMkLst>
            <pc:docMk/>
            <pc:sldMk cId="1801418899" sldId="259"/>
            <ac:spMk id="5" creationId="{E4F191F6-E18F-746C-708D-B70AA79F0F88}"/>
          </ac:spMkLst>
        </pc:spChg>
        <pc:spChg chg="add mod">
          <ac:chgData name="Alfred Smith" userId="3c60a3631c0db8ad" providerId="LiveId" clId="{8F87A6F7-AF59-44BD-A85D-0BFA650B56C9}" dt="2024-08-12T08:04:36.822" v="60"/>
          <ac:spMkLst>
            <pc:docMk/>
            <pc:sldMk cId="1801418899" sldId="259"/>
            <ac:spMk id="6" creationId="{4DD7AEB1-EDD6-3775-1F20-AB1E48D9D8FE}"/>
          </ac:spMkLst>
        </pc:spChg>
        <pc:picChg chg="del">
          <ac:chgData name="Alfred Smith" userId="3c60a3631c0db8ad" providerId="LiveId" clId="{8F87A6F7-AF59-44BD-A85D-0BFA650B56C9}" dt="2024-08-12T07:59:46.921" v="29" actId="21"/>
          <ac:picMkLst>
            <pc:docMk/>
            <pc:sldMk cId="1801418899" sldId="259"/>
            <ac:picMk id="3" creationId="{5C441917-823D-46DC-89DD-E192DB8329CD}"/>
          </ac:picMkLst>
        </pc:picChg>
      </pc:sldChg>
      <pc:sldChg chg="addSp delSp modSp mod">
        <pc:chgData name="Alfred Smith" userId="3c60a3631c0db8ad" providerId="LiveId" clId="{8F87A6F7-AF59-44BD-A85D-0BFA650B56C9}" dt="2024-08-12T08:04:49.507" v="62"/>
        <pc:sldMkLst>
          <pc:docMk/>
          <pc:sldMk cId="3516928630" sldId="260"/>
        </pc:sldMkLst>
        <pc:spChg chg="del">
          <ac:chgData name="Alfred Smith" userId="3c60a3631c0db8ad" providerId="LiveId" clId="{8F87A6F7-AF59-44BD-A85D-0BFA650B56C9}" dt="2024-08-12T07:59:30.561" v="23" actId="21"/>
          <ac:spMkLst>
            <pc:docMk/>
            <pc:sldMk cId="3516928630" sldId="260"/>
            <ac:spMk id="2" creationId="{A5BE7D65-5A53-27DF-3DEF-3A05CD9020DF}"/>
          </ac:spMkLst>
        </pc:spChg>
        <pc:spChg chg="add del mod">
          <ac:chgData name="Alfred Smith" userId="3c60a3631c0db8ad" providerId="LiveId" clId="{8F87A6F7-AF59-44BD-A85D-0BFA650B56C9}" dt="2024-08-12T08:04:48.632" v="61" actId="478"/>
          <ac:spMkLst>
            <pc:docMk/>
            <pc:sldMk cId="3516928630" sldId="260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4:49.507" v="62"/>
          <ac:spMkLst>
            <pc:docMk/>
            <pc:sldMk cId="3516928630" sldId="260"/>
            <ac:spMk id="5" creationId="{09288BDF-120A-7B2A-5D61-0E1BA3AC840F}"/>
          </ac:spMkLst>
        </pc:spChg>
        <pc:spChg chg="add mod">
          <ac:chgData name="Alfred Smith" userId="3c60a3631c0db8ad" providerId="LiveId" clId="{8F87A6F7-AF59-44BD-A85D-0BFA650B56C9}" dt="2024-08-12T08:04:49.507" v="62"/>
          <ac:spMkLst>
            <pc:docMk/>
            <pc:sldMk cId="3516928630" sldId="260"/>
            <ac:spMk id="6" creationId="{F9DA9E7E-7687-EE99-595D-AD394F89120F}"/>
          </ac:spMkLst>
        </pc:spChg>
        <pc:picChg chg="del">
          <ac:chgData name="Alfred Smith" userId="3c60a3631c0db8ad" providerId="LiveId" clId="{8F87A6F7-AF59-44BD-A85D-0BFA650B56C9}" dt="2024-08-12T07:59:30.561" v="23" actId="21"/>
          <ac:picMkLst>
            <pc:docMk/>
            <pc:sldMk cId="3516928630" sldId="260"/>
            <ac:picMk id="3" creationId="{3BF7AF3A-9482-420E-A06B-81E14B63BEBA}"/>
          </ac:picMkLst>
        </pc:picChg>
      </pc:sldChg>
      <pc:sldChg chg="addSp delSp modSp mod">
        <pc:chgData name="Alfred Smith" userId="3c60a3631c0db8ad" providerId="LiveId" clId="{8F87A6F7-AF59-44BD-A85D-0BFA650B56C9}" dt="2024-08-12T08:05:00.756" v="64"/>
        <pc:sldMkLst>
          <pc:docMk/>
          <pc:sldMk cId="1337546970" sldId="261"/>
        </pc:sldMkLst>
        <pc:spChg chg="del">
          <ac:chgData name="Alfred Smith" userId="3c60a3631c0db8ad" providerId="LiveId" clId="{8F87A6F7-AF59-44BD-A85D-0BFA650B56C9}" dt="2024-08-12T07:59:21.522" v="19" actId="21"/>
          <ac:spMkLst>
            <pc:docMk/>
            <pc:sldMk cId="1337546970" sldId="261"/>
            <ac:spMk id="2" creationId="{39151B39-9359-A362-FE70-DA5D8D1F5711}"/>
          </ac:spMkLst>
        </pc:spChg>
        <pc:spChg chg="add mod">
          <ac:chgData name="Alfred Smith" userId="3c60a3631c0db8ad" providerId="LiveId" clId="{8F87A6F7-AF59-44BD-A85D-0BFA650B56C9}" dt="2024-08-12T08:05:00.756" v="64"/>
          <ac:spMkLst>
            <pc:docMk/>
            <pc:sldMk cId="1337546970" sldId="261"/>
            <ac:spMk id="3" creationId="{5C847106-F965-23E5-92E4-5328FE968F4D}"/>
          </ac:spMkLst>
        </pc:spChg>
        <pc:spChg chg="add del mod">
          <ac:chgData name="Alfred Smith" userId="3c60a3631c0db8ad" providerId="LiveId" clId="{8F87A6F7-AF59-44BD-A85D-0BFA650B56C9}" dt="2024-08-12T08:05:00.124" v="63" actId="478"/>
          <ac:spMkLst>
            <pc:docMk/>
            <pc:sldMk cId="1337546970" sldId="261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5:00.756" v="64"/>
          <ac:spMkLst>
            <pc:docMk/>
            <pc:sldMk cId="1337546970" sldId="261"/>
            <ac:spMk id="6" creationId="{C397D674-151D-C169-DA9C-78D33440D56B}"/>
          </ac:spMkLst>
        </pc:spChg>
        <pc:picChg chg="del">
          <ac:chgData name="Alfred Smith" userId="3c60a3631c0db8ad" providerId="LiveId" clId="{8F87A6F7-AF59-44BD-A85D-0BFA650B56C9}" dt="2024-08-12T07:59:21.522" v="19" actId="21"/>
          <ac:picMkLst>
            <pc:docMk/>
            <pc:sldMk cId="1337546970" sldId="261"/>
            <ac:picMk id="5" creationId="{69F7EFE2-E1CC-4005-AF14-080447A7F881}"/>
          </ac:picMkLst>
        </pc:picChg>
      </pc:sldChg>
      <pc:sldChg chg="addSp delSp modSp mod">
        <pc:chgData name="Alfred Smith" userId="3c60a3631c0db8ad" providerId="LiveId" clId="{8F87A6F7-AF59-44BD-A85D-0BFA650B56C9}" dt="2024-08-12T08:05:16.492" v="67"/>
        <pc:sldMkLst>
          <pc:docMk/>
          <pc:sldMk cId="2232215749" sldId="262"/>
        </pc:sldMkLst>
        <pc:spChg chg="del">
          <ac:chgData name="Alfred Smith" userId="3c60a3631c0db8ad" providerId="LiveId" clId="{8F87A6F7-AF59-44BD-A85D-0BFA650B56C9}" dt="2024-08-12T07:59:10.107" v="15" actId="21"/>
          <ac:spMkLst>
            <pc:docMk/>
            <pc:sldMk cId="2232215749" sldId="262"/>
            <ac:spMk id="2" creationId="{E879CB3D-A283-9D78-1FB2-872C8E34340D}"/>
          </ac:spMkLst>
        </pc:spChg>
        <pc:spChg chg="add del mod">
          <ac:chgData name="Alfred Smith" userId="3c60a3631c0db8ad" providerId="LiveId" clId="{8F87A6F7-AF59-44BD-A85D-0BFA650B56C9}" dt="2024-08-12T08:05:15.637" v="66" actId="478"/>
          <ac:spMkLst>
            <pc:docMk/>
            <pc:sldMk cId="2232215749" sldId="262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5:16.492" v="67"/>
          <ac:spMkLst>
            <pc:docMk/>
            <pc:sldMk cId="2232215749" sldId="262"/>
            <ac:spMk id="5" creationId="{6D8FCFD4-6C31-8F63-09DD-2F24CDBD66BF}"/>
          </ac:spMkLst>
        </pc:spChg>
        <pc:spChg chg="add mod">
          <ac:chgData name="Alfred Smith" userId="3c60a3631c0db8ad" providerId="LiveId" clId="{8F87A6F7-AF59-44BD-A85D-0BFA650B56C9}" dt="2024-08-12T08:05:16.492" v="67"/>
          <ac:spMkLst>
            <pc:docMk/>
            <pc:sldMk cId="2232215749" sldId="262"/>
            <ac:spMk id="7" creationId="{9DB76B2C-77C2-1527-7DEF-2C53A6E19870}"/>
          </ac:spMkLst>
        </pc:spChg>
        <pc:picChg chg="del">
          <ac:chgData name="Alfred Smith" userId="3c60a3631c0db8ad" providerId="LiveId" clId="{8F87A6F7-AF59-44BD-A85D-0BFA650B56C9}" dt="2024-08-12T07:59:10.107" v="15" actId="21"/>
          <ac:picMkLst>
            <pc:docMk/>
            <pc:sldMk cId="2232215749" sldId="262"/>
            <ac:picMk id="3" creationId="{704D3996-E812-4E30-B9B1-6FD685D9AE4B}"/>
          </ac:picMkLst>
        </pc:picChg>
      </pc:sldChg>
      <pc:sldChg chg="addSp delSp modSp mod">
        <pc:chgData name="Alfred Smith" userId="3c60a3631c0db8ad" providerId="LiveId" clId="{8F87A6F7-AF59-44BD-A85D-0BFA650B56C9}" dt="2024-08-12T08:05:29.261" v="69"/>
        <pc:sldMkLst>
          <pc:docMk/>
          <pc:sldMk cId="3768841340" sldId="263"/>
        </pc:sldMkLst>
        <pc:spChg chg="del">
          <ac:chgData name="Alfred Smith" userId="3c60a3631c0db8ad" providerId="LiveId" clId="{8F87A6F7-AF59-44BD-A85D-0BFA650B56C9}" dt="2024-08-12T07:58:57.860" v="11" actId="21"/>
          <ac:spMkLst>
            <pc:docMk/>
            <pc:sldMk cId="3768841340" sldId="263"/>
            <ac:spMk id="4" creationId="{10044E79-A170-5A85-A720-F011A400892F}"/>
          </ac:spMkLst>
        </pc:spChg>
        <pc:spChg chg="add del mod">
          <ac:chgData name="Alfred Smith" userId="3c60a3631c0db8ad" providerId="LiveId" clId="{8F87A6F7-AF59-44BD-A85D-0BFA650B56C9}" dt="2024-08-12T08:05:28.399" v="68" actId="478"/>
          <ac:spMkLst>
            <pc:docMk/>
            <pc:sldMk cId="3768841340" sldId="263"/>
            <ac:spMk id="5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5:29.261" v="69"/>
          <ac:spMkLst>
            <pc:docMk/>
            <pc:sldMk cId="3768841340" sldId="263"/>
            <ac:spMk id="6" creationId="{CE37EF63-C145-165A-E3F6-550A43CE5849}"/>
          </ac:spMkLst>
        </pc:spChg>
        <pc:spChg chg="add mod">
          <ac:chgData name="Alfred Smith" userId="3c60a3631c0db8ad" providerId="LiveId" clId="{8F87A6F7-AF59-44BD-A85D-0BFA650B56C9}" dt="2024-08-12T08:05:29.261" v="69"/>
          <ac:spMkLst>
            <pc:docMk/>
            <pc:sldMk cId="3768841340" sldId="263"/>
            <ac:spMk id="7" creationId="{2AB062F3-F201-5E5C-A526-D79AA5C00F9F}"/>
          </ac:spMkLst>
        </pc:spChg>
        <pc:picChg chg="del">
          <ac:chgData name="Alfred Smith" userId="3c60a3631c0db8ad" providerId="LiveId" clId="{8F87A6F7-AF59-44BD-A85D-0BFA650B56C9}" dt="2024-08-12T07:58:57.860" v="11" actId="21"/>
          <ac:picMkLst>
            <pc:docMk/>
            <pc:sldMk cId="3768841340" sldId="263"/>
            <ac:picMk id="3" creationId="{E3E167AE-D584-49D7-9BD7-B562A703B631}"/>
          </ac:picMkLst>
        </pc:picChg>
      </pc:sldChg>
      <pc:sldChg chg="addSp delSp modSp mod">
        <pc:chgData name="Alfred Smith" userId="3c60a3631c0db8ad" providerId="LiveId" clId="{8F87A6F7-AF59-44BD-A85D-0BFA650B56C9}" dt="2024-08-12T08:05:44.853" v="71"/>
        <pc:sldMkLst>
          <pc:docMk/>
          <pc:sldMk cId="3724683691" sldId="264"/>
        </pc:sldMkLst>
        <pc:spChg chg="del">
          <ac:chgData name="Alfred Smith" userId="3c60a3631c0db8ad" providerId="LiveId" clId="{8F87A6F7-AF59-44BD-A85D-0BFA650B56C9}" dt="2024-08-12T07:58:42.254" v="7" actId="21"/>
          <ac:spMkLst>
            <pc:docMk/>
            <pc:sldMk cId="3724683691" sldId="264"/>
            <ac:spMk id="2" creationId="{0296EF2D-8751-7F0D-1DAD-A10E034327BE}"/>
          </ac:spMkLst>
        </pc:spChg>
        <pc:spChg chg="add mod">
          <ac:chgData name="Alfred Smith" userId="3c60a3631c0db8ad" providerId="LiveId" clId="{8F87A6F7-AF59-44BD-A85D-0BFA650B56C9}" dt="2024-08-12T08:05:44.853" v="71"/>
          <ac:spMkLst>
            <pc:docMk/>
            <pc:sldMk cId="3724683691" sldId="264"/>
            <ac:spMk id="3" creationId="{39F1826E-E597-B9A6-4BA8-B3D54A4D61C1}"/>
          </ac:spMkLst>
        </pc:spChg>
        <pc:spChg chg="add del mod">
          <ac:chgData name="Alfred Smith" userId="3c60a3631c0db8ad" providerId="LiveId" clId="{8F87A6F7-AF59-44BD-A85D-0BFA650B56C9}" dt="2024-08-12T08:05:43.897" v="70" actId="478"/>
          <ac:spMkLst>
            <pc:docMk/>
            <pc:sldMk cId="3724683691" sldId="264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5:44.853" v="71"/>
          <ac:spMkLst>
            <pc:docMk/>
            <pc:sldMk cId="3724683691" sldId="264"/>
            <ac:spMk id="6" creationId="{928CB8D4-801E-128C-288F-D0AADCD22995}"/>
          </ac:spMkLst>
        </pc:spChg>
        <pc:picChg chg="del">
          <ac:chgData name="Alfred Smith" userId="3c60a3631c0db8ad" providerId="LiveId" clId="{8F87A6F7-AF59-44BD-A85D-0BFA650B56C9}" dt="2024-08-12T07:58:42.254" v="7" actId="21"/>
          <ac:picMkLst>
            <pc:docMk/>
            <pc:sldMk cId="3724683691" sldId="264"/>
            <ac:picMk id="5" creationId="{049B5959-329A-44CE-8127-31B120629EEE}"/>
          </ac:picMkLst>
        </pc:picChg>
      </pc:sldChg>
      <pc:sldChg chg="addSp delSp modSp mod">
        <pc:chgData name="Alfred Smith" userId="3c60a3631c0db8ad" providerId="LiveId" clId="{8F87A6F7-AF59-44BD-A85D-0BFA650B56C9}" dt="2024-08-12T08:06:02.400" v="73"/>
        <pc:sldMkLst>
          <pc:docMk/>
          <pc:sldMk cId="3138120339" sldId="265"/>
        </pc:sldMkLst>
        <pc:spChg chg="del">
          <ac:chgData name="Alfred Smith" userId="3c60a3631c0db8ad" providerId="LiveId" clId="{8F87A6F7-AF59-44BD-A85D-0BFA650B56C9}" dt="2024-08-12T07:58:27.739" v="3" actId="21"/>
          <ac:spMkLst>
            <pc:docMk/>
            <pc:sldMk cId="3138120339" sldId="265"/>
            <ac:spMk id="2" creationId="{02D10E11-AF66-8889-9ABF-721FF9DF41D4}"/>
          </ac:spMkLst>
        </pc:spChg>
        <pc:spChg chg="add del mod">
          <ac:chgData name="Alfred Smith" userId="3c60a3631c0db8ad" providerId="LiveId" clId="{8F87A6F7-AF59-44BD-A85D-0BFA650B56C9}" dt="2024-08-12T08:06:01.275" v="72" actId="478"/>
          <ac:spMkLst>
            <pc:docMk/>
            <pc:sldMk cId="3138120339" sldId="265"/>
            <ac:spMk id="4" creationId="{9A13E2D8-2F59-44C1-B1D2-79C300C26DD4}"/>
          </ac:spMkLst>
        </pc:spChg>
        <pc:spChg chg="add mod">
          <ac:chgData name="Alfred Smith" userId="3c60a3631c0db8ad" providerId="LiveId" clId="{8F87A6F7-AF59-44BD-A85D-0BFA650B56C9}" dt="2024-08-12T08:06:02.400" v="73"/>
          <ac:spMkLst>
            <pc:docMk/>
            <pc:sldMk cId="3138120339" sldId="265"/>
            <ac:spMk id="6" creationId="{5989F6AC-D134-C20E-86CB-2E553357E63B}"/>
          </ac:spMkLst>
        </pc:spChg>
        <pc:spChg chg="add mod">
          <ac:chgData name="Alfred Smith" userId="3c60a3631c0db8ad" providerId="LiveId" clId="{8F87A6F7-AF59-44BD-A85D-0BFA650B56C9}" dt="2024-08-12T08:06:02.400" v="73"/>
          <ac:spMkLst>
            <pc:docMk/>
            <pc:sldMk cId="3138120339" sldId="265"/>
            <ac:spMk id="7" creationId="{EC916815-2C2F-A8F6-DDCB-E220E10FFA06}"/>
          </ac:spMkLst>
        </pc:spChg>
        <pc:picChg chg="del">
          <ac:chgData name="Alfred Smith" userId="3c60a3631c0db8ad" providerId="LiveId" clId="{8F87A6F7-AF59-44BD-A85D-0BFA650B56C9}" dt="2024-08-12T07:58:27.739" v="3" actId="21"/>
          <ac:picMkLst>
            <pc:docMk/>
            <pc:sldMk cId="3138120339" sldId="265"/>
            <ac:picMk id="5" creationId="{23D68FF3-1122-4FC1-9105-9957F4A6C34E}"/>
          </ac:picMkLst>
        </pc:picChg>
      </pc:sldChg>
      <pc:sldChg chg="addSp delSp modSp del mod">
        <pc:chgData name="Alfred Smith" userId="3c60a3631c0db8ad" providerId="LiveId" clId="{8F87A6F7-AF59-44BD-A85D-0BFA650B56C9}" dt="2024-08-12T08:01:56.553" v="53" actId="47"/>
        <pc:sldMkLst>
          <pc:docMk/>
          <pc:sldMk cId="3900492118" sldId="266"/>
        </pc:sldMkLst>
        <pc:spChg chg="del">
          <ac:chgData name="Alfred Smith" userId="3c60a3631c0db8ad" providerId="LiveId" clId="{8F87A6F7-AF59-44BD-A85D-0BFA650B56C9}" dt="2024-08-12T08:01:52.748" v="51" actId="21"/>
          <ac:spMkLst>
            <pc:docMk/>
            <pc:sldMk cId="3900492118" sldId="266"/>
            <ac:spMk id="2" creationId="{EA30EEF1-2EE9-D9B3-24A8-27268D5D8B51}"/>
          </ac:spMkLst>
        </pc:spChg>
        <pc:spChg chg="del mod">
          <ac:chgData name="Alfred Smith" userId="3c60a3631c0db8ad" providerId="LiveId" clId="{8F87A6F7-AF59-44BD-A85D-0BFA650B56C9}" dt="2024-08-12T08:01:52.748" v="51" actId="21"/>
          <ac:spMkLst>
            <pc:docMk/>
            <pc:sldMk cId="3900492118" sldId="266"/>
            <ac:spMk id="3" creationId="{AD6E401B-1BB0-4EDE-23F5-7EB04B8B99E5}"/>
          </ac:spMkLst>
        </pc:spChg>
        <pc:spChg chg="add mod">
          <ac:chgData name="Alfred Smith" userId="3c60a3631c0db8ad" providerId="LiveId" clId="{8F87A6F7-AF59-44BD-A85D-0BFA650B56C9}" dt="2024-08-12T08:01:52.748" v="51" actId="21"/>
          <ac:spMkLst>
            <pc:docMk/>
            <pc:sldMk cId="3900492118" sldId="266"/>
            <ac:spMk id="5" creationId="{CA25DA00-E2D3-4418-5779-462F1921360A}"/>
          </ac:spMkLst>
        </pc:spChg>
        <pc:spChg chg="add mod">
          <ac:chgData name="Alfred Smith" userId="3c60a3631c0db8ad" providerId="LiveId" clId="{8F87A6F7-AF59-44BD-A85D-0BFA650B56C9}" dt="2024-08-12T08:01:52.748" v="51" actId="21"/>
          <ac:spMkLst>
            <pc:docMk/>
            <pc:sldMk cId="3900492118" sldId="266"/>
            <ac:spMk id="7" creationId="{DC79AF2B-81EA-E510-4467-048170C48577}"/>
          </ac:spMkLst>
        </pc:spChg>
      </pc:sldChg>
      <pc:sldChg chg="addSp delSp modSp mod setBg">
        <pc:chgData name="Alfred Smith" userId="3c60a3631c0db8ad" providerId="LiveId" clId="{8F87A6F7-AF59-44BD-A85D-0BFA650B56C9}" dt="2024-08-12T08:01:40.480" v="49"/>
        <pc:sldMkLst>
          <pc:docMk/>
          <pc:sldMk cId="3759221820" sldId="439"/>
        </pc:sldMkLst>
        <pc:spChg chg="add mod">
          <ac:chgData name="Alfred Smith" userId="3c60a3631c0db8ad" providerId="LiveId" clId="{8F87A6F7-AF59-44BD-A85D-0BFA650B56C9}" dt="2024-08-12T08:01:40.480" v="49"/>
          <ac:spMkLst>
            <pc:docMk/>
            <pc:sldMk cId="3759221820" sldId="439"/>
            <ac:spMk id="3" creationId="{CA626538-7FA0-B697-E42A-95D1D036E3A0}"/>
          </ac:spMkLst>
        </pc:spChg>
        <pc:spChg chg="del">
          <ac:chgData name="Alfred Smith" userId="3c60a3631c0db8ad" providerId="LiveId" clId="{8F87A6F7-AF59-44BD-A85D-0BFA650B56C9}" dt="2024-08-12T08:00:53.522" v="44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Alfred Smith" userId="3c60a3631c0db8ad" providerId="LiveId" clId="{8F87A6F7-AF59-44BD-A85D-0BFA650B56C9}" dt="2024-08-12T08:00:53.522" v="44" actId="21"/>
          <ac:spMkLst>
            <pc:docMk/>
            <pc:sldMk cId="3759221820" sldId="439"/>
            <ac:spMk id="6" creationId="{416C064E-628E-47C0-A712-DB178FE9901E}"/>
          </ac:spMkLst>
        </pc:spChg>
        <pc:picChg chg="add mod">
          <ac:chgData name="Alfred Smith" userId="3c60a3631c0db8ad" providerId="LiveId" clId="{8F87A6F7-AF59-44BD-A85D-0BFA650B56C9}" dt="2024-08-12T08:01:40.480" v="49"/>
          <ac:picMkLst>
            <pc:docMk/>
            <pc:sldMk cId="3759221820" sldId="439"/>
            <ac:picMk id="2" creationId="{A938A3D6-7942-3451-67DF-A36ECE4BCDAC}"/>
          </ac:picMkLst>
        </pc:picChg>
      </pc:sldChg>
      <pc:sldChg chg="addSp delSp modSp mod setBg">
        <pc:chgData name="Alfred Smith" userId="3c60a3631c0db8ad" providerId="LiveId" clId="{8F87A6F7-AF59-44BD-A85D-0BFA650B56C9}" dt="2024-08-14T07:10:38.799" v="75" actId="1076"/>
        <pc:sldMkLst>
          <pc:docMk/>
          <pc:sldMk cId="2598423989" sldId="440"/>
        </pc:sldMkLst>
        <pc:spChg chg="add mod">
          <ac:chgData name="Alfred Smith" userId="3c60a3631c0db8ad" providerId="LiveId" clId="{8F87A6F7-AF59-44BD-A85D-0BFA650B56C9}" dt="2024-08-12T08:00:46.883" v="43"/>
          <ac:spMkLst>
            <pc:docMk/>
            <pc:sldMk cId="2598423989" sldId="440"/>
            <ac:spMk id="2" creationId="{7D7D0CCC-9449-D270-FDCE-4A4930F01E50}"/>
          </ac:spMkLst>
        </pc:spChg>
        <pc:spChg chg="add mod">
          <ac:chgData name="Alfred Smith" userId="3c60a3631c0db8ad" providerId="LiveId" clId="{8F87A6F7-AF59-44BD-A85D-0BFA650B56C9}" dt="2024-08-14T07:10:38.799" v="75" actId="1076"/>
          <ac:spMkLst>
            <pc:docMk/>
            <pc:sldMk cId="2598423989" sldId="440"/>
            <ac:spMk id="3" creationId="{407F020A-E80F-F4EE-F9A7-BFE7DE93B17A}"/>
          </ac:spMkLst>
        </pc:spChg>
        <pc:spChg chg="del">
          <ac:chgData name="Alfred Smith" userId="3c60a3631c0db8ad" providerId="LiveId" clId="{8F87A6F7-AF59-44BD-A85D-0BFA650B56C9}" dt="2024-08-12T08:00:21.463" v="39" actId="21"/>
          <ac:spMkLst>
            <pc:docMk/>
            <pc:sldMk cId="2598423989" sldId="440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8:00:46.883" v="43"/>
          <ac:picMkLst>
            <pc:docMk/>
            <pc:sldMk cId="2598423989" sldId="440"/>
            <ac:picMk id="5" creationId="{E577FF92-A230-4C82-B087-D34D4F21ECE8}"/>
          </ac:picMkLst>
        </pc:picChg>
      </pc:sldChg>
      <pc:sldChg chg="addSp delSp modSp mod">
        <pc:chgData name="Alfred Smith" userId="3c60a3631c0db8ad" providerId="LiveId" clId="{8F87A6F7-AF59-44BD-A85D-0BFA650B56C9}" dt="2024-08-12T08:00:16.263" v="38"/>
        <pc:sldMkLst>
          <pc:docMk/>
          <pc:sldMk cId="628621408" sldId="441"/>
        </pc:sldMkLst>
        <pc:spChg chg="add mod">
          <ac:chgData name="Alfred Smith" userId="3c60a3631c0db8ad" providerId="LiveId" clId="{8F87A6F7-AF59-44BD-A85D-0BFA650B56C9}" dt="2024-08-12T08:00:16.263" v="38"/>
          <ac:spMkLst>
            <pc:docMk/>
            <pc:sldMk cId="628621408" sldId="441"/>
            <ac:spMk id="3" creationId="{6E9019AF-6AC0-0D5A-C960-0C6E2DC43A1A}"/>
          </ac:spMkLst>
        </pc:spChg>
        <pc:spChg chg="del">
          <ac:chgData name="Alfred Smith" userId="3c60a3631c0db8ad" providerId="LiveId" clId="{8F87A6F7-AF59-44BD-A85D-0BFA650B56C9}" dt="2024-08-12T08:00:05.886" v="35" actId="21"/>
          <ac:spMkLst>
            <pc:docMk/>
            <pc:sldMk cId="628621408" sldId="441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8:00:16.263" v="38"/>
          <ac:picMkLst>
            <pc:docMk/>
            <pc:sldMk cId="628621408" sldId="441"/>
            <ac:picMk id="7" creationId="{155CD66D-91BD-45F3-862B-58B6684FC9AC}"/>
          </ac:picMkLst>
        </pc:picChg>
      </pc:sldChg>
      <pc:sldChg chg="addSp delSp modSp mod">
        <pc:chgData name="Alfred Smith" userId="3c60a3631c0db8ad" providerId="LiveId" clId="{8F87A6F7-AF59-44BD-A85D-0BFA650B56C9}" dt="2024-08-12T08:00:00.605" v="34"/>
        <pc:sldMkLst>
          <pc:docMk/>
          <pc:sldMk cId="3066282500" sldId="442"/>
        </pc:sldMkLst>
        <pc:spChg chg="add mod">
          <ac:chgData name="Alfred Smith" userId="3c60a3631c0db8ad" providerId="LiveId" clId="{8F87A6F7-AF59-44BD-A85D-0BFA650B56C9}" dt="2024-08-12T08:00:00.605" v="34"/>
          <ac:spMkLst>
            <pc:docMk/>
            <pc:sldMk cId="3066282500" sldId="442"/>
            <ac:spMk id="2" creationId="{46F28648-EA30-F941-CC61-F61E9A1ED6FC}"/>
          </ac:spMkLst>
        </pc:spChg>
        <pc:spChg chg="add del">
          <ac:chgData name="Alfred Smith" userId="3c60a3631c0db8ad" providerId="LiveId" clId="{8F87A6F7-AF59-44BD-A85D-0BFA650B56C9}" dt="2024-08-12T07:59:53.248" v="31" actId="21"/>
          <ac:spMkLst>
            <pc:docMk/>
            <pc:sldMk cId="3066282500" sldId="442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8:00:00.605" v="34"/>
          <ac:picMkLst>
            <pc:docMk/>
            <pc:sldMk cId="3066282500" sldId="442"/>
            <ac:picMk id="3" creationId="{B81A1A8F-99BF-4A6F-92CE-FB90CD96F80C}"/>
          </ac:picMkLst>
        </pc:picChg>
      </pc:sldChg>
      <pc:sldChg chg="addSp delSp modSp mod">
        <pc:chgData name="Alfred Smith" userId="3c60a3631c0db8ad" providerId="LiveId" clId="{8F87A6F7-AF59-44BD-A85D-0BFA650B56C9}" dt="2024-08-12T07:59:48.797" v="30"/>
        <pc:sldMkLst>
          <pc:docMk/>
          <pc:sldMk cId="3198232070" sldId="443"/>
        </pc:sldMkLst>
        <pc:spChg chg="add mod">
          <ac:chgData name="Alfred Smith" userId="3c60a3631c0db8ad" providerId="LiveId" clId="{8F87A6F7-AF59-44BD-A85D-0BFA650B56C9}" dt="2024-08-12T07:59:48.797" v="30"/>
          <ac:spMkLst>
            <pc:docMk/>
            <pc:sldMk cId="3198232070" sldId="443"/>
            <ac:spMk id="2" creationId="{988931B7-05BA-096E-6650-A6CA513C979B}"/>
          </ac:spMkLst>
        </pc:spChg>
        <pc:spChg chg="del">
          <ac:chgData name="Alfred Smith" userId="3c60a3631c0db8ad" providerId="LiveId" clId="{8F87A6F7-AF59-44BD-A85D-0BFA650B56C9}" dt="2024-08-12T07:59:42.221" v="27" actId="21"/>
          <ac:spMkLst>
            <pc:docMk/>
            <pc:sldMk cId="3198232070" sldId="443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9:48.797" v="30"/>
          <ac:picMkLst>
            <pc:docMk/>
            <pc:sldMk cId="3198232070" sldId="443"/>
            <ac:picMk id="3" creationId="{5C441917-823D-46DC-89DD-E192DB8329CD}"/>
          </ac:picMkLst>
        </pc:picChg>
      </pc:sldChg>
      <pc:sldChg chg="addSp delSp modSp mod">
        <pc:chgData name="Alfred Smith" userId="3c60a3631c0db8ad" providerId="LiveId" clId="{8F87A6F7-AF59-44BD-A85D-0BFA650B56C9}" dt="2024-08-12T07:59:31.774" v="24"/>
        <pc:sldMkLst>
          <pc:docMk/>
          <pc:sldMk cId="673649334" sldId="444"/>
        </pc:sldMkLst>
        <pc:spChg chg="add mod">
          <ac:chgData name="Alfred Smith" userId="3c60a3631c0db8ad" providerId="LiveId" clId="{8F87A6F7-AF59-44BD-A85D-0BFA650B56C9}" dt="2024-08-12T07:59:31.774" v="24"/>
          <ac:spMkLst>
            <pc:docMk/>
            <pc:sldMk cId="673649334" sldId="444"/>
            <ac:spMk id="2" creationId="{A5BE7D65-5A53-27DF-3DEF-3A05CD9020DF}"/>
          </ac:spMkLst>
        </pc:spChg>
        <pc:spChg chg="del">
          <ac:chgData name="Alfred Smith" userId="3c60a3631c0db8ad" providerId="LiveId" clId="{8F87A6F7-AF59-44BD-A85D-0BFA650B56C9}" dt="2024-08-12T07:59:26.303" v="21" actId="21"/>
          <ac:spMkLst>
            <pc:docMk/>
            <pc:sldMk cId="673649334" sldId="444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9:31.774" v="24"/>
          <ac:picMkLst>
            <pc:docMk/>
            <pc:sldMk cId="673649334" sldId="444"/>
            <ac:picMk id="3" creationId="{3BF7AF3A-9482-420E-A06B-81E14B63BEBA}"/>
          </ac:picMkLst>
        </pc:picChg>
      </pc:sldChg>
      <pc:sldChg chg="addSp delSp modSp mod">
        <pc:chgData name="Alfred Smith" userId="3c60a3631c0db8ad" providerId="LiveId" clId="{8F87A6F7-AF59-44BD-A85D-0BFA650B56C9}" dt="2024-08-12T07:59:22.785" v="20"/>
        <pc:sldMkLst>
          <pc:docMk/>
          <pc:sldMk cId="3493006698" sldId="445"/>
        </pc:sldMkLst>
        <pc:spChg chg="add mod">
          <ac:chgData name="Alfred Smith" userId="3c60a3631c0db8ad" providerId="LiveId" clId="{8F87A6F7-AF59-44BD-A85D-0BFA650B56C9}" dt="2024-08-12T07:59:22.785" v="20"/>
          <ac:spMkLst>
            <pc:docMk/>
            <pc:sldMk cId="3493006698" sldId="445"/>
            <ac:spMk id="2" creationId="{39151B39-9359-A362-FE70-DA5D8D1F5711}"/>
          </ac:spMkLst>
        </pc:spChg>
        <pc:spChg chg="del">
          <ac:chgData name="Alfred Smith" userId="3c60a3631c0db8ad" providerId="LiveId" clId="{8F87A6F7-AF59-44BD-A85D-0BFA650B56C9}" dt="2024-08-12T07:59:14.504" v="17" actId="21"/>
          <ac:spMkLst>
            <pc:docMk/>
            <pc:sldMk cId="3493006698" sldId="445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9:22.785" v="20"/>
          <ac:picMkLst>
            <pc:docMk/>
            <pc:sldMk cId="3493006698" sldId="445"/>
            <ac:picMk id="5" creationId="{69F7EFE2-E1CC-4005-AF14-080447A7F881}"/>
          </ac:picMkLst>
        </pc:picChg>
      </pc:sldChg>
      <pc:sldChg chg="addSp delSp modSp mod">
        <pc:chgData name="Alfred Smith" userId="3c60a3631c0db8ad" providerId="LiveId" clId="{8F87A6F7-AF59-44BD-A85D-0BFA650B56C9}" dt="2024-08-12T07:59:11.633" v="16"/>
        <pc:sldMkLst>
          <pc:docMk/>
          <pc:sldMk cId="2122413589" sldId="446"/>
        </pc:sldMkLst>
        <pc:spChg chg="add mod">
          <ac:chgData name="Alfred Smith" userId="3c60a3631c0db8ad" providerId="LiveId" clId="{8F87A6F7-AF59-44BD-A85D-0BFA650B56C9}" dt="2024-08-12T07:59:11.633" v="16"/>
          <ac:spMkLst>
            <pc:docMk/>
            <pc:sldMk cId="2122413589" sldId="446"/>
            <ac:spMk id="2" creationId="{E879CB3D-A283-9D78-1FB2-872C8E34340D}"/>
          </ac:spMkLst>
        </pc:spChg>
        <pc:spChg chg="del">
          <ac:chgData name="Alfred Smith" userId="3c60a3631c0db8ad" providerId="LiveId" clId="{8F87A6F7-AF59-44BD-A85D-0BFA650B56C9}" dt="2024-08-12T07:59:02.544" v="13" actId="21"/>
          <ac:spMkLst>
            <pc:docMk/>
            <pc:sldMk cId="2122413589" sldId="446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9:11.633" v="16"/>
          <ac:picMkLst>
            <pc:docMk/>
            <pc:sldMk cId="2122413589" sldId="446"/>
            <ac:picMk id="3" creationId="{704D3996-E812-4E30-B9B1-6FD685D9AE4B}"/>
          </ac:picMkLst>
        </pc:picChg>
      </pc:sldChg>
      <pc:sldChg chg="addSp delSp modSp mod">
        <pc:chgData name="Alfred Smith" userId="3c60a3631c0db8ad" providerId="LiveId" clId="{8F87A6F7-AF59-44BD-A85D-0BFA650B56C9}" dt="2024-08-12T07:58:59.074" v="12"/>
        <pc:sldMkLst>
          <pc:docMk/>
          <pc:sldMk cId="580102784" sldId="447"/>
        </pc:sldMkLst>
        <pc:spChg chg="add mod">
          <ac:chgData name="Alfred Smith" userId="3c60a3631c0db8ad" providerId="LiveId" clId="{8F87A6F7-AF59-44BD-A85D-0BFA650B56C9}" dt="2024-08-12T07:58:59.074" v="12"/>
          <ac:spMkLst>
            <pc:docMk/>
            <pc:sldMk cId="580102784" sldId="447"/>
            <ac:spMk id="2" creationId="{10044E79-A170-5A85-A720-F011A400892F}"/>
          </ac:spMkLst>
        </pc:spChg>
        <pc:spChg chg="del">
          <ac:chgData name="Alfred Smith" userId="3c60a3631c0db8ad" providerId="LiveId" clId="{8F87A6F7-AF59-44BD-A85D-0BFA650B56C9}" dt="2024-08-12T07:58:50.335" v="9" actId="21"/>
          <ac:spMkLst>
            <pc:docMk/>
            <pc:sldMk cId="580102784" sldId="447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8:59.074" v="12"/>
          <ac:picMkLst>
            <pc:docMk/>
            <pc:sldMk cId="580102784" sldId="447"/>
            <ac:picMk id="3" creationId="{E3E167AE-D584-49D7-9BD7-B562A703B631}"/>
          </ac:picMkLst>
        </pc:picChg>
      </pc:sldChg>
      <pc:sldChg chg="addSp delSp modSp mod">
        <pc:chgData name="Alfred Smith" userId="3c60a3631c0db8ad" providerId="LiveId" clId="{8F87A6F7-AF59-44BD-A85D-0BFA650B56C9}" dt="2024-08-12T07:58:43.782" v="8"/>
        <pc:sldMkLst>
          <pc:docMk/>
          <pc:sldMk cId="3921331583" sldId="448"/>
        </pc:sldMkLst>
        <pc:spChg chg="add mod">
          <ac:chgData name="Alfred Smith" userId="3c60a3631c0db8ad" providerId="LiveId" clId="{8F87A6F7-AF59-44BD-A85D-0BFA650B56C9}" dt="2024-08-12T07:58:43.782" v="8"/>
          <ac:spMkLst>
            <pc:docMk/>
            <pc:sldMk cId="3921331583" sldId="448"/>
            <ac:spMk id="2" creationId="{0296EF2D-8751-7F0D-1DAD-A10E034327BE}"/>
          </ac:spMkLst>
        </pc:spChg>
        <pc:spChg chg="del">
          <ac:chgData name="Alfred Smith" userId="3c60a3631c0db8ad" providerId="LiveId" clId="{8F87A6F7-AF59-44BD-A85D-0BFA650B56C9}" dt="2024-08-12T07:58:34.107" v="5" actId="21"/>
          <ac:spMkLst>
            <pc:docMk/>
            <pc:sldMk cId="3921331583" sldId="448"/>
            <ac:spMk id="4" creationId="{9A13E2D8-2F59-44C1-B1D2-79C300C26DD4}"/>
          </ac:spMkLst>
        </pc:spChg>
        <pc:picChg chg="add mod">
          <ac:chgData name="Alfred Smith" userId="3c60a3631c0db8ad" providerId="LiveId" clId="{8F87A6F7-AF59-44BD-A85D-0BFA650B56C9}" dt="2024-08-12T07:58:43.782" v="8"/>
          <ac:picMkLst>
            <pc:docMk/>
            <pc:sldMk cId="3921331583" sldId="448"/>
            <ac:picMk id="5" creationId="{049B5959-329A-44CE-8127-31B120629EEE}"/>
          </ac:picMkLst>
        </pc:picChg>
      </pc:sldChg>
      <pc:sldChg chg="addSp delSp modSp mod setBg">
        <pc:chgData name="Alfred Smith" userId="3c60a3631c0db8ad" providerId="LiveId" clId="{8F87A6F7-AF59-44BD-A85D-0BFA650B56C9}" dt="2024-08-12T08:01:54.584" v="52"/>
        <pc:sldMkLst>
          <pc:docMk/>
          <pc:sldMk cId="3608404110" sldId="449"/>
        </pc:sldMkLst>
        <pc:spChg chg="del">
          <ac:chgData name="Alfred Smith" userId="3c60a3631c0db8ad" providerId="LiveId" clId="{8F87A6F7-AF59-44BD-A85D-0BFA650B56C9}" dt="2024-08-12T08:01:37.832" v="48" actId="21"/>
          <ac:spMkLst>
            <pc:docMk/>
            <pc:sldMk cId="3608404110" sldId="449"/>
            <ac:spMk id="3" creationId="{CA626538-7FA0-B697-E42A-95D1D036E3A0}"/>
          </ac:spMkLst>
        </pc:spChg>
        <pc:spChg chg="add mod">
          <ac:chgData name="Alfred Smith" userId="3c60a3631c0db8ad" providerId="LiveId" clId="{8F87A6F7-AF59-44BD-A85D-0BFA650B56C9}" dt="2024-08-12T08:01:54.584" v="52"/>
          <ac:spMkLst>
            <pc:docMk/>
            <pc:sldMk cId="3608404110" sldId="449"/>
            <ac:spMk id="5" creationId="{EA30EEF1-2EE9-D9B3-24A8-27268D5D8B51}"/>
          </ac:spMkLst>
        </pc:spChg>
        <pc:spChg chg="add mod">
          <ac:chgData name="Alfred Smith" userId="3c60a3631c0db8ad" providerId="LiveId" clId="{8F87A6F7-AF59-44BD-A85D-0BFA650B56C9}" dt="2024-08-12T08:01:54.584" v="52"/>
          <ac:spMkLst>
            <pc:docMk/>
            <pc:sldMk cId="3608404110" sldId="449"/>
            <ac:spMk id="6" creationId="{AD6E401B-1BB0-4EDE-23F5-7EB04B8B99E5}"/>
          </ac:spMkLst>
        </pc:spChg>
        <pc:picChg chg="del">
          <ac:chgData name="Alfred Smith" userId="3c60a3631c0db8ad" providerId="LiveId" clId="{8F87A6F7-AF59-44BD-A85D-0BFA650B56C9}" dt="2024-08-12T08:01:37.832" v="48" actId="21"/>
          <ac:picMkLst>
            <pc:docMk/>
            <pc:sldMk cId="3608404110" sldId="449"/>
            <ac:picMk id="2" creationId="{A938A3D6-7942-3451-67DF-A36ECE4BCDAC}"/>
          </ac:picMkLst>
        </pc:picChg>
      </pc:sldChg>
      <pc:sldChg chg="addSp modSp new">
        <pc:chgData name="Alfred Smith" userId="3c60a3631c0db8ad" providerId="LiveId" clId="{8F87A6F7-AF59-44BD-A85D-0BFA650B56C9}" dt="2024-08-12T07:58:29.405" v="4"/>
        <pc:sldMkLst>
          <pc:docMk/>
          <pc:sldMk cId="3192615622" sldId="450"/>
        </pc:sldMkLst>
        <pc:spChg chg="add mod">
          <ac:chgData name="Alfred Smith" userId="3c60a3631c0db8ad" providerId="LiveId" clId="{8F87A6F7-AF59-44BD-A85D-0BFA650B56C9}" dt="2024-08-12T07:58:29.405" v="4"/>
          <ac:spMkLst>
            <pc:docMk/>
            <pc:sldMk cId="3192615622" sldId="450"/>
            <ac:spMk id="4" creationId="{02D10E11-AF66-8889-9ABF-721FF9DF41D4}"/>
          </ac:spMkLst>
        </pc:spChg>
        <pc:picChg chg="add mod">
          <ac:chgData name="Alfred Smith" userId="3c60a3631c0db8ad" providerId="LiveId" clId="{8F87A6F7-AF59-44BD-A85D-0BFA650B56C9}" dt="2024-08-12T07:58:29.405" v="4"/>
          <ac:picMkLst>
            <pc:docMk/>
            <pc:sldMk cId="3192615622" sldId="450"/>
            <ac:picMk id="5" creationId="{23D68FF3-1122-4FC1-9105-9957F4A6C34E}"/>
          </ac:picMkLst>
        </pc:picChg>
      </pc:sldChg>
    </pc:docChg>
  </pc:docChgLst>
  <pc:docChgLst>
    <pc:chgData name="Leonie Smith" userId="fed1330f33f5650e" providerId="LiveId" clId="{90DEB664-5929-41C6-82D6-A15A8EF383D3}"/>
    <pc:docChg chg="custSel modSld">
      <pc:chgData name="Leonie Smith" userId="fed1330f33f5650e" providerId="LiveId" clId="{90DEB664-5929-41C6-82D6-A15A8EF383D3}" dt="2023-01-20T08:14:41.980" v="47" actId="20577"/>
      <pc:docMkLst>
        <pc:docMk/>
      </pc:docMkLst>
      <pc:sldChg chg="addSp delSp modSp mod">
        <pc:chgData name="Leonie Smith" userId="fed1330f33f5650e" providerId="LiveId" clId="{90DEB664-5929-41C6-82D6-A15A8EF383D3}" dt="2023-01-20T08:13:52.838" v="37" actId="20577"/>
        <pc:sldMkLst>
          <pc:docMk/>
          <pc:sldMk cId="3071851086" sldId="257"/>
        </pc:sldMkLst>
        <pc:spChg chg="add del mod">
          <ac:chgData name="Leonie Smith" userId="fed1330f33f5650e" providerId="LiveId" clId="{90DEB664-5929-41C6-82D6-A15A8EF383D3}" dt="2023-01-20T08:13:15.374" v="23" actId="21"/>
          <ac:spMkLst>
            <pc:docMk/>
            <pc:sldMk cId="3071851086" sldId="257"/>
            <ac:spMk id="2" creationId="{C9A22B79-B69F-9CF8-E1C5-C138EED1EDD7}"/>
          </ac:spMkLst>
        </pc:spChg>
        <pc:spChg chg="add mod">
          <ac:chgData name="Leonie Smith" userId="fed1330f33f5650e" providerId="LiveId" clId="{90DEB664-5929-41C6-82D6-A15A8EF383D3}" dt="2023-01-20T08:13:52.838" v="37" actId="20577"/>
          <ac:spMkLst>
            <pc:docMk/>
            <pc:sldMk cId="3071851086" sldId="257"/>
            <ac:spMk id="3" creationId="{6E9019AF-6AC0-0D5A-C960-0C6E2DC43A1A}"/>
          </ac:spMkLst>
        </pc:spChg>
      </pc:sldChg>
      <pc:sldChg chg="addSp modSp mod">
        <pc:chgData name="Leonie Smith" userId="fed1330f33f5650e" providerId="LiveId" clId="{90DEB664-5929-41C6-82D6-A15A8EF383D3}" dt="2023-01-20T08:13:57.237" v="38" actId="20577"/>
        <pc:sldMkLst>
          <pc:docMk/>
          <pc:sldMk cId="131092068" sldId="258"/>
        </pc:sldMkLst>
        <pc:spChg chg="add mod">
          <ac:chgData name="Leonie Smith" userId="fed1330f33f5650e" providerId="LiveId" clId="{90DEB664-5929-41C6-82D6-A15A8EF383D3}" dt="2023-01-20T08:13:57.237" v="38" actId="20577"/>
          <ac:spMkLst>
            <pc:docMk/>
            <pc:sldMk cId="131092068" sldId="258"/>
            <ac:spMk id="4" creationId="{46F28648-EA30-F941-CC61-F61E9A1ED6FC}"/>
          </ac:spMkLst>
        </pc:spChg>
      </pc:sldChg>
      <pc:sldChg chg="addSp modSp mod">
        <pc:chgData name="Leonie Smith" userId="fed1330f33f5650e" providerId="LiveId" clId="{90DEB664-5929-41C6-82D6-A15A8EF383D3}" dt="2023-01-20T08:14:05.082" v="41" actId="20577"/>
        <pc:sldMkLst>
          <pc:docMk/>
          <pc:sldMk cId="1801418899" sldId="259"/>
        </pc:sldMkLst>
        <pc:spChg chg="add mod">
          <ac:chgData name="Leonie Smith" userId="fed1330f33f5650e" providerId="LiveId" clId="{90DEB664-5929-41C6-82D6-A15A8EF383D3}" dt="2023-01-20T08:14:05.082" v="41" actId="20577"/>
          <ac:spMkLst>
            <pc:docMk/>
            <pc:sldMk cId="1801418899" sldId="259"/>
            <ac:spMk id="2" creationId="{988931B7-05BA-096E-6650-A6CA513C979B}"/>
          </ac:spMkLst>
        </pc:spChg>
      </pc:sldChg>
      <pc:sldChg chg="addSp modSp mod">
        <pc:chgData name="Leonie Smith" userId="fed1330f33f5650e" providerId="LiveId" clId="{90DEB664-5929-41C6-82D6-A15A8EF383D3}" dt="2023-01-20T08:14:11.452" v="42" actId="20577"/>
        <pc:sldMkLst>
          <pc:docMk/>
          <pc:sldMk cId="3516928630" sldId="260"/>
        </pc:sldMkLst>
        <pc:spChg chg="add mod">
          <ac:chgData name="Leonie Smith" userId="fed1330f33f5650e" providerId="LiveId" clId="{90DEB664-5929-41C6-82D6-A15A8EF383D3}" dt="2023-01-20T08:14:11.452" v="42" actId="20577"/>
          <ac:spMkLst>
            <pc:docMk/>
            <pc:sldMk cId="3516928630" sldId="260"/>
            <ac:spMk id="2" creationId="{A5BE7D65-5A53-27DF-3DEF-3A05CD9020DF}"/>
          </ac:spMkLst>
        </pc:spChg>
      </pc:sldChg>
      <pc:sldChg chg="addSp modSp mod">
        <pc:chgData name="Leonie Smith" userId="fed1330f33f5650e" providerId="LiveId" clId="{90DEB664-5929-41C6-82D6-A15A8EF383D3}" dt="2023-01-20T08:14:18.078" v="43" actId="20577"/>
        <pc:sldMkLst>
          <pc:docMk/>
          <pc:sldMk cId="1337546970" sldId="261"/>
        </pc:sldMkLst>
        <pc:spChg chg="add mod">
          <ac:chgData name="Leonie Smith" userId="fed1330f33f5650e" providerId="LiveId" clId="{90DEB664-5929-41C6-82D6-A15A8EF383D3}" dt="2023-01-20T08:14:18.078" v="43" actId="20577"/>
          <ac:spMkLst>
            <pc:docMk/>
            <pc:sldMk cId="1337546970" sldId="261"/>
            <ac:spMk id="2" creationId="{39151B39-9359-A362-FE70-DA5D8D1F5711}"/>
          </ac:spMkLst>
        </pc:spChg>
      </pc:sldChg>
      <pc:sldChg chg="addSp modSp mod">
        <pc:chgData name="Leonie Smith" userId="fed1330f33f5650e" providerId="LiveId" clId="{90DEB664-5929-41C6-82D6-A15A8EF383D3}" dt="2023-01-20T08:14:24.039" v="44" actId="20577"/>
        <pc:sldMkLst>
          <pc:docMk/>
          <pc:sldMk cId="2232215749" sldId="262"/>
        </pc:sldMkLst>
        <pc:spChg chg="add mod">
          <ac:chgData name="Leonie Smith" userId="fed1330f33f5650e" providerId="LiveId" clId="{90DEB664-5929-41C6-82D6-A15A8EF383D3}" dt="2023-01-20T08:14:24.039" v="44" actId="20577"/>
          <ac:spMkLst>
            <pc:docMk/>
            <pc:sldMk cId="2232215749" sldId="262"/>
            <ac:spMk id="2" creationId="{E879CB3D-A283-9D78-1FB2-872C8E34340D}"/>
          </ac:spMkLst>
        </pc:spChg>
      </pc:sldChg>
      <pc:sldChg chg="addSp modSp mod">
        <pc:chgData name="Leonie Smith" userId="fed1330f33f5650e" providerId="LiveId" clId="{90DEB664-5929-41C6-82D6-A15A8EF383D3}" dt="2023-01-20T08:14:30.172" v="45" actId="20577"/>
        <pc:sldMkLst>
          <pc:docMk/>
          <pc:sldMk cId="3768841340" sldId="263"/>
        </pc:sldMkLst>
        <pc:spChg chg="add mod">
          <ac:chgData name="Leonie Smith" userId="fed1330f33f5650e" providerId="LiveId" clId="{90DEB664-5929-41C6-82D6-A15A8EF383D3}" dt="2023-01-20T08:14:30.172" v="45" actId="20577"/>
          <ac:spMkLst>
            <pc:docMk/>
            <pc:sldMk cId="3768841340" sldId="263"/>
            <ac:spMk id="4" creationId="{10044E79-A170-5A85-A720-F011A400892F}"/>
          </ac:spMkLst>
        </pc:spChg>
      </pc:sldChg>
      <pc:sldChg chg="addSp modSp mod">
        <pc:chgData name="Leonie Smith" userId="fed1330f33f5650e" providerId="LiveId" clId="{90DEB664-5929-41C6-82D6-A15A8EF383D3}" dt="2023-01-20T08:14:36.269" v="46" actId="20577"/>
        <pc:sldMkLst>
          <pc:docMk/>
          <pc:sldMk cId="3724683691" sldId="264"/>
        </pc:sldMkLst>
        <pc:spChg chg="add mod">
          <ac:chgData name="Leonie Smith" userId="fed1330f33f5650e" providerId="LiveId" clId="{90DEB664-5929-41C6-82D6-A15A8EF383D3}" dt="2023-01-20T08:14:36.269" v="46" actId="20577"/>
          <ac:spMkLst>
            <pc:docMk/>
            <pc:sldMk cId="3724683691" sldId="264"/>
            <ac:spMk id="2" creationId="{0296EF2D-8751-7F0D-1DAD-A10E034327BE}"/>
          </ac:spMkLst>
        </pc:spChg>
      </pc:sldChg>
      <pc:sldChg chg="addSp modSp mod">
        <pc:chgData name="Leonie Smith" userId="fed1330f33f5650e" providerId="LiveId" clId="{90DEB664-5929-41C6-82D6-A15A8EF383D3}" dt="2023-01-20T08:14:41.980" v="47" actId="20577"/>
        <pc:sldMkLst>
          <pc:docMk/>
          <pc:sldMk cId="3138120339" sldId="265"/>
        </pc:sldMkLst>
        <pc:spChg chg="add mod">
          <ac:chgData name="Leonie Smith" userId="fed1330f33f5650e" providerId="LiveId" clId="{90DEB664-5929-41C6-82D6-A15A8EF383D3}" dt="2023-01-20T08:14:41.980" v="47" actId="20577"/>
          <ac:spMkLst>
            <pc:docMk/>
            <pc:sldMk cId="3138120339" sldId="265"/>
            <ac:spMk id="2" creationId="{02D10E11-AF66-8889-9ABF-721FF9DF41D4}"/>
          </ac:spMkLst>
        </pc:spChg>
      </pc:sldChg>
      <pc:sldChg chg="modSp mod">
        <pc:chgData name="Leonie Smith" userId="fed1330f33f5650e" providerId="LiveId" clId="{90DEB664-5929-41C6-82D6-A15A8EF383D3}" dt="2023-01-20T08:11:06.714" v="9"/>
        <pc:sldMkLst>
          <pc:docMk/>
          <pc:sldMk cId="3759221820" sldId="439"/>
        </pc:sldMkLst>
        <pc:spChg chg="mod">
          <ac:chgData name="Leonie Smith" userId="fed1330f33f5650e" providerId="LiveId" clId="{90DEB664-5929-41C6-82D6-A15A8EF383D3}" dt="2023-01-20T08:11:06.714" v="9"/>
          <ac:spMkLst>
            <pc:docMk/>
            <pc:sldMk cId="3759221820" sldId="439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A166C-E622-4BBF-8959-3FEE9CD5DF39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0A605-A675-4CC8-8568-3D875ABD709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768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The Tower of Babel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8920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190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7312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313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20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161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>
              <a:lnSpc>
                <a:spcPts val="2400"/>
              </a:lnSpc>
              <a:spcAft>
                <a:spcPts val="1000"/>
              </a:spcAft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 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39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74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9405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422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F790-E30F-4679-BDF8-686DF264F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782B9-19C9-4980-9C44-AF6A06BFB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DEC6F-7DFC-4465-82E6-D4BA124E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1D74C-D4DE-49B9-8B79-F03B2D3F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C4FC0-E8B4-4BBB-BB71-D85B2F74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150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5687-DE71-44F3-BB5A-F3892989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5CE0D-DA30-4CD7-A9FA-6069D1CCA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3C69D-8CB1-4B5B-B5DE-AC877664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B92E-7F75-46A7-9D7A-8FEC25CC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374C-03A2-44BD-A928-9CF2622F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495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49D3A-50E4-45AC-98A6-D0763FF22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059EC-4A8B-4B82-A4E8-A6F21DD01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A2F0A-1903-4F91-9343-245BA6C9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32B30-B251-47D4-BAE2-0F1281E9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1861-04D5-4786-90DE-FBC6D2E0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946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8B65-10A0-4AE4-9DB4-1291D1C2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7DB62-6097-49EC-875D-3DBBE6886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85D67-976D-4F40-8744-EF412111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1E79-59E0-45E8-B70E-5F3AFA0B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6559-6A20-4927-9063-C8996EFF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03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9E44-56D6-483A-8616-AAEFDE61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7A83-BB5E-4EF6-ABFA-0B9801F3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75B9E-9934-4D42-A2E8-E2F8629B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B6B1B-A35B-4A43-A79A-170E1C7D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B04D-7099-41FA-9637-0C541DCF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53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DDA7-7C9F-4E2A-BC56-E9F63E90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DBFB2-931E-426A-8C6D-12235D55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CF290-7C73-41FA-B0EA-F2EC82766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9DBC1-5768-492C-B277-35CE84EE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92F90-D995-4650-84DB-528E032A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B8D63-9E3F-4DD8-B78E-74AAD357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09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D3E7-CF21-48A7-9BDF-DF807C20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9A386-3A41-4820-91F1-A7A940E9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95B2C-7636-46DA-BE70-60287379A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DBA6F-75D7-4891-BF37-E2421D1A4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F771F-5183-42AE-A55E-CC8986E3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D6BE5-6F5E-44F5-AADC-19C6F3E8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1C101-D402-4606-BF6A-7330EDC7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EB1CA-AE8F-42F6-8331-E2D1ABE0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91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6A6F-C769-4147-96DC-C5033946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E466D-BFD2-4081-B8F5-CEAD24F5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675D7-8039-4F45-A0C5-0ECCF27B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4755D-E939-4298-B984-F032895B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399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71E01-103C-4492-9668-FF14335A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71F16-879F-4BBA-B45C-95FF670E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F573E-85B1-4E17-922A-50BEB3F3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922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C180-21CD-4BAA-93C8-7D2A368F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099E-0E7E-463F-AA6D-E14D51C5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298B7-42D8-4297-ABBA-1204332B7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0C356-0029-4162-9DEA-1C353DD1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EB72A-06F8-42DA-A019-43A86D31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F5569-041C-48DF-ABC4-CD7D3937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030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B2DC-C2DD-45B3-BB91-F10DE537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61D4E-2BFD-4812-AB95-905AB3B0F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7CEFB-3D7B-4D04-B02A-4A0C3BF02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57FAB-10E5-4DE3-858A-5AC220C7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D963C-B817-43A7-8AFA-81B52911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211D5-1E79-4F52-B9C3-98536331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06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498D8-7DDA-44B3-B42F-E14F09B4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7066D-8D80-4356-AB2B-90D1FFC53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2651-2E74-4B51-B489-4310597E4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C220-86C3-4C95-AEDF-E61163B15B95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0FD14-98A9-45AE-ABF7-1129F87F0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916B-12CC-44A4-B34E-EB4FEF02B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294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61FC3D51-BE99-3DFC-8BA1-2B2DC55D7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30EEF1-2EE9-D9B3-24A8-27268D5D8B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/>
              <a:t>04-</a:t>
            </a:r>
            <a:endParaRPr lang="en-I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6E401B-1BB0-4EDE-23F5-7EB04B8B99E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ShareAlike license 4.0.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IN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The Holy Bible in Modern Literary Tibetan, New Tibetan Bible translation.</a:t>
            </a:r>
            <a:endParaRPr lang="en-US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Attribution-NonCommercial-NoDerivatives 4.0 International license.</a:t>
            </a:r>
            <a:endParaRPr lang="en-US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84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41917-823D-46DC-89DD-E192DB83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089" y="0"/>
            <a:ext cx="131820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931B7-05BA-096E-6650-A6CA513C979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</a:t>
            </a:r>
          </a:p>
        </p:txBody>
      </p:sp>
    </p:spTree>
    <p:extLst>
      <p:ext uri="{BB962C8B-B14F-4D97-AF65-F5344CB8AC3E}">
        <p14:creationId xmlns:p14="http://schemas.microsoft.com/office/powerpoint/2010/main" val="319823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BE170A-9787-49E9-83AC-8839989EF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88BDF-120A-7B2A-5D61-0E1BA3AC840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“Come,” they said, “let us build for ourselves a city with a tower that reaches to the heavens, that we may make a name for ourselves and not be scattered over the face of all the earth.”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A9E7E-7687-EE99-595D-AD394F89120F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ཤོག༌དང༌། རང་ཅག་གི་མཚན་སྙན་གྲགས་རྒྱས་པའི༌ཕྱིར། རང་ཅག་གིས་གྲོང་ཁྱེར་ཞིག་དང་ལྕོག་མཁར་ཞིག་བཟོ་བར༌བྱའོ། །ལྕོག་མཁར་གྱི་རྩེ་མོ་གནམ་ལ་ཟུག་པ་ཞིག་བཟོ་བར༌བྱའོ། །དེ་ལྟར་མ་བྱས༌ཚེ། རང་ཅག་རྣམས་ས་སྟེང་ཀུན་ལ་འཐོར་ཉེན་ཆེ་ཞེས་སྨྲས༌སོ།།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69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6"/>
    </mc:Choice>
    <mc:Fallback xmlns="">
      <p:transition spd="slow" advTm="1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7AF3A-9482-420E-A06B-81E14B63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7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E7D65-5A53-27DF-3DEF-3A05CD9020DF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:4</a:t>
            </a:r>
          </a:p>
        </p:txBody>
      </p:sp>
    </p:spTree>
    <p:extLst>
      <p:ext uri="{BB962C8B-B14F-4D97-AF65-F5344CB8AC3E}">
        <p14:creationId xmlns:p14="http://schemas.microsoft.com/office/powerpoint/2010/main" val="67364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04146D-B9BA-4249-BA8F-B006A542B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47106-F965-23E5-92E4-5328FE968F4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down to see the city and the tower that the sons of men were building.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7D674-151D-C169-DA9C-78D33440D56B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འཇིག་རྟེན་མི་ཀུན་གྱིས་གྲོང་ཁྱེར་དང་ལྕོག་མཁར་བཞེང་བཞིན་པ་མཐོང་བའི་ཆེད་དུ་དཀོན་མཆོག་ཡ་ཝཱེ་མར་འཇིག་རྟེན་དུ་ཕེབས༌ཏ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75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"/>
    </mc:Choice>
    <mc:Fallback xmlns="">
      <p:transition spd="slow" advTm="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7EFE2-E1CC-4005-AF14-080447A7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6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51B39-9359-A362-FE70-DA5D8D1F5711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:5</a:t>
            </a:r>
          </a:p>
        </p:txBody>
      </p:sp>
    </p:spTree>
    <p:extLst>
      <p:ext uri="{BB962C8B-B14F-4D97-AF65-F5344CB8AC3E}">
        <p14:creationId xmlns:p14="http://schemas.microsoft.com/office/powerpoint/2010/main" val="349300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B49B52-D908-4A59-81C4-307FFF09E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FCFD4-6C31-8F63-09DD-2F24CDBD66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“If they have begun to do this as one people speaking the same language, then nothing they devise will be beyond them.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76B2C-77C2-1527-7DEF-2C53A6E19870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ཁོང་གིས་འདི་སྐད༌དུ། ལྟོས༌དང༌། དེ་རྣམས་མི་རིགས་གཅིག་ཡིན་ཞིང་སྐད་རིགས་གཅིག་སྨྲ་བ༌དང༌། དེང་སང་དོན་འདི་སྒྲུབ་འགོ་བརྩམས༌ཤིང༌། ཕྱིས་སུ་དེ་དག་གིས་བསྒྲུབ་པར་འགྱུར་བའི་ལས་ལ་མི་འགྲུབ་པ་ཅི་ཡང༌མེད།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322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8"/>
    </mc:Choice>
    <mc:Fallback xmlns="">
      <p:transition spd="slow" advTm="1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D3996-E812-4E30-B9B1-6FD685D9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592" cy="7022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9CB3D-A283-9D78-1FB2-872C8E34340D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:6</a:t>
            </a:r>
          </a:p>
        </p:txBody>
      </p:sp>
    </p:spTree>
    <p:extLst>
      <p:ext uri="{BB962C8B-B14F-4D97-AF65-F5344CB8AC3E}">
        <p14:creationId xmlns:p14="http://schemas.microsoft.com/office/powerpoint/2010/main" val="2122413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982DC6-C14C-4829-BBBE-D0E8591DD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7EF63-C145-165A-E3F6-550A43CE584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Come, let Us go down and confuse their language, so that they will not understand one another’s speech.”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062F3-F201-5E5C-A526-D79AA5C00F9F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ངེད་རྣམས་སོང་ནས་དེ་དག་གི་སྐད་ལ་འགྱུར་བ་བྱུང་དུ་བཅུག༌སྟེ། ཕན་ཚུན་བར་གོ་བརྡའང་མི་འཕྲོད་པར་བྱའོ་ཞེས་གསུངས༌སོ།།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688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8"/>
    </mc:Choice>
    <mc:Fallback xmlns="">
      <p:transition spd="slow" advTm="1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167AE-D584-49D7-9BD7-B562A703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66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44E79-A170-5A85-A720-F011A400892F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:7</a:t>
            </a:r>
          </a:p>
        </p:txBody>
      </p:sp>
    </p:spTree>
    <p:extLst>
      <p:ext uri="{BB962C8B-B14F-4D97-AF65-F5344CB8AC3E}">
        <p14:creationId xmlns:p14="http://schemas.microsoft.com/office/powerpoint/2010/main" val="58010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53C0380-FB9E-4CC7-B6CF-2E2F376AC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F1826E-E597-B9A6-4BA8-B3D54A4D61C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scattered them from there over the face of all the earth, and they stopped building the city.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CB8D4-801E-128C-288F-D0AADCD22995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དེ་ནས་དཀོན་མཆོག་ཡ་ཝཱེས་མི་དེ་རྣམས་ས་སྟེང་ཀུན་ལ་གཏོར་བ༌དང༌། དེ་རྣམས་ཀྱིས་ཀྱང་གྲོང་ཁྱེར་བཟོ་མཚམས་བཞག༌གོ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46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5"/>
    </mc:Choice>
    <mc:Fallback xmlns="">
      <p:transition spd="slow" advTm="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38A3D6-7942-3451-67DF-A36ECE4B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26538-7FA0-B697-E42A-95D1D036E3A0}"/>
              </a:ext>
            </a:extLst>
          </p:cNvPr>
          <p:cNvSpPr txBox="1"/>
          <p:nvPr/>
        </p:nvSpPr>
        <p:spPr>
          <a:xfrm>
            <a:off x="167763" y="820615"/>
            <a:ext cx="3771191" cy="4138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བྷེ་བྷི་ལོན་གྱི་</a:t>
            </a:r>
            <a:endParaRPr lang="en-IN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མཁར་མཐོ་པོ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B5959-329A-44CE-8127-31B120629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20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6EF2D-8751-7F0D-1DAD-A10E034327B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:8</a:t>
            </a:r>
          </a:p>
        </p:txBody>
      </p:sp>
    </p:spTree>
    <p:extLst>
      <p:ext uri="{BB962C8B-B14F-4D97-AF65-F5344CB8AC3E}">
        <p14:creationId xmlns:p14="http://schemas.microsoft.com/office/powerpoint/2010/main" val="392133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E71F9C-1991-4B2B-88F8-ACD16A832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9F6AC-D134-C20E-86CB-2E553357E63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is why it is called Babel, for there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confused the language of the whole world, and from that place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scattered them over the face of all the earth.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16815-2C2F-A8F6-DDCB-E220E10FFA06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གྲོང་ཁྱེར་དེའི་མིང་ལ་པཱ་པེལ་ཞེས་ཟེར༌ཏེ། དཀོན་མཆོག་ཡ་ཝཱེས་ས་སྟེང་ཀུན་གྱི་སྐད་རིགས་ཉོག་ཏུ་བཅུག་པ༌དང༌། མི་ཐམས་ཅད་ཀྱང་ས་གཞི་ཡོངས་ལ་འཐོར་བར་མཛད་པའི་ཕྱིར༌རོ།།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381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2"/>
    </mc:Choice>
    <mc:Fallback xmlns="">
      <p:transition spd="slow" advTm="1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A15E-1D29-2316-E576-940EC69F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5A8A-DB80-17C2-4159-1E462743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68FF3-1122-4FC1-9105-9957F4A6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44400" cy="6918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10E11-AF66-8889-9ABF-721FF9DF41D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:9</a:t>
            </a:r>
          </a:p>
        </p:txBody>
      </p:sp>
    </p:spTree>
    <p:extLst>
      <p:ext uri="{BB962C8B-B14F-4D97-AF65-F5344CB8AC3E}">
        <p14:creationId xmlns:p14="http://schemas.microsoft.com/office/powerpoint/2010/main" val="319261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9EF688-9B8A-4F12-9B23-462E4000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The Tower of Babel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Genesis 11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rgbClr val="000000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rgbClr val="000000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rgbClr val="000000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i="0">
                <a:solidFill>
                  <a:srgbClr val="121212"/>
                </a:solidFill>
                <a:effectLst/>
                <a:latin typeface="Inter"/>
              </a:rPr>
              <a:t>སྐད་རིགས་སྣ་མང་བྱུང་བའི་རྒྱུ༌རྐྱེན།</a:t>
            </a:r>
            <a:endParaRPr lang="en-ZA" sz="8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0"/>
    </mc:Choice>
    <mc:Fallback xmlns="">
      <p:transition spd="slow" advTm="1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7FF92-A230-4C82-B087-D34D4F21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D0CCC-9449-D270-FDCE-4A4930F01E50}"/>
              </a:ext>
            </a:extLst>
          </p:cNvPr>
          <p:cNvSpPr txBox="1"/>
          <p:nvPr/>
        </p:nvSpPr>
        <p:spPr>
          <a:xfrm>
            <a:off x="167763" y="820615"/>
            <a:ext cx="3771191" cy="4138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བྷེ་བྷི་ལོན་གྱི་</a:t>
            </a:r>
            <a:endParaRPr lang="en-IN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མཁར་མཐོ་པོ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02194" y="59350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2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3061FF-D37D-46B0-9B7E-B50E2A11C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F0F09-D1B3-0F69-6C43-4687E65D33F3}"/>
              </a:ext>
            </a:extLst>
          </p:cNvPr>
          <p:cNvSpPr txBox="1"/>
          <p:nvPr/>
        </p:nvSpPr>
        <p:spPr>
          <a:xfrm>
            <a:off x="-1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whole world had one language and a common form of speech.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C08BF-A27A-464E-F483-F6AF0453CCBD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དེ་ཡང་སྐབས་དེར་ས་སྟེང་གི་མི་ཀུན་གྱི་སྐད་དང་བརྗོད་པ་གཅིག་མཚུངས༌ཡིན།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718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"/>
    </mc:Choice>
    <mc:Fallback xmlns="">
      <p:transition spd="slow" advTm="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CD66D-91BD-45F3-862B-58B6684F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50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019AF-6AC0-0D5A-C960-0C6E2DC43A1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</a:t>
            </a:r>
          </a:p>
        </p:txBody>
      </p:sp>
    </p:spTree>
    <p:extLst>
      <p:ext uri="{BB962C8B-B14F-4D97-AF65-F5344CB8AC3E}">
        <p14:creationId xmlns:p14="http://schemas.microsoft.com/office/powerpoint/2010/main" val="62862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B3933-B2E3-42C4-AA88-022E41421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8423A-018C-E43B-3B7F-FDCAF941B9E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people journeyed eastward, they found a plain in the land of Shinar  and settled there.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5BF91-125D-DE0F-A3FA-F1415AA51816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མི་དེ་རྣམས་ཤར་ཕྱོགས་སུ་གནས་སྤོར་བའི་དུས༌སུ། ཤིན་ཨར་ཡུལ་གྱི་ཐང་བདེ་མོ་ཞིག་མཐོང་སྟེ་གནས་དེར༌བསྡད།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0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4"/>
    </mc:Choice>
    <mc:Fallback xmlns="">
      <p:transition spd="slow" advTm="1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A1A8F-99BF-4A6F-92CE-FB90CD96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00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28648-EA30-F941-CC61-F61E9A1ED6FC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:2</a:t>
            </a:r>
          </a:p>
        </p:txBody>
      </p:sp>
    </p:spTree>
    <p:extLst>
      <p:ext uri="{BB962C8B-B14F-4D97-AF65-F5344CB8AC3E}">
        <p14:creationId xmlns:p14="http://schemas.microsoft.com/office/powerpoint/2010/main" val="306628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A7F5F7-F223-4822-85D2-B5D9B1897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191F6-E18F-746C-708D-B70AA79F0F8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said to one another, “Come, let us make bricks and bake them thoroughly.” So they used brick instead of stone, and tar instead of mortar.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7AEB1-EDD6-3775-1F20-AB1E48D9D8F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དེ་ནས་ཁོ་རྣམས་ཀྱིས་ཕན་ཚུན་ལ་ན༌རེ། རང་ཅག་གིས་སོ་ཕག་བཟོ་བར༌བྱའོ། །མེར་བསྲེག་པར་བྱའོ་ཞེས་གྲོས་བྱས༌ཤིང༌། མི་དེ་རྣམས་ཀྱིས་སོ་ཕག་བླངས་ཏེ་རྡོ་རུ་བྱས་པ༌དང༌། འཇིམ་པའི་ཚབ་ལ་རྒྱ་སྐྱེགས་བཀོལ་ཏེ་ན༌རེ།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14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872</Words>
  <Application>Microsoft Office PowerPoint</Application>
  <PresentationFormat>Widescreen</PresentationFormat>
  <Paragraphs>65</Paragraphs>
  <Slides>22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2021-04-18T08:42:48Z</dcterms:created>
  <dcterms:modified xsi:type="dcterms:W3CDTF">2024-08-14T07:10:38Z</dcterms:modified>
</cp:coreProperties>
</file>