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73" r:id="rId2"/>
    <p:sldId id="448" r:id="rId3"/>
    <p:sldId id="439" r:id="rId4"/>
    <p:sldId id="449" r:id="rId5"/>
    <p:sldId id="256" r:id="rId6"/>
    <p:sldId id="450" r:id="rId7"/>
    <p:sldId id="257" r:id="rId8"/>
    <p:sldId id="451" r:id="rId9"/>
    <p:sldId id="258" r:id="rId10"/>
    <p:sldId id="452" r:id="rId11"/>
    <p:sldId id="259" r:id="rId12"/>
    <p:sldId id="453" r:id="rId13"/>
    <p:sldId id="260" r:id="rId14"/>
    <p:sldId id="454" r:id="rId15"/>
    <p:sldId id="261" r:id="rId16"/>
    <p:sldId id="455" r:id="rId17"/>
    <p:sldId id="262" r:id="rId18"/>
    <p:sldId id="447" r:id="rId19"/>
    <p:sldId id="263" r:id="rId20"/>
    <p:sldId id="463" r:id="rId21"/>
    <p:sldId id="264" r:id="rId22"/>
    <p:sldId id="456" r:id="rId23"/>
    <p:sldId id="265" r:id="rId24"/>
    <p:sldId id="457" r:id="rId25"/>
    <p:sldId id="266" r:id="rId26"/>
    <p:sldId id="458" r:id="rId27"/>
    <p:sldId id="268" r:id="rId28"/>
    <p:sldId id="459" r:id="rId29"/>
    <p:sldId id="270" r:id="rId30"/>
    <p:sldId id="460" r:id="rId31"/>
    <p:sldId id="269" r:id="rId32"/>
    <p:sldId id="461" r:id="rId33"/>
    <p:sldId id="271" r:id="rId34"/>
    <p:sldId id="46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42C5D6-6CB5-4CB1-80F3-C155E6BC84A8}" v="44" dt="2024-08-14T07:14:00.1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50" autoAdjust="0"/>
    <p:restoredTop sz="85603" autoAdjust="0"/>
  </p:normalViewPr>
  <p:slideViewPr>
    <p:cSldViewPr snapToGrid="0">
      <p:cViewPr varScale="1">
        <p:scale>
          <a:sx n="100" d="100"/>
          <a:sy n="100" d="100"/>
        </p:scale>
        <p:origin x="1206" y="9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1942C5D6-6CB5-4CB1-80F3-C155E6BC84A8}"/>
    <pc:docChg chg="undo redo custSel addSld delSld modSld">
      <pc:chgData name="Alfred Smith" userId="3c60a3631c0db8ad" providerId="LiveId" clId="{1942C5D6-6CB5-4CB1-80F3-C155E6BC84A8}" dt="2024-08-14T07:13:58.725" v="114"/>
      <pc:docMkLst>
        <pc:docMk/>
      </pc:docMkLst>
      <pc:sldChg chg="addSp delSp modSp mod setBg">
        <pc:chgData name="Alfred Smith" userId="3c60a3631c0db8ad" providerId="LiveId" clId="{1942C5D6-6CB5-4CB1-80F3-C155E6BC84A8}" dt="2024-08-12T08:30:59.343" v="91"/>
        <pc:sldMkLst>
          <pc:docMk/>
          <pc:sldMk cId="1737308502" sldId="256"/>
        </pc:sldMkLst>
        <pc:spChg chg="add mod">
          <ac:chgData name="Alfred Smith" userId="3c60a3631c0db8ad" providerId="LiveId" clId="{1942C5D6-6CB5-4CB1-80F3-C155E6BC84A8}" dt="2024-08-12T08:30:59.343" v="91"/>
          <ac:spMkLst>
            <pc:docMk/>
            <pc:sldMk cId="1737308502" sldId="256"/>
            <ac:spMk id="3" creationId="{5BF31DBF-DE23-B369-F4E6-B2DB552D7873}"/>
          </ac:spMkLst>
        </pc:spChg>
        <pc:picChg chg="del">
          <ac:chgData name="Alfred Smith" userId="3c60a3631c0db8ad" providerId="LiveId" clId="{1942C5D6-6CB5-4CB1-80F3-C155E6BC84A8}" dt="2024-08-12T08:27:05.133" v="74" actId="21"/>
          <ac:picMkLst>
            <pc:docMk/>
            <pc:sldMk cId="1737308502" sldId="256"/>
            <ac:picMk id="2" creationId="{5F356CF9-7934-8C22-4595-4C6447211E56}"/>
          </ac:picMkLst>
        </pc:picChg>
      </pc:sldChg>
      <pc:sldChg chg="addSp delSp modSp mod">
        <pc:chgData name="Alfred Smith" userId="3c60a3631c0db8ad" providerId="LiveId" clId="{1942C5D6-6CB5-4CB1-80F3-C155E6BC84A8}" dt="2024-08-12T08:31:13.710" v="92"/>
        <pc:sldMkLst>
          <pc:docMk/>
          <pc:sldMk cId="3068141751" sldId="257"/>
        </pc:sldMkLst>
        <pc:spChg chg="add mod">
          <ac:chgData name="Alfred Smith" userId="3c60a3631c0db8ad" providerId="LiveId" clId="{1942C5D6-6CB5-4CB1-80F3-C155E6BC84A8}" dt="2024-08-12T08:31:13.710" v="92"/>
          <ac:spMkLst>
            <pc:docMk/>
            <pc:sldMk cId="3068141751" sldId="257"/>
            <ac:spMk id="2" creationId="{984AE8AA-0DF7-F94E-A785-C755D39858ED}"/>
          </ac:spMkLst>
        </pc:spChg>
        <pc:spChg chg="del">
          <ac:chgData name="Alfred Smith" userId="3c60a3631c0db8ad" providerId="LiveId" clId="{1942C5D6-6CB5-4CB1-80F3-C155E6BC84A8}" dt="2024-08-12T08:26:23.865" v="72" actId="21"/>
          <ac:spMkLst>
            <pc:docMk/>
            <pc:sldMk cId="3068141751" sldId="257"/>
            <ac:spMk id="4" creationId="{CD99BB20-A2F8-4A7E-AF88-30071F488110}"/>
          </ac:spMkLst>
        </pc:spChg>
        <pc:spChg chg="add mod">
          <ac:chgData name="Alfred Smith" userId="3c60a3631c0db8ad" providerId="LiveId" clId="{1942C5D6-6CB5-4CB1-80F3-C155E6BC84A8}" dt="2024-08-12T08:31:13.710" v="92"/>
          <ac:spMkLst>
            <pc:docMk/>
            <pc:sldMk cId="3068141751" sldId="257"/>
            <ac:spMk id="6" creationId="{728BC67C-5F4D-E19E-FA5C-905CA0EE9ACA}"/>
          </ac:spMkLst>
        </pc:spChg>
        <pc:picChg chg="del">
          <ac:chgData name="Alfred Smith" userId="3c60a3631c0db8ad" providerId="LiveId" clId="{1942C5D6-6CB5-4CB1-80F3-C155E6BC84A8}" dt="2024-08-12T08:26:23.865" v="72" actId="21"/>
          <ac:picMkLst>
            <pc:docMk/>
            <pc:sldMk cId="3068141751" sldId="257"/>
            <ac:picMk id="3" creationId="{02DC23CE-B506-4FEA-A93A-AC484A666B76}"/>
          </ac:picMkLst>
        </pc:picChg>
      </pc:sldChg>
      <pc:sldChg chg="addSp delSp modSp mod">
        <pc:chgData name="Alfred Smith" userId="3c60a3631c0db8ad" providerId="LiveId" clId="{1942C5D6-6CB5-4CB1-80F3-C155E6BC84A8}" dt="2024-08-12T08:31:28.975" v="93"/>
        <pc:sldMkLst>
          <pc:docMk/>
          <pc:sldMk cId="3297688669" sldId="258"/>
        </pc:sldMkLst>
        <pc:spChg chg="add mod">
          <ac:chgData name="Alfred Smith" userId="3c60a3631c0db8ad" providerId="LiveId" clId="{1942C5D6-6CB5-4CB1-80F3-C155E6BC84A8}" dt="2024-08-12T08:31:28.975" v="93"/>
          <ac:spMkLst>
            <pc:docMk/>
            <pc:sldMk cId="3297688669" sldId="258"/>
            <ac:spMk id="2" creationId="{9ED19F25-D40C-15B7-311A-7C4B02A363C3}"/>
          </ac:spMkLst>
        </pc:spChg>
        <pc:spChg chg="add mod">
          <ac:chgData name="Alfred Smith" userId="3c60a3631c0db8ad" providerId="LiveId" clId="{1942C5D6-6CB5-4CB1-80F3-C155E6BC84A8}" dt="2024-08-12T08:31:28.975" v="93"/>
          <ac:spMkLst>
            <pc:docMk/>
            <pc:sldMk cId="3297688669" sldId="258"/>
            <ac:spMk id="3" creationId="{9455EA4E-AA26-2A3A-AB80-81A27E128EEF}"/>
          </ac:spMkLst>
        </pc:spChg>
        <pc:spChg chg="del">
          <ac:chgData name="Alfred Smith" userId="3c60a3631c0db8ad" providerId="LiveId" clId="{1942C5D6-6CB5-4CB1-80F3-C155E6BC84A8}" dt="2024-08-12T08:26:16.377" v="70" actId="21"/>
          <ac:spMkLst>
            <pc:docMk/>
            <pc:sldMk cId="3297688669" sldId="258"/>
            <ac:spMk id="6" creationId="{731B8752-26A4-4E0D-ADDF-C1D572F9FF47}"/>
          </ac:spMkLst>
        </pc:spChg>
        <pc:picChg chg="del">
          <ac:chgData name="Alfred Smith" userId="3c60a3631c0db8ad" providerId="LiveId" clId="{1942C5D6-6CB5-4CB1-80F3-C155E6BC84A8}" dt="2024-08-12T08:26:16.377" v="70" actId="21"/>
          <ac:picMkLst>
            <pc:docMk/>
            <pc:sldMk cId="3297688669" sldId="258"/>
            <ac:picMk id="5" creationId="{793B22BB-DE8B-453C-9A0A-FD505A25DBE2}"/>
          </ac:picMkLst>
        </pc:picChg>
      </pc:sldChg>
      <pc:sldChg chg="addSp delSp modSp mod">
        <pc:chgData name="Alfred Smith" userId="3c60a3631c0db8ad" providerId="LiveId" clId="{1942C5D6-6CB5-4CB1-80F3-C155E6BC84A8}" dt="2024-08-12T08:31:43.327" v="94"/>
        <pc:sldMkLst>
          <pc:docMk/>
          <pc:sldMk cId="2624496895" sldId="259"/>
        </pc:sldMkLst>
        <pc:spChg chg="add mod">
          <ac:chgData name="Alfred Smith" userId="3c60a3631c0db8ad" providerId="LiveId" clId="{1942C5D6-6CB5-4CB1-80F3-C155E6BC84A8}" dt="2024-08-12T08:31:43.327" v="94"/>
          <ac:spMkLst>
            <pc:docMk/>
            <pc:sldMk cId="2624496895" sldId="259"/>
            <ac:spMk id="2" creationId="{DB32BB15-B817-0DEC-6495-55E67B92806F}"/>
          </ac:spMkLst>
        </pc:spChg>
        <pc:spChg chg="del">
          <ac:chgData name="Alfred Smith" userId="3c60a3631c0db8ad" providerId="LiveId" clId="{1942C5D6-6CB5-4CB1-80F3-C155E6BC84A8}" dt="2024-08-12T08:26:07.819" v="68" actId="21"/>
          <ac:spMkLst>
            <pc:docMk/>
            <pc:sldMk cId="2624496895" sldId="259"/>
            <ac:spMk id="5" creationId="{BF5785B2-8E90-420E-B457-E45A07DBB14B}"/>
          </ac:spMkLst>
        </pc:spChg>
        <pc:spChg chg="add mod">
          <ac:chgData name="Alfred Smith" userId="3c60a3631c0db8ad" providerId="LiveId" clId="{1942C5D6-6CB5-4CB1-80F3-C155E6BC84A8}" dt="2024-08-12T08:31:43.327" v="94"/>
          <ac:spMkLst>
            <pc:docMk/>
            <pc:sldMk cId="2624496895" sldId="259"/>
            <ac:spMk id="6" creationId="{F22293DF-F805-7DBD-814E-9502D884C65E}"/>
          </ac:spMkLst>
        </pc:spChg>
        <pc:picChg chg="del">
          <ac:chgData name="Alfred Smith" userId="3c60a3631c0db8ad" providerId="LiveId" clId="{1942C5D6-6CB5-4CB1-80F3-C155E6BC84A8}" dt="2024-08-12T08:26:07.819" v="68" actId="21"/>
          <ac:picMkLst>
            <pc:docMk/>
            <pc:sldMk cId="2624496895" sldId="259"/>
            <ac:picMk id="3" creationId="{CA48DD65-5518-4C95-BAC5-E5ED99857CBB}"/>
          </ac:picMkLst>
        </pc:picChg>
      </pc:sldChg>
      <pc:sldChg chg="addSp delSp modSp mod">
        <pc:chgData name="Alfred Smith" userId="3c60a3631c0db8ad" providerId="LiveId" clId="{1942C5D6-6CB5-4CB1-80F3-C155E6BC84A8}" dt="2024-08-12T08:32:01.559" v="95"/>
        <pc:sldMkLst>
          <pc:docMk/>
          <pc:sldMk cId="3802661632" sldId="260"/>
        </pc:sldMkLst>
        <pc:spChg chg="add mod">
          <ac:chgData name="Alfred Smith" userId="3c60a3631c0db8ad" providerId="LiveId" clId="{1942C5D6-6CB5-4CB1-80F3-C155E6BC84A8}" dt="2024-08-12T08:32:01.559" v="95"/>
          <ac:spMkLst>
            <pc:docMk/>
            <pc:sldMk cId="3802661632" sldId="260"/>
            <ac:spMk id="2" creationId="{FD07A0EC-8807-490A-B142-D84A4FFFF781}"/>
          </ac:spMkLst>
        </pc:spChg>
        <pc:spChg chg="del">
          <ac:chgData name="Alfred Smith" userId="3c60a3631c0db8ad" providerId="LiveId" clId="{1942C5D6-6CB5-4CB1-80F3-C155E6BC84A8}" dt="2024-08-12T08:25:59.955" v="66" actId="21"/>
          <ac:spMkLst>
            <pc:docMk/>
            <pc:sldMk cId="3802661632" sldId="260"/>
            <ac:spMk id="4" creationId="{BCE4CC86-C3D6-4CD8-BEFE-8D547C0023B0}"/>
          </ac:spMkLst>
        </pc:spChg>
        <pc:spChg chg="add mod">
          <ac:chgData name="Alfred Smith" userId="3c60a3631c0db8ad" providerId="LiveId" clId="{1942C5D6-6CB5-4CB1-80F3-C155E6BC84A8}" dt="2024-08-12T08:32:01.559" v="95"/>
          <ac:spMkLst>
            <pc:docMk/>
            <pc:sldMk cId="3802661632" sldId="260"/>
            <ac:spMk id="5" creationId="{92AC59DE-3A7E-09F2-2492-CD98EDCE8EE2}"/>
          </ac:spMkLst>
        </pc:spChg>
        <pc:picChg chg="del">
          <ac:chgData name="Alfred Smith" userId="3c60a3631c0db8ad" providerId="LiveId" clId="{1942C5D6-6CB5-4CB1-80F3-C155E6BC84A8}" dt="2024-08-12T08:25:59.955" v="66" actId="21"/>
          <ac:picMkLst>
            <pc:docMk/>
            <pc:sldMk cId="3802661632" sldId="260"/>
            <ac:picMk id="3" creationId="{F42F6684-EA4C-46B9-9C59-2E8648B2DBD6}"/>
          </ac:picMkLst>
        </pc:picChg>
      </pc:sldChg>
      <pc:sldChg chg="addSp delSp modSp mod">
        <pc:chgData name="Alfred Smith" userId="3c60a3631c0db8ad" providerId="LiveId" clId="{1942C5D6-6CB5-4CB1-80F3-C155E6BC84A8}" dt="2024-08-12T08:32:15.993" v="96"/>
        <pc:sldMkLst>
          <pc:docMk/>
          <pc:sldMk cId="1369285457" sldId="261"/>
        </pc:sldMkLst>
        <pc:spChg chg="add mod">
          <ac:chgData name="Alfred Smith" userId="3c60a3631c0db8ad" providerId="LiveId" clId="{1942C5D6-6CB5-4CB1-80F3-C155E6BC84A8}" dt="2024-08-12T08:32:15.993" v="96"/>
          <ac:spMkLst>
            <pc:docMk/>
            <pc:sldMk cId="1369285457" sldId="261"/>
            <ac:spMk id="2" creationId="{669D2E17-120C-ABB1-A9C5-D2B3C8C5833B}"/>
          </ac:spMkLst>
        </pc:spChg>
        <pc:spChg chg="del">
          <ac:chgData name="Alfred Smith" userId="3c60a3631c0db8ad" providerId="LiveId" clId="{1942C5D6-6CB5-4CB1-80F3-C155E6BC84A8}" dt="2024-08-12T08:25:52.359" v="64" actId="21"/>
          <ac:spMkLst>
            <pc:docMk/>
            <pc:sldMk cId="1369285457" sldId="261"/>
            <ac:spMk id="4" creationId="{A02B5EE2-8186-4C54-ACCA-A4ABFF3A8E83}"/>
          </ac:spMkLst>
        </pc:spChg>
        <pc:spChg chg="add mod">
          <ac:chgData name="Alfred Smith" userId="3c60a3631c0db8ad" providerId="LiveId" clId="{1942C5D6-6CB5-4CB1-80F3-C155E6BC84A8}" dt="2024-08-12T08:32:15.993" v="96"/>
          <ac:spMkLst>
            <pc:docMk/>
            <pc:sldMk cId="1369285457" sldId="261"/>
            <ac:spMk id="5" creationId="{A32526D7-B8AE-9454-6151-A8F45BA062CC}"/>
          </ac:spMkLst>
        </pc:spChg>
        <pc:picChg chg="del">
          <ac:chgData name="Alfred Smith" userId="3c60a3631c0db8ad" providerId="LiveId" clId="{1942C5D6-6CB5-4CB1-80F3-C155E6BC84A8}" dt="2024-08-12T08:25:52.359" v="64" actId="21"/>
          <ac:picMkLst>
            <pc:docMk/>
            <pc:sldMk cId="1369285457" sldId="261"/>
            <ac:picMk id="3" creationId="{83BA9781-10F2-48F6-8128-F207220D8332}"/>
          </ac:picMkLst>
        </pc:picChg>
      </pc:sldChg>
      <pc:sldChg chg="addSp delSp modSp mod">
        <pc:chgData name="Alfred Smith" userId="3c60a3631c0db8ad" providerId="LiveId" clId="{1942C5D6-6CB5-4CB1-80F3-C155E6BC84A8}" dt="2024-08-12T08:32:26.860" v="97"/>
        <pc:sldMkLst>
          <pc:docMk/>
          <pc:sldMk cId="2948908675" sldId="262"/>
        </pc:sldMkLst>
        <pc:spChg chg="add mod">
          <ac:chgData name="Alfred Smith" userId="3c60a3631c0db8ad" providerId="LiveId" clId="{1942C5D6-6CB5-4CB1-80F3-C155E6BC84A8}" dt="2024-08-12T08:32:26.860" v="97"/>
          <ac:spMkLst>
            <pc:docMk/>
            <pc:sldMk cId="2948908675" sldId="262"/>
            <ac:spMk id="2" creationId="{BC77A41B-E0DE-800D-0F54-3973ED035A97}"/>
          </ac:spMkLst>
        </pc:spChg>
        <pc:spChg chg="del">
          <ac:chgData name="Alfred Smith" userId="3c60a3631c0db8ad" providerId="LiveId" clId="{1942C5D6-6CB5-4CB1-80F3-C155E6BC84A8}" dt="2024-08-12T08:25:43.814" v="62" actId="21"/>
          <ac:spMkLst>
            <pc:docMk/>
            <pc:sldMk cId="2948908675" sldId="262"/>
            <ac:spMk id="4" creationId="{61BA459B-99D1-4C1E-B2A4-C6D3B256A1D8}"/>
          </ac:spMkLst>
        </pc:spChg>
        <pc:spChg chg="add mod">
          <ac:chgData name="Alfred Smith" userId="3c60a3631c0db8ad" providerId="LiveId" clId="{1942C5D6-6CB5-4CB1-80F3-C155E6BC84A8}" dt="2024-08-12T08:32:26.860" v="97"/>
          <ac:spMkLst>
            <pc:docMk/>
            <pc:sldMk cId="2948908675" sldId="262"/>
            <ac:spMk id="5" creationId="{12D0027C-E31A-0574-365A-8F258BE6C126}"/>
          </ac:spMkLst>
        </pc:spChg>
        <pc:picChg chg="del">
          <ac:chgData name="Alfred Smith" userId="3c60a3631c0db8ad" providerId="LiveId" clId="{1942C5D6-6CB5-4CB1-80F3-C155E6BC84A8}" dt="2024-08-12T08:25:43.814" v="62" actId="21"/>
          <ac:picMkLst>
            <pc:docMk/>
            <pc:sldMk cId="2948908675" sldId="262"/>
            <ac:picMk id="3" creationId="{33222514-8EA2-4A8E-8969-30B370457A8B}"/>
          </ac:picMkLst>
        </pc:picChg>
      </pc:sldChg>
      <pc:sldChg chg="addSp delSp modSp mod">
        <pc:chgData name="Alfred Smith" userId="3c60a3631c0db8ad" providerId="LiveId" clId="{1942C5D6-6CB5-4CB1-80F3-C155E6BC84A8}" dt="2024-08-12T08:32:42.858" v="99"/>
        <pc:sldMkLst>
          <pc:docMk/>
          <pc:sldMk cId="475675890" sldId="263"/>
        </pc:sldMkLst>
        <pc:spChg chg="add del mod">
          <ac:chgData name="Alfred Smith" userId="3c60a3631c0db8ad" providerId="LiveId" clId="{1942C5D6-6CB5-4CB1-80F3-C155E6BC84A8}" dt="2024-08-12T08:32:41.853" v="98" actId="478"/>
          <ac:spMkLst>
            <pc:docMk/>
            <pc:sldMk cId="475675890" sldId="263"/>
            <ac:spMk id="2" creationId="{9A13E2D8-2F59-44C1-B1D2-79C300C26DD4}"/>
          </ac:spMkLst>
        </pc:spChg>
        <pc:spChg chg="add mod">
          <ac:chgData name="Alfred Smith" userId="3c60a3631c0db8ad" providerId="LiveId" clId="{1942C5D6-6CB5-4CB1-80F3-C155E6BC84A8}" dt="2024-08-12T08:32:42.858" v="99"/>
          <ac:spMkLst>
            <pc:docMk/>
            <pc:sldMk cId="475675890" sldId="263"/>
            <ac:spMk id="3" creationId="{53CDFF47-6F59-332D-575F-DD4107BD6F0E}"/>
          </ac:spMkLst>
        </pc:spChg>
        <pc:spChg chg="add del">
          <ac:chgData name="Alfred Smith" userId="3c60a3631c0db8ad" providerId="LiveId" clId="{1942C5D6-6CB5-4CB1-80F3-C155E6BC84A8}" dt="2024-08-12T08:25:26.598" v="58" actId="21"/>
          <ac:spMkLst>
            <pc:docMk/>
            <pc:sldMk cId="475675890" sldId="263"/>
            <ac:spMk id="4" creationId="{10185C4A-6E57-49CA-8D5E-D6DFE718058B}"/>
          </ac:spMkLst>
        </pc:spChg>
        <pc:spChg chg="add mod">
          <ac:chgData name="Alfred Smith" userId="3c60a3631c0db8ad" providerId="LiveId" clId="{1942C5D6-6CB5-4CB1-80F3-C155E6BC84A8}" dt="2024-08-12T08:32:42.858" v="99"/>
          <ac:spMkLst>
            <pc:docMk/>
            <pc:sldMk cId="475675890" sldId="263"/>
            <ac:spMk id="6" creationId="{ADF6E79C-DB7D-D064-5E75-055DF075E878}"/>
          </ac:spMkLst>
        </pc:spChg>
        <pc:picChg chg="add del">
          <ac:chgData name="Alfred Smith" userId="3c60a3631c0db8ad" providerId="LiveId" clId="{1942C5D6-6CB5-4CB1-80F3-C155E6BC84A8}" dt="2024-08-12T08:25:26.598" v="58" actId="21"/>
          <ac:picMkLst>
            <pc:docMk/>
            <pc:sldMk cId="475675890" sldId="263"/>
            <ac:picMk id="5" creationId="{24297C3A-502F-403B-A725-550A5A61347C}"/>
          </ac:picMkLst>
        </pc:picChg>
      </pc:sldChg>
      <pc:sldChg chg="addSp delSp modSp mod">
        <pc:chgData name="Alfred Smith" userId="3c60a3631c0db8ad" providerId="LiveId" clId="{1942C5D6-6CB5-4CB1-80F3-C155E6BC84A8}" dt="2024-08-12T08:32:54.639" v="100"/>
        <pc:sldMkLst>
          <pc:docMk/>
          <pc:sldMk cId="2351519223" sldId="264"/>
        </pc:sldMkLst>
        <pc:spChg chg="add mod">
          <ac:chgData name="Alfred Smith" userId="3c60a3631c0db8ad" providerId="LiveId" clId="{1942C5D6-6CB5-4CB1-80F3-C155E6BC84A8}" dt="2024-08-12T08:32:54.639" v="100"/>
          <ac:spMkLst>
            <pc:docMk/>
            <pc:sldMk cId="2351519223" sldId="264"/>
            <ac:spMk id="2" creationId="{EEA80C2E-86CB-F597-D332-21E0A55F7EE0}"/>
          </ac:spMkLst>
        </pc:spChg>
        <pc:spChg chg="del">
          <ac:chgData name="Alfred Smith" userId="3c60a3631c0db8ad" providerId="LiveId" clId="{1942C5D6-6CB5-4CB1-80F3-C155E6BC84A8}" dt="2024-08-12T08:24:39.139" v="53" actId="21"/>
          <ac:spMkLst>
            <pc:docMk/>
            <pc:sldMk cId="2351519223" sldId="264"/>
            <ac:spMk id="4" creationId="{2098EFF4-3735-479E-B172-B13D0B7DB28D}"/>
          </ac:spMkLst>
        </pc:spChg>
        <pc:spChg chg="add mod">
          <ac:chgData name="Alfred Smith" userId="3c60a3631c0db8ad" providerId="LiveId" clId="{1942C5D6-6CB5-4CB1-80F3-C155E6BC84A8}" dt="2024-08-12T08:32:54.639" v="100"/>
          <ac:spMkLst>
            <pc:docMk/>
            <pc:sldMk cId="2351519223" sldId="264"/>
            <ac:spMk id="5" creationId="{40216029-5F4E-398C-42DE-ABBFB771DF60}"/>
          </ac:spMkLst>
        </pc:spChg>
        <pc:picChg chg="del">
          <ac:chgData name="Alfred Smith" userId="3c60a3631c0db8ad" providerId="LiveId" clId="{1942C5D6-6CB5-4CB1-80F3-C155E6BC84A8}" dt="2024-08-12T08:24:39.139" v="53" actId="21"/>
          <ac:picMkLst>
            <pc:docMk/>
            <pc:sldMk cId="2351519223" sldId="264"/>
            <ac:picMk id="3" creationId="{6860C3CA-DD39-4C48-8330-4557BFFC4D34}"/>
          </ac:picMkLst>
        </pc:picChg>
      </pc:sldChg>
      <pc:sldChg chg="addSp delSp modSp mod">
        <pc:chgData name="Alfred Smith" userId="3c60a3631c0db8ad" providerId="LiveId" clId="{1942C5D6-6CB5-4CB1-80F3-C155E6BC84A8}" dt="2024-08-12T08:33:06.120" v="101"/>
        <pc:sldMkLst>
          <pc:docMk/>
          <pc:sldMk cId="941335808" sldId="265"/>
        </pc:sldMkLst>
        <pc:spChg chg="add mod">
          <ac:chgData name="Alfred Smith" userId="3c60a3631c0db8ad" providerId="LiveId" clId="{1942C5D6-6CB5-4CB1-80F3-C155E6BC84A8}" dt="2024-08-12T08:33:06.120" v="101"/>
          <ac:spMkLst>
            <pc:docMk/>
            <pc:sldMk cId="941335808" sldId="265"/>
            <ac:spMk id="2" creationId="{4AE9A9F3-4E54-15F3-1B22-3787F0F16161}"/>
          </ac:spMkLst>
        </pc:spChg>
        <pc:spChg chg="add mod">
          <ac:chgData name="Alfred Smith" userId="3c60a3631c0db8ad" providerId="LiveId" clId="{1942C5D6-6CB5-4CB1-80F3-C155E6BC84A8}" dt="2024-08-12T08:33:06.120" v="101"/>
          <ac:spMkLst>
            <pc:docMk/>
            <pc:sldMk cId="941335808" sldId="265"/>
            <ac:spMk id="3" creationId="{94A9BB19-781E-8675-DF6B-225227AA4C1C}"/>
          </ac:spMkLst>
        </pc:spChg>
        <pc:spChg chg="del">
          <ac:chgData name="Alfred Smith" userId="3c60a3631c0db8ad" providerId="LiveId" clId="{1942C5D6-6CB5-4CB1-80F3-C155E6BC84A8}" dt="2024-08-12T08:24:31.986" v="51" actId="21"/>
          <ac:spMkLst>
            <pc:docMk/>
            <pc:sldMk cId="941335808" sldId="265"/>
            <ac:spMk id="4" creationId="{17C3F078-BFF9-4C35-8569-E843F4A77DA1}"/>
          </ac:spMkLst>
        </pc:spChg>
        <pc:picChg chg="del">
          <ac:chgData name="Alfred Smith" userId="3c60a3631c0db8ad" providerId="LiveId" clId="{1942C5D6-6CB5-4CB1-80F3-C155E6BC84A8}" dt="2024-08-12T08:24:31.986" v="51" actId="21"/>
          <ac:picMkLst>
            <pc:docMk/>
            <pc:sldMk cId="941335808" sldId="265"/>
            <ac:picMk id="5" creationId="{1FC3D867-908C-433B-A3BA-595E7A15803F}"/>
          </ac:picMkLst>
        </pc:picChg>
      </pc:sldChg>
      <pc:sldChg chg="addSp delSp modSp mod">
        <pc:chgData name="Alfred Smith" userId="3c60a3631c0db8ad" providerId="LiveId" clId="{1942C5D6-6CB5-4CB1-80F3-C155E6BC84A8}" dt="2024-08-12T08:33:23.994" v="102"/>
        <pc:sldMkLst>
          <pc:docMk/>
          <pc:sldMk cId="1610237050" sldId="266"/>
        </pc:sldMkLst>
        <pc:spChg chg="del">
          <ac:chgData name="Alfred Smith" userId="3c60a3631c0db8ad" providerId="LiveId" clId="{1942C5D6-6CB5-4CB1-80F3-C155E6BC84A8}" dt="2024-08-12T08:24:25.625" v="49" actId="21"/>
          <ac:spMkLst>
            <pc:docMk/>
            <pc:sldMk cId="1610237050" sldId="266"/>
            <ac:spMk id="4" creationId="{E255DB7E-83F6-421D-A014-84DFCA8E773F}"/>
          </ac:spMkLst>
        </pc:spChg>
        <pc:spChg chg="add mod">
          <ac:chgData name="Alfred Smith" userId="3c60a3631c0db8ad" providerId="LiveId" clId="{1942C5D6-6CB5-4CB1-80F3-C155E6BC84A8}" dt="2024-08-12T08:33:23.994" v="102"/>
          <ac:spMkLst>
            <pc:docMk/>
            <pc:sldMk cId="1610237050" sldId="266"/>
            <ac:spMk id="5" creationId="{749A5170-81AB-A65B-2F2C-5944C26787FF}"/>
          </ac:spMkLst>
        </pc:spChg>
        <pc:spChg chg="add mod">
          <ac:chgData name="Alfred Smith" userId="3c60a3631c0db8ad" providerId="LiveId" clId="{1942C5D6-6CB5-4CB1-80F3-C155E6BC84A8}" dt="2024-08-12T08:33:23.994" v="102"/>
          <ac:spMkLst>
            <pc:docMk/>
            <pc:sldMk cId="1610237050" sldId="266"/>
            <ac:spMk id="6" creationId="{87BDA4A2-4742-B99C-5868-FF15BB1F536F}"/>
          </ac:spMkLst>
        </pc:spChg>
        <pc:picChg chg="add del">
          <ac:chgData name="Alfred Smith" userId="3c60a3631c0db8ad" providerId="LiveId" clId="{1942C5D6-6CB5-4CB1-80F3-C155E6BC84A8}" dt="2024-08-12T08:24:25.625" v="49" actId="21"/>
          <ac:picMkLst>
            <pc:docMk/>
            <pc:sldMk cId="1610237050" sldId="266"/>
            <ac:picMk id="3" creationId="{016EA7C0-3EE3-4945-9B0B-F06B9CDE6CB5}"/>
          </ac:picMkLst>
        </pc:picChg>
      </pc:sldChg>
      <pc:sldChg chg="addSp delSp modSp mod">
        <pc:chgData name="Alfred Smith" userId="3c60a3631c0db8ad" providerId="LiveId" clId="{1942C5D6-6CB5-4CB1-80F3-C155E6BC84A8}" dt="2024-08-12T08:33:40.573" v="104"/>
        <pc:sldMkLst>
          <pc:docMk/>
          <pc:sldMk cId="2672754821" sldId="268"/>
        </pc:sldMkLst>
        <pc:spChg chg="del">
          <ac:chgData name="Alfred Smith" userId="3c60a3631c0db8ad" providerId="LiveId" clId="{1942C5D6-6CB5-4CB1-80F3-C155E6BC84A8}" dt="2024-08-12T08:33:39.491" v="103" actId="478"/>
          <ac:spMkLst>
            <pc:docMk/>
            <pc:sldMk cId="2672754821" sldId="268"/>
            <ac:spMk id="2" creationId="{B2297A43-5F8E-4787-8FF1-2D17569CFAB5}"/>
          </ac:spMkLst>
        </pc:spChg>
        <pc:spChg chg="del">
          <ac:chgData name="Alfred Smith" userId="3c60a3631c0db8ad" providerId="LiveId" clId="{1942C5D6-6CB5-4CB1-80F3-C155E6BC84A8}" dt="2024-08-12T08:33:39.491" v="103" actId="478"/>
          <ac:spMkLst>
            <pc:docMk/>
            <pc:sldMk cId="2672754821" sldId="268"/>
            <ac:spMk id="3" creationId="{7346E42E-1D44-470A-B616-0CD94A7400A2}"/>
          </ac:spMkLst>
        </pc:spChg>
        <pc:spChg chg="add mod">
          <ac:chgData name="Alfred Smith" userId="3c60a3631c0db8ad" providerId="LiveId" clId="{1942C5D6-6CB5-4CB1-80F3-C155E6BC84A8}" dt="2024-08-12T08:33:40.573" v="104"/>
          <ac:spMkLst>
            <pc:docMk/>
            <pc:sldMk cId="2672754821" sldId="268"/>
            <ac:spMk id="5" creationId="{AD7CDF8D-6DA8-F009-84FD-570C0123A365}"/>
          </ac:spMkLst>
        </pc:spChg>
        <pc:spChg chg="add mod">
          <ac:chgData name="Alfred Smith" userId="3c60a3631c0db8ad" providerId="LiveId" clId="{1942C5D6-6CB5-4CB1-80F3-C155E6BC84A8}" dt="2024-08-12T08:33:40.573" v="104"/>
          <ac:spMkLst>
            <pc:docMk/>
            <pc:sldMk cId="2672754821" sldId="268"/>
            <ac:spMk id="6" creationId="{03117A3D-4759-E142-3C8D-D58A27B77FA4}"/>
          </ac:spMkLst>
        </pc:spChg>
        <pc:picChg chg="del">
          <ac:chgData name="Alfred Smith" userId="3c60a3631c0db8ad" providerId="LiveId" clId="{1942C5D6-6CB5-4CB1-80F3-C155E6BC84A8}" dt="2024-08-12T08:22:49.779" v="46" actId="21"/>
          <ac:picMkLst>
            <pc:docMk/>
            <pc:sldMk cId="2672754821" sldId="268"/>
            <ac:picMk id="9" creationId="{5F478AAE-8B32-42D7-8D6A-B4274955FE82}"/>
          </ac:picMkLst>
        </pc:picChg>
      </pc:sldChg>
      <pc:sldChg chg="addSp delSp modSp add del mod">
        <pc:chgData name="Alfred Smith" userId="3c60a3631c0db8ad" providerId="LiveId" clId="{1942C5D6-6CB5-4CB1-80F3-C155E6BC84A8}" dt="2024-08-12T08:34:12.774" v="109"/>
        <pc:sldMkLst>
          <pc:docMk/>
          <pc:sldMk cId="1600915381" sldId="269"/>
        </pc:sldMkLst>
        <pc:spChg chg="del mod">
          <ac:chgData name="Alfred Smith" userId="3c60a3631c0db8ad" providerId="LiveId" clId="{1942C5D6-6CB5-4CB1-80F3-C155E6BC84A8}" dt="2024-08-12T08:34:11.675" v="108" actId="478"/>
          <ac:spMkLst>
            <pc:docMk/>
            <pc:sldMk cId="1600915381" sldId="269"/>
            <ac:spMk id="2" creationId="{5FC9E263-4130-46E6-BC34-BD26C802C1A6}"/>
          </ac:spMkLst>
        </pc:spChg>
        <pc:spChg chg="del mod">
          <ac:chgData name="Alfred Smith" userId="3c60a3631c0db8ad" providerId="LiveId" clId="{1942C5D6-6CB5-4CB1-80F3-C155E6BC84A8}" dt="2024-08-12T08:34:11.675" v="108" actId="478"/>
          <ac:spMkLst>
            <pc:docMk/>
            <pc:sldMk cId="1600915381" sldId="269"/>
            <ac:spMk id="3" creationId="{341F0058-E2F7-4C43-89CD-6857175B14AB}"/>
          </ac:spMkLst>
        </pc:spChg>
        <pc:spChg chg="add mod">
          <ac:chgData name="Alfred Smith" userId="3c60a3631c0db8ad" providerId="LiveId" clId="{1942C5D6-6CB5-4CB1-80F3-C155E6BC84A8}" dt="2024-08-12T08:34:12.774" v="109"/>
          <ac:spMkLst>
            <pc:docMk/>
            <pc:sldMk cId="1600915381" sldId="269"/>
            <ac:spMk id="4" creationId="{78684D47-2C5C-F2B5-F75B-BE3C50A3DC48}"/>
          </ac:spMkLst>
        </pc:spChg>
        <pc:spChg chg="add mod">
          <ac:chgData name="Alfred Smith" userId="3c60a3631c0db8ad" providerId="LiveId" clId="{1942C5D6-6CB5-4CB1-80F3-C155E6BC84A8}" dt="2024-08-12T08:34:12.774" v="109"/>
          <ac:spMkLst>
            <pc:docMk/>
            <pc:sldMk cId="1600915381" sldId="269"/>
            <ac:spMk id="6" creationId="{114C7CD2-2892-1111-2B02-3F414A4AEBFC}"/>
          </ac:spMkLst>
        </pc:spChg>
        <pc:picChg chg="add del">
          <ac:chgData name="Alfred Smith" userId="3c60a3631c0db8ad" providerId="LiveId" clId="{1942C5D6-6CB5-4CB1-80F3-C155E6BC84A8}" dt="2024-08-12T08:22:25.801" v="42" actId="478"/>
          <ac:picMkLst>
            <pc:docMk/>
            <pc:sldMk cId="1600915381" sldId="269"/>
            <ac:picMk id="7" creationId="{C51BFF8C-E375-41B0-B56E-31F4A8A61A32}"/>
          </ac:picMkLst>
        </pc:picChg>
      </pc:sldChg>
      <pc:sldChg chg="addSp delSp modSp add del mod">
        <pc:chgData name="Alfred Smith" userId="3c60a3631c0db8ad" providerId="LiveId" clId="{1942C5D6-6CB5-4CB1-80F3-C155E6BC84A8}" dt="2024-08-12T08:33:53.932" v="106"/>
        <pc:sldMkLst>
          <pc:docMk/>
          <pc:sldMk cId="3372419406" sldId="270"/>
        </pc:sldMkLst>
        <pc:spChg chg="del">
          <ac:chgData name="Alfred Smith" userId="3c60a3631c0db8ad" providerId="LiveId" clId="{1942C5D6-6CB5-4CB1-80F3-C155E6BC84A8}" dt="2024-08-12T08:33:52.947" v="105" actId="478"/>
          <ac:spMkLst>
            <pc:docMk/>
            <pc:sldMk cId="3372419406" sldId="270"/>
            <ac:spMk id="2" creationId="{B87638A8-B98C-464D-B7CA-C623190A5B89}"/>
          </ac:spMkLst>
        </pc:spChg>
        <pc:spChg chg="del">
          <ac:chgData name="Alfred Smith" userId="3c60a3631c0db8ad" providerId="LiveId" clId="{1942C5D6-6CB5-4CB1-80F3-C155E6BC84A8}" dt="2024-08-12T08:33:52.947" v="105" actId="478"/>
          <ac:spMkLst>
            <pc:docMk/>
            <pc:sldMk cId="3372419406" sldId="270"/>
            <ac:spMk id="3" creationId="{DA4C2FA8-76AB-458F-B5EB-EB33B11A609E}"/>
          </ac:spMkLst>
        </pc:spChg>
        <pc:spChg chg="add mod">
          <ac:chgData name="Alfred Smith" userId="3c60a3631c0db8ad" providerId="LiveId" clId="{1942C5D6-6CB5-4CB1-80F3-C155E6BC84A8}" dt="2024-08-12T08:33:53.932" v="106"/>
          <ac:spMkLst>
            <pc:docMk/>
            <pc:sldMk cId="3372419406" sldId="270"/>
            <ac:spMk id="4" creationId="{E647C0B8-D4D9-BBE2-D7A6-D1F81EE13B65}"/>
          </ac:spMkLst>
        </pc:spChg>
        <pc:spChg chg="add mod">
          <ac:chgData name="Alfred Smith" userId="3c60a3631c0db8ad" providerId="LiveId" clId="{1942C5D6-6CB5-4CB1-80F3-C155E6BC84A8}" dt="2024-08-12T08:33:53.932" v="106"/>
          <ac:spMkLst>
            <pc:docMk/>
            <pc:sldMk cId="3372419406" sldId="270"/>
            <ac:spMk id="5" creationId="{99D38DEE-F9D0-2D61-C6D6-0B99E547B839}"/>
          </ac:spMkLst>
        </pc:spChg>
        <pc:picChg chg="del">
          <ac:chgData name="Alfred Smith" userId="3c60a3631c0db8ad" providerId="LiveId" clId="{1942C5D6-6CB5-4CB1-80F3-C155E6BC84A8}" dt="2024-08-12T08:22:30.542" v="43" actId="21"/>
          <ac:picMkLst>
            <pc:docMk/>
            <pc:sldMk cId="3372419406" sldId="270"/>
            <ac:picMk id="13" creationId="{9720B1C1-13E3-4CC3-AD41-235AA641714D}"/>
          </ac:picMkLst>
        </pc:picChg>
      </pc:sldChg>
      <pc:sldChg chg="addSp delSp modSp mod">
        <pc:chgData name="Alfred Smith" userId="3c60a3631c0db8ad" providerId="LiveId" clId="{1942C5D6-6CB5-4CB1-80F3-C155E6BC84A8}" dt="2024-08-12T08:34:34.532" v="111"/>
        <pc:sldMkLst>
          <pc:docMk/>
          <pc:sldMk cId="1268704908" sldId="271"/>
        </pc:sldMkLst>
        <pc:spChg chg="del">
          <ac:chgData name="Alfred Smith" userId="3c60a3631c0db8ad" providerId="LiveId" clId="{1942C5D6-6CB5-4CB1-80F3-C155E6BC84A8}" dt="2024-08-12T08:34:33.030" v="110" actId="478"/>
          <ac:spMkLst>
            <pc:docMk/>
            <pc:sldMk cId="1268704908" sldId="271"/>
            <ac:spMk id="2" creationId="{3E623770-DDB3-4C3F-A92F-FB3C1FD00A15}"/>
          </ac:spMkLst>
        </pc:spChg>
        <pc:spChg chg="del">
          <ac:chgData name="Alfred Smith" userId="3c60a3631c0db8ad" providerId="LiveId" clId="{1942C5D6-6CB5-4CB1-80F3-C155E6BC84A8}" dt="2024-08-12T08:34:33.030" v="110" actId="478"/>
          <ac:spMkLst>
            <pc:docMk/>
            <pc:sldMk cId="1268704908" sldId="271"/>
            <ac:spMk id="3" creationId="{9155F04A-595A-4BE1-9D68-722D70F3FE78}"/>
          </ac:spMkLst>
        </pc:spChg>
        <pc:spChg chg="add mod">
          <ac:chgData name="Alfred Smith" userId="3c60a3631c0db8ad" providerId="LiveId" clId="{1942C5D6-6CB5-4CB1-80F3-C155E6BC84A8}" dt="2024-08-12T08:34:34.532" v="111"/>
          <ac:spMkLst>
            <pc:docMk/>
            <pc:sldMk cId="1268704908" sldId="271"/>
            <ac:spMk id="5" creationId="{3F683C70-FAF2-7778-0F9B-77B70C7E0BAB}"/>
          </ac:spMkLst>
        </pc:spChg>
        <pc:spChg chg="add mod">
          <ac:chgData name="Alfred Smith" userId="3c60a3631c0db8ad" providerId="LiveId" clId="{1942C5D6-6CB5-4CB1-80F3-C155E6BC84A8}" dt="2024-08-12T08:34:34.532" v="111"/>
          <ac:spMkLst>
            <pc:docMk/>
            <pc:sldMk cId="1268704908" sldId="271"/>
            <ac:spMk id="7" creationId="{1EDFC9F5-8A4C-BBCE-DB20-F6172E783FD6}"/>
          </ac:spMkLst>
        </pc:spChg>
        <pc:picChg chg="add del">
          <ac:chgData name="Alfred Smith" userId="3c60a3631c0db8ad" providerId="LiveId" clId="{1942C5D6-6CB5-4CB1-80F3-C155E6BC84A8}" dt="2024-08-12T08:20:02.249" v="35" actId="21"/>
          <ac:picMkLst>
            <pc:docMk/>
            <pc:sldMk cId="1268704908" sldId="271"/>
            <ac:picMk id="6" creationId="{AF6F50D7-8E55-478B-A9A3-F7645DB79857}"/>
          </ac:picMkLst>
        </pc:picChg>
      </pc:sldChg>
      <pc:sldChg chg="delSp modSp mod">
        <pc:chgData name="Alfred Smith" userId="3c60a3631c0db8ad" providerId="LiveId" clId="{1942C5D6-6CB5-4CB1-80F3-C155E6BC84A8}" dt="2024-08-12T08:30:15.016" v="85" actId="27636"/>
        <pc:sldMkLst>
          <pc:docMk/>
          <pc:sldMk cId="1780392214" sldId="273"/>
        </pc:sldMkLst>
        <pc:spChg chg="mod">
          <ac:chgData name="Alfred Smith" userId="3c60a3631c0db8ad" providerId="LiveId" clId="{1942C5D6-6CB5-4CB1-80F3-C155E6BC84A8}" dt="2024-08-12T08:30:15.016" v="85" actId="27636"/>
          <ac:spMkLst>
            <pc:docMk/>
            <pc:sldMk cId="1780392214" sldId="273"/>
            <ac:spMk id="3" creationId="{5E8784F6-ADBE-62C6-D3BA-3E87B046ADC0}"/>
          </ac:spMkLst>
        </pc:spChg>
        <pc:spChg chg="del">
          <ac:chgData name="Alfred Smith" userId="3c60a3631c0db8ad" providerId="LiveId" clId="{1942C5D6-6CB5-4CB1-80F3-C155E6BC84A8}" dt="2024-08-12T08:28:01.437" v="81" actId="21"/>
          <ac:spMkLst>
            <pc:docMk/>
            <pc:sldMk cId="1780392214" sldId="273"/>
            <ac:spMk id="5" creationId="{45F0268A-497E-57D0-D2D1-42D10448A417}"/>
          </ac:spMkLst>
        </pc:spChg>
        <pc:picChg chg="del">
          <ac:chgData name="Alfred Smith" userId="3c60a3631c0db8ad" providerId="LiveId" clId="{1942C5D6-6CB5-4CB1-80F3-C155E6BC84A8}" dt="2024-08-12T08:28:01.437" v="81" actId="21"/>
          <ac:picMkLst>
            <pc:docMk/>
            <pc:sldMk cId="1780392214" sldId="273"/>
            <ac:picMk id="4" creationId="{3F11E977-1F33-66FC-1006-7857A35AD0AD}"/>
          </ac:picMkLst>
        </pc:picChg>
      </pc:sldChg>
      <pc:sldChg chg="addSp delSp modSp mod">
        <pc:chgData name="Alfred Smith" userId="3c60a3631c0db8ad" providerId="LiveId" clId="{1942C5D6-6CB5-4CB1-80F3-C155E6BC84A8}" dt="2024-08-12T08:30:48.495" v="90"/>
        <pc:sldMkLst>
          <pc:docMk/>
          <pc:sldMk cId="3759221820" sldId="439"/>
        </pc:sldMkLst>
        <pc:spChg chg="del">
          <ac:chgData name="Alfred Smith" userId="3c60a3631c0db8ad" providerId="LiveId" clId="{1942C5D6-6CB5-4CB1-80F3-C155E6BC84A8}" dt="2024-08-12T08:27:46.578" v="79" actId="21"/>
          <ac:spMkLst>
            <pc:docMk/>
            <pc:sldMk cId="3759221820" sldId="439"/>
            <ac:spMk id="3" creationId="{9B66354E-6A3C-30BD-A8DE-A9F2B9897F67}"/>
          </ac:spMkLst>
        </pc:spChg>
        <pc:spChg chg="add del">
          <ac:chgData name="Alfred Smith" userId="3c60a3631c0db8ad" providerId="LiveId" clId="{1942C5D6-6CB5-4CB1-80F3-C155E6BC84A8}" dt="2024-08-12T08:27:35.994" v="78" actId="21"/>
          <ac:spMkLst>
            <pc:docMk/>
            <pc:sldMk cId="3759221820" sldId="439"/>
            <ac:spMk id="4" creationId="{9A13E2D8-2F59-44C1-B1D2-79C300C26DD4}"/>
          </ac:spMkLst>
        </pc:spChg>
        <pc:spChg chg="add mod">
          <ac:chgData name="Alfred Smith" userId="3c60a3631c0db8ad" providerId="LiveId" clId="{1942C5D6-6CB5-4CB1-80F3-C155E6BC84A8}" dt="2024-08-12T08:30:28.464" v="86"/>
          <ac:spMkLst>
            <pc:docMk/>
            <pc:sldMk cId="3759221820" sldId="439"/>
            <ac:spMk id="5" creationId="{8420D686-32AB-91C1-63F3-259DDC7EDEB8}"/>
          </ac:spMkLst>
        </pc:spChg>
        <pc:spChg chg="add del mod">
          <ac:chgData name="Alfred Smith" userId="3c60a3631c0db8ad" providerId="LiveId" clId="{1942C5D6-6CB5-4CB1-80F3-C155E6BC84A8}" dt="2024-08-12T08:30:47.468" v="89" actId="478"/>
          <ac:spMkLst>
            <pc:docMk/>
            <pc:sldMk cId="3759221820" sldId="439"/>
            <ac:spMk id="6" creationId="{416C064E-628E-47C0-A712-DB178FE9901E}"/>
          </ac:spMkLst>
        </pc:spChg>
        <pc:spChg chg="add mod">
          <ac:chgData name="Alfred Smith" userId="3c60a3631c0db8ad" providerId="LiveId" clId="{1942C5D6-6CB5-4CB1-80F3-C155E6BC84A8}" dt="2024-08-12T08:30:48.495" v="90"/>
          <ac:spMkLst>
            <pc:docMk/>
            <pc:sldMk cId="3759221820" sldId="439"/>
            <ac:spMk id="7" creationId="{F0DEE1FF-6F06-3CDB-0840-9A85AE7B6409}"/>
          </ac:spMkLst>
        </pc:spChg>
        <pc:picChg chg="del">
          <ac:chgData name="Alfred Smith" userId="3c60a3631c0db8ad" providerId="LiveId" clId="{1942C5D6-6CB5-4CB1-80F3-C155E6BC84A8}" dt="2024-08-12T08:27:46.578" v="79" actId="21"/>
          <ac:picMkLst>
            <pc:docMk/>
            <pc:sldMk cId="3759221820" sldId="439"/>
            <ac:picMk id="2" creationId="{DEB556EC-1FAE-2DC4-42A8-36FA691DB7A4}"/>
          </ac:picMkLst>
        </pc:picChg>
      </pc:sldChg>
      <pc:sldChg chg="addSp delSp modSp mod">
        <pc:chgData name="Alfred Smith" userId="3c60a3631c0db8ad" providerId="LiveId" clId="{1942C5D6-6CB5-4CB1-80F3-C155E6BC84A8}" dt="2024-08-12T08:25:46.433" v="63"/>
        <pc:sldMkLst>
          <pc:docMk/>
          <pc:sldMk cId="833835887" sldId="447"/>
        </pc:sldMkLst>
        <pc:spChg chg="add mod">
          <ac:chgData name="Alfred Smith" userId="3c60a3631c0db8ad" providerId="LiveId" clId="{1942C5D6-6CB5-4CB1-80F3-C155E6BC84A8}" dt="2024-08-12T08:25:46.433" v="63"/>
          <ac:spMkLst>
            <pc:docMk/>
            <pc:sldMk cId="833835887" sldId="447"/>
            <ac:spMk id="2" creationId="{61BA459B-99D1-4C1E-B2A4-C6D3B256A1D8}"/>
          </ac:spMkLst>
        </pc:spChg>
        <pc:spChg chg="del">
          <ac:chgData name="Alfred Smith" userId="3c60a3631c0db8ad" providerId="LiveId" clId="{1942C5D6-6CB5-4CB1-80F3-C155E6BC84A8}" dt="2024-08-12T08:25:35.712" v="60" actId="21"/>
          <ac:spMkLst>
            <pc:docMk/>
            <pc:sldMk cId="833835887" sldId="447"/>
            <ac:spMk id="4" creationId="{9A13E2D8-2F59-44C1-B1D2-79C300C26DD4}"/>
          </ac:spMkLst>
        </pc:spChg>
        <pc:picChg chg="add mod">
          <ac:chgData name="Alfred Smith" userId="3c60a3631c0db8ad" providerId="LiveId" clId="{1942C5D6-6CB5-4CB1-80F3-C155E6BC84A8}" dt="2024-08-12T08:25:46.433" v="63"/>
          <ac:picMkLst>
            <pc:docMk/>
            <pc:sldMk cId="833835887" sldId="447"/>
            <ac:picMk id="3" creationId="{33222514-8EA2-4A8E-8969-30B370457A8B}"/>
          </ac:picMkLst>
        </pc:picChg>
      </pc:sldChg>
      <pc:sldChg chg="addSp modSp new">
        <pc:chgData name="Alfred Smith" userId="3c60a3631c0db8ad" providerId="LiveId" clId="{1942C5D6-6CB5-4CB1-80F3-C155E6BC84A8}" dt="2024-08-12T08:28:03.564" v="82"/>
        <pc:sldMkLst>
          <pc:docMk/>
          <pc:sldMk cId="3119833277" sldId="448"/>
        </pc:sldMkLst>
        <pc:spChg chg="add mod">
          <ac:chgData name="Alfred Smith" userId="3c60a3631c0db8ad" providerId="LiveId" clId="{1942C5D6-6CB5-4CB1-80F3-C155E6BC84A8}" dt="2024-08-12T08:28:03.564" v="82"/>
          <ac:spMkLst>
            <pc:docMk/>
            <pc:sldMk cId="3119833277" sldId="448"/>
            <ac:spMk id="5" creationId="{45F0268A-497E-57D0-D2D1-42D10448A417}"/>
          </ac:spMkLst>
        </pc:spChg>
        <pc:picChg chg="add mod">
          <ac:chgData name="Alfred Smith" userId="3c60a3631c0db8ad" providerId="LiveId" clId="{1942C5D6-6CB5-4CB1-80F3-C155E6BC84A8}" dt="2024-08-12T08:28:03.564" v="82"/>
          <ac:picMkLst>
            <pc:docMk/>
            <pc:sldMk cId="3119833277" sldId="448"/>
            <ac:picMk id="4" creationId="{3F11E977-1F33-66FC-1006-7857A35AD0AD}"/>
          </ac:picMkLst>
        </pc:picChg>
      </pc:sldChg>
      <pc:sldChg chg="addSp modSp new mod">
        <pc:chgData name="Alfred Smith" userId="3c60a3631c0db8ad" providerId="LiveId" clId="{1942C5D6-6CB5-4CB1-80F3-C155E6BC84A8}" dt="2024-08-14T07:13:58.725" v="114"/>
        <pc:sldMkLst>
          <pc:docMk/>
          <pc:sldMk cId="4249347939" sldId="449"/>
        </pc:sldMkLst>
        <pc:spChg chg="add mod">
          <ac:chgData name="Alfred Smith" userId="3c60a3631c0db8ad" providerId="LiveId" clId="{1942C5D6-6CB5-4CB1-80F3-C155E6BC84A8}" dt="2024-08-12T08:27:49.208" v="80"/>
          <ac:spMkLst>
            <pc:docMk/>
            <pc:sldMk cId="4249347939" sldId="449"/>
            <ac:spMk id="5" creationId="{9B66354E-6A3C-30BD-A8DE-A9F2B9897F67}"/>
          </ac:spMkLst>
        </pc:spChg>
        <pc:spChg chg="add mod">
          <ac:chgData name="Alfred Smith" userId="3c60a3631c0db8ad" providerId="LiveId" clId="{1942C5D6-6CB5-4CB1-80F3-C155E6BC84A8}" dt="2024-08-14T07:13:55.847" v="113" actId="1076"/>
          <ac:spMkLst>
            <pc:docMk/>
            <pc:sldMk cId="4249347939" sldId="449"/>
            <ac:spMk id="6" creationId="{407F020A-E80F-F4EE-F9A7-BFE7DE93B17A}"/>
          </ac:spMkLst>
        </pc:spChg>
        <pc:spChg chg="add mod">
          <ac:chgData name="Alfred Smith" userId="3c60a3631c0db8ad" providerId="LiveId" clId="{1942C5D6-6CB5-4CB1-80F3-C155E6BC84A8}" dt="2024-08-14T07:13:58.725" v="114"/>
          <ac:spMkLst>
            <pc:docMk/>
            <pc:sldMk cId="4249347939" sldId="449"/>
            <ac:spMk id="7" creationId="{0E8F4F2C-1E43-7CE1-A246-B4FA6F259839}"/>
          </ac:spMkLst>
        </pc:spChg>
        <pc:picChg chg="add mod">
          <ac:chgData name="Alfred Smith" userId="3c60a3631c0db8ad" providerId="LiveId" clId="{1942C5D6-6CB5-4CB1-80F3-C155E6BC84A8}" dt="2024-08-12T08:27:49.208" v="80"/>
          <ac:picMkLst>
            <pc:docMk/>
            <pc:sldMk cId="4249347939" sldId="449"/>
            <ac:picMk id="4" creationId="{DEB556EC-1FAE-2DC4-42A8-36FA691DB7A4}"/>
          </ac:picMkLst>
        </pc:picChg>
      </pc:sldChg>
      <pc:sldChg chg="addSp modSp new">
        <pc:chgData name="Alfred Smith" userId="3c60a3631c0db8ad" providerId="LiveId" clId="{1942C5D6-6CB5-4CB1-80F3-C155E6BC84A8}" dt="2024-08-12T08:27:07.118" v="75"/>
        <pc:sldMkLst>
          <pc:docMk/>
          <pc:sldMk cId="2747271029" sldId="450"/>
        </pc:sldMkLst>
        <pc:picChg chg="add mod">
          <ac:chgData name="Alfred Smith" userId="3c60a3631c0db8ad" providerId="LiveId" clId="{1942C5D6-6CB5-4CB1-80F3-C155E6BC84A8}" dt="2024-08-12T08:27:07.118" v="75"/>
          <ac:picMkLst>
            <pc:docMk/>
            <pc:sldMk cId="2747271029" sldId="450"/>
            <ac:picMk id="4" creationId="{5F356CF9-7934-8C22-4595-4C6447211E56}"/>
          </ac:picMkLst>
        </pc:picChg>
      </pc:sldChg>
      <pc:sldChg chg="addSp modSp new">
        <pc:chgData name="Alfred Smith" userId="3c60a3631c0db8ad" providerId="LiveId" clId="{1942C5D6-6CB5-4CB1-80F3-C155E6BC84A8}" dt="2024-08-12T08:26:25.763" v="73"/>
        <pc:sldMkLst>
          <pc:docMk/>
          <pc:sldMk cId="1609901716" sldId="451"/>
        </pc:sldMkLst>
        <pc:spChg chg="add mod">
          <ac:chgData name="Alfred Smith" userId="3c60a3631c0db8ad" providerId="LiveId" clId="{1942C5D6-6CB5-4CB1-80F3-C155E6BC84A8}" dt="2024-08-12T08:26:25.763" v="73"/>
          <ac:spMkLst>
            <pc:docMk/>
            <pc:sldMk cId="1609901716" sldId="451"/>
            <ac:spMk id="5" creationId="{CD99BB20-A2F8-4A7E-AF88-30071F488110}"/>
          </ac:spMkLst>
        </pc:spChg>
        <pc:picChg chg="add mod">
          <ac:chgData name="Alfred Smith" userId="3c60a3631c0db8ad" providerId="LiveId" clId="{1942C5D6-6CB5-4CB1-80F3-C155E6BC84A8}" dt="2024-08-12T08:26:25.763" v="73"/>
          <ac:picMkLst>
            <pc:docMk/>
            <pc:sldMk cId="1609901716" sldId="451"/>
            <ac:picMk id="4" creationId="{02DC23CE-B506-4FEA-A93A-AC484A666B76}"/>
          </ac:picMkLst>
        </pc:picChg>
      </pc:sldChg>
      <pc:sldChg chg="addSp modSp new">
        <pc:chgData name="Alfred Smith" userId="3c60a3631c0db8ad" providerId="LiveId" clId="{1942C5D6-6CB5-4CB1-80F3-C155E6BC84A8}" dt="2024-08-12T08:26:18.262" v="71"/>
        <pc:sldMkLst>
          <pc:docMk/>
          <pc:sldMk cId="3602532931" sldId="452"/>
        </pc:sldMkLst>
        <pc:spChg chg="add mod">
          <ac:chgData name="Alfred Smith" userId="3c60a3631c0db8ad" providerId="LiveId" clId="{1942C5D6-6CB5-4CB1-80F3-C155E6BC84A8}" dt="2024-08-12T08:26:18.262" v="71"/>
          <ac:spMkLst>
            <pc:docMk/>
            <pc:sldMk cId="3602532931" sldId="452"/>
            <ac:spMk id="6" creationId="{731B8752-26A4-4E0D-ADDF-C1D572F9FF47}"/>
          </ac:spMkLst>
        </pc:spChg>
        <pc:picChg chg="add mod">
          <ac:chgData name="Alfred Smith" userId="3c60a3631c0db8ad" providerId="LiveId" clId="{1942C5D6-6CB5-4CB1-80F3-C155E6BC84A8}" dt="2024-08-12T08:26:18.262" v="71"/>
          <ac:picMkLst>
            <pc:docMk/>
            <pc:sldMk cId="3602532931" sldId="452"/>
            <ac:picMk id="5" creationId="{793B22BB-DE8B-453C-9A0A-FD505A25DBE2}"/>
          </ac:picMkLst>
        </pc:picChg>
      </pc:sldChg>
      <pc:sldChg chg="addSp modSp new">
        <pc:chgData name="Alfred Smith" userId="3c60a3631c0db8ad" providerId="LiveId" clId="{1942C5D6-6CB5-4CB1-80F3-C155E6BC84A8}" dt="2024-08-12T08:26:10.103" v="69"/>
        <pc:sldMkLst>
          <pc:docMk/>
          <pc:sldMk cId="1127679905" sldId="453"/>
        </pc:sldMkLst>
        <pc:spChg chg="add mod">
          <ac:chgData name="Alfred Smith" userId="3c60a3631c0db8ad" providerId="LiveId" clId="{1942C5D6-6CB5-4CB1-80F3-C155E6BC84A8}" dt="2024-08-12T08:26:10.103" v="69"/>
          <ac:spMkLst>
            <pc:docMk/>
            <pc:sldMk cId="1127679905" sldId="453"/>
            <ac:spMk id="5" creationId="{BF5785B2-8E90-420E-B457-E45A07DBB14B}"/>
          </ac:spMkLst>
        </pc:spChg>
        <pc:picChg chg="add mod">
          <ac:chgData name="Alfred Smith" userId="3c60a3631c0db8ad" providerId="LiveId" clId="{1942C5D6-6CB5-4CB1-80F3-C155E6BC84A8}" dt="2024-08-12T08:26:10.103" v="69"/>
          <ac:picMkLst>
            <pc:docMk/>
            <pc:sldMk cId="1127679905" sldId="453"/>
            <ac:picMk id="4" creationId="{CA48DD65-5518-4C95-BAC5-E5ED99857CBB}"/>
          </ac:picMkLst>
        </pc:picChg>
      </pc:sldChg>
      <pc:sldChg chg="addSp modSp new">
        <pc:chgData name="Alfred Smith" userId="3c60a3631c0db8ad" providerId="LiveId" clId="{1942C5D6-6CB5-4CB1-80F3-C155E6BC84A8}" dt="2024-08-12T08:26:01.754" v="67"/>
        <pc:sldMkLst>
          <pc:docMk/>
          <pc:sldMk cId="3394223219" sldId="454"/>
        </pc:sldMkLst>
        <pc:spChg chg="add mod">
          <ac:chgData name="Alfred Smith" userId="3c60a3631c0db8ad" providerId="LiveId" clId="{1942C5D6-6CB5-4CB1-80F3-C155E6BC84A8}" dt="2024-08-12T08:26:01.754" v="67"/>
          <ac:spMkLst>
            <pc:docMk/>
            <pc:sldMk cId="3394223219" sldId="454"/>
            <ac:spMk id="5" creationId="{BCE4CC86-C3D6-4CD8-BEFE-8D547C0023B0}"/>
          </ac:spMkLst>
        </pc:spChg>
        <pc:picChg chg="add mod">
          <ac:chgData name="Alfred Smith" userId="3c60a3631c0db8ad" providerId="LiveId" clId="{1942C5D6-6CB5-4CB1-80F3-C155E6BC84A8}" dt="2024-08-12T08:26:01.754" v="67"/>
          <ac:picMkLst>
            <pc:docMk/>
            <pc:sldMk cId="3394223219" sldId="454"/>
            <ac:picMk id="4" creationId="{F42F6684-EA4C-46B9-9C59-2E8648B2DBD6}"/>
          </ac:picMkLst>
        </pc:picChg>
      </pc:sldChg>
      <pc:sldChg chg="addSp modSp new">
        <pc:chgData name="Alfred Smith" userId="3c60a3631c0db8ad" providerId="LiveId" clId="{1942C5D6-6CB5-4CB1-80F3-C155E6BC84A8}" dt="2024-08-12T08:25:54.165" v="65"/>
        <pc:sldMkLst>
          <pc:docMk/>
          <pc:sldMk cId="1205027862" sldId="455"/>
        </pc:sldMkLst>
        <pc:spChg chg="add mod">
          <ac:chgData name="Alfred Smith" userId="3c60a3631c0db8ad" providerId="LiveId" clId="{1942C5D6-6CB5-4CB1-80F3-C155E6BC84A8}" dt="2024-08-12T08:25:54.165" v="65"/>
          <ac:spMkLst>
            <pc:docMk/>
            <pc:sldMk cId="1205027862" sldId="455"/>
            <ac:spMk id="5" creationId="{A02B5EE2-8186-4C54-ACCA-A4ABFF3A8E83}"/>
          </ac:spMkLst>
        </pc:spChg>
        <pc:picChg chg="add mod">
          <ac:chgData name="Alfred Smith" userId="3c60a3631c0db8ad" providerId="LiveId" clId="{1942C5D6-6CB5-4CB1-80F3-C155E6BC84A8}" dt="2024-08-12T08:25:54.165" v="65"/>
          <ac:picMkLst>
            <pc:docMk/>
            <pc:sldMk cId="1205027862" sldId="455"/>
            <ac:picMk id="4" creationId="{83BA9781-10F2-48F6-8128-F207220D8332}"/>
          </ac:picMkLst>
        </pc:picChg>
      </pc:sldChg>
      <pc:sldChg chg="addSp modSp new">
        <pc:chgData name="Alfred Smith" userId="3c60a3631c0db8ad" providerId="LiveId" clId="{1942C5D6-6CB5-4CB1-80F3-C155E6BC84A8}" dt="2024-08-12T08:24:40.675" v="54"/>
        <pc:sldMkLst>
          <pc:docMk/>
          <pc:sldMk cId="2741046878" sldId="456"/>
        </pc:sldMkLst>
        <pc:spChg chg="add mod">
          <ac:chgData name="Alfred Smith" userId="3c60a3631c0db8ad" providerId="LiveId" clId="{1942C5D6-6CB5-4CB1-80F3-C155E6BC84A8}" dt="2024-08-12T08:24:40.675" v="54"/>
          <ac:spMkLst>
            <pc:docMk/>
            <pc:sldMk cId="2741046878" sldId="456"/>
            <ac:spMk id="5" creationId="{2098EFF4-3735-479E-B172-B13D0B7DB28D}"/>
          </ac:spMkLst>
        </pc:spChg>
        <pc:picChg chg="add mod">
          <ac:chgData name="Alfred Smith" userId="3c60a3631c0db8ad" providerId="LiveId" clId="{1942C5D6-6CB5-4CB1-80F3-C155E6BC84A8}" dt="2024-08-12T08:24:40.675" v="54"/>
          <ac:picMkLst>
            <pc:docMk/>
            <pc:sldMk cId="2741046878" sldId="456"/>
            <ac:picMk id="4" creationId="{6860C3CA-DD39-4C48-8330-4557BFFC4D34}"/>
          </ac:picMkLst>
        </pc:picChg>
      </pc:sldChg>
      <pc:sldChg chg="new del">
        <pc:chgData name="Alfred Smith" userId="3c60a3631c0db8ad" providerId="LiveId" clId="{1942C5D6-6CB5-4CB1-80F3-C155E6BC84A8}" dt="2024-08-12T08:16:58.965" v="9" actId="680"/>
        <pc:sldMkLst>
          <pc:docMk/>
          <pc:sldMk cId="4057081040" sldId="456"/>
        </pc:sldMkLst>
      </pc:sldChg>
      <pc:sldChg chg="addSp modSp new">
        <pc:chgData name="Alfred Smith" userId="3c60a3631c0db8ad" providerId="LiveId" clId="{1942C5D6-6CB5-4CB1-80F3-C155E6BC84A8}" dt="2024-08-12T08:24:34.712" v="52"/>
        <pc:sldMkLst>
          <pc:docMk/>
          <pc:sldMk cId="1010332928" sldId="457"/>
        </pc:sldMkLst>
        <pc:spChg chg="add mod">
          <ac:chgData name="Alfred Smith" userId="3c60a3631c0db8ad" providerId="LiveId" clId="{1942C5D6-6CB5-4CB1-80F3-C155E6BC84A8}" dt="2024-08-12T08:24:34.712" v="52"/>
          <ac:spMkLst>
            <pc:docMk/>
            <pc:sldMk cId="1010332928" sldId="457"/>
            <ac:spMk id="4" creationId="{17C3F078-BFF9-4C35-8569-E843F4A77DA1}"/>
          </ac:spMkLst>
        </pc:spChg>
        <pc:picChg chg="add mod">
          <ac:chgData name="Alfred Smith" userId="3c60a3631c0db8ad" providerId="LiveId" clId="{1942C5D6-6CB5-4CB1-80F3-C155E6BC84A8}" dt="2024-08-12T08:24:34.712" v="52"/>
          <ac:picMkLst>
            <pc:docMk/>
            <pc:sldMk cId="1010332928" sldId="457"/>
            <ac:picMk id="5" creationId="{1FC3D867-908C-433B-A3BA-595E7A15803F}"/>
          </ac:picMkLst>
        </pc:picChg>
      </pc:sldChg>
      <pc:sldChg chg="addSp modSp new">
        <pc:chgData name="Alfred Smith" userId="3c60a3631c0db8ad" providerId="LiveId" clId="{1942C5D6-6CB5-4CB1-80F3-C155E6BC84A8}" dt="2024-08-12T08:24:27.619" v="50"/>
        <pc:sldMkLst>
          <pc:docMk/>
          <pc:sldMk cId="3161936432" sldId="458"/>
        </pc:sldMkLst>
        <pc:spChg chg="add mod">
          <ac:chgData name="Alfred Smith" userId="3c60a3631c0db8ad" providerId="LiveId" clId="{1942C5D6-6CB5-4CB1-80F3-C155E6BC84A8}" dt="2024-08-12T08:24:27.619" v="50"/>
          <ac:spMkLst>
            <pc:docMk/>
            <pc:sldMk cId="3161936432" sldId="458"/>
            <ac:spMk id="5" creationId="{E255DB7E-83F6-421D-A014-84DFCA8E773F}"/>
          </ac:spMkLst>
        </pc:spChg>
        <pc:picChg chg="add mod">
          <ac:chgData name="Alfred Smith" userId="3c60a3631c0db8ad" providerId="LiveId" clId="{1942C5D6-6CB5-4CB1-80F3-C155E6BC84A8}" dt="2024-08-12T08:24:27.619" v="50"/>
          <ac:picMkLst>
            <pc:docMk/>
            <pc:sldMk cId="3161936432" sldId="458"/>
            <ac:picMk id="4" creationId="{016EA7C0-3EE3-4945-9B0B-F06B9CDE6CB5}"/>
          </ac:picMkLst>
        </pc:picChg>
      </pc:sldChg>
      <pc:sldChg chg="addSp modSp new">
        <pc:chgData name="Alfred Smith" userId="3c60a3631c0db8ad" providerId="LiveId" clId="{1942C5D6-6CB5-4CB1-80F3-C155E6BC84A8}" dt="2024-08-12T08:23:02.725" v="48"/>
        <pc:sldMkLst>
          <pc:docMk/>
          <pc:sldMk cId="1553349308" sldId="459"/>
        </pc:sldMkLst>
        <pc:spChg chg="add mod">
          <ac:chgData name="Alfred Smith" userId="3c60a3631c0db8ad" providerId="LiveId" clId="{1942C5D6-6CB5-4CB1-80F3-C155E6BC84A8}" dt="2024-08-12T08:23:02.725" v="48"/>
          <ac:spMkLst>
            <pc:docMk/>
            <pc:sldMk cId="1553349308" sldId="459"/>
            <ac:spMk id="4" creationId="{4E8D736A-D101-8159-5F7A-23AE40339CB9}"/>
          </ac:spMkLst>
        </pc:spChg>
        <pc:picChg chg="add mod">
          <ac:chgData name="Alfred Smith" userId="3c60a3631c0db8ad" providerId="LiveId" clId="{1942C5D6-6CB5-4CB1-80F3-C155E6BC84A8}" dt="2024-08-12T08:22:51.676" v="47"/>
          <ac:picMkLst>
            <pc:docMk/>
            <pc:sldMk cId="1553349308" sldId="459"/>
            <ac:picMk id="9" creationId="{5F478AAE-8B32-42D7-8D6A-B4274955FE82}"/>
          </ac:picMkLst>
        </pc:picChg>
      </pc:sldChg>
      <pc:sldChg chg="addSp modSp new add del mod">
        <pc:chgData name="Alfred Smith" userId="3c60a3631c0db8ad" providerId="LiveId" clId="{1942C5D6-6CB5-4CB1-80F3-C155E6BC84A8}" dt="2024-08-12T08:29:21.085" v="83" actId="20577"/>
        <pc:sldMkLst>
          <pc:docMk/>
          <pc:sldMk cId="4160459892" sldId="460"/>
        </pc:sldMkLst>
        <pc:spChg chg="add mod">
          <ac:chgData name="Alfred Smith" userId="3c60a3631c0db8ad" providerId="LiveId" clId="{1942C5D6-6CB5-4CB1-80F3-C155E6BC84A8}" dt="2024-08-12T08:29:21.085" v="83" actId="20577"/>
          <ac:spMkLst>
            <pc:docMk/>
            <pc:sldMk cId="4160459892" sldId="460"/>
            <ac:spMk id="4" creationId="{2A1A762C-747B-0532-67B6-319162308956}"/>
          </ac:spMkLst>
        </pc:spChg>
        <pc:picChg chg="add mod">
          <ac:chgData name="Alfred Smith" userId="3c60a3631c0db8ad" providerId="LiveId" clId="{1942C5D6-6CB5-4CB1-80F3-C155E6BC84A8}" dt="2024-08-12T08:22:32.633" v="44"/>
          <ac:picMkLst>
            <pc:docMk/>
            <pc:sldMk cId="4160459892" sldId="460"/>
            <ac:picMk id="13" creationId="{9720B1C1-13E3-4CC3-AD41-235AA641714D}"/>
          </ac:picMkLst>
        </pc:picChg>
      </pc:sldChg>
      <pc:sldChg chg="addSp modSp new add del">
        <pc:chgData name="Alfred Smith" userId="3c60a3631c0db8ad" providerId="LiveId" clId="{1942C5D6-6CB5-4CB1-80F3-C155E6BC84A8}" dt="2024-08-12T08:22:16.567" v="39"/>
        <pc:sldMkLst>
          <pc:docMk/>
          <pc:sldMk cId="52328757" sldId="461"/>
        </pc:sldMkLst>
        <pc:spChg chg="add mod">
          <ac:chgData name="Alfred Smith" userId="3c60a3631c0db8ad" providerId="LiveId" clId="{1942C5D6-6CB5-4CB1-80F3-C155E6BC84A8}" dt="2024-08-12T08:22:16.567" v="39"/>
          <ac:spMkLst>
            <pc:docMk/>
            <pc:sldMk cId="52328757" sldId="461"/>
            <ac:spMk id="5" creationId="{D1B02457-E7B3-2122-636D-309046615E5A}"/>
          </ac:spMkLst>
        </pc:spChg>
        <pc:picChg chg="add mod">
          <ac:chgData name="Alfred Smith" userId="3c60a3631c0db8ad" providerId="LiveId" clId="{1942C5D6-6CB5-4CB1-80F3-C155E6BC84A8}" dt="2024-08-12T08:22:05.491" v="38"/>
          <ac:picMkLst>
            <pc:docMk/>
            <pc:sldMk cId="52328757" sldId="461"/>
            <ac:picMk id="4" creationId="{374F0F0F-C8AC-B14B-E4F6-E122D6931040}"/>
          </ac:picMkLst>
        </pc:picChg>
      </pc:sldChg>
      <pc:sldChg chg="addSp modSp new">
        <pc:chgData name="Alfred Smith" userId="3c60a3631c0db8ad" providerId="LiveId" clId="{1942C5D6-6CB5-4CB1-80F3-C155E6BC84A8}" dt="2024-08-12T08:21:45.697" v="37"/>
        <pc:sldMkLst>
          <pc:docMk/>
          <pc:sldMk cId="1011442680" sldId="462"/>
        </pc:sldMkLst>
        <pc:spChg chg="add mod">
          <ac:chgData name="Alfred Smith" userId="3c60a3631c0db8ad" providerId="LiveId" clId="{1942C5D6-6CB5-4CB1-80F3-C155E6BC84A8}" dt="2024-08-12T08:21:45.697" v="37"/>
          <ac:spMkLst>
            <pc:docMk/>
            <pc:sldMk cId="1011442680" sldId="462"/>
            <ac:spMk id="4" creationId="{A38B4C71-A904-7659-54F7-C7A3CF40520E}"/>
          </ac:spMkLst>
        </pc:spChg>
        <pc:picChg chg="add mod">
          <ac:chgData name="Alfred Smith" userId="3c60a3631c0db8ad" providerId="LiveId" clId="{1942C5D6-6CB5-4CB1-80F3-C155E6BC84A8}" dt="2024-08-12T08:20:04.273" v="36"/>
          <ac:picMkLst>
            <pc:docMk/>
            <pc:sldMk cId="1011442680" sldId="462"/>
            <ac:picMk id="6" creationId="{AF6F50D7-8E55-478B-A9A3-F7645DB79857}"/>
          </ac:picMkLst>
        </pc:picChg>
      </pc:sldChg>
      <pc:sldChg chg="new del">
        <pc:chgData name="Alfred Smith" userId="3c60a3631c0db8ad" providerId="LiveId" clId="{1942C5D6-6CB5-4CB1-80F3-C155E6BC84A8}" dt="2024-08-12T08:17:30.290" v="19" actId="680"/>
        <pc:sldMkLst>
          <pc:docMk/>
          <pc:sldMk cId="2092973352" sldId="462"/>
        </pc:sldMkLst>
      </pc:sldChg>
      <pc:sldChg chg="new del">
        <pc:chgData name="Alfred Smith" userId="3c60a3631c0db8ad" providerId="LiveId" clId="{1942C5D6-6CB5-4CB1-80F3-C155E6BC84A8}" dt="2024-08-12T08:19:51.909" v="33" actId="680"/>
        <pc:sldMkLst>
          <pc:docMk/>
          <pc:sldMk cId="3419470307" sldId="462"/>
        </pc:sldMkLst>
      </pc:sldChg>
      <pc:sldChg chg="addSp modSp new">
        <pc:chgData name="Alfred Smith" userId="3c60a3631c0db8ad" providerId="LiveId" clId="{1942C5D6-6CB5-4CB1-80F3-C155E6BC84A8}" dt="2024-08-12T08:25:28.494" v="59"/>
        <pc:sldMkLst>
          <pc:docMk/>
          <pc:sldMk cId="984466681" sldId="463"/>
        </pc:sldMkLst>
        <pc:spChg chg="add mod">
          <ac:chgData name="Alfred Smith" userId="3c60a3631c0db8ad" providerId="LiveId" clId="{1942C5D6-6CB5-4CB1-80F3-C155E6BC84A8}" dt="2024-08-12T08:25:28.494" v="59"/>
          <ac:spMkLst>
            <pc:docMk/>
            <pc:sldMk cId="984466681" sldId="463"/>
            <ac:spMk id="4" creationId="{10185C4A-6E57-49CA-8D5E-D6DFE718058B}"/>
          </ac:spMkLst>
        </pc:spChg>
        <pc:picChg chg="add mod">
          <ac:chgData name="Alfred Smith" userId="3c60a3631c0db8ad" providerId="LiveId" clId="{1942C5D6-6CB5-4CB1-80F3-C155E6BC84A8}" dt="2024-08-12T08:25:28.494" v="59"/>
          <ac:picMkLst>
            <pc:docMk/>
            <pc:sldMk cId="984466681" sldId="463"/>
            <ac:picMk id="5" creationId="{24297C3A-502F-403B-A725-550A5A61347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E45F8D-5D36-45DD-82F8-2590FEB6A2E3}" type="datetimeFigureOut">
              <a:rPr lang="en-ZA" smtClean="0"/>
              <a:t>2024/08/14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1765DA-A87B-47B2-AF9B-84199B785854}" type="slidenum">
              <a:rPr lang="en-ZA" smtClean="0"/>
              <a:t>‹#›</a:t>
            </a:fld>
            <a:endParaRPr lang="en-ZA"/>
          </a:p>
        </p:txBody>
      </p:sp>
    </p:spTree>
    <p:extLst>
      <p:ext uri="{BB962C8B-B14F-4D97-AF65-F5344CB8AC3E}">
        <p14:creationId xmlns:p14="http://schemas.microsoft.com/office/powerpoint/2010/main" val="3192087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51765DA-A87B-47B2-AF9B-84199B785854}" type="slidenum">
              <a:rPr lang="en-ZA" smtClean="0"/>
              <a:t>5</a:t>
            </a:fld>
            <a:endParaRPr lang="en-ZA"/>
          </a:p>
        </p:txBody>
      </p:sp>
    </p:spTree>
    <p:extLst>
      <p:ext uri="{BB962C8B-B14F-4D97-AF65-F5344CB8AC3E}">
        <p14:creationId xmlns:p14="http://schemas.microsoft.com/office/powerpoint/2010/main" val="523769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51765DA-A87B-47B2-AF9B-84199B785854}" type="slidenum">
              <a:rPr lang="en-ZA" smtClean="0"/>
              <a:t>23</a:t>
            </a:fld>
            <a:endParaRPr lang="en-ZA"/>
          </a:p>
        </p:txBody>
      </p:sp>
    </p:spTree>
    <p:extLst>
      <p:ext uri="{BB962C8B-B14F-4D97-AF65-F5344CB8AC3E}">
        <p14:creationId xmlns:p14="http://schemas.microsoft.com/office/powerpoint/2010/main" val="327276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51765DA-A87B-47B2-AF9B-84199B785854}" type="slidenum">
              <a:rPr lang="en-ZA" smtClean="0"/>
              <a:t>25</a:t>
            </a:fld>
            <a:endParaRPr lang="en-ZA"/>
          </a:p>
        </p:txBody>
      </p:sp>
    </p:spTree>
    <p:extLst>
      <p:ext uri="{BB962C8B-B14F-4D97-AF65-F5344CB8AC3E}">
        <p14:creationId xmlns:p14="http://schemas.microsoft.com/office/powerpoint/2010/main" val="755762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751765DA-A87B-47B2-AF9B-84199B785854}" type="slidenum">
              <a:rPr lang="en-ZA" smtClean="0"/>
              <a:t>7</a:t>
            </a:fld>
            <a:endParaRPr lang="en-ZA"/>
          </a:p>
        </p:txBody>
      </p:sp>
    </p:spTree>
    <p:extLst>
      <p:ext uri="{BB962C8B-B14F-4D97-AF65-F5344CB8AC3E}">
        <p14:creationId xmlns:p14="http://schemas.microsoft.com/office/powerpoint/2010/main" val="2563990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51765DA-A87B-47B2-AF9B-84199B785854}" type="slidenum">
              <a:rPr lang="en-ZA" smtClean="0"/>
              <a:t>9</a:t>
            </a:fld>
            <a:endParaRPr lang="en-ZA"/>
          </a:p>
        </p:txBody>
      </p:sp>
    </p:spTree>
    <p:extLst>
      <p:ext uri="{BB962C8B-B14F-4D97-AF65-F5344CB8AC3E}">
        <p14:creationId xmlns:p14="http://schemas.microsoft.com/office/powerpoint/2010/main" val="312366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51765DA-A87B-47B2-AF9B-84199B785854}" type="slidenum">
              <a:rPr lang="en-ZA" smtClean="0"/>
              <a:t>11</a:t>
            </a:fld>
            <a:endParaRPr lang="en-ZA"/>
          </a:p>
        </p:txBody>
      </p:sp>
    </p:spTree>
    <p:extLst>
      <p:ext uri="{BB962C8B-B14F-4D97-AF65-F5344CB8AC3E}">
        <p14:creationId xmlns:p14="http://schemas.microsoft.com/office/powerpoint/2010/main" val="143029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51765DA-A87B-47B2-AF9B-84199B785854}" type="slidenum">
              <a:rPr lang="en-ZA" smtClean="0"/>
              <a:t>13</a:t>
            </a:fld>
            <a:endParaRPr lang="en-ZA"/>
          </a:p>
        </p:txBody>
      </p:sp>
    </p:spTree>
    <p:extLst>
      <p:ext uri="{BB962C8B-B14F-4D97-AF65-F5344CB8AC3E}">
        <p14:creationId xmlns:p14="http://schemas.microsoft.com/office/powerpoint/2010/main" val="635889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51765DA-A87B-47B2-AF9B-84199B785854}" type="slidenum">
              <a:rPr lang="en-ZA" smtClean="0"/>
              <a:t>15</a:t>
            </a:fld>
            <a:endParaRPr lang="en-ZA"/>
          </a:p>
        </p:txBody>
      </p:sp>
    </p:spTree>
    <p:extLst>
      <p:ext uri="{BB962C8B-B14F-4D97-AF65-F5344CB8AC3E}">
        <p14:creationId xmlns:p14="http://schemas.microsoft.com/office/powerpoint/2010/main" val="2102353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51765DA-A87B-47B2-AF9B-84199B785854}" type="slidenum">
              <a:rPr lang="en-ZA" smtClean="0"/>
              <a:t>17</a:t>
            </a:fld>
            <a:endParaRPr lang="en-ZA"/>
          </a:p>
        </p:txBody>
      </p:sp>
    </p:spTree>
    <p:extLst>
      <p:ext uri="{BB962C8B-B14F-4D97-AF65-F5344CB8AC3E}">
        <p14:creationId xmlns:p14="http://schemas.microsoft.com/office/powerpoint/2010/main" val="949386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51765DA-A87B-47B2-AF9B-84199B785854}" type="slidenum">
              <a:rPr lang="en-ZA" smtClean="0"/>
              <a:t>19</a:t>
            </a:fld>
            <a:endParaRPr lang="en-ZA"/>
          </a:p>
        </p:txBody>
      </p:sp>
    </p:spTree>
    <p:extLst>
      <p:ext uri="{BB962C8B-B14F-4D97-AF65-F5344CB8AC3E}">
        <p14:creationId xmlns:p14="http://schemas.microsoft.com/office/powerpoint/2010/main" val="2577520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51765DA-A87B-47B2-AF9B-84199B785854}" type="slidenum">
              <a:rPr lang="en-ZA" smtClean="0"/>
              <a:t>21</a:t>
            </a:fld>
            <a:endParaRPr lang="en-ZA"/>
          </a:p>
        </p:txBody>
      </p:sp>
    </p:spTree>
    <p:extLst>
      <p:ext uri="{BB962C8B-B14F-4D97-AF65-F5344CB8AC3E}">
        <p14:creationId xmlns:p14="http://schemas.microsoft.com/office/powerpoint/2010/main" val="285623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B02A8-F927-40A8-ACC7-3C5A2684C3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4F87C6D9-BB4A-4992-BDA2-00C543CE74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7F0C3354-6B1E-4CC2-900E-4D4F19B8C5E8}"/>
              </a:ext>
            </a:extLst>
          </p:cNvPr>
          <p:cNvSpPr>
            <a:spLocks noGrp="1"/>
          </p:cNvSpPr>
          <p:nvPr>
            <p:ph type="dt" sz="half" idx="10"/>
          </p:nvPr>
        </p:nvSpPr>
        <p:spPr/>
        <p:txBody>
          <a:bodyPr/>
          <a:lstStyle/>
          <a:p>
            <a:fld id="{61839D9F-F18D-4BFD-97AB-19A86A03A649}" type="datetimeFigureOut">
              <a:rPr lang="en-ZA" smtClean="0"/>
              <a:t>2024/08/14</a:t>
            </a:fld>
            <a:endParaRPr lang="en-ZA"/>
          </a:p>
        </p:txBody>
      </p:sp>
      <p:sp>
        <p:nvSpPr>
          <p:cNvPr id="5" name="Footer Placeholder 4">
            <a:extLst>
              <a:ext uri="{FF2B5EF4-FFF2-40B4-BE49-F238E27FC236}">
                <a16:creationId xmlns:a16="http://schemas.microsoft.com/office/drawing/2014/main" id="{B40362C6-5D81-434E-BF07-E12CBC9815D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3355713C-0880-424E-9E40-DD4BD0AFD6F6}"/>
              </a:ext>
            </a:extLst>
          </p:cNvPr>
          <p:cNvSpPr>
            <a:spLocks noGrp="1"/>
          </p:cNvSpPr>
          <p:nvPr>
            <p:ph type="sldNum" sz="quarter" idx="12"/>
          </p:nvPr>
        </p:nvSpPr>
        <p:spPr/>
        <p:txBody>
          <a:bodyPr/>
          <a:lstStyle/>
          <a:p>
            <a:fld id="{4CB9F066-E14C-4985-BE16-2D0FFC139109}" type="slidenum">
              <a:rPr lang="en-ZA" smtClean="0"/>
              <a:t>‹#›</a:t>
            </a:fld>
            <a:endParaRPr lang="en-ZA"/>
          </a:p>
        </p:txBody>
      </p:sp>
    </p:spTree>
    <p:extLst>
      <p:ext uri="{BB962C8B-B14F-4D97-AF65-F5344CB8AC3E}">
        <p14:creationId xmlns:p14="http://schemas.microsoft.com/office/powerpoint/2010/main" val="490681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1C317-C059-4353-B757-2050F9C7B702}"/>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FEE76BA-7491-4800-A1EF-945EA228FB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B8CDA29-2C5C-4DAE-95FD-5CD3583670A8}"/>
              </a:ext>
            </a:extLst>
          </p:cNvPr>
          <p:cNvSpPr>
            <a:spLocks noGrp="1"/>
          </p:cNvSpPr>
          <p:nvPr>
            <p:ph type="dt" sz="half" idx="10"/>
          </p:nvPr>
        </p:nvSpPr>
        <p:spPr/>
        <p:txBody>
          <a:bodyPr/>
          <a:lstStyle/>
          <a:p>
            <a:fld id="{61839D9F-F18D-4BFD-97AB-19A86A03A649}" type="datetimeFigureOut">
              <a:rPr lang="en-ZA" smtClean="0"/>
              <a:t>2024/08/14</a:t>
            </a:fld>
            <a:endParaRPr lang="en-ZA"/>
          </a:p>
        </p:txBody>
      </p:sp>
      <p:sp>
        <p:nvSpPr>
          <p:cNvPr id="5" name="Footer Placeholder 4">
            <a:extLst>
              <a:ext uri="{FF2B5EF4-FFF2-40B4-BE49-F238E27FC236}">
                <a16:creationId xmlns:a16="http://schemas.microsoft.com/office/drawing/2014/main" id="{86D261E3-1820-4D54-B3E4-AD5BED36A5A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FC2A386-07FA-4E10-955F-2415C4F84EDE}"/>
              </a:ext>
            </a:extLst>
          </p:cNvPr>
          <p:cNvSpPr>
            <a:spLocks noGrp="1"/>
          </p:cNvSpPr>
          <p:nvPr>
            <p:ph type="sldNum" sz="quarter" idx="12"/>
          </p:nvPr>
        </p:nvSpPr>
        <p:spPr/>
        <p:txBody>
          <a:bodyPr/>
          <a:lstStyle/>
          <a:p>
            <a:fld id="{4CB9F066-E14C-4985-BE16-2D0FFC139109}" type="slidenum">
              <a:rPr lang="en-ZA" smtClean="0"/>
              <a:t>‹#›</a:t>
            </a:fld>
            <a:endParaRPr lang="en-ZA"/>
          </a:p>
        </p:txBody>
      </p:sp>
    </p:spTree>
    <p:extLst>
      <p:ext uri="{BB962C8B-B14F-4D97-AF65-F5344CB8AC3E}">
        <p14:creationId xmlns:p14="http://schemas.microsoft.com/office/powerpoint/2010/main" val="271771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E37FDE-57A8-4F6F-859B-C72371F3D52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B44EFDEC-1520-4F85-9291-2A5FEF4717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F8B42C1-F117-43F1-8BA8-96558AABF377}"/>
              </a:ext>
            </a:extLst>
          </p:cNvPr>
          <p:cNvSpPr>
            <a:spLocks noGrp="1"/>
          </p:cNvSpPr>
          <p:nvPr>
            <p:ph type="dt" sz="half" idx="10"/>
          </p:nvPr>
        </p:nvSpPr>
        <p:spPr/>
        <p:txBody>
          <a:bodyPr/>
          <a:lstStyle/>
          <a:p>
            <a:fld id="{61839D9F-F18D-4BFD-97AB-19A86A03A649}" type="datetimeFigureOut">
              <a:rPr lang="en-ZA" smtClean="0"/>
              <a:t>2024/08/14</a:t>
            </a:fld>
            <a:endParaRPr lang="en-ZA"/>
          </a:p>
        </p:txBody>
      </p:sp>
      <p:sp>
        <p:nvSpPr>
          <p:cNvPr id="5" name="Footer Placeholder 4">
            <a:extLst>
              <a:ext uri="{FF2B5EF4-FFF2-40B4-BE49-F238E27FC236}">
                <a16:creationId xmlns:a16="http://schemas.microsoft.com/office/drawing/2014/main" id="{EF1BB654-0ED1-4BCA-BC0F-6C0364668C3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DBB8717-DF23-4F4C-9403-0435EB973974}"/>
              </a:ext>
            </a:extLst>
          </p:cNvPr>
          <p:cNvSpPr>
            <a:spLocks noGrp="1"/>
          </p:cNvSpPr>
          <p:nvPr>
            <p:ph type="sldNum" sz="quarter" idx="12"/>
          </p:nvPr>
        </p:nvSpPr>
        <p:spPr/>
        <p:txBody>
          <a:bodyPr/>
          <a:lstStyle/>
          <a:p>
            <a:fld id="{4CB9F066-E14C-4985-BE16-2D0FFC139109}" type="slidenum">
              <a:rPr lang="en-ZA" smtClean="0"/>
              <a:t>‹#›</a:t>
            </a:fld>
            <a:endParaRPr lang="en-ZA"/>
          </a:p>
        </p:txBody>
      </p:sp>
    </p:spTree>
    <p:extLst>
      <p:ext uri="{BB962C8B-B14F-4D97-AF65-F5344CB8AC3E}">
        <p14:creationId xmlns:p14="http://schemas.microsoft.com/office/powerpoint/2010/main" val="3776655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28634-7D46-4677-945A-43365232B4D6}"/>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DF3B87E1-6FB7-4D42-BE00-884E8A510B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9B07701-CAB1-41DA-BA72-C58A2A6C5E35}"/>
              </a:ext>
            </a:extLst>
          </p:cNvPr>
          <p:cNvSpPr>
            <a:spLocks noGrp="1"/>
          </p:cNvSpPr>
          <p:nvPr>
            <p:ph type="dt" sz="half" idx="10"/>
          </p:nvPr>
        </p:nvSpPr>
        <p:spPr/>
        <p:txBody>
          <a:bodyPr/>
          <a:lstStyle/>
          <a:p>
            <a:fld id="{61839D9F-F18D-4BFD-97AB-19A86A03A649}" type="datetimeFigureOut">
              <a:rPr lang="en-ZA" smtClean="0"/>
              <a:t>2024/08/14</a:t>
            </a:fld>
            <a:endParaRPr lang="en-ZA"/>
          </a:p>
        </p:txBody>
      </p:sp>
      <p:sp>
        <p:nvSpPr>
          <p:cNvPr id="5" name="Footer Placeholder 4">
            <a:extLst>
              <a:ext uri="{FF2B5EF4-FFF2-40B4-BE49-F238E27FC236}">
                <a16:creationId xmlns:a16="http://schemas.microsoft.com/office/drawing/2014/main" id="{08677E52-9103-4A11-901E-6360B688AB7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C6901D3-279B-4375-86BA-2671B1D22583}"/>
              </a:ext>
            </a:extLst>
          </p:cNvPr>
          <p:cNvSpPr>
            <a:spLocks noGrp="1"/>
          </p:cNvSpPr>
          <p:nvPr>
            <p:ph type="sldNum" sz="quarter" idx="12"/>
          </p:nvPr>
        </p:nvSpPr>
        <p:spPr/>
        <p:txBody>
          <a:bodyPr/>
          <a:lstStyle/>
          <a:p>
            <a:fld id="{4CB9F066-E14C-4985-BE16-2D0FFC139109}" type="slidenum">
              <a:rPr lang="en-ZA" smtClean="0"/>
              <a:t>‹#›</a:t>
            </a:fld>
            <a:endParaRPr lang="en-ZA"/>
          </a:p>
        </p:txBody>
      </p:sp>
    </p:spTree>
    <p:extLst>
      <p:ext uri="{BB962C8B-B14F-4D97-AF65-F5344CB8AC3E}">
        <p14:creationId xmlns:p14="http://schemas.microsoft.com/office/powerpoint/2010/main" val="3450641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6CD40-83D2-459E-A972-1CAFD3F289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905FD56F-57F7-48A3-B78B-E6B2AD3BC4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A440D2-9C9E-482B-86E6-E383D0AEB41B}"/>
              </a:ext>
            </a:extLst>
          </p:cNvPr>
          <p:cNvSpPr>
            <a:spLocks noGrp="1"/>
          </p:cNvSpPr>
          <p:nvPr>
            <p:ph type="dt" sz="half" idx="10"/>
          </p:nvPr>
        </p:nvSpPr>
        <p:spPr/>
        <p:txBody>
          <a:bodyPr/>
          <a:lstStyle/>
          <a:p>
            <a:fld id="{61839D9F-F18D-4BFD-97AB-19A86A03A649}" type="datetimeFigureOut">
              <a:rPr lang="en-ZA" smtClean="0"/>
              <a:t>2024/08/14</a:t>
            </a:fld>
            <a:endParaRPr lang="en-ZA"/>
          </a:p>
        </p:txBody>
      </p:sp>
      <p:sp>
        <p:nvSpPr>
          <p:cNvPr id="5" name="Footer Placeholder 4">
            <a:extLst>
              <a:ext uri="{FF2B5EF4-FFF2-40B4-BE49-F238E27FC236}">
                <a16:creationId xmlns:a16="http://schemas.microsoft.com/office/drawing/2014/main" id="{94DD7330-E4AA-4914-AB9B-65ED6B1CB63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A4CDD3E-52F6-48DF-BE74-1F511866787B}"/>
              </a:ext>
            </a:extLst>
          </p:cNvPr>
          <p:cNvSpPr>
            <a:spLocks noGrp="1"/>
          </p:cNvSpPr>
          <p:nvPr>
            <p:ph type="sldNum" sz="quarter" idx="12"/>
          </p:nvPr>
        </p:nvSpPr>
        <p:spPr/>
        <p:txBody>
          <a:bodyPr/>
          <a:lstStyle/>
          <a:p>
            <a:fld id="{4CB9F066-E14C-4985-BE16-2D0FFC139109}" type="slidenum">
              <a:rPr lang="en-ZA" smtClean="0"/>
              <a:t>‹#›</a:t>
            </a:fld>
            <a:endParaRPr lang="en-ZA"/>
          </a:p>
        </p:txBody>
      </p:sp>
    </p:spTree>
    <p:extLst>
      <p:ext uri="{BB962C8B-B14F-4D97-AF65-F5344CB8AC3E}">
        <p14:creationId xmlns:p14="http://schemas.microsoft.com/office/powerpoint/2010/main" val="2004772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60EBF-1596-400C-BE57-27FB53A60069}"/>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584567E6-A031-46FB-96D3-CD875EF166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9F4F21E9-D17E-4FC6-8D20-097114CBC4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CDF15E19-41E0-490E-9C46-A490C33BB1D0}"/>
              </a:ext>
            </a:extLst>
          </p:cNvPr>
          <p:cNvSpPr>
            <a:spLocks noGrp="1"/>
          </p:cNvSpPr>
          <p:nvPr>
            <p:ph type="dt" sz="half" idx="10"/>
          </p:nvPr>
        </p:nvSpPr>
        <p:spPr/>
        <p:txBody>
          <a:bodyPr/>
          <a:lstStyle/>
          <a:p>
            <a:fld id="{61839D9F-F18D-4BFD-97AB-19A86A03A649}" type="datetimeFigureOut">
              <a:rPr lang="en-ZA" smtClean="0"/>
              <a:t>2024/08/14</a:t>
            </a:fld>
            <a:endParaRPr lang="en-ZA"/>
          </a:p>
        </p:txBody>
      </p:sp>
      <p:sp>
        <p:nvSpPr>
          <p:cNvPr id="6" name="Footer Placeholder 5">
            <a:extLst>
              <a:ext uri="{FF2B5EF4-FFF2-40B4-BE49-F238E27FC236}">
                <a16:creationId xmlns:a16="http://schemas.microsoft.com/office/drawing/2014/main" id="{14843E91-2B07-4638-B8E7-E3DE2196AB5D}"/>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4634F6EC-4E1D-42D5-9093-B03EEF838B1E}"/>
              </a:ext>
            </a:extLst>
          </p:cNvPr>
          <p:cNvSpPr>
            <a:spLocks noGrp="1"/>
          </p:cNvSpPr>
          <p:nvPr>
            <p:ph type="sldNum" sz="quarter" idx="12"/>
          </p:nvPr>
        </p:nvSpPr>
        <p:spPr/>
        <p:txBody>
          <a:bodyPr/>
          <a:lstStyle/>
          <a:p>
            <a:fld id="{4CB9F066-E14C-4985-BE16-2D0FFC139109}" type="slidenum">
              <a:rPr lang="en-ZA" smtClean="0"/>
              <a:t>‹#›</a:t>
            </a:fld>
            <a:endParaRPr lang="en-ZA"/>
          </a:p>
        </p:txBody>
      </p:sp>
    </p:spTree>
    <p:extLst>
      <p:ext uri="{BB962C8B-B14F-4D97-AF65-F5344CB8AC3E}">
        <p14:creationId xmlns:p14="http://schemas.microsoft.com/office/powerpoint/2010/main" val="2382659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113F1-AF6D-4E56-A616-1EBBB0FED708}"/>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2354E089-05E7-4E0B-836F-BB9890BA40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C22B56-E6A9-4F86-AE4A-5120025819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CC53F211-D76F-4C45-AB1B-6D0DCCC87E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0CA40E-2FA6-41E2-A623-6752A2CE5A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4207194F-9C14-47C5-8E0C-5208BE278BE0}"/>
              </a:ext>
            </a:extLst>
          </p:cNvPr>
          <p:cNvSpPr>
            <a:spLocks noGrp="1"/>
          </p:cNvSpPr>
          <p:nvPr>
            <p:ph type="dt" sz="half" idx="10"/>
          </p:nvPr>
        </p:nvSpPr>
        <p:spPr/>
        <p:txBody>
          <a:bodyPr/>
          <a:lstStyle/>
          <a:p>
            <a:fld id="{61839D9F-F18D-4BFD-97AB-19A86A03A649}" type="datetimeFigureOut">
              <a:rPr lang="en-ZA" smtClean="0"/>
              <a:t>2024/08/14</a:t>
            </a:fld>
            <a:endParaRPr lang="en-ZA"/>
          </a:p>
        </p:txBody>
      </p:sp>
      <p:sp>
        <p:nvSpPr>
          <p:cNvPr id="8" name="Footer Placeholder 7">
            <a:extLst>
              <a:ext uri="{FF2B5EF4-FFF2-40B4-BE49-F238E27FC236}">
                <a16:creationId xmlns:a16="http://schemas.microsoft.com/office/drawing/2014/main" id="{660B08FA-C97F-4DED-BD63-122222C87F4F}"/>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E3922CFE-190C-4910-8A32-C425C85E0100}"/>
              </a:ext>
            </a:extLst>
          </p:cNvPr>
          <p:cNvSpPr>
            <a:spLocks noGrp="1"/>
          </p:cNvSpPr>
          <p:nvPr>
            <p:ph type="sldNum" sz="quarter" idx="12"/>
          </p:nvPr>
        </p:nvSpPr>
        <p:spPr/>
        <p:txBody>
          <a:bodyPr/>
          <a:lstStyle/>
          <a:p>
            <a:fld id="{4CB9F066-E14C-4985-BE16-2D0FFC139109}" type="slidenum">
              <a:rPr lang="en-ZA" smtClean="0"/>
              <a:t>‹#›</a:t>
            </a:fld>
            <a:endParaRPr lang="en-ZA"/>
          </a:p>
        </p:txBody>
      </p:sp>
    </p:spTree>
    <p:extLst>
      <p:ext uri="{BB962C8B-B14F-4D97-AF65-F5344CB8AC3E}">
        <p14:creationId xmlns:p14="http://schemas.microsoft.com/office/powerpoint/2010/main" val="121123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6D304-C9EA-4E49-9E66-C7A61F6C46BC}"/>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E660A0A9-EF93-4B60-85B1-570A5C6D98D5}"/>
              </a:ext>
            </a:extLst>
          </p:cNvPr>
          <p:cNvSpPr>
            <a:spLocks noGrp="1"/>
          </p:cNvSpPr>
          <p:nvPr>
            <p:ph type="dt" sz="half" idx="10"/>
          </p:nvPr>
        </p:nvSpPr>
        <p:spPr/>
        <p:txBody>
          <a:bodyPr/>
          <a:lstStyle/>
          <a:p>
            <a:fld id="{61839D9F-F18D-4BFD-97AB-19A86A03A649}" type="datetimeFigureOut">
              <a:rPr lang="en-ZA" smtClean="0"/>
              <a:t>2024/08/14</a:t>
            </a:fld>
            <a:endParaRPr lang="en-ZA"/>
          </a:p>
        </p:txBody>
      </p:sp>
      <p:sp>
        <p:nvSpPr>
          <p:cNvPr id="4" name="Footer Placeholder 3">
            <a:extLst>
              <a:ext uri="{FF2B5EF4-FFF2-40B4-BE49-F238E27FC236}">
                <a16:creationId xmlns:a16="http://schemas.microsoft.com/office/drawing/2014/main" id="{7A487326-B9A5-485B-A20E-3476378A641F}"/>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95559A8C-4049-4BB4-84C1-39853DBA7E09}"/>
              </a:ext>
            </a:extLst>
          </p:cNvPr>
          <p:cNvSpPr>
            <a:spLocks noGrp="1"/>
          </p:cNvSpPr>
          <p:nvPr>
            <p:ph type="sldNum" sz="quarter" idx="12"/>
          </p:nvPr>
        </p:nvSpPr>
        <p:spPr/>
        <p:txBody>
          <a:bodyPr/>
          <a:lstStyle/>
          <a:p>
            <a:fld id="{4CB9F066-E14C-4985-BE16-2D0FFC139109}" type="slidenum">
              <a:rPr lang="en-ZA" smtClean="0"/>
              <a:t>‹#›</a:t>
            </a:fld>
            <a:endParaRPr lang="en-ZA"/>
          </a:p>
        </p:txBody>
      </p:sp>
    </p:spTree>
    <p:extLst>
      <p:ext uri="{BB962C8B-B14F-4D97-AF65-F5344CB8AC3E}">
        <p14:creationId xmlns:p14="http://schemas.microsoft.com/office/powerpoint/2010/main" val="3387841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CD90CA-3ED6-4383-B611-866F0DC377C2}"/>
              </a:ext>
            </a:extLst>
          </p:cNvPr>
          <p:cNvSpPr>
            <a:spLocks noGrp="1"/>
          </p:cNvSpPr>
          <p:nvPr>
            <p:ph type="dt" sz="half" idx="10"/>
          </p:nvPr>
        </p:nvSpPr>
        <p:spPr/>
        <p:txBody>
          <a:bodyPr/>
          <a:lstStyle/>
          <a:p>
            <a:fld id="{61839D9F-F18D-4BFD-97AB-19A86A03A649}" type="datetimeFigureOut">
              <a:rPr lang="en-ZA" smtClean="0"/>
              <a:t>2024/08/14</a:t>
            </a:fld>
            <a:endParaRPr lang="en-ZA"/>
          </a:p>
        </p:txBody>
      </p:sp>
      <p:sp>
        <p:nvSpPr>
          <p:cNvPr id="3" name="Footer Placeholder 2">
            <a:extLst>
              <a:ext uri="{FF2B5EF4-FFF2-40B4-BE49-F238E27FC236}">
                <a16:creationId xmlns:a16="http://schemas.microsoft.com/office/drawing/2014/main" id="{8DA01807-B9C1-4507-989D-DD441451B375}"/>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C895D7FB-48B5-4C6D-B949-5FB0CCED687B}"/>
              </a:ext>
            </a:extLst>
          </p:cNvPr>
          <p:cNvSpPr>
            <a:spLocks noGrp="1"/>
          </p:cNvSpPr>
          <p:nvPr>
            <p:ph type="sldNum" sz="quarter" idx="12"/>
          </p:nvPr>
        </p:nvSpPr>
        <p:spPr/>
        <p:txBody>
          <a:bodyPr/>
          <a:lstStyle/>
          <a:p>
            <a:fld id="{4CB9F066-E14C-4985-BE16-2D0FFC139109}" type="slidenum">
              <a:rPr lang="en-ZA" smtClean="0"/>
              <a:t>‹#›</a:t>
            </a:fld>
            <a:endParaRPr lang="en-ZA"/>
          </a:p>
        </p:txBody>
      </p:sp>
    </p:spTree>
    <p:extLst>
      <p:ext uri="{BB962C8B-B14F-4D97-AF65-F5344CB8AC3E}">
        <p14:creationId xmlns:p14="http://schemas.microsoft.com/office/powerpoint/2010/main" val="509620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1007-7B5E-41F8-927B-90F0938BB7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EA9F2E57-6BBD-4C48-8003-E5F3166EC3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A9D84EAE-3225-4131-9E47-50E8B04877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BA2506-E335-4C6D-AC69-271C5CF23ED1}"/>
              </a:ext>
            </a:extLst>
          </p:cNvPr>
          <p:cNvSpPr>
            <a:spLocks noGrp="1"/>
          </p:cNvSpPr>
          <p:nvPr>
            <p:ph type="dt" sz="half" idx="10"/>
          </p:nvPr>
        </p:nvSpPr>
        <p:spPr/>
        <p:txBody>
          <a:bodyPr/>
          <a:lstStyle/>
          <a:p>
            <a:fld id="{61839D9F-F18D-4BFD-97AB-19A86A03A649}" type="datetimeFigureOut">
              <a:rPr lang="en-ZA" smtClean="0"/>
              <a:t>2024/08/14</a:t>
            </a:fld>
            <a:endParaRPr lang="en-ZA"/>
          </a:p>
        </p:txBody>
      </p:sp>
      <p:sp>
        <p:nvSpPr>
          <p:cNvPr id="6" name="Footer Placeholder 5">
            <a:extLst>
              <a:ext uri="{FF2B5EF4-FFF2-40B4-BE49-F238E27FC236}">
                <a16:creationId xmlns:a16="http://schemas.microsoft.com/office/drawing/2014/main" id="{2B63DB64-3AF9-4304-8DF0-3816330152FE}"/>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F8309BC-9BF7-4604-9487-9A98FC35287B}"/>
              </a:ext>
            </a:extLst>
          </p:cNvPr>
          <p:cNvSpPr>
            <a:spLocks noGrp="1"/>
          </p:cNvSpPr>
          <p:nvPr>
            <p:ph type="sldNum" sz="quarter" idx="12"/>
          </p:nvPr>
        </p:nvSpPr>
        <p:spPr/>
        <p:txBody>
          <a:bodyPr/>
          <a:lstStyle/>
          <a:p>
            <a:fld id="{4CB9F066-E14C-4985-BE16-2D0FFC139109}" type="slidenum">
              <a:rPr lang="en-ZA" smtClean="0"/>
              <a:t>‹#›</a:t>
            </a:fld>
            <a:endParaRPr lang="en-ZA"/>
          </a:p>
        </p:txBody>
      </p:sp>
    </p:spTree>
    <p:extLst>
      <p:ext uri="{BB962C8B-B14F-4D97-AF65-F5344CB8AC3E}">
        <p14:creationId xmlns:p14="http://schemas.microsoft.com/office/powerpoint/2010/main" val="4217117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F32DB-ED56-4C10-B921-D690784F2B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69BD4763-595A-4C71-9008-2C4DBB138D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1BEA1B12-ACCF-418C-9AAA-341C7F3800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3EAEF6-1E99-4F62-BEAC-F5EB285DC01F}"/>
              </a:ext>
            </a:extLst>
          </p:cNvPr>
          <p:cNvSpPr>
            <a:spLocks noGrp="1"/>
          </p:cNvSpPr>
          <p:nvPr>
            <p:ph type="dt" sz="half" idx="10"/>
          </p:nvPr>
        </p:nvSpPr>
        <p:spPr/>
        <p:txBody>
          <a:bodyPr/>
          <a:lstStyle/>
          <a:p>
            <a:fld id="{61839D9F-F18D-4BFD-97AB-19A86A03A649}" type="datetimeFigureOut">
              <a:rPr lang="en-ZA" smtClean="0"/>
              <a:t>2024/08/14</a:t>
            </a:fld>
            <a:endParaRPr lang="en-ZA"/>
          </a:p>
        </p:txBody>
      </p:sp>
      <p:sp>
        <p:nvSpPr>
          <p:cNvPr id="6" name="Footer Placeholder 5">
            <a:extLst>
              <a:ext uri="{FF2B5EF4-FFF2-40B4-BE49-F238E27FC236}">
                <a16:creationId xmlns:a16="http://schemas.microsoft.com/office/drawing/2014/main" id="{A3019506-9818-4FB0-B41A-E1144E075361}"/>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4D18EB20-E645-4DEC-A742-641ACE11F9E9}"/>
              </a:ext>
            </a:extLst>
          </p:cNvPr>
          <p:cNvSpPr>
            <a:spLocks noGrp="1"/>
          </p:cNvSpPr>
          <p:nvPr>
            <p:ph type="sldNum" sz="quarter" idx="12"/>
          </p:nvPr>
        </p:nvSpPr>
        <p:spPr/>
        <p:txBody>
          <a:bodyPr/>
          <a:lstStyle/>
          <a:p>
            <a:fld id="{4CB9F066-E14C-4985-BE16-2D0FFC139109}" type="slidenum">
              <a:rPr lang="en-ZA" smtClean="0"/>
              <a:t>‹#›</a:t>
            </a:fld>
            <a:endParaRPr lang="en-ZA"/>
          </a:p>
        </p:txBody>
      </p:sp>
    </p:spTree>
    <p:extLst>
      <p:ext uri="{BB962C8B-B14F-4D97-AF65-F5344CB8AC3E}">
        <p14:creationId xmlns:p14="http://schemas.microsoft.com/office/powerpoint/2010/main" val="4161802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B465C7-2AF1-483F-BC83-D61985BC6C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0B5E0C47-031F-4000-B557-BB7A1EC61B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BC4DB2A-6ADC-4D82-B27E-7F3BEF480D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839D9F-F18D-4BFD-97AB-19A86A03A649}" type="datetimeFigureOut">
              <a:rPr lang="en-ZA" smtClean="0"/>
              <a:t>2024/08/14</a:t>
            </a:fld>
            <a:endParaRPr lang="en-ZA"/>
          </a:p>
        </p:txBody>
      </p:sp>
      <p:sp>
        <p:nvSpPr>
          <p:cNvPr id="5" name="Footer Placeholder 4">
            <a:extLst>
              <a:ext uri="{FF2B5EF4-FFF2-40B4-BE49-F238E27FC236}">
                <a16:creationId xmlns:a16="http://schemas.microsoft.com/office/drawing/2014/main" id="{F05FA690-C572-41D0-B83B-4E1E1667D0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3E86D398-CB9E-4FF4-BC37-407AAD1D7C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B9F066-E14C-4985-BE16-2D0FFC139109}" type="slidenum">
              <a:rPr lang="en-ZA" smtClean="0"/>
              <a:t>‹#›</a:t>
            </a:fld>
            <a:endParaRPr lang="en-ZA"/>
          </a:p>
        </p:txBody>
      </p:sp>
    </p:spTree>
    <p:extLst>
      <p:ext uri="{BB962C8B-B14F-4D97-AF65-F5344CB8AC3E}">
        <p14:creationId xmlns:p14="http://schemas.microsoft.com/office/powerpoint/2010/main" val="4029496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9CEFF-A0F8-7ADA-602F-4163249B62AA}"/>
              </a:ext>
            </a:extLst>
          </p:cNvPr>
          <p:cNvSpPr>
            <a:spLocks noGrp="1"/>
          </p:cNvSpPr>
          <p:nvPr>
            <p:ph type="title"/>
          </p:nvPr>
        </p:nvSpPr>
        <p:spPr/>
        <p:txBody>
          <a:bodyPr/>
          <a:lstStyle/>
          <a:p>
            <a:r>
              <a:rPr lang="en-IN" dirty="0"/>
              <a:t>05-1</a:t>
            </a:r>
          </a:p>
        </p:txBody>
      </p:sp>
      <p:sp>
        <p:nvSpPr>
          <p:cNvPr id="3" name="Content Placeholder 2">
            <a:extLst>
              <a:ext uri="{FF2B5EF4-FFF2-40B4-BE49-F238E27FC236}">
                <a16:creationId xmlns:a16="http://schemas.microsoft.com/office/drawing/2014/main" id="{5E8784F6-ADBE-62C6-D3BA-3E87B046ADC0}"/>
              </a:ext>
            </a:extLst>
          </p:cNvPr>
          <p:cNvSpPr>
            <a:spLocks noGrp="1"/>
          </p:cNvSpPr>
          <p:nvPr>
            <p:ph idx="1"/>
          </p:nvPr>
        </p:nvSpPr>
        <p:spPr/>
        <p:txBody>
          <a:bodyPr>
            <a:normAutofit fontScale="47500" lnSpcReduction="20000"/>
          </a:bodyPr>
          <a:lstStyle/>
          <a:p>
            <a:pPr marL="0" indent="0">
              <a:lnSpc>
                <a:spcPct val="107000"/>
              </a:lnSpc>
              <a:spcAft>
                <a:spcPts val="800"/>
              </a:spcAft>
              <a:buNone/>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4"/>
              </a:rPr>
              <a:t>Bible Hub</a:t>
            </a: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2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Discovery Bible</a:t>
            </a: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2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OpenBible.com</a:t>
            </a: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dedicated to the public domain</a:t>
            </a: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2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2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2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2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2800" dirty="0">
              <a:effectLst/>
              <a:highlight>
                <a:srgbClr val="FFFFFF"/>
              </a:highlight>
              <a:latin typeface="Times New Roman" panose="02020603050405020304" pitchFamily="18" charset="0"/>
              <a:ea typeface="Times New Roman" panose="02020603050405020304" pitchFamily="18" charset="0"/>
            </a:endParaRPr>
          </a:p>
          <a:p>
            <a:pPr marL="0" indent="0">
              <a:buNone/>
            </a:pPr>
            <a:endParaRPr lang="en-IN" dirty="0"/>
          </a:p>
        </p:txBody>
      </p:sp>
      <p:pic>
        <p:nvPicPr>
          <p:cNvPr id="7" name="Audio 6">
            <a:hlinkClick r:id="" action="ppaction://media"/>
            <a:extLst>
              <a:ext uri="{FF2B5EF4-FFF2-40B4-BE49-F238E27FC236}">
                <a16:creationId xmlns:a16="http://schemas.microsoft.com/office/drawing/2014/main" id="{87FC7094-B966-4030-580F-251A644903F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80392214"/>
      </p:ext>
    </p:extLst>
  </p:cSld>
  <p:clrMapOvr>
    <a:masterClrMapping/>
  </p:clrMapOvr>
  <mc:AlternateContent xmlns:mc="http://schemas.openxmlformats.org/markup-compatibility/2006" xmlns:p14="http://schemas.microsoft.com/office/powerpoint/2010/main">
    <mc:Choice Requires="p14">
      <p:transition spd="slow" p14:dur="2000" advTm="3216"/>
    </mc:Choice>
    <mc:Fallback xmlns="">
      <p:transition spd="slow" advTm="3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751CA-7118-5B57-FED2-A471A617A68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2E2C77E-2EAE-2D1B-60B5-BAF6B8F918F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93B22BB-DE8B-453C-9A0A-FD505A25DBE2}"/>
              </a:ext>
            </a:extLst>
          </p:cNvPr>
          <p:cNvPicPr>
            <a:picLocks noChangeAspect="1"/>
          </p:cNvPicPr>
          <p:nvPr/>
        </p:nvPicPr>
        <p:blipFill>
          <a:blip r:embed="rId2"/>
          <a:stretch>
            <a:fillRect/>
          </a:stretch>
        </p:blipFill>
        <p:spPr>
          <a:xfrm>
            <a:off x="0" y="-80818"/>
            <a:ext cx="12192000" cy="7019636"/>
          </a:xfrm>
          <a:prstGeom prst="rect">
            <a:avLst/>
          </a:prstGeom>
        </p:spPr>
      </p:pic>
      <p:sp>
        <p:nvSpPr>
          <p:cNvPr id="6" name="TextBox 5">
            <a:extLst>
              <a:ext uri="{FF2B5EF4-FFF2-40B4-BE49-F238E27FC236}">
                <a16:creationId xmlns:a16="http://schemas.microsoft.com/office/drawing/2014/main" id="{731B8752-26A4-4E0D-ADDF-C1D572F9FF47}"/>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12:2</a:t>
            </a:r>
            <a:endParaRPr lang="en-ZA" sz="3200" dirty="0">
              <a:solidFill>
                <a:schemeClr val="bg1"/>
              </a:solidFill>
            </a:endParaRPr>
          </a:p>
          <a:p>
            <a:endParaRPr lang="en-IN" dirty="0"/>
          </a:p>
        </p:txBody>
      </p:sp>
    </p:spTree>
    <p:extLst>
      <p:ext uri="{BB962C8B-B14F-4D97-AF65-F5344CB8AC3E}">
        <p14:creationId xmlns:p14="http://schemas.microsoft.com/office/powerpoint/2010/main" val="3602532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6C587067-039E-435A-9F2B-93DA2EAE3D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B32BB15-B817-0DEC-6495-55E67B92806F}"/>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3</a:t>
            </a:r>
            <a:r>
              <a:rPr lang="en-US" sz="4000" b="0" i="0" dirty="0">
                <a:solidFill>
                  <a:srgbClr val="121212"/>
                </a:solidFill>
                <a:effectLst/>
                <a:highlight>
                  <a:srgbClr val="FFFFFF"/>
                </a:highlight>
                <a:latin typeface="Inter"/>
              </a:rPr>
              <a:t>I will bless those who bless you</a:t>
            </a:r>
          </a:p>
          <a:p>
            <a:pPr algn="l"/>
            <a:r>
              <a:rPr lang="en-US" sz="4000" b="0" i="0" dirty="0">
                <a:solidFill>
                  <a:srgbClr val="121212"/>
                </a:solidFill>
                <a:effectLst/>
                <a:highlight>
                  <a:srgbClr val="FFFFFF"/>
                </a:highlight>
                <a:latin typeface="Inter"/>
              </a:rPr>
              <a:t>and curse those who curse you;</a:t>
            </a:r>
          </a:p>
          <a:p>
            <a:pPr algn="l"/>
            <a:r>
              <a:rPr lang="en-US" sz="4000" b="0" i="0" dirty="0">
                <a:solidFill>
                  <a:srgbClr val="121212"/>
                </a:solidFill>
                <a:effectLst/>
                <a:highlight>
                  <a:srgbClr val="FFFFFF"/>
                </a:highlight>
                <a:latin typeface="Inter"/>
              </a:rPr>
              <a:t>and all the families of the earth</a:t>
            </a:r>
          </a:p>
          <a:p>
            <a:pPr algn="l"/>
            <a:r>
              <a:rPr lang="en-US" sz="4000" b="0" i="0" dirty="0">
                <a:solidFill>
                  <a:srgbClr val="121212"/>
                </a:solidFill>
                <a:effectLst/>
                <a:highlight>
                  <a:srgbClr val="FFFFFF"/>
                </a:highlight>
                <a:latin typeface="Inter"/>
              </a:rPr>
              <a:t>will be blessed through you.”</a:t>
            </a:r>
          </a:p>
          <a:p>
            <a:endParaRPr lang="en-ZA" dirty="0"/>
          </a:p>
          <a:p>
            <a:endParaRPr lang="en-ZA" dirty="0"/>
          </a:p>
        </p:txBody>
      </p:sp>
      <p:sp>
        <p:nvSpPr>
          <p:cNvPr id="6" name="TextBox 5">
            <a:extLst>
              <a:ext uri="{FF2B5EF4-FFF2-40B4-BE49-F238E27FC236}">
                <a16:creationId xmlns:a16="http://schemas.microsoft.com/office/drawing/2014/main" id="{F22293DF-F805-7DBD-814E-9502D884C65E}"/>
              </a:ext>
            </a:extLst>
          </p:cNvPr>
          <p:cNvSpPr txBox="1"/>
          <p:nvPr/>
        </p:nvSpPr>
        <p:spPr>
          <a:xfrm>
            <a:off x="6216871" y="0"/>
            <a:ext cx="5975129" cy="6858000"/>
          </a:xfrm>
          <a:prstGeom prst="rect">
            <a:avLst/>
          </a:prstGeom>
          <a:noFill/>
        </p:spPr>
        <p:txBody>
          <a:bodyPr wrap="square" rtlCol="0">
            <a:noAutofit/>
          </a:bodyPr>
          <a:lstStyle/>
          <a:p>
            <a:r>
              <a:rPr lang="bo-CN" sz="5400" dirty="0">
                <a:solidFill>
                  <a:srgbClr val="777A7B"/>
                </a:solidFill>
                <a:latin typeface="Inter"/>
              </a:rPr>
              <a:t>3</a:t>
            </a:r>
            <a:r>
              <a:rPr lang="bo-CN" sz="5400" dirty="0">
                <a:solidFill>
                  <a:srgbClr val="121212"/>
                </a:solidFill>
                <a:latin typeface="Inter"/>
              </a:rPr>
              <a:t>ཁྱོད་ལ་བདེ་བ་སྐྲུན་མཁན་གང་ཞིག་ལ་བདག་གིས་ཀྱང་བྱིན་རླབས་གནང་བར༌བྱའོ། །ཁྱོད་ལ་སྡིགས་དམོད་བྱེད་མཁན་གང་ཞིག་ལ་བདག་གིས་ཀྱང་སྡིགས་དམོད༌བྱའོ། །ཡང་ས་སྟེང་གི་མི་རིགས་ཐམས་ཅད་ལ་ཁྱོད་རང་བརྒྱུད་ནས་བྱིན་རླབས་འཐོབ་པར་འགྱུར་ཞེས་གསུངས༌སོ།།</a:t>
            </a:r>
            <a:endParaRPr lang="en-ZA" dirty="0"/>
          </a:p>
        </p:txBody>
      </p:sp>
    </p:spTree>
    <p:extLst>
      <p:ext uri="{BB962C8B-B14F-4D97-AF65-F5344CB8AC3E}">
        <p14:creationId xmlns:p14="http://schemas.microsoft.com/office/powerpoint/2010/main" val="2624496895"/>
      </p:ext>
    </p:extLst>
  </p:cSld>
  <p:clrMapOvr>
    <a:masterClrMapping/>
  </p:clrMapOvr>
  <mc:AlternateContent xmlns:mc="http://schemas.openxmlformats.org/markup-compatibility/2006" xmlns:p14="http://schemas.microsoft.com/office/powerpoint/2010/main">
    <mc:Choice Requires="p14">
      <p:transition spd="slow" p14:dur="2000" advTm="12914"/>
    </mc:Choice>
    <mc:Fallback xmlns="">
      <p:transition spd="slow" advTm="12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5EC5F-1977-DB9C-EF9E-890534DB7B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D8FF0E2-DF58-EBE7-5D10-834D34CD89D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A48DD65-5518-4C95-BAC5-E5ED99857CBB}"/>
              </a:ext>
            </a:extLst>
          </p:cNvPr>
          <p:cNvPicPr>
            <a:picLocks noChangeAspect="1"/>
          </p:cNvPicPr>
          <p:nvPr/>
        </p:nvPicPr>
        <p:blipFill>
          <a:blip r:embed="rId2"/>
          <a:stretch>
            <a:fillRect/>
          </a:stretch>
        </p:blipFill>
        <p:spPr>
          <a:xfrm>
            <a:off x="0" y="0"/>
            <a:ext cx="12863102" cy="6858000"/>
          </a:xfrm>
          <a:prstGeom prst="rect">
            <a:avLst/>
          </a:prstGeom>
        </p:spPr>
      </p:pic>
      <p:sp>
        <p:nvSpPr>
          <p:cNvPr id="5" name="TextBox 4">
            <a:extLst>
              <a:ext uri="{FF2B5EF4-FFF2-40B4-BE49-F238E27FC236}">
                <a16:creationId xmlns:a16="http://schemas.microsoft.com/office/drawing/2014/main" id="{BF5785B2-8E90-420E-B457-E45A07DBB14B}"/>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12:3 </a:t>
            </a:r>
            <a:endParaRPr lang="en-ZA" sz="3200" dirty="0">
              <a:solidFill>
                <a:schemeClr val="bg1"/>
              </a:solidFill>
            </a:endParaRPr>
          </a:p>
          <a:p>
            <a:endParaRPr lang="en-IN" dirty="0"/>
          </a:p>
        </p:txBody>
      </p:sp>
    </p:spTree>
    <p:extLst>
      <p:ext uri="{BB962C8B-B14F-4D97-AF65-F5344CB8AC3E}">
        <p14:creationId xmlns:p14="http://schemas.microsoft.com/office/powerpoint/2010/main" val="1127679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A00A6859-5EFE-4818-92D8-220705BD6D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D07A0EC-8807-490A-B142-D84A4FFFF781}"/>
              </a:ext>
            </a:extLst>
          </p:cNvPr>
          <p:cNvSpPr txBox="1"/>
          <p:nvPr/>
        </p:nvSpPr>
        <p:spPr>
          <a:xfrm>
            <a:off x="0" y="0"/>
            <a:ext cx="5975131" cy="6858000"/>
          </a:xfrm>
          <a:prstGeom prst="rect">
            <a:avLst/>
          </a:prstGeom>
          <a:noFill/>
        </p:spPr>
        <p:txBody>
          <a:bodyPr wrap="square" rtlCol="0">
            <a:noAutofit/>
          </a:bodyPr>
          <a:lstStyle/>
          <a:p>
            <a:endParaRPr lang="en-ZA" dirty="0"/>
          </a:p>
          <a:p>
            <a:r>
              <a:rPr lang="en-US" sz="4400" b="0" i="0" dirty="0">
                <a:solidFill>
                  <a:srgbClr val="777A7B"/>
                </a:solidFill>
                <a:effectLst/>
                <a:highlight>
                  <a:srgbClr val="FFFFFF"/>
                </a:highlight>
                <a:latin typeface="Inter"/>
              </a:rPr>
              <a:t>4</a:t>
            </a:r>
            <a:r>
              <a:rPr lang="en-US" sz="4400" b="0" i="0" dirty="0">
                <a:solidFill>
                  <a:srgbClr val="121212"/>
                </a:solidFill>
                <a:effectLst/>
                <a:highlight>
                  <a:srgbClr val="FFFFFF"/>
                </a:highlight>
                <a:latin typeface="Inter"/>
              </a:rPr>
              <a:t>So Abram departed, as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had directed him, and Lot went with him. Abram was seventy-five years old when he left Haran. </a:t>
            </a:r>
            <a:endParaRPr lang="en-ZA" dirty="0"/>
          </a:p>
        </p:txBody>
      </p:sp>
      <p:sp>
        <p:nvSpPr>
          <p:cNvPr id="5" name="TextBox 4">
            <a:extLst>
              <a:ext uri="{FF2B5EF4-FFF2-40B4-BE49-F238E27FC236}">
                <a16:creationId xmlns:a16="http://schemas.microsoft.com/office/drawing/2014/main" id="{92AC59DE-3A7E-09F2-2492-CD98EDCE8EE2}"/>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4</a:t>
            </a:r>
            <a:r>
              <a:rPr lang="bo-CN" sz="6000" dirty="0">
                <a:solidFill>
                  <a:srgbClr val="121212"/>
                </a:solidFill>
                <a:latin typeface="Inter"/>
              </a:rPr>
              <a:t>དེ་ནས་ཨབ་རམ་ནི་དཀོན་མཆོག་ཡ་ཝཱེའི་བཀའ་ལྟར་ཕར་ཕྱིན༌ཅིང༌། ལོད་ཐུའང་ཨབ་རམ་དང་མཉམ་དུ་སོང༌ངོ༌། །ཨབ་རམ་ཞེས་བྱ་བ་ཧཱ་རན་གྲོང་ཁྱེར་ནས་འགྲོ་དུས་དགུང་ལོ་བདུན་ཅུ་དོན་ལྔ་ཡིན༌ནོ།།</a:t>
            </a:r>
            <a:endParaRPr lang="en-ZA" dirty="0"/>
          </a:p>
        </p:txBody>
      </p:sp>
    </p:spTree>
    <p:extLst>
      <p:ext uri="{BB962C8B-B14F-4D97-AF65-F5344CB8AC3E}">
        <p14:creationId xmlns:p14="http://schemas.microsoft.com/office/powerpoint/2010/main" val="3802661632"/>
      </p:ext>
    </p:extLst>
  </p:cSld>
  <p:clrMapOvr>
    <a:masterClrMapping/>
  </p:clrMapOvr>
  <mc:AlternateContent xmlns:mc="http://schemas.openxmlformats.org/markup-compatibility/2006" xmlns:p14="http://schemas.microsoft.com/office/powerpoint/2010/main">
    <mc:Choice Requires="p14">
      <p:transition spd="slow" p14:dur="2000" advTm="12193"/>
    </mc:Choice>
    <mc:Fallback xmlns="">
      <p:transition spd="slow" advTm="12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5CF40-B2B3-42CA-72B8-93CC6F5F269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7C44539-C218-3338-D0CB-72AD8A6886D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42F6684-EA4C-46B9-9C59-2E8648B2DBD6}"/>
              </a:ext>
            </a:extLst>
          </p:cNvPr>
          <p:cNvPicPr>
            <a:picLocks noChangeAspect="1"/>
          </p:cNvPicPr>
          <p:nvPr/>
        </p:nvPicPr>
        <p:blipFill>
          <a:blip r:embed="rId2"/>
          <a:stretch>
            <a:fillRect/>
          </a:stretch>
        </p:blipFill>
        <p:spPr>
          <a:xfrm>
            <a:off x="0" y="0"/>
            <a:ext cx="12192000" cy="7211438"/>
          </a:xfrm>
          <a:prstGeom prst="rect">
            <a:avLst/>
          </a:prstGeom>
        </p:spPr>
      </p:pic>
      <p:sp>
        <p:nvSpPr>
          <p:cNvPr id="5" name="TextBox 4">
            <a:extLst>
              <a:ext uri="{FF2B5EF4-FFF2-40B4-BE49-F238E27FC236}">
                <a16:creationId xmlns:a16="http://schemas.microsoft.com/office/drawing/2014/main" id="{BCE4CC86-C3D6-4CD8-BEFE-8D547C0023B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12:4 </a:t>
            </a:r>
            <a:endParaRPr lang="en-ZA" sz="3200" dirty="0">
              <a:solidFill>
                <a:schemeClr val="bg1"/>
              </a:solidFill>
            </a:endParaRPr>
          </a:p>
          <a:p>
            <a:endParaRPr lang="en-IN" dirty="0"/>
          </a:p>
        </p:txBody>
      </p:sp>
    </p:spTree>
    <p:extLst>
      <p:ext uri="{BB962C8B-B14F-4D97-AF65-F5344CB8AC3E}">
        <p14:creationId xmlns:p14="http://schemas.microsoft.com/office/powerpoint/2010/main" val="3394223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D3C5E09D-926A-455C-A1AF-85C3F20637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69D2E17-120C-ABB1-A9C5-D2B3C8C5833B}"/>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sz="18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endParaRPr>
          </a:p>
          <a:p>
            <a:pPr algn="l"/>
            <a:r>
              <a:rPr lang="en-US" sz="4000" b="0" i="0" dirty="0">
                <a:solidFill>
                  <a:srgbClr val="777A7B"/>
                </a:solidFill>
                <a:effectLst/>
                <a:highlight>
                  <a:srgbClr val="FFFFFF"/>
                </a:highlight>
                <a:latin typeface="Inter"/>
              </a:rPr>
              <a:t>5</a:t>
            </a:r>
            <a:r>
              <a:rPr lang="en-US" sz="4000" b="0" i="0" dirty="0">
                <a:solidFill>
                  <a:srgbClr val="121212"/>
                </a:solidFill>
                <a:effectLst/>
                <a:highlight>
                  <a:srgbClr val="FFFFFF"/>
                </a:highlight>
                <a:latin typeface="Inter"/>
              </a:rPr>
              <a:t>And Abram took his wife Sarai, his nephew Lot, and all the possessions and people they had acquired in Haran, and set out for the land of Canaan.</a:t>
            </a:r>
          </a:p>
          <a:p>
            <a:pPr algn="l"/>
            <a:r>
              <a:rPr lang="en-US" sz="4000" b="0" i="0" dirty="0">
                <a:solidFill>
                  <a:srgbClr val="121212"/>
                </a:solidFill>
                <a:effectLst/>
                <a:highlight>
                  <a:srgbClr val="FFFFFF"/>
                </a:highlight>
                <a:latin typeface="Inter"/>
              </a:rPr>
              <a:t>When they came to the land of Canaan, </a:t>
            </a:r>
          </a:p>
        </p:txBody>
      </p:sp>
      <p:sp>
        <p:nvSpPr>
          <p:cNvPr id="5" name="TextBox 4">
            <a:extLst>
              <a:ext uri="{FF2B5EF4-FFF2-40B4-BE49-F238E27FC236}">
                <a16:creationId xmlns:a16="http://schemas.microsoft.com/office/drawing/2014/main" id="{A32526D7-B8AE-9454-6151-A8F45BA062CC}"/>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5</a:t>
            </a:r>
            <a:r>
              <a:rPr lang="bo-CN" sz="6000" dirty="0">
                <a:solidFill>
                  <a:srgbClr val="121212"/>
                </a:solidFill>
                <a:latin typeface="Inter"/>
              </a:rPr>
              <a:t>ཨབ་རམ་གྱིས་ཁོང་གི་ཆུང་མ་སཱ་ར་ཡུ་དང་ཚ་བོ་ལོད་ཐུ་ཁྲིད༌དེ། ཁོ་རྣམས་ཀྱིས་ཧཱ་རན་དུ་བསགས་པའི་རྒྱུ་ནོར་ཁྱེར་ནས་མི་རྣམས་དང་བཅས་པ་ཀ་ན་ཨན་ཡུལ་དུ་ཆས་ཤིང་དེ་རུ་སླེབས༌སོ།།</a:t>
            </a:r>
            <a:endParaRPr lang="en-ZA" dirty="0"/>
          </a:p>
        </p:txBody>
      </p:sp>
    </p:spTree>
    <p:extLst>
      <p:ext uri="{BB962C8B-B14F-4D97-AF65-F5344CB8AC3E}">
        <p14:creationId xmlns:p14="http://schemas.microsoft.com/office/powerpoint/2010/main" val="1369285457"/>
      </p:ext>
    </p:extLst>
  </p:cSld>
  <p:clrMapOvr>
    <a:masterClrMapping/>
  </p:clrMapOvr>
  <mc:AlternateContent xmlns:mc="http://schemas.openxmlformats.org/markup-compatibility/2006" xmlns:p14="http://schemas.microsoft.com/office/powerpoint/2010/main">
    <mc:Choice Requires="p14">
      <p:transition spd="slow" p14:dur="2000" advTm="14441"/>
    </mc:Choice>
    <mc:Fallback xmlns="">
      <p:transition spd="slow" advTm="14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1E03D-1F90-B769-FBB9-2C594135843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CC542B5-B500-A50E-B20A-16EE6862939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3BA9781-10F2-48F6-8128-F207220D8332}"/>
              </a:ext>
            </a:extLst>
          </p:cNvPr>
          <p:cNvPicPr>
            <a:picLocks noChangeAspect="1"/>
          </p:cNvPicPr>
          <p:nvPr/>
        </p:nvPicPr>
        <p:blipFill>
          <a:blip r:embed="rId2"/>
          <a:stretch>
            <a:fillRect/>
          </a:stretch>
        </p:blipFill>
        <p:spPr>
          <a:xfrm>
            <a:off x="0" y="0"/>
            <a:ext cx="12384650" cy="6858000"/>
          </a:xfrm>
          <a:prstGeom prst="rect">
            <a:avLst/>
          </a:prstGeom>
        </p:spPr>
      </p:pic>
      <p:sp>
        <p:nvSpPr>
          <p:cNvPr id="5" name="TextBox 4">
            <a:extLst>
              <a:ext uri="{FF2B5EF4-FFF2-40B4-BE49-F238E27FC236}">
                <a16:creationId xmlns:a16="http://schemas.microsoft.com/office/drawing/2014/main" id="{A02B5EE2-8186-4C54-ACCA-A4ABFF3A8E83}"/>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12:5 </a:t>
            </a:r>
            <a:endParaRPr lang="en-ZA" sz="3200" dirty="0">
              <a:solidFill>
                <a:schemeClr val="bg1"/>
              </a:solidFill>
            </a:endParaRPr>
          </a:p>
          <a:p>
            <a:endParaRPr lang="en-IN" dirty="0"/>
          </a:p>
        </p:txBody>
      </p:sp>
    </p:spTree>
    <p:extLst>
      <p:ext uri="{BB962C8B-B14F-4D97-AF65-F5344CB8AC3E}">
        <p14:creationId xmlns:p14="http://schemas.microsoft.com/office/powerpoint/2010/main" val="1205027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82E57DE8-176A-4518-9F8E-C815BE0216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C77A41B-E0DE-800D-0F54-3973ED035A97}"/>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6</a:t>
            </a:r>
            <a:r>
              <a:rPr lang="en-US" sz="4400" b="0" i="0" dirty="0">
                <a:solidFill>
                  <a:srgbClr val="121212"/>
                </a:solidFill>
                <a:effectLst/>
                <a:highlight>
                  <a:srgbClr val="FFFFFF"/>
                </a:highlight>
                <a:latin typeface="Inter"/>
              </a:rPr>
              <a:t>Abram traveled through the land as far as the site of the Oak  of Moreh at Shechem. And at that time the Canaanites were in the land.</a:t>
            </a:r>
            <a:endParaRPr lang="en-ZA" dirty="0"/>
          </a:p>
        </p:txBody>
      </p:sp>
      <p:sp>
        <p:nvSpPr>
          <p:cNvPr id="5" name="TextBox 4">
            <a:extLst>
              <a:ext uri="{FF2B5EF4-FFF2-40B4-BE49-F238E27FC236}">
                <a16:creationId xmlns:a16="http://schemas.microsoft.com/office/drawing/2014/main" id="{12D0027C-E31A-0574-365A-8F258BE6C126}"/>
              </a:ext>
            </a:extLst>
          </p:cNvPr>
          <p:cNvSpPr txBox="1"/>
          <p:nvPr/>
        </p:nvSpPr>
        <p:spPr>
          <a:xfrm>
            <a:off x="6216871" y="0"/>
            <a:ext cx="5975129" cy="6858000"/>
          </a:xfrm>
          <a:prstGeom prst="rect">
            <a:avLst/>
          </a:prstGeom>
          <a:noFill/>
        </p:spPr>
        <p:txBody>
          <a:bodyPr wrap="square" rtlCol="0">
            <a:noAutofit/>
          </a:bodyPr>
          <a:lstStyle/>
          <a:p>
            <a:r>
              <a:rPr lang="bo-CN" sz="6600" dirty="0">
                <a:solidFill>
                  <a:srgbClr val="777A7B"/>
                </a:solidFill>
                <a:latin typeface="Inter"/>
              </a:rPr>
              <a:t>6</a:t>
            </a:r>
            <a:r>
              <a:rPr lang="bo-CN" sz="6600" dirty="0">
                <a:solidFill>
                  <a:srgbClr val="121212"/>
                </a:solidFill>
                <a:latin typeface="Inter"/>
              </a:rPr>
              <a:t>ཨབ་རམ་ཡུལ་དེ་བརྒྱུད་ནས་སི་ཀེམ་ཡུལ་གྱི་མོར་རེའེ་ཡི་བེ་ཤིང་རྩར་སླེབས་པ༌དང༌། དུས་དེར་ཀ་ན་ཨན་གྱི་མི་རྣམས་ཀྱང་ཡུལ་དེར་བསྡད་ཡོད༌དོ།།</a:t>
            </a:r>
            <a:endParaRPr lang="en-ZA" dirty="0"/>
          </a:p>
        </p:txBody>
      </p:sp>
    </p:spTree>
    <p:extLst>
      <p:ext uri="{BB962C8B-B14F-4D97-AF65-F5344CB8AC3E}">
        <p14:creationId xmlns:p14="http://schemas.microsoft.com/office/powerpoint/2010/main" val="2948908675"/>
      </p:ext>
    </p:extLst>
  </p:cSld>
  <p:clrMapOvr>
    <a:masterClrMapping/>
  </p:clrMapOvr>
  <mc:AlternateContent xmlns:mc="http://schemas.openxmlformats.org/markup-compatibility/2006" xmlns:p14="http://schemas.microsoft.com/office/powerpoint/2010/main">
    <mc:Choice Requires="p14">
      <p:transition spd="slow" p14:dur="2000" advTm="14798"/>
    </mc:Choice>
    <mc:Fallback xmlns="">
      <p:transition spd="slow" advTm="14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3222514-8EA2-4A8E-8969-30B370457A8B}"/>
              </a:ext>
            </a:extLst>
          </p:cNvPr>
          <p:cNvPicPr>
            <a:picLocks noChangeAspect="1"/>
          </p:cNvPicPr>
          <p:nvPr/>
        </p:nvPicPr>
        <p:blipFill>
          <a:blip r:embed="rId2"/>
          <a:stretch>
            <a:fillRect/>
          </a:stretch>
        </p:blipFill>
        <p:spPr>
          <a:xfrm>
            <a:off x="-139262" y="-17384"/>
            <a:ext cx="12470524" cy="6875384"/>
          </a:xfrm>
          <a:prstGeom prst="rect">
            <a:avLst/>
          </a:prstGeom>
        </p:spPr>
      </p:pic>
      <p:sp>
        <p:nvSpPr>
          <p:cNvPr id="2" name="TextBox 1">
            <a:extLst>
              <a:ext uri="{FF2B5EF4-FFF2-40B4-BE49-F238E27FC236}">
                <a16:creationId xmlns:a16="http://schemas.microsoft.com/office/drawing/2014/main" id="{61BA459B-99D1-4C1E-B2A4-C6D3B256A1D8}"/>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12:6 </a:t>
            </a:r>
            <a:endParaRPr lang="en-ZA" sz="3200" dirty="0">
              <a:solidFill>
                <a:schemeClr val="bg1"/>
              </a:solidFill>
            </a:endParaRPr>
          </a:p>
          <a:p>
            <a:endParaRPr lang="en-IN" dirty="0"/>
          </a:p>
        </p:txBody>
      </p:sp>
    </p:spTree>
    <p:extLst>
      <p:ext uri="{BB962C8B-B14F-4D97-AF65-F5344CB8AC3E}">
        <p14:creationId xmlns:p14="http://schemas.microsoft.com/office/powerpoint/2010/main" val="833835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F9733D2E-895A-444E-8F71-290E8B9A57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3CDFF47-6F59-332D-575F-DD4107BD6F0E}"/>
              </a:ext>
            </a:extLst>
          </p:cNvPr>
          <p:cNvSpPr txBox="1"/>
          <p:nvPr/>
        </p:nvSpPr>
        <p:spPr>
          <a:xfrm>
            <a:off x="120869" y="0"/>
            <a:ext cx="5975131" cy="6858000"/>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7</a:t>
            </a:r>
            <a:r>
              <a:rPr lang="en-US" sz="4400" b="0" i="0" dirty="0">
                <a:solidFill>
                  <a:srgbClr val="121212"/>
                </a:solidFill>
                <a:effectLst/>
                <a:highlight>
                  <a:srgbClr val="FFFFFF"/>
                </a:highlight>
                <a:latin typeface="Inter"/>
              </a:rPr>
              <a:t>Then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appeared to Abram and said, “I will give this land to your offspring.” So Abram built an altar there to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who had appeared to him.</a:t>
            </a:r>
          </a:p>
          <a:p>
            <a:br>
              <a:rPr lang="en-US" sz="4400" dirty="0"/>
            </a:br>
            <a:endParaRPr lang="en-ZA" dirty="0"/>
          </a:p>
        </p:txBody>
      </p:sp>
      <p:sp>
        <p:nvSpPr>
          <p:cNvPr id="6" name="TextBox 5">
            <a:extLst>
              <a:ext uri="{FF2B5EF4-FFF2-40B4-BE49-F238E27FC236}">
                <a16:creationId xmlns:a16="http://schemas.microsoft.com/office/drawing/2014/main" id="{ADF6E79C-DB7D-D064-5E75-055DF075E878}"/>
              </a:ext>
            </a:extLst>
          </p:cNvPr>
          <p:cNvSpPr txBox="1"/>
          <p:nvPr/>
        </p:nvSpPr>
        <p:spPr>
          <a:xfrm>
            <a:off x="6216871" y="0"/>
            <a:ext cx="5975129" cy="6858000"/>
          </a:xfrm>
          <a:prstGeom prst="rect">
            <a:avLst/>
          </a:prstGeom>
          <a:noFill/>
        </p:spPr>
        <p:txBody>
          <a:bodyPr wrap="square" rtlCol="0">
            <a:noAutofit/>
          </a:bodyPr>
          <a:lstStyle/>
          <a:p>
            <a:r>
              <a:rPr lang="bo-CN" sz="4800" dirty="0">
                <a:solidFill>
                  <a:srgbClr val="777A7B"/>
                </a:solidFill>
                <a:latin typeface="Inter"/>
              </a:rPr>
              <a:t>7</a:t>
            </a:r>
            <a:r>
              <a:rPr lang="bo-CN" sz="4800" dirty="0">
                <a:solidFill>
                  <a:srgbClr val="121212"/>
                </a:solidFill>
                <a:latin typeface="Inter"/>
              </a:rPr>
              <a:t>དེ་ནས་དཀོན་མཆོག་ཡ་ཝཱེས་ཨབ་རམ་ལ་མངོན་པར་མཛད་དེ་འདི་སྐད༌དུ། བདག་གིས་ཡུལ་འདི་ཁྱོད་ཀྱི་རིགས་རྒྱུད་ཕྱི་མ་རྣམས་ལ་སྦྱིན་པར་བྱའོ་ཞེས་གསུངས༌པས། ཨབ་རམ་གྱིས་ཡུལ་དེ་ནས་རང་ལ་མངོན་པར་མཛད་པའི་དཀོན་མཆོག་ཡ་ཝཱེ་ལ་མཆོད་ཁྲི་ཞིག༌བཞེངས།</a:t>
            </a:r>
            <a:endParaRPr lang="en-ZA" dirty="0"/>
          </a:p>
        </p:txBody>
      </p:sp>
    </p:spTree>
    <p:extLst>
      <p:ext uri="{BB962C8B-B14F-4D97-AF65-F5344CB8AC3E}">
        <p14:creationId xmlns:p14="http://schemas.microsoft.com/office/powerpoint/2010/main" val="475675890"/>
      </p:ext>
    </p:extLst>
  </p:cSld>
  <p:clrMapOvr>
    <a:masterClrMapping/>
  </p:clrMapOvr>
  <mc:AlternateContent xmlns:mc="http://schemas.openxmlformats.org/markup-compatibility/2006" xmlns:p14="http://schemas.microsoft.com/office/powerpoint/2010/main">
    <mc:Choice Requires="p14">
      <p:transition spd="slow" p14:dur="2000" advTm="16300"/>
    </mc:Choice>
    <mc:Fallback xmlns="">
      <p:transition spd="slow" advTm="16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8D201-9AF5-C3CE-F69C-6305282CAC1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3F55739-9745-C223-D343-6CE39A7259E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F11E977-1F33-66FC-1006-7857A35AD0AD}"/>
              </a:ext>
            </a:extLst>
          </p:cNvPr>
          <p:cNvPicPr>
            <a:picLocks noChangeAspect="1"/>
          </p:cNvPicPr>
          <p:nvPr/>
        </p:nvPicPr>
        <p:blipFill>
          <a:blip r:embed="rId2"/>
          <a:stretch>
            <a:fillRect/>
          </a:stretch>
        </p:blipFill>
        <p:spPr>
          <a:xfrm>
            <a:off x="0" y="-813536"/>
            <a:ext cx="12192000" cy="7671536"/>
          </a:xfrm>
          <a:prstGeom prst="rect">
            <a:avLst/>
          </a:prstGeom>
        </p:spPr>
      </p:pic>
      <p:sp>
        <p:nvSpPr>
          <p:cNvPr id="5" name="TextBox 4">
            <a:extLst>
              <a:ext uri="{FF2B5EF4-FFF2-40B4-BE49-F238E27FC236}">
                <a16:creationId xmlns:a16="http://schemas.microsoft.com/office/drawing/2014/main" id="{45F0268A-497E-57D0-D2D1-42D10448A417}"/>
              </a:ext>
            </a:extLst>
          </p:cNvPr>
          <p:cNvSpPr txBox="1"/>
          <p:nvPr/>
        </p:nvSpPr>
        <p:spPr>
          <a:xfrm>
            <a:off x="272472" y="-140524"/>
            <a:ext cx="6912100" cy="3785652"/>
          </a:xfrm>
          <a:prstGeom prst="rect">
            <a:avLst/>
          </a:prstGeom>
          <a:noFill/>
        </p:spPr>
        <p:txBody>
          <a:bodyPr wrap="square">
            <a:spAutoFit/>
          </a:bodyPr>
          <a:lstStyle/>
          <a:p>
            <a:pPr algn="ctr"/>
            <a:r>
              <a:rPr lang="bo-CN" sz="8000" b="1" cap="all" dirty="0">
                <a:solidFill>
                  <a:schemeClr val="bg1"/>
                </a:solidFill>
                <a:latin typeface="Microsoft Himalaya "/>
                <a:cs typeface="+mj-cs"/>
              </a:rPr>
              <a:t>བཀོད་པ</a:t>
            </a:r>
            <a:r>
              <a:rPr lang="en-ZA" sz="8000" b="1" cap="all" dirty="0">
                <a:solidFill>
                  <a:schemeClr val="bg1"/>
                </a:solidFill>
                <a:latin typeface="Microsoft Himalaya "/>
                <a:cs typeface="+mj-cs"/>
              </a:rPr>
              <a:t> 12:1-20 </a:t>
            </a:r>
            <a:endParaRPr lang="en-ZA" sz="8000" dirty="0">
              <a:solidFill>
                <a:schemeClr val="bg1"/>
              </a:solidFill>
            </a:endParaRPr>
          </a:p>
          <a:p>
            <a:r>
              <a:rPr lang="bo-CN" sz="8000" b="1" i="0" dirty="0">
                <a:solidFill>
                  <a:schemeClr val="bg1"/>
                </a:solidFill>
                <a:effectLst/>
                <a:latin typeface="Arial" panose="020B0604020202020204" pitchFamily="34" charset="0"/>
              </a:rPr>
              <a:t>དཀོན་མཆོག་གིས་ཨབ་རམ་ལ་</a:t>
            </a:r>
            <a:endParaRPr lang="en-ZA" sz="8000" b="1" i="0" dirty="0">
              <a:solidFill>
                <a:schemeClr val="bg1"/>
              </a:solidFill>
              <a:effectLst/>
              <a:latin typeface="Arial" panose="020B0604020202020204" pitchFamily="34" charset="0"/>
            </a:endParaRPr>
          </a:p>
          <a:p>
            <a:r>
              <a:rPr lang="bo-CN" sz="8000" b="1" i="0" dirty="0">
                <a:solidFill>
                  <a:schemeClr val="bg1"/>
                </a:solidFill>
                <a:effectLst/>
                <a:latin typeface="Arial" panose="020B0604020202020204" pitchFamily="34" charset="0"/>
              </a:rPr>
              <a:t>འབོད་པ། </a:t>
            </a:r>
            <a:endParaRPr lang="en-ZA" sz="8000" b="1" i="0" dirty="0">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3119833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40647-EB65-3615-4E0C-85F8613C99E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FFF6525-0BE8-A454-25C2-D8018990756B}"/>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24297C3A-502F-403B-A725-550A5A61347C}"/>
              </a:ext>
            </a:extLst>
          </p:cNvPr>
          <p:cNvPicPr>
            <a:picLocks noChangeAspect="1"/>
          </p:cNvPicPr>
          <p:nvPr/>
        </p:nvPicPr>
        <p:blipFill>
          <a:blip r:embed="rId2"/>
          <a:stretch>
            <a:fillRect/>
          </a:stretch>
        </p:blipFill>
        <p:spPr>
          <a:xfrm>
            <a:off x="0" y="-1"/>
            <a:ext cx="12192000" cy="6859307"/>
          </a:xfrm>
          <a:prstGeom prst="rect">
            <a:avLst/>
          </a:prstGeom>
        </p:spPr>
      </p:pic>
      <p:sp>
        <p:nvSpPr>
          <p:cNvPr id="4" name="TextBox 3">
            <a:extLst>
              <a:ext uri="{FF2B5EF4-FFF2-40B4-BE49-F238E27FC236}">
                <a16:creationId xmlns:a16="http://schemas.microsoft.com/office/drawing/2014/main" id="{10185C4A-6E57-49CA-8D5E-D6DFE718058B}"/>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12:7 </a:t>
            </a:r>
            <a:endParaRPr lang="en-ZA" sz="3200" dirty="0">
              <a:solidFill>
                <a:schemeClr val="bg1"/>
              </a:solidFill>
            </a:endParaRPr>
          </a:p>
          <a:p>
            <a:endParaRPr lang="en-IN" dirty="0"/>
          </a:p>
        </p:txBody>
      </p:sp>
    </p:spTree>
    <p:extLst>
      <p:ext uri="{BB962C8B-B14F-4D97-AF65-F5344CB8AC3E}">
        <p14:creationId xmlns:p14="http://schemas.microsoft.com/office/powerpoint/2010/main" val="984466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94467DD2-2361-4136-8C61-3FBC48F0F1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EA80C2E-86CB-F597-D332-21E0A55F7EE0}"/>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highlight>
                  <a:srgbClr val="FFFFFF"/>
                </a:highlight>
                <a:latin typeface="Inter"/>
              </a:rPr>
              <a:t>8</a:t>
            </a:r>
            <a:r>
              <a:rPr lang="en-US" sz="4400" b="0" i="0" dirty="0">
                <a:solidFill>
                  <a:srgbClr val="121212"/>
                </a:solidFill>
                <a:effectLst/>
                <a:highlight>
                  <a:srgbClr val="FFFFFF"/>
                </a:highlight>
                <a:latin typeface="Inter"/>
              </a:rPr>
              <a:t>From there Abram moved on to the hill country east of Bethel and pitched his tent, with Bethel to the west and Ai to the east. There he built an altar to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and he called on the name of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5" name="TextBox 4">
            <a:extLst>
              <a:ext uri="{FF2B5EF4-FFF2-40B4-BE49-F238E27FC236}">
                <a16:creationId xmlns:a16="http://schemas.microsoft.com/office/drawing/2014/main" id="{40216029-5F4E-398C-42DE-ABBFB771DF60}"/>
              </a:ext>
            </a:extLst>
          </p:cNvPr>
          <p:cNvSpPr txBox="1"/>
          <p:nvPr/>
        </p:nvSpPr>
        <p:spPr>
          <a:xfrm>
            <a:off x="6216871" y="0"/>
            <a:ext cx="5975129" cy="6858000"/>
          </a:xfrm>
          <a:prstGeom prst="rect">
            <a:avLst/>
          </a:prstGeom>
          <a:noFill/>
        </p:spPr>
        <p:txBody>
          <a:bodyPr wrap="square" rtlCol="0">
            <a:noAutofit/>
          </a:bodyPr>
          <a:lstStyle/>
          <a:p>
            <a:r>
              <a:rPr lang="bo-CN" sz="5400" dirty="0">
                <a:solidFill>
                  <a:srgbClr val="777A7B"/>
                </a:solidFill>
                <a:latin typeface="Inter"/>
              </a:rPr>
              <a:t>8</a:t>
            </a:r>
            <a:r>
              <a:rPr lang="bo-CN" sz="5400" dirty="0">
                <a:solidFill>
                  <a:srgbClr val="121212"/>
                </a:solidFill>
                <a:latin typeface="Inter"/>
              </a:rPr>
              <a:t>ཡང་ཨབ་རམ་ཡུལ་དེ་ནས་པེད་ཨེལ་གྱི་ཤར་ཕྱོགས་སུ་ཡོད་པའི་རི་བོའི་གནས་སུ་སྤར་ཏེ་སྦྲ་གུར་ཕུབ་པར་མཛད༌དོ། །ཡུལ་དེའི་ནུབ་ཕྱོགས་ནི་པེད་ཨེལ་དང་ཤར་ཕྱོགས་ནི་ཨེ་ཡུ་གཉིས༌སོ། །ཡང་ཁོང་གིས་ཡུལ་དེ་ནས་དཀོན་མཆོག་ཡ་ཝཱེ་ལ་མཆོད་ཁྲི་ཞིག་བཞེངས་ཏེ་ཁོང་གི་མཚན་ལ་ཞུ་བ༌ཞུས།</a:t>
            </a:r>
            <a:endParaRPr lang="en-ZA" dirty="0"/>
          </a:p>
        </p:txBody>
      </p:sp>
    </p:spTree>
    <p:extLst>
      <p:ext uri="{BB962C8B-B14F-4D97-AF65-F5344CB8AC3E}">
        <p14:creationId xmlns:p14="http://schemas.microsoft.com/office/powerpoint/2010/main" val="2351519223"/>
      </p:ext>
    </p:extLst>
  </p:cSld>
  <p:clrMapOvr>
    <a:masterClrMapping/>
  </p:clrMapOvr>
  <mc:AlternateContent xmlns:mc="http://schemas.openxmlformats.org/markup-compatibility/2006" xmlns:p14="http://schemas.microsoft.com/office/powerpoint/2010/main">
    <mc:Choice Requires="p14">
      <p:transition spd="slow" p14:dur="2000" advTm="9734"/>
    </mc:Choice>
    <mc:Fallback xmlns="">
      <p:transition spd="slow" advTm="9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BB1EB-CEC7-10E1-7AC4-551E0C5B91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95A0FD8-E4B9-D5C6-CF96-54E0007FB3C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860C3CA-DD39-4C48-8330-4557BFFC4D34}"/>
              </a:ext>
            </a:extLst>
          </p:cNvPr>
          <p:cNvPicPr>
            <a:picLocks noChangeAspect="1"/>
          </p:cNvPicPr>
          <p:nvPr/>
        </p:nvPicPr>
        <p:blipFill>
          <a:blip r:embed="rId2"/>
          <a:stretch>
            <a:fillRect/>
          </a:stretch>
        </p:blipFill>
        <p:spPr>
          <a:xfrm>
            <a:off x="0" y="-504157"/>
            <a:ext cx="12192000" cy="7362157"/>
          </a:xfrm>
          <a:prstGeom prst="rect">
            <a:avLst/>
          </a:prstGeom>
        </p:spPr>
      </p:pic>
      <p:sp>
        <p:nvSpPr>
          <p:cNvPr id="5" name="TextBox 4">
            <a:extLst>
              <a:ext uri="{FF2B5EF4-FFF2-40B4-BE49-F238E27FC236}">
                <a16:creationId xmlns:a16="http://schemas.microsoft.com/office/drawing/2014/main" id="{2098EFF4-3735-479E-B172-B13D0B7DB28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12:8 </a:t>
            </a:r>
            <a:endParaRPr lang="en-ZA" sz="3200" dirty="0">
              <a:solidFill>
                <a:schemeClr val="bg1"/>
              </a:solidFill>
            </a:endParaRPr>
          </a:p>
          <a:p>
            <a:endParaRPr lang="en-IN" dirty="0"/>
          </a:p>
        </p:txBody>
      </p:sp>
    </p:spTree>
    <p:extLst>
      <p:ext uri="{BB962C8B-B14F-4D97-AF65-F5344CB8AC3E}">
        <p14:creationId xmlns:p14="http://schemas.microsoft.com/office/powerpoint/2010/main" val="2741046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9E012804-F293-44B0-9E52-BA2699924B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AE9A9F3-4E54-15F3-1B22-3787F0F16161}"/>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9</a:t>
            </a:r>
            <a:r>
              <a:rPr lang="en-US" sz="4800" b="0" i="0" dirty="0">
                <a:solidFill>
                  <a:srgbClr val="121212"/>
                </a:solidFill>
                <a:effectLst/>
                <a:highlight>
                  <a:srgbClr val="FFFFFF"/>
                </a:highlight>
                <a:latin typeface="Inter"/>
              </a:rPr>
              <a:t>And Abram journeyed on toward the Negev.</a:t>
            </a:r>
            <a:endParaRPr lang="en-ZA" dirty="0"/>
          </a:p>
        </p:txBody>
      </p:sp>
      <p:sp>
        <p:nvSpPr>
          <p:cNvPr id="3" name="TextBox 2">
            <a:extLst>
              <a:ext uri="{FF2B5EF4-FFF2-40B4-BE49-F238E27FC236}">
                <a16:creationId xmlns:a16="http://schemas.microsoft.com/office/drawing/2014/main" id="{94A9BB19-781E-8675-DF6B-225227AA4C1C}"/>
              </a:ext>
            </a:extLst>
          </p:cNvPr>
          <p:cNvSpPr txBox="1"/>
          <p:nvPr/>
        </p:nvSpPr>
        <p:spPr>
          <a:xfrm>
            <a:off x="6216871" y="0"/>
            <a:ext cx="5975129" cy="6858000"/>
          </a:xfrm>
          <a:prstGeom prst="rect">
            <a:avLst/>
          </a:prstGeom>
          <a:noFill/>
        </p:spPr>
        <p:txBody>
          <a:bodyPr wrap="square" rtlCol="0">
            <a:noAutofit/>
          </a:bodyPr>
          <a:lstStyle/>
          <a:p>
            <a:r>
              <a:rPr lang="bo-CN" sz="7200" dirty="0">
                <a:solidFill>
                  <a:srgbClr val="777A7B"/>
                </a:solidFill>
                <a:latin typeface="Inter"/>
              </a:rPr>
              <a:t>9</a:t>
            </a:r>
            <a:r>
              <a:rPr lang="bo-CN" sz="7200" dirty="0">
                <a:solidFill>
                  <a:srgbClr val="121212"/>
                </a:solidFill>
                <a:latin typeface="Inter"/>
              </a:rPr>
              <a:t>ཕྱིས་སུ་ཨབ་རམ་ཡང་རིམ་གྱིས་ནེ་གུབ་ཡུལ་ཕྱོགས་སུ་གནས་སྤར༌ཏོ།།</a:t>
            </a:r>
            <a:endParaRPr lang="en-ZA" dirty="0"/>
          </a:p>
        </p:txBody>
      </p:sp>
    </p:spTree>
    <p:extLst>
      <p:ext uri="{BB962C8B-B14F-4D97-AF65-F5344CB8AC3E}">
        <p14:creationId xmlns:p14="http://schemas.microsoft.com/office/powerpoint/2010/main" val="941335808"/>
      </p:ext>
    </p:extLst>
  </p:cSld>
  <p:clrMapOvr>
    <a:masterClrMapping/>
  </p:clrMapOvr>
  <mc:AlternateContent xmlns:mc="http://schemas.openxmlformats.org/markup-compatibility/2006" xmlns:p14="http://schemas.microsoft.com/office/powerpoint/2010/main">
    <mc:Choice Requires="p14">
      <p:transition spd="slow" p14:dur="2000" advTm="6637"/>
    </mc:Choice>
    <mc:Fallback xmlns="">
      <p:transition spd="slow" advTm="6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56C29-8D5A-53AD-CB7D-16229E35AEE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036A836-ADAF-5463-D47F-D2D46D28254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FC3D867-908C-433B-A3BA-595E7A15803F}"/>
              </a:ext>
            </a:extLst>
          </p:cNvPr>
          <p:cNvPicPr>
            <a:picLocks noChangeAspect="1"/>
          </p:cNvPicPr>
          <p:nvPr/>
        </p:nvPicPr>
        <p:blipFill>
          <a:blip r:embed="rId2"/>
          <a:stretch>
            <a:fillRect/>
          </a:stretch>
        </p:blipFill>
        <p:spPr>
          <a:xfrm>
            <a:off x="0" y="0"/>
            <a:ext cx="13036990" cy="6858000"/>
          </a:xfrm>
          <a:prstGeom prst="rect">
            <a:avLst/>
          </a:prstGeom>
        </p:spPr>
      </p:pic>
      <p:sp>
        <p:nvSpPr>
          <p:cNvPr id="4" name="TextBox 3">
            <a:extLst>
              <a:ext uri="{FF2B5EF4-FFF2-40B4-BE49-F238E27FC236}">
                <a16:creationId xmlns:a16="http://schemas.microsoft.com/office/drawing/2014/main" id="{17C3F078-BFF9-4C35-8569-E843F4A77DA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12:9</a:t>
            </a:r>
            <a:endParaRPr lang="en-ZA" sz="3200" dirty="0">
              <a:solidFill>
                <a:schemeClr val="bg1"/>
              </a:solidFill>
            </a:endParaRPr>
          </a:p>
          <a:p>
            <a:endParaRPr lang="en-IN" dirty="0"/>
          </a:p>
        </p:txBody>
      </p:sp>
    </p:spTree>
    <p:extLst>
      <p:ext uri="{BB962C8B-B14F-4D97-AF65-F5344CB8AC3E}">
        <p14:creationId xmlns:p14="http://schemas.microsoft.com/office/powerpoint/2010/main" val="1010332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B8B679C-BEB0-4133-BA9A-D74B77D844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749A5170-81AB-A65B-2F2C-5944C26787FF}"/>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sz="18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dirty="0">
                <a:solidFill>
                  <a:srgbClr val="777A7B"/>
                </a:solidFill>
                <a:effectLst/>
                <a:highlight>
                  <a:srgbClr val="FFFFFF"/>
                </a:highlight>
                <a:latin typeface="Inter"/>
              </a:rPr>
              <a:t>10</a:t>
            </a:r>
            <a:r>
              <a:rPr lang="en-US" sz="4800" b="0" i="0" dirty="0">
                <a:solidFill>
                  <a:srgbClr val="121212"/>
                </a:solidFill>
                <a:effectLst/>
                <a:highlight>
                  <a:srgbClr val="FFFFFF"/>
                </a:highlight>
                <a:latin typeface="Inter"/>
              </a:rPr>
              <a:t>Now there was a famine in the land. So Abram went down to Egypt to live there for a while because the famine was severe. </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87BDA4A2-4742-B99C-5868-FF15BB1F536F}"/>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10</a:t>
            </a:r>
            <a:r>
              <a:rPr lang="bo-CN" sz="6000" dirty="0">
                <a:solidFill>
                  <a:srgbClr val="121212"/>
                </a:solidFill>
                <a:latin typeface="Inter"/>
              </a:rPr>
              <a:t>དེ་ཡང་ཀ་ན་ཨན་ཡུལ་དུ་མུ་གེ་ཤིན་ཏུ་ཆེན་པོ་བྱུང༌བས། ཨབ་རམ་འཁོར་དང་བཅས་པ་གནས་སྐབས་སུ་སྡོད་པའི་ཕྱིར་མར་ཨེ་ཅིབ་ཡུལ་དུ་སོང་བ༌དང༌། </a:t>
            </a:r>
            <a:endParaRPr lang="en-ZA" dirty="0"/>
          </a:p>
        </p:txBody>
      </p:sp>
    </p:spTree>
    <p:extLst>
      <p:ext uri="{BB962C8B-B14F-4D97-AF65-F5344CB8AC3E}">
        <p14:creationId xmlns:p14="http://schemas.microsoft.com/office/powerpoint/2010/main" val="1610237050"/>
      </p:ext>
    </p:extLst>
  </p:cSld>
  <p:clrMapOvr>
    <a:masterClrMapping/>
  </p:clrMapOvr>
  <mc:AlternateContent xmlns:mc="http://schemas.openxmlformats.org/markup-compatibility/2006" xmlns:p14="http://schemas.microsoft.com/office/powerpoint/2010/main">
    <mc:Choice Requires="p14">
      <p:transition spd="slow" p14:dur="2000" advTm="7697"/>
    </mc:Choice>
    <mc:Fallback xmlns="">
      <p:transition spd="slow" advTm="7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AE5CF-3EDB-2B38-2163-8FB4E1749E6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168AADE-6D7A-9CE3-C570-D99FF520436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16EA7C0-3EE3-4945-9B0B-F06B9CDE6CB5}"/>
              </a:ext>
            </a:extLst>
          </p:cNvPr>
          <p:cNvPicPr>
            <a:picLocks noChangeAspect="1"/>
          </p:cNvPicPr>
          <p:nvPr/>
        </p:nvPicPr>
        <p:blipFill>
          <a:blip r:embed="rId2"/>
          <a:stretch>
            <a:fillRect/>
          </a:stretch>
        </p:blipFill>
        <p:spPr>
          <a:xfrm>
            <a:off x="0" y="-1"/>
            <a:ext cx="12192000" cy="6963159"/>
          </a:xfrm>
          <a:prstGeom prst="rect">
            <a:avLst/>
          </a:prstGeom>
        </p:spPr>
      </p:pic>
      <p:sp>
        <p:nvSpPr>
          <p:cNvPr id="5" name="TextBox 4">
            <a:extLst>
              <a:ext uri="{FF2B5EF4-FFF2-40B4-BE49-F238E27FC236}">
                <a16:creationId xmlns:a16="http://schemas.microsoft.com/office/drawing/2014/main" id="{E255DB7E-83F6-421D-A014-84DFCA8E773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12:10</a:t>
            </a:r>
            <a:endParaRPr lang="en-ZA" sz="3200" dirty="0">
              <a:solidFill>
                <a:schemeClr val="bg1"/>
              </a:solidFill>
            </a:endParaRPr>
          </a:p>
          <a:p>
            <a:endParaRPr lang="en-IN" dirty="0"/>
          </a:p>
        </p:txBody>
      </p:sp>
    </p:spTree>
    <p:extLst>
      <p:ext uri="{BB962C8B-B14F-4D97-AF65-F5344CB8AC3E}">
        <p14:creationId xmlns:p14="http://schemas.microsoft.com/office/powerpoint/2010/main" val="3161936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830ECC67-7F31-43E1-844A-3E7C890E7A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AD7CDF8D-6DA8-F009-84FD-570C0123A365}"/>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11</a:t>
            </a:r>
            <a:r>
              <a:rPr lang="en-US" sz="3600" b="0" i="0" dirty="0">
                <a:solidFill>
                  <a:srgbClr val="121212"/>
                </a:solidFill>
                <a:effectLst/>
                <a:highlight>
                  <a:srgbClr val="FFFFFF"/>
                </a:highlight>
                <a:latin typeface="Inter"/>
              </a:rPr>
              <a:t>As he was about to enter Egypt, he said to his wife Sarai, “Look, I know that you are a beautiful woman, </a:t>
            </a:r>
            <a:r>
              <a:rPr lang="en-US" sz="3600" b="0" i="0" dirty="0">
                <a:solidFill>
                  <a:srgbClr val="777A7B"/>
                </a:solidFill>
                <a:effectLst/>
                <a:highlight>
                  <a:srgbClr val="FFFFFF"/>
                </a:highlight>
                <a:latin typeface="Inter"/>
              </a:rPr>
              <a:t>12</a:t>
            </a:r>
            <a:r>
              <a:rPr lang="en-US" sz="3600" b="0" i="0" dirty="0">
                <a:solidFill>
                  <a:srgbClr val="121212"/>
                </a:solidFill>
                <a:effectLst/>
                <a:highlight>
                  <a:srgbClr val="FFFFFF"/>
                </a:highlight>
                <a:latin typeface="Inter"/>
              </a:rPr>
              <a:t>and when the Egyptians see you, they will say, ‘This is his wife.’ Then they will kill me but will let you live. </a:t>
            </a:r>
            <a:r>
              <a:rPr lang="en-US" sz="3600" b="0" i="0" dirty="0">
                <a:solidFill>
                  <a:srgbClr val="777A7B"/>
                </a:solidFill>
                <a:effectLst/>
                <a:highlight>
                  <a:srgbClr val="FFFFFF"/>
                </a:highlight>
                <a:latin typeface="Inter"/>
              </a:rPr>
              <a:t>13</a:t>
            </a:r>
            <a:r>
              <a:rPr lang="en-US" sz="3600" b="0" i="0" dirty="0">
                <a:solidFill>
                  <a:srgbClr val="121212"/>
                </a:solidFill>
                <a:effectLst/>
                <a:highlight>
                  <a:srgbClr val="FFFFFF"/>
                </a:highlight>
                <a:latin typeface="Inter"/>
              </a:rPr>
              <a:t>Please say you are my sister, so that I will be treated well for your sake, and on account of you my life will be spared.”</a:t>
            </a:r>
            <a:endParaRPr lang="en-ZA" dirty="0"/>
          </a:p>
        </p:txBody>
      </p:sp>
      <p:sp>
        <p:nvSpPr>
          <p:cNvPr id="6" name="TextBox 5">
            <a:extLst>
              <a:ext uri="{FF2B5EF4-FFF2-40B4-BE49-F238E27FC236}">
                <a16:creationId xmlns:a16="http://schemas.microsoft.com/office/drawing/2014/main" id="{03117A3D-4759-E142-3C8D-D58A27B77FA4}"/>
              </a:ext>
            </a:extLst>
          </p:cNvPr>
          <p:cNvSpPr txBox="1"/>
          <p:nvPr/>
        </p:nvSpPr>
        <p:spPr>
          <a:xfrm>
            <a:off x="6216871" y="0"/>
            <a:ext cx="5975129" cy="6858000"/>
          </a:xfrm>
          <a:prstGeom prst="rect">
            <a:avLst/>
          </a:prstGeom>
          <a:noFill/>
        </p:spPr>
        <p:txBody>
          <a:bodyPr wrap="square" rtlCol="0">
            <a:noAutofit/>
          </a:bodyPr>
          <a:lstStyle/>
          <a:p>
            <a:r>
              <a:rPr lang="bo-CN" sz="4000" dirty="0">
                <a:solidFill>
                  <a:srgbClr val="777A7B"/>
                </a:solidFill>
                <a:latin typeface="Inter"/>
              </a:rPr>
              <a:t>11</a:t>
            </a:r>
            <a:r>
              <a:rPr lang="bo-CN" sz="4000" dirty="0">
                <a:solidFill>
                  <a:srgbClr val="121212"/>
                </a:solidFill>
                <a:latin typeface="Inter"/>
              </a:rPr>
              <a:t>ཨེ་ཅིབ་ཡུལ་དུ་སླེབས་ལ་ཉེ་བ༌ན། ཁོས་རང་གི་ཆུང་མ་སཱ་ར་ཡུ་ལ་འདི༌ལྟར། ཉོན༌དང༌། བདག་གིས་ཁྱོད་ནི་མཛེས་ཤིང་སྡུག་པའི་བུད་མེད་ཅིག་ཡིན་པ་ཤེས༌སོ།། </a:t>
            </a:r>
            <a:r>
              <a:rPr lang="bo-CN" sz="4000" dirty="0">
                <a:solidFill>
                  <a:srgbClr val="777A7B"/>
                </a:solidFill>
                <a:latin typeface="Inter"/>
              </a:rPr>
              <a:t>12</a:t>
            </a:r>
            <a:r>
              <a:rPr lang="bo-CN" sz="4000" dirty="0">
                <a:solidFill>
                  <a:srgbClr val="121212"/>
                </a:solidFill>
                <a:latin typeface="Inter"/>
              </a:rPr>
              <a:t>ཨེ་ཅིབ་ཀྱི་མི་རྣམས་ཀྱིས་ཁྱོད་རང་མཐོང་བ༌ན། འདི་ནི་ཁོའི་ཆུང་མ་ཡིན་ཞེས་སྨྲ་ངེས༌ཤིང༌། དེ་དག་གིས་ང་རང་གསོད་པར་འགྱུར་ཡང་ཁྱོད་ནི་གསོན་པར་བྱེད༌དོ།། </a:t>
            </a:r>
            <a:r>
              <a:rPr lang="bo-CN" sz="4000" dirty="0">
                <a:solidFill>
                  <a:srgbClr val="777A7B"/>
                </a:solidFill>
                <a:latin typeface="Inter"/>
              </a:rPr>
              <a:t>13</a:t>
            </a:r>
            <a:r>
              <a:rPr lang="bo-CN" sz="4000" dirty="0">
                <a:solidFill>
                  <a:srgbClr val="121212"/>
                </a:solidFill>
                <a:latin typeface="Inter"/>
              </a:rPr>
              <a:t>དེའི༌ཕྱིར། ཁྱོད་ནི་བདག་གི་སྲིང་མོ་ཡིན་ཞེས་སྨྲ་བར༌མཛོད། ཅིའི་ཕྱིར་ཞེ༌ན། ང་རང་ཁྱོད་ལ་བརྟེན་ནས་བདེ་བར་གནས༌ཤིང༌། ངའི་ཚེ་སྲོག་ཀྱང་ཁྱོད་ལ་བརྟེན་ནས་གསོན་ཐུབ་པའི་ཕྱིར་ཡིན་ཞེས་སྨྲས༌སོ།།</a:t>
            </a:r>
            <a:endParaRPr lang="en-ZA" dirty="0"/>
          </a:p>
        </p:txBody>
      </p:sp>
    </p:spTree>
    <p:extLst>
      <p:ext uri="{BB962C8B-B14F-4D97-AF65-F5344CB8AC3E}">
        <p14:creationId xmlns:p14="http://schemas.microsoft.com/office/powerpoint/2010/main" val="2672754821"/>
      </p:ext>
    </p:extLst>
  </p:cSld>
  <p:clrMapOvr>
    <a:masterClrMapping/>
  </p:clrMapOvr>
  <mc:AlternateContent xmlns:mc="http://schemas.openxmlformats.org/markup-compatibility/2006" xmlns:p14="http://schemas.microsoft.com/office/powerpoint/2010/main">
    <mc:Choice Requires="p14">
      <p:transition spd="slow" p14:dur="2000" advTm="28607"/>
    </mc:Choice>
    <mc:Fallback xmlns="">
      <p:transition spd="slow" advTm="28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0C8B7-807E-2750-D95B-C9C10584344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5F14104-93E7-99D4-F1C2-467CFFEDFFD7}"/>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5F478AAE-8B32-42D7-8D6A-B4274955FE82}"/>
              </a:ext>
            </a:extLst>
          </p:cNvPr>
          <p:cNvPicPr>
            <a:picLocks noChangeAspect="1"/>
          </p:cNvPicPr>
          <p:nvPr/>
        </p:nvPicPr>
        <p:blipFill>
          <a:blip r:embed="rId2"/>
          <a:stretch>
            <a:fillRect/>
          </a:stretch>
        </p:blipFill>
        <p:spPr>
          <a:xfrm>
            <a:off x="0" y="0"/>
            <a:ext cx="13005326" cy="6858000"/>
          </a:xfrm>
          <a:prstGeom prst="rect">
            <a:avLst/>
          </a:prstGeom>
        </p:spPr>
      </p:pic>
      <p:sp>
        <p:nvSpPr>
          <p:cNvPr id="4" name="TextBox 3">
            <a:extLst>
              <a:ext uri="{FF2B5EF4-FFF2-40B4-BE49-F238E27FC236}">
                <a16:creationId xmlns:a16="http://schemas.microsoft.com/office/drawing/2014/main" id="{4E8D736A-D101-8159-5F7A-23AE40339CB9}"/>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12:11-13</a:t>
            </a:r>
            <a:endParaRPr lang="en-ZA" sz="3200" dirty="0">
              <a:solidFill>
                <a:schemeClr val="bg1"/>
              </a:solidFill>
            </a:endParaRPr>
          </a:p>
          <a:p>
            <a:endParaRPr lang="en-IN" dirty="0"/>
          </a:p>
        </p:txBody>
      </p:sp>
    </p:spTree>
    <p:extLst>
      <p:ext uri="{BB962C8B-B14F-4D97-AF65-F5344CB8AC3E}">
        <p14:creationId xmlns:p14="http://schemas.microsoft.com/office/powerpoint/2010/main" val="1553349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55ADF1B6-05CA-40BC-A422-DA0EC67977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4" name="TextBox 3">
            <a:extLst>
              <a:ext uri="{FF2B5EF4-FFF2-40B4-BE49-F238E27FC236}">
                <a16:creationId xmlns:a16="http://schemas.microsoft.com/office/drawing/2014/main" id="{E647C0B8-D4D9-BBE2-D7A6-D1F81EE13B65}"/>
              </a:ext>
            </a:extLst>
          </p:cNvPr>
          <p:cNvSpPr txBox="1"/>
          <p:nvPr/>
        </p:nvSpPr>
        <p:spPr>
          <a:xfrm>
            <a:off x="0" y="0"/>
            <a:ext cx="5975131" cy="6858000"/>
          </a:xfrm>
          <a:prstGeom prst="rect">
            <a:avLst/>
          </a:prstGeom>
          <a:noFill/>
        </p:spPr>
        <p:txBody>
          <a:bodyPr wrap="square" rtlCol="0">
            <a:noAutofit/>
          </a:bodyPr>
          <a:lstStyle/>
          <a:p>
            <a:br>
              <a:rPr lang="en-US" sz="4000" b="0" i="0" dirty="0">
                <a:solidFill>
                  <a:srgbClr val="777A7B"/>
                </a:solidFill>
                <a:effectLst/>
                <a:highlight>
                  <a:srgbClr val="FFFFFF"/>
                </a:highlight>
                <a:latin typeface="Inter"/>
              </a:rPr>
            </a:br>
            <a:r>
              <a:rPr lang="en-US" sz="4000" b="0" i="0" dirty="0">
                <a:solidFill>
                  <a:srgbClr val="777A7B"/>
                </a:solidFill>
                <a:effectLst/>
                <a:highlight>
                  <a:srgbClr val="FFFFFF"/>
                </a:highlight>
                <a:latin typeface="Inter"/>
              </a:rPr>
              <a:t>14</a:t>
            </a:r>
            <a:r>
              <a:rPr lang="en-US" sz="4000" b="0" i="0" dirty="0">
                <a:solidFill>
                  <a:srgbClr val="121212"/>
                </a:solidFill>
                <a:effectLst/>
                <a:highlight>
                  <a:srgbClr val="FFFFFF"/>
                </a:highlight>
                <a:latin typeface="Inter"/>
              </a:rPr>
              <a:t>So when Abram entered Egypt, the Egyptians saw that the woman was very beautiful. </a:t>
            </a:r>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When Pharaoh’s officials saw Sarai, they commended her to him, and she was taken into the palace of Pharaoh. </a:t>
            </a:r>
            <a:endParaRPr lang="en-ZA" sz="4000" dirty="0"/>
          </a:p>
        </p:txBody>
      </p:sp>
      <p:sp>
        <p:nvSpPr>
          <p:cNvPr id="5" name="TextBox 4">
            <a:extLst>
              <a:ext uri="{FF2B5EF4-FFF2-40B4-BE49-F238E27FC236}">
                <a16:creationId xmlns:a16="http://schemas.microsoft.com/office/drawing/2014/main" id="{99D38DEE-F9D0-2D61-C6D6-0B99E547B839}"/>
              </a:ext>
            </a:extLst>
          </p:cNvPr>
          <p:cNvSpPr txBox="1"/>
          <p:nvPr/>
        </p:nvSpPr>
        <p:spPr>
          <a:xfrm>
            <a:off x="6216871" y="0"/>
            <a:ext cx="5975129" cy="6858000"/>
          </a:xfrm>
          <a:prstGeom prst="rect">
            <a:avLst/>
          </a:prstGeom>
          <a:noFill/>
        </p:spPr>
        <p:txBody>
          <a:bodyPr wrap="square" rtlCol="0">
            <a:noAutofit/>
          </a:bodyPr>
          <a:lstStyle/>
          <a:p>
            <a:r>
              <a:rPr lang="bo-CN" sz="4800" dirty="0">
                <a:solidFill>
                  <a:srgbClr val="777A7B"/>
                </a:solidFill>
                <a:latin typeface="Inter"/>
              </a:rPr>
              <a:t>14</a:t>
            </a:r>
            <a:r>
              <a:rPr lang="bo-CN" sz="4800" dirty="0">
                <a:solidFill>
                  <a:srgbClr val="121212"/>
                </a:solidFill>
                <a:latin typeface="Inter"/>
              </a:rPr>
              <a:t>དེ་ནས་ཨབ་རམ་འཁོར་དང་བཅས་པ་ཨེ་ཅིབ་ཡུལ་དུ་སླེབས་པ༌དང༌། ཨེ་ཅིབ་ཀྱི་མི་རྣམས་ཀྱིས་བུད་མེད་དེ་ཤིན་ཏུ་མཛེས་པར་མཐོང༌ཞིང༌། </a:t>
            </a:r>
            <a:r>
              <a:rPr lang="bo-CN" sz="4800" dirty="0">
                <a:solidFill>
                  <a:srgbClr val="777A7B"/>
                </a:solidFill>
                <a:latin typeface="Inter"/>
              </a:rPr>
              <a:t>15</a:t>
            </a:r>
            <a:r>
              <a:rPr lang="bo-CN" sz="4800" dirty="0">
                <a:solidFill>
                  <a:srgbClr val="121212"/>
                </a:solidFill>
                <a:latin typeface="Inter"/>
              </a:rPr>
              <a:t>རྒྱལ་པོ་ཕཱར་ཨོལ་གྱི་བློན་ཆེན་རྣམས་ཀྱིས་བུད་མེད་མཛེས་མ་དེ་མཐོང་ཞིང་ཁོའི་མདུན་དུ་བསྟོད་བསྔགས་བྱས༌པས། བུད་མེད་དེའང་རྒྱལ་པོའི་ཕོ་བྲང་དུ་ཁྲིད༌དོ།། </a:t>
            </a:r>
            <a:endParaRPr lang="en-ZA" dirty="0"/>
          </a:p>
        </p:txBody>
      </p:sp>
    </p:spTree>
    <p:extLst>
      <p:ext uri="{BB962C8B-B14F-4D97-AF65-F5344CB8AC3E}">
        <p14:creationId xmlns:p14="http://schemas.microsoft.com/office/powerpoint/2010/main" val="3372419406"/>
      </p:ext>
    </p:extLst>
  </p:cSld>
  <p:clrMapOvr>
    <a:masterClrMapping/>
  </p:clrMapOvr>
  <mc:AlternateContent xmlns:mc="http://schemas.openxmlformats.org/markup-compatibility/2006" xmlns:p14="http://schemas.microsoft.com/office/powerpoint/2010/main">
    <mc:Choice Requires="p14">
      <p:transition spd="slow" p14:dur="2000" advTm="8460"/>
    </mc:Choice>
    <mc:Fallback xmlns="">
      <p:transition spd="slow" advTm="8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5400" dirty="0"/>
              <a:t>Abraham</a:t>
            </a:r>
          </a:p>
          <a:p>
            <a:r>
              <a:rPr lang="en-ZA" sz="54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 God calls Abram – Gen 12:1-20 </a:t>
            </a:r>
            <a:endParaRPr lang="en-ZA" sz="5400" dirty="0"/>
          </a:p>
        </p:txBody>
      </p:sp>
      <p:pic>
        <p:nvPicPr>
          <p:cNvPr id="8" name="Audio 7">
            <a:hlinkClick r:id="" action="ppaction://media"/>
            <a:extLst>
              <a:ext uri="{FF2B5EF4-FFF2-40B4-BE49-F238E27FC236}">
                <a16:creationId xmlns:a16="http://schemas.microsoft.com/office/drawing/2014/main" id="{3DD724B6-5D0A-55FC-A5E3-D2754B8B18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F0DEE1FF-6F06-3CDB-0840-9A85AE7B6409}"/>
              </a:ext>
            </a:extLst>
          </p:cNvPr>
          <p:cNvSpPr txBox="1"/>
          <p:nvPr/>
        </p:nvSpPr>
        <p:spPr>
          <a:xfrm>
            <a:off x="6216871" y="0"/>
            <a:ext cx="5975129" cy="6858000"/>
          </a:xfrm>
          <a:prstGeom prst="rect">
            <a:avLst/>
          </a:prstGeom>
          <a:noFill/>
        </p:spPr>
        <p:txBody>
          <a:bodyPr wrap="square" rtlCol="0">
            <a:noAutofit/>
          </a:bodyPr>
          <a:lstStyle/>
          <a:p>
            <a:pPr algn="ctr"/>
            <a:r>
              <a:rPr lang="bo-CN" sz="6600" b="1" cap="all" dirty="0">
                <a:latin typeface="Microsoft Himalaya "/>
                <a:cs typeface="+mj-cs"/>
              </a:rPr>
              <a:t>བཀོད་པ</a:t>
            </a:r>
            <a:r>
              <a:rPr lang="en-ZA" sz="6600" b="1" cap="all" dirty="0">
                <a:latin typeface="Microsoft Himalaya "/>
                <a:cs typeface="+mj-cs"/>
              </a:rPr>
              <a:t> 12:1-20 </a:t>
            </a:r>
            <a:endParaRPr lang="en-ZA" sz="6600" dirty="0"/>
          </a:p>
          <a:p>
            <a:r>
              <a:rPr lang="bo-CN" sz="6600" b="1" i="0" dirty="0">
                <a:effectLst/>
                <a:latin typeface="Arial" panose="020B0604020202020204" pitchFamily="34" charset="0"/>
              </a:rPr>
              <a:t>དཀོན་མཆོག་གིས་ཨབ་རམ་ལ་</a:t>
            </a:r>
            <a:endParaRPr lang="en-ZA" sz="6600" b="1" i="0" dirty="0">
              <a:effectLst/>
              <a:latin typeface="Arial" panose="020B0604020202020204" pitchFamily="34" charset="0"/>
            </a:endParaRPr>
          </a:p>
          <a:p>
            <a:r>
              <a:rPr lang="bo-CN" sz="6600" b="1" i="0" dirty="0">
                <a:effectLst/>
                <a:latin typeface="Arial" panose="020B0604020202020204" pitchFamily="34" charset="0"/>
              </a:rPr>
              <a:t>འབོད་པ། </a:t>
            </a:r>
            <a:endParaRPr lang="en-ZA" sz="6600" b="1" i="0" dirty="0">
              <a:effectLst/>
              <a:latin typeface="Arial" panose="020B0604020202020204" pitchFamily="34" charset="0"/>
            </a:endParaRPr>
          </a:p>
        </p:txBody>
      </p:sp>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323"/>
    </mc:Choice>
    <mc:Fallback xmlns="">
      <p:transition spd="slow" advTm="4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D237A-8AC2-2017-5D2D-961D018C2B8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588974D-47FE-0ECB-13F0-0FC95EF5F75C}"/>
              </a:ext>
            </a:extLst>
          </p:cNvPr>
          <p:cNvSpPr>
            <a:spLocks noGrp="1"/>
          </p:cNvSpPr>
          <p:nvPr>
            <p:ph idx="1"/>
          </p:nvPr>
        </p:nvSpPr>
        <p:spPr/>
        <p:txBody>
          <a:bodyPr/>
          <a:lstStyle/>
          <a:p>
            <a:endParaRPr lang="en-US"/>
          </a:p>
        </p:txBody>
      </p:sp>
      <p:pic>
        <p:nvPicPr>
          <p:cNvPr id="13" name="Picture 12">
            <a:extLst>
              <a:ext uri="{FF2B5EF4-FFF2-40B4-BE49-F238E27FC236}">
                <a16:creationId xmlns:a16="http://schemas.microsoft.com/office/drawing/2014/main" id="{9720B1C1-13E3-4CC3-AD41-235AA641714D}"/>
              </a:ext>
            </a:extLst>
          </p:cNvPr>
          <p:cNvPicPr>
            <a:picLocks noChangeAspect="1"/>
          </p:cNvPicPr>
          <p:nvPr/>
        </p:nvPicPr>
        <p:blipFill>
          <a:blip r:embed="rId2"/>
          <a:stretch>
            <a:fillRect/>
          </a:stretch>
        </p:blipFill>
        <p:spPr>
          <a:xfrm>
            <a:off x="0" y="0"/>
            <a:ext cx="13716000" cy="6858000"/>
          </a:xfrm>
          <a:prstGeom prst="rect">
            <a:avLst/>
          </a:prstGeom>
        </p:spPr>
      </p:pic>
      <p:sp>
        <p:nvSpPr>
          <p:cNvPr id="4" name="TextBox 3">
            <a:extLst>
              <a:ext uri="{FF2B5EF4-FFF2-40B4-BE49-F238E27FC236}">
                <a16:creationId xmlns:a16="http://schemas.microsoft.com/office/drawing/2014/main" id="{2A1A762C-747B-0532-67B6-319162308956}"/>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12:14,15</a:t>
            </a:r>
            <a:endParaRPr lang="en-ZA" sz="3200" dirty="0">
              <a:solidFill>
                <a:schemeClr val="bg1"/>
              </a:solidFill>
            </a:endParaRPr>
          </a:p>
          <a:p>
            <a:endParaRPr lang="en-IN" dirty="0"/>
          </a:p>
        </p:txBody>
      </p:sp>
    </p:spTree>
    <p:extLst>
      <p:ext uri="{BB962C8B-B14F-4D97-AF65-F5344CB8AC3E}">
        <p14:creationId xmlns:p14="http://schemas.microsoft.com/office/powerpoint/2010/main" val="4160459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5F22C4B9-6908-4413-91BF-BD34B48F38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4" name="TextBox 3">
            <a:extLst>
              <a:ext uri="{FF2B5EF4-FFF2-40B4-BE49-F238E27FC236}">
                <a16:creationId xmlns:a16="http://schemas.microsoft.com/office/drawing/2014/main" id="{78684D47-2C5C-F2B5-F75B-BE3C50A3DC48}"/>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16</a:t>
            </a:r>
            <a:r>
              <a:rPr lang="en-US" sz="4000" b="0" i="0" dirty="0">
                <a:solidFill>
                  <a:srgbClr val="121212"/>
                </a:solidFill>
                <a:effectLst/>
                <a:highlight>
                  <a:srgbClr val="FFFFFF"/>
                </a:highlight>
                <a:latin typeface="Inter"/>
              </a:rPr>
              <a:t>He treated Abram well on her account, and Abram acquired sheep and cattle, male and female donkeys, menservants and maidservants, and camels.</a:t>
            </a:r>
          </a:p>
          <a:p>
            <a:pPr algn="l"/>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however, afflicted Pharaoh and his household with severe plagues because of Abram’s wife Sarai. </a:t>
            </a:r>
          </a:p>
        </p:txBody>
      </p:sp>
      <p:sp>
        <p:nvSpPr>
          <p:cNvPr id="6" name="TextBox 5">
            <a:extLst>
              <a:ext uri="{FF2B5EF4-FFF2-40B4-BE49-F238E27FC236}">
                <a16:creationId xmlns:a16="http://schemas.microsoft.com/office/drawing/2014/main" id="{114C7CD2-2892-1111-2B02-3F414A4AEBFC}"/>
              </a:ext>
            </a:extLst>
          </p:cNvPr>
          <p:cNvSpPr txBox="1"/>
          <p:nvPr/>
        </p:nvSpPr>
        <p:spPr>
          <a:xfrm>
            <a:off x="6216871" y="0"/>
            <a:ext cx="5975129" cy="6858000"/>
          </a:xfrm>
          <a:prstGeom prst="rect">
            <a:avLst/>
          </a:prstGeom>
          <a:noFill/>
        </p:spPr>
        <p:txBody>
          <a:bodyPr wrap="square" rtlCol="0">
            <a:noAutofit/>
          </a:bodyPr>
          <a:lstStyle/>
          <a:p>
            <a:r>
              <a:rPr lang="bo-CN" sz="4800" dirty="0">
                <a:solidFill>
                  <a:srgbClr val="777A7B"/>
                </a:solidFill>
                <a:latin typeface="Inter"/>
              </a:rPr>
              <a:t>16</a:t>
            </a:r>
            <a:r>
              <a:rPr lang="bo-CN" sz="4800" dirty="0">
                <a:solidFill>
                  <a:srgbClr val="121212"/>
                </a:solidFill>
                <a:latin typeface="Inter"/>
              </a:rPr>
              <a:t>རྒྱལ་པོས་བུད་མེད་དེའི་དབང་གིས་ཨབ་རམ་ལ་སྣེ་ལེན་རྒྱ་ཆེན་པོ་མཛད༌ཅིང༌། ཁོང་ལ་ར་ལུག༌དང༌། བ༌གླང༌། རྔ༌མོང༌། བོང༌གསེབ། བོང༌མ། གཡོག་པོ་དང་གཡོག་མོ་རྣམས་ཀྱང་ཐོབ༌བོ།། </a:t>
            </a:r>
            <a:r>
              <a:rPr lang="bo-CN" sz="4800" dirty="0">
                <a:solidFill>
                  <a:srgbClr val="777A7B"/>
                </a:solidFill>
                <a:latin typeface="Inter"/>
              </a:rPr>
              <a:t>17</a:t>
            </a:r>
            <a:r>
              <a:rPr lang="bo-CN" sz="4800" dirty="0">
                <a:solidFill>
                  <a:srgbClr val="121212"/>
                </a:solidFill>
                <a:latin typeface="Inter"/>
              </a:rPr>
              <a:t>དེ་ནས་དཀོན་མཆོག་ཡ་ཝཱེས་ཨབ་རམ་གྱི་ཆུང་མ་སཱ་ར་ཡུའི་དོན་རྐྱེན་གྱི་དབང་གིས་ཕཱར་ཨོལ་དང་ཁོའི་ཁྱིམ་མི་ཡོངས་ལ་སྡུག་བསྔལ་ཆེན་པོ་ཕོག་པར་མཛད༌ཅིང༌། </a:t>
            </a:r>
            <a:endParaRPr lang="en-ZA" dirty="0"/>
          </a:p>
        </p:txBody>
      </p:sp>
    </p:spTree>
    <p:extLst>
      <p:ext uri="{BB962C8B-B14F-4D97-AF65-F5344CB8AC3E}">
        <p14:creationId xmlns:p14="http://schemas.microsoft.com/office/powerpoint/2010/main" val="1600915381"/>
      </p:ext>
    </p:extLst>
  </p:cSld>
  <p:clrMapOvr>
    <a:masterClrMapping/>
  </p:clrMapOvr>
  <mc:AlternateContent xmlns:mc="http://schemas.openxmlformats.org/markup-compatibility/2006" xmlns:p14="http://schemas.microsoft.com/office/powerpoint/2010/main">
    <mc:Choice Requires="p14">
      <p:transition spd="slow" p14:dur="2000" advTm="10986"/>
    </mc:Choice>
    <mc:Fallback xmlns="">
      <p:transition spd="slow" advTm="10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0066-7510-6313-FD46-CF5C30ACE67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606F89E-439C-E83D-A939-BF7BB2CF5B9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74F0F0F-C8AC-B14B-E4F6-E122D6931040}"/>
              </a:ext>
            </a:extLst>
          </p:cNvPr>
          <p:cNvPicPr>
            <a:picLocks noChangeAspect="1"/>
          </p:cNvPicPr>
          <p:nvPr/>
        </p:nvPicPr>
        <p:blipFill>
          <a:blip r:embed="rId2"/>
          <a:stretch>
            <a:fillRect/>
          </a:stretch>
        </p:blipFill>
        <p:spPr>
          <a:xfrm>
            <a:off x="0" y="0"/>
            <a:ext cx="13144500" cy="6858000"/>
          </a:xfrm>
          <a:prstGeom prst="rect">
            <a:avLst/>
          </a:prstGeom>
        </p:spPr>
      </p:pic>
      <p:sp>
        <p:nvSpPr>
          <p:cNvPr id="5" name="TextBox 4">
            <a:extLst>
              <a:ext uri="{FF2B5EF4-FFF2-40B4-BE49-F238E27FC236}">
                <a16:creationId xmlns:a16="http://schemas.microsoft.com/office/drawing/2014/main" id="{D1B02457-E7B3-2122-636D-309046615E5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12:17</a:t>
            </a:r>
            <a:endParaRPr lang="en-ZA" sz="3200" dirty="0">
              <a:solidFill>
                <a:schemeClr val="bg1"/>
              </a:solidFill>
            </a:endParaRPr>
          </a:p>
          <a:p>
            <a:endParaRPr lang="en-IN" dirty="0"/>
          </a:p>
        </p:txBody>
      </p:sp>
    </p:spTree>
    <p:extLst>
      <p:ext uri="{BB962C8B-B14F-4D97-AF65-F5344CB8AC3E}">
        <p14:creationId xmlns:p14="http://schemas.microsoft.com/office/powerpoint/2010/main" val="523287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12B4B04B-0150-4A53-8392-90506CCAA2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3F683C70-FAF2-7778-0F9B-77B70C7E0BAB}"/>
              </a:ext>
            </a:extLst>
          </p:cNvPr>
          <p:cNvSpPr txBox="1"/>
          <p:nvPr/>
        </p:nvSpPr>
        <p:spPr>
          <a:xfrm>
            <a:off x="0" y="0"/>
            <a:ext cx="5975131" cy="6858000"/>
          </a:xfrm>
          <a:prstGeom prst="rect">
            <a:avLst/>
          </a:prstGeom>
          <a:noFill/>
        </p:spPr>
        <p:txBody>
          <a:bodyPr wrap="square" rtlCol="0">
            <a:noAutofit/>
          </a:bodyPr>
          <a:lstStyle/>
          <a:p>
            <a:pPr algn="l"/>
            <a:r>
              <a:rPr lang="en-US" sz="3200" b="0" i="0" dirty="0">
                <a:solidFill>
                  <a:srgbClr val="777A7B"/>
                </a:solidFill>
                <a:effectLst/>
                <a:highlight>
                  <a:srgbClr val="FFFFFF"/>
                </a:highlight>
                <a:latin typeface="Inter"/>
              </a:rPr>
              <a:t>18</a:t>
            </a:r>
            <a:r>
              <a:rPr lang="en-US" sz="3200" b="0" i="0" dirty="0">
                <a:solidFill>
                  <a:srgbClr val="121212"/>
                </a:solidFill>
                <a:effectLst/>
                <a:highlight>
                  <a:srgbClr val="FFFFFF"/>
                </a:highlight>
                <a:latin typeface="Inter"/>
              </a:rPr>
              <a:t>So Pharaoh summoned Abram and asked, “What have you done to me? Why didn’t you tell me she was your wife? </a:t>
            </a:r>
            <a:r>
              <a:rPr lang="en-US" sz="3200" b="0" i="0" dirty="0">
                <a:solidFill>
                  <a:srgbClr val="777A7B"/>
                </a:solidFill>
                <a:effectLst/>
                <a:highlight>
                  <a:srgbClr val="FFFFFF"/>
                </a:highlight>
                <a:latin typeface="Inter"/>
              </a:rPr>
              <a:t>19</a:t>
            </a:r>
            <a:r>
              <a:rPr lang="en-US" sz="3200" b="0" i="0" dirty="0">
                <a:solidFill>
                  <a:srgbClr val="121212"/>
                </a:solidFill>
                <a:effectLst/>
                <a:highlight>
                  <a:srgbClr val="FFFFFF"/>
                </a:highlight>
                <a:latin typeface="Inter"/>
              </a:rPr>
              <a:t>Why did you say, ‘She is my sister,’ so that I took her as my wife? Now then, here is your wife. Take her and go!”</a:t>
            </a:r>
          </a:p>
          <a:p>
            <a:pPr algn="l"/>
            <a:r>
              <a:rPr lang="en-US" sz="3200" b="0" i="0" dirty="0">
                <a:solidFill>
                  <a:srgbClr val="777A7B"/>
                </a:solidFill>
                <a:effectLst/>
                <a:highlight>
                  <a:srgbClr val="FFFFFF"/>
                </a:highlight>
                <a:latin typeface="Inter"/>
              </a:rPr>
              <a:t>20</a:t>
            </a:r>
            <a:r>
              <a:rPr lang="en-US" sz="3200" b="0" i="0" dirty="0">
                <a:solidFill>
                  <a:srgbClr val="121212"/>
                </a:solidFill>
                <a:effectLst/>
                <a:highlight>
                  <a:srgbClr val="FFFFFF"/>
                </a:highlight>
                <a:latin typeface="Inter"/>
              </a:rPr>
              <a:t>Then Pharaoh gave his men orders concerning Abram, and they sent him away with his wife and all his possessions.</a:t>
            </a:r>
          </a:p>
        </p:txBody>
      </p:sp>
      <p:sp>
        <p:nvSpPr>
          <p:cNvPr id="7" name="TextBox 6">
            <a:extLst>
              <a:ext uri="{FF2B5EF4-FFF2-40B4-BE49-F238E27FC236}">
                <a16:creationId xmlns:a16="http://schemas.microsoft.com/office/drawing/2014/main" id="{1EDFC9F5-8A4C-BBCE-DB20-F6172E783FD6}"/>
              </a:ext>
            </a:extLst>
          </p:cNvPr>
          <p:cNvSpPr txBox="1"/>
          <p:nvPr/>
        </p:nvSpPr>
        <p:spPr>
          <a:xfrm>
            <a:off x="6216871" y="0"/>
            <a:ext cx="5975129" cy="6858000"/>
          </a:xfrm>
          <a:prstGeom prst="rect">
            <a:avLst/>
          </a:prstGeom>
          <a:noFill/>
        </p:spPr>
        <p:txBody>
          <a:bodyPr wrap="square" rtlCol="0">
            <a:noAutofit/>
          </a:bodyPr>
          <a:lstStyle/>
          <a:p>
            <a:r>
              <a:rPr lang="bo-CN" sz="4400" dirty="0">
                <a:solidFill>
                  <a:srgbClr val="777A7B"/>
                </a:solidFill>
                <a:latin typeface="Inter"/>
              </a:rPr>
              <a:t>18</a:t>
            </a:r>
            <a:r>
              <a:rPr lang="bo-CN" sz="4400" dirty="0">
                <a:solidFill>
                  <a:srgbClr val="121212"/>
                </a:solidFill>
                <a:latin typeface="Inter"/>
              </a:rPr>
              <a:t>ཕཱར་ཨོལ་གྱིས་ཨབ་རམ་བོས་ཏེ་ན༌རེ། ཁྱོད་ཀྱིས་བདག་ལ་ཅི་བྱས༌སམ། བུད་མེད་དེ་ཁྱོད་ཀྱི་ཆུང་མ་ཡིན་ཞེས་མི་སྨྲ་བའི་རྒྱུ་མཚན༌ཅི། </a:t>
            </a:r>
            <a:r>
              <a:rPr lang="bo-CN" sz="4400" dirty="0">
                <a:solidFill>
                  <a:srgbClr val="777A7B"/>
                </a:solidFill>
                <a:latin typeface="Inter"/>
              </a:rPr>
              <a:t>19</a:t>
            </a:r>
            <a:r>
              <a:rPr lang="bo-CN" sz="4400" dirty="0">
                <a:solidFill>
                  <a:srgbClr val="121212"/>
                </a:solidFill>
                <a:latin typeface="Inter"/>
              </a:rPr>
              <a:t>བུད་མེད་དེ་ཁྱོད་ཀྱི་སྲིང་མོ་ཡིན་ཞེས་སྨྲས༌ཏེ། ཁོ་མོ་བདག་གི་ཆུང་མར་ལེན་དུ་འཇུག་དོན༌ཅི། ད་ལྟ་ཁྱོད་ཀྱི་ཆུང་མ་འདི་རུ་ཡོད་པས་ཁྱོད་ཀྱིས་ཕྱིར་ཁྲིད་ཅིག་ཅེས་སྨྲས༌སོ།། </a:t>
            </a:r>
            <a:r>
              <a:rPr lang="bo-CN" sz="4400" dirty="0">
                <a:solidFill>
                  <a:srgbClr val="777A7B"/>
                </a:solidFill>
                <a:latin typeface="Inter"/>
              </a:rPr>
              <a:t>20</a:t>
            </a:r>
            <a:r>
              <a:rPr lang="bo-CN" sz="4400" dirty="0">
                <a:solidFill>
                  <a:srgbClr val="121212"/>
                </a:solidFill>
                <a:latin typeface="Inter"/>
              </a:rPr>
              <a:t>དེ་ནས་ཕཱར་ཨོལ་གྱིས་རང་གི་མི་རྣམས་ལ་བཀའ་བསྒོས༌ཏེ། ཨབ་རམ་དང་ཁོའི་ཆུང༌མ། ད་དུང་ཁོ་ལ་དབང་བ་ཐམས་ཅད་ཀྱང་ཕྱིར་བསྐྱལ༌ཏོ།།</a:t>
            </a:r>
            <a:endParaRPr lang="en-ZA" dirty="0"/>
          </a:p>
        </p:txBody>
      </p:sp>
    </p:spTree>
    <p:extLst>
      <p:ext uri="{BB962C8B-B14F-4D97-AF65-F5344CB8AC3E}">
        <p14:creationId xmlns:p14="http://schemas.microsoft.com/office/powerpoint/2010/main" val="1268704908"/>
      </p:ext>
    </p:extLst>
  </p:cSld>
  <p:clrMapOvr>
    <a:masterClrMapping/>
  </p:clrMapOvr>
  <mc:AlternateContent xmlns:mc="http://schemas.openxmlformats.org/markup-compatibility/2006" xmlns:p14="http://schemas.microsoft.com/office/powerpoint/2010/main">
    <mc:Choice Requires="p14">
      <p:transition spd="slow" p14:dur="2000" advTm="28346"/>
    </mc:Choice>
    <mc:Fallback xmlns="">
      <p:transition spd="slow" advTm="28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DB919-9AF6-0B64-8DC0-B7674F69CFB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E213FF9-9A52-A4DA-150D-09945138DABD}"/>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AF6F50D7-8E55-478B-A9A3-F7645DB79857}"/>
              </a:ext>
            </a:extLst>
          </p:cNvPr>
          <p:cNvPicPr>
            <a:picLocks noChangeAspect="1"/>
          </p:cNvPicPr>
          <p:nvPr/>
        </p:nvPicPr>
        <p:blipFill>
          <a:blip r:embed="rId2"/>
          <a:stretch>
            <a:fillRect/>
          </a:stretch>
        </p:blipFill>
        <p:spPr>
          <a:xfrm>
            <a:off x="-590232" y="0"/>
            <a:ext cx="13372464" cy="6858000"/>
          </a:xfrm>
          <a:prstGeom prst="rect">
            <a:avLst/>
          </a:prstGeom>
        </p:spPr>
      </p:pic>
      <p:sp>
        <p:nvSpPr>
          <p:cNvPr id="4" name="TextBox 3">
            <a:extLst>
              <a:ext uri="{FF2B5EF4-FFF2-40B4-BE49-F238E27FC236}">
                <a16:creationId xmlns:a16="http://schemas.microsoft.com/office/drawing/2014/main" id="{A38B4C71-A904-7659-54F7-C7A3CF40520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12:18-20</a:t>
            </a:r>
            <a:endParaRPr lang="en-ZA" sz="3200" dirty="0">
              <a:solidFill>
                <a:schemeClr val="bg1"/>
              </a:solidFill>
            </a:endParaRPr>
          </a:p>
          <a:p>
            <a:endParaRPr lang="en-IN" dirty="0"/>
          </a:p>
        </p:txBody>
      </p:sp>
    </p:spTree>
    <p:extLst>
      <p:ext uri="{BB962C8B-B14F-4D97-AF65-F5344CB8AC3E}">
        <p14:creationId xmlns:p14="http://schemas.microsoft.com/office/powerpoint/2010/main" val="1011442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40B11-FD14-2286-C406-47E4B3C0E5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60A25EA-9202-7D4F-6D12-666CBC9FE41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EB556EC-1FAE-2DC4-42A8-36FA691DB7A4}"/>
              </a:ext>
            </a:extLst>
          </p:cNvPr>
          <p:cNvPicPr>
            <a:picLocks noChangeAspect="1"/>
          </p:cNvPicPr>
          <p:nvPr/>
        </p:nvPicPr>
        <p:blipFill>
          <a:blip r:embed="rId2"/>
          <a:stretch>
            <a:fillRect/>
          </a:stretch>
        </p:blipFill>
        <p:spPr>
          <a:xfrm>
            <a:off x="0" y="-813536"/>
            <a:ext cx="12192000" cy="7671536"/>
          </a:xfrm>
          <a:prstGeom prst="rect">
            <a:avLst/>
          </a:prstGeom>
        </p:spPr>
      </p:pic>
      <p:sp>
        <p:nvSpPr>
          <p:cNvPr id="5" name="TextBox 4">
            <a:extLst>
              <a:ext uri="{FF2B5EF4-FFF2-40B4-BE49-F238E27FC236}">
                <a16:creationId xmlns:a16="http://schemas.microsoft.com/office/drawing/2014/main" id="{9B66354E-6A3C-30BD-A8DE-A9F2B9897F67}"/>
              </a:ext>
            </a:extLst>
          </p:cNvPr>
          <p:cNvSpPr txBox="1"/>
          <p:nvPr/>
        </p:nvSpPr>
        <p:spPr>
          <a:xfrm>
            <a:off x="272472" y="-140524"/>
            <a:ext cx="6912100" cy="3785652"/>
          </a:xfrm>
          <a:prstGeom prst="rect">
            <a:avLst/>
          </a:prstGeom>
          <a:noFill/>
        </p:spPr>
        <p:txBody>
          <a:bodyPr wrap="square">
            <a:spAutoFit/>
          </a:bodyPr>
          <a:lstStyle/>
          <a:p>
            <a:pPr algn="ctr"/>
            <a:r>
              <a:rPr lang="bo-CN" sz="8000" b="1" cap="all" dirty="0">
                <a:solidFill>
                  <a:schemeClr val="bg1"/>
                </a:solidFill>
                <a:latin typeface="Microsoft Himalaya "/>
                <a:cs typeface="+mj-cs"/>
              </a:rPr>
              <a:t>བཀོད་པ</a:t>
            </a:r>
            <a:r>
              <a:rPr lang="en-ZA" sz="8000" b="1" cap="all" dirty="0">
                <a:solidFill>
                  <a:schemeClr val="bg1"/>
                </a:solidFill>
                <a:latin typeface="Microsoft Himalaya "/>
                <a:cs typeface="+mj-cs"/>
              </a:rPr>
              <a:t> 12:1-20 </a:t>
            </a:r>
            <a:endParaRPr lang="en-ZA" sz="8000" dirty="0">
              <a:solidFill>
                <a:schemeClr val="bg1"/>
              </a:solidFill>
            </a:endParaRPr>
          </a:p>
          <a:p>
            <a:r>
              <a:rPr lang="bo-CN" sz="8000" b="1" i="0" dirty="0">
                <a:solidFill>
                  <a:schemeClr val="bg1"/>
                </a:solidFill>
                <a:effectLst/>
                <a:latin typeface="Arial" panose="020B0604020202020204" pitchFamily="34" charset="0"/>
              </a:rPr>
              <a:t>དཀོན་མཆོག་གིས་ཨབ་རམ་ལ་</a:t>
            </a:r>
            <a:endParaRPr lang="en-ZA" sz="8000" b="1" i="0" dirty="0">
              <a:solidFill>
                <a:schemeClr val="bg1"/>
              </a:solidFill>
              <a:effectLst/>
              <a:latin typeface="Arial" panose="020B0604020202020204" pitchFamily="34" charset="0"/>
            </a:endParaRPr>
          </a:p>
          <a:p>
            <a:r>
              <a:rPr lang="bo-CN" sz="8000" b="1" i="0" dirty="0">
                <a:solidFill>
                  <a:schemeClr val="bg1"/>
                </a:solidFill>
                <a:effectLst/>
                <a:latin typeface="Arial" panose="020B0604020202020204" pitchFamily="34" charset="0"/>
              </a:rPr>
              <a:t>འབོད་པ། </a:t>
            </a:r>
            <a:endParaRPr lang="en-ZA" sz="8000" b="1" i="0" dirty="0">
              <a:solidFill>
                <a:schemeClr val="bg1"/>
              </a:solidFill>
              <a:effectLst/>
              <a:latin typeface="Arial" panose="020B0604020202020204" pitchFamily="34" charset="0"/>
            </a:endParaRPr>
          </a:p>
        </p:txBody>
      </p:sp>
      <p:sp>
        <p:nvSpPr>
          <p:cNvPr id="6" name="TextBox 2">
            <a:extLst>
              <a:ext uri="{FF2B5EF4-FFF2-40B4-BE49-F238E27FC236}">
                <a16:creationId xmlns:a16="http://schemas.microsoft.com/office/drawing/2014/main" id="{407F020A-E80F-F4EE-F9A7-BFE7DE93B17A}"/>
              </a:ext>
            </a:extLst>
          </p:cNvPr>
          <p:cNvSpPr txBox="1"/>
          <p:nvPr/>
        </p:nvSpPr>
        <p:spPr>
          <a:xfrm>
            <a:off x="755452" y="5816918"/>
            <a:ext cx="5946140" cy="360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249347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C96B0F40-CF50-436A-819A-7D1A1FF466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BF31DBF-DE23-B369-F4E6-B2DB552D7873}"/>
              </a:ext>
            </a:extLst>
          </p:cNvPr>
          <p:cNvSpPr txBox="1"/>
          <p:nvPr/>
        </p:nvSpPr>
        <p:spPr>
          <a:xfrm>
            <a:off x="0" y="0"/>
            <a:ext cx="5975131" cy="6858000"/>
          </a:xfrm>
          <a:prstGeom prst="rect">
            <a:avLst/>
          </a:prstGeom>
          <a:noFill/>
        </p:spPr>
        <p:txBody>
          <a:bodyPr wrap="square" rtlCol="0">
            <a:noAutofit/>
          </a:bodyPr>
          <a:lstStyle/>
          <a:p>
            <a:r>
              <a:rPr lang="en-ZA" sz="4400" dirty="0"/>
              <a:t>This is the history of Abraham. God chose him to be the father of his own people</a:t>
            </a:r>
          </a:p>
        </p:txBody>
      </p:sp>
    </p:spTree>
    <p:extLst>
      <p:ext uri="{BB962C8B-B14F-4D97-AF65-F5344CB8AC3E}">
        <p14:creationId xmlns:p14="http://schemas.microsoft.com/office/powerpoint/2010/main" val="1737308502"/>
      </p:ext>
    </p:extLst>
  </p:cSld>
  <p:clrMapOvr>
    <a:masterClrMapping/>
  </p:clrMapOvr>
  <mc:AlternateContent xmlns:mc="http://schemas.openxmlformats.org/markup-compatibility/2006" xmlns:p14="http://schemas.microsoft.com/office/powerpoint/2010/main">
    <mc:Choice Requires="p14">
      <p:transition spd="slow" p14:dur="2000" advTm="13154"/>
    </mc:Choice>
    <mc:Fallback xmlns="">
      <p:transition spd="slow" advTm="13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710FD-655B-612E-FD9D-5ADC4EC3DC5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C1DB5C5-7610-8118-367D-7EDB5870A35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F356CF9-7934-8C22-4595-4C6447211E56}"/>
              </a:ext>
            </a:extLst>
          </p:cNvPr>
          <p:cNvPicPr>
            <a:picLocks noChangeAspect="1"/>
          </p:cNvPicPr>
          <p:nvPr/>
        </p:nvPicPr>
        <p:blipFill rotWithShape="1">
          <a:blip r:embed="rId2"/>
          <a:srcRect l="9183" t="21962" r="44592" b="36050"/>
          <a:stretch/>
        </p:blipFill>
        <p:spPr>
          <a:xfrm>
            <a:off x="0" y="-110558"/>
            <a:ext cx="12192000" cy="6968558"/>
          </a:xfrm>
          <a:prstGeom prst="rect">
            <a:avLst/>
          </a:prstGeom>
        </p:spPr>
      </p:pic>
    </p:spTree>
    <p:extLst>
      <p:ext uri="{BB962C8B-B14F-4D97-AF65-F5344CB8AC3E}">
        <p14:creationId xmlns:p14="http://schemas.microsoft.com/office/powerpoint/2010/main" val="2747271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1D848CE3-4A2E-4FC0-9E7A-653EE12AAE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84AE8AA-0DF7-F94E-A785-C755D39858ED}"/>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dirty="0">
                <a:solidFill>
                  <a:srgbClr val="777A7B"/>
                </a:solidFill>
                <a:effectLst/>
                <a:highlight>
                  <a:srgbClr val="FFFFFF"/>
                </a:highlight>
                <a:latin typeface="Inter"/>
              </a:rPr>
              <a:t>1</a:t>
            </a:r>
            <a:r>
              <a:rPr lang="en-US" sz="4800" b="0" i="0" dirty="0">
                <a:solidFill>
                  <a:srgbClr val="121212"/>
                </a:solidFill>
                <a:effectLst/>
                <a:highlight>
                  <a:srgbClr val="FFFFFF"/>
                </a:highlight>
                <a:latin typeface="Inter"/>
              </a:rPr>
              <a:t>Then the </a:t>
            </a:r>
            <a:r>
              <a:rPr lang="en-US" sz="4800" b="0" i="0" cap="small" dirty="0">
                <a:solidFill>
                  <a:srgbClr val="121212"/>
                </a:solidFill>
                <a:effectLst/>
                <a:highlight>
                  <a:srgbClr val="FFFFFF"/>
                </a:highlight>
                <a:latin typeface="Inter"/>
              </a:rPr>
              <a:t>Lord</a:t>
            </a:r>
            <a:r>
              <a:rPr lang="en-US" sz="4800" b="0" i="0" dirty="0">
                <a:solidFill>
                  <a:srgbClr val="121212"/>
                </a:solidFill>
                <a:effectLst/>
                <a:highlight>
                  <a:srgbClr val="FFFFFF"/>
                </a:highlight>
                <a:latin typeface="Inter"/>
              </a:rPr>
              <a:t> said to Abram, “Leave your country, your kindred, and your father’s household, and go to the land I will show you.</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728BC67C-5F4D-E19E-FA5C-905CA0EE9ACA}"/>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1</a:t>
            </a:r>
            <a:r>
              <a:rPr lang="bo-CN" sz="6000" dirty="0">
                <a:solidFill>
                  <a:srgbClr val="121212"/>
                </a:solidFill>
                <a:latin typeface="Inter"/>
              </a:rPr>
              <a:t>དེ་ནས་དཀོན་མཆོག་ཡ་ཝཱེས་ཨབ་རམ་ལ་འདི་སྐད༌དུ། ཁྱོད་ནི་རང་གི་ཕ་ཡུལ་དང་ཉེ༌འབྲེལ། ཕ་གཞིས་བཅས་དང་ཁ་བྲལ་ནས་བདག་གིས་ཁྱོད་ལ་སྟོན་པར་འགྱུར་བའི་ཡུལ་དེར་སོང༌ཞིག </a:t>
            </a:r>
            <a:endParaRPr lang="en-ZA" dirty="0"/>
          </a:p>
        </p:txBody>
      </p:sp>
    </p:spTree>
    <p:extLst>
      <p:ext uri="{BB962C8B-B14F-4D97-AF65-F5344CB8AC3E}">
        <p14:creationId xmlns:p14="http://schemas.microsoft.com/office/powerpoint/2010/main" val="3068141751"/>
      </p:ext>
    </p:extLst>
  </p:cSld>
  <p:clrMapOvr>
    <a:masterClrMapping/>
  </p:clrMapOvr>
  <mc:AlternateContent xmlns:mc="http://schemas.openxmlformats.org/markup-compatibility/2006" xmlns:p14="http://schemas.microsoft.com/office/powerpoint/2010/main">
    <mc:Choice Requires="p14">
      <p:transition spd="slow" p14:dur="2000" advTm="10581"/>
    </mc:Choice>
    <mc:Fallback xmlns="">
      <p:transition spd="slow" advTm="10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1013E-27B8-E97A-E40F-A53D0F254EA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F264BAF-E6D9-40D4-0AF3-1496C402C64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2DC23CE-B506-4FEA-A93A-AC484A666B76}"/>
              </a:ext>
            </a:extLst>
          </p:cNvPr>
          <p:cNvPicPr>
            <a:picLocks noChangeAspect="1"/>
          </p:cNvPicPr>
          <p:nvPr/>
        </p:nvPicPr>
        <p:blipFill>
          <a:blip r:embed="rId2"/>
          <a:stretch>
            <a:fillRect/>
          </a:stretch>
        </p:blipFill>
        <p:spPr>
          <a:xfrm>
            <a:off x="0" y="-583324"/>
            <a:ext cx="12192000" cy="7671536"/>
          </a:xfrm>
          <a:prstGeom prst="rect">
            <a:avLst/>
          </a:prstGeom>
        </p:spPr>
      </p:pic>
      <p:sp>
        <p:nvSpPr>
          <p:cNvPr id="5" name="TextBox 4">
            <a:extLst>
              <a:ext uri="{FF2B5EF4-FFF2-40B4-BE49-F238E27FC236}">
                <a16:creationId xmlns:a16="http://schemas.microsoft.com/office/drawing/2014/main" id="{CD99BB20-A2F8-4A7E-AF88-30071F48811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12:1 </a:t>
            </a:r>
            <a:endParaRPr lang="en-ZA" sz="3200" dirty="0">
              <a:solidFill>
                <a:schemeClr val="bg1"/>
              </a:solidFill>
            </a:endParaRPr>
          </a:p>
          <a:p>
            <a:endParaRPr lang="en-IN" dirty="0"/>
          </a:p>
        </p:txBody>
      </p:sp>
    </p:spTree>
    <p:extLst>
      <p:ext uri="{BB962C8B-B14F-4D97-AF65-F5344CB8AC3E}">
        <p14:creationId xmlns:p14="http://schemas.microsoft.com/office/powerpoint/2010/main" val="1609901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43D3A7D0-86F4-43D6-AD89-C0B0DE990C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ED19F25-D40C-15B7-311A-7C4B02A363C3}"/>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I will make you into a great nation,</a:t>
            </a:r>
          </a:p>
          <a:p>
            <a:pPr algn="l"/>
            <a:r>
              <a:rPr lang="en-US" sz="4000" b="0" i="0" dirty="0">
                <a:solidFill>
                  <a:srgbClr val="121212"/>
                </a:solidFill>
                <a:effectLst/>
                <a:highlight>
                  <a:srgbClr val="FFFFFF"/>
                </a:highlight>
                <a:latin typeface="Inter"/>
              </a:rPr>
              <a:t>and I will bless you;</a:t>
            </a:r>
          </a:p>
          <a:p>
            <a:pPr algn="l"/>
            <a:r>
              <a:rPr lang="en-US" sz="4000" b="0" i="0" dirty="0">
                <a:solidFill>
                  <a:srgbClr val="121212"/>
                </a:solidFill>
                <a:effectLst/>
                <a:highlight>
                  <a:srgbClr val="FFFFFF"/>
                </a:highlight>
                <a:latin typeface="Inter"/>
              </a:rPr>
              <a:t>I will make your name great,</a:t>
            </a:r>
          </a:p>
          <a:p>
            <a:pPr algn="l"/>
            <a:r>
              <a:rPr lang="en-US" sz="4000" b="0" i="0" dirty="0">
                <a:solidFill>
                  <a:srgbClr val="121212"/>
                </a:solidFill>
                <a:effectLst/>
                <a:highlight>
                  <a:srgbClr val="FFFFFF"/>
                </a:highlight>
                <a:latin typeface="Inter"/>
              </a:rPr>
              <a:t>so that you will be a blessing.</a:t>
            </a:r>
          </a:p>
        </p:txBody>
      </p:sp>
      <p:sp>
        <p:nvSpPr>
          <p:cNvPr id="3" name="TextBox 2">
            <a:extLst>
              <a:ext uri="{FF2B5EF4-FFF2-40B4-BE49-F238E27FC236}">
                <a16:creationId xmlns:a16="http://schemas.microsoft.com/office/drawing/2014/main" id="{9455EA4E-AA26-2A3A-AB80-81A27E128EEF}"/>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2</a:t>
            </a:r>
            <a:r>
              <a:rPr lang="bo-CN" sz="6000" dirty="0">
                <a:solidFill>
                  <a:srgbClr val="121212"/>
                </a:solidFill>
                <a:latin typeface="Inter"/>
              </a:rPr>
              <a:t>བདག་གིས་ཁྱོད་རྒྱལ་ཁབ་ཆེན་པོར་འགྱུར་བར་བྱེད་པ༌དང༌། བདག་གིས་ཁྱོད་ལ་བྱིན་གྱིས་བརླབས་ཏེ་ཁྱོད་སྙན་གྲགས་དང་ལྡན་པར་བྱེད༌པས། ཁྱོད་ཀྱིས་ཀྱང་མི་གཞན་ལ་བདེ་སྐྱིད་བསྐྲུན་ངེས༌ཡིན།</a:t>
            </a:r>
            <a:endParaRPr lang="en-ZA" dirty="0"/>
          </a:p>
        </p:txBody>
      </p:sp>
    </p:spTree>
    <p:extLst>
      <p:ext uri="{BB962C8B-B14F-4D97-AF65-F5344CB8AC3E}">
        <p14:creationId xmlns:p14="http://schemas.microsoft.com/office/powerpoint/2010/main" val="3297688669"/>
      </p:ext>
    </p:extLst>
  </p:cSld>
  <p:clrMapOvr>
    <a:masterClrMapping/>
  </p:clrMapOvr>
  <mc:AlternateContent xmlns:mc="http://schemas.openxmlformats.org/markup-compatibility/2006" xmlns:p14="http://schemas.microsoft.com/office/powerpoint/2010/main">
    <mc:Choice Requires="p14">
      <p:transition spd="slow" p14:dur="2000" advTm="13055"/>
    </mc:Choice>
    <mc:Fallback xmlns="">
      <p:transition spd="slow" advTm="13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2284</TotalTime>
  <Words>1740</Words>
  <Application>Microsoft Office PowerPoint</Application>
  <PresentationFormat>Widescreen</PresentationFormat>
  <Paragraphs>89</Paragraphs>
  <Slides>34</Slides>
  <Notes>11</Notes>
  <HiddenSlides>0</HiddenSlides>
  <MMClips>17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Aptos</vt:lpstr>
      <vt:lpstr>Arial</vt:lpstr>
      <vt:lpstr>Calibri</vt:lpstr>
      <vt:lpstr>Calibri Light</vt:lpstr>
      <vt:lpstr>Inter</vt:lpstr>
      <vt:lpstr>Microsoft Himalaya </vt:lpstr>
      <vt:lpstr>PT Serif</vt:lpstr>
      <vt:lpstr>Symbol</vt:lpstr>
      <vt:lpstr>Times New Roman</vt:lpstr>
      <vt:lpstr>Office Theme</vt:lpstr>
      <vt:lpstr>05-1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17</cp:revision>
  <dcterms:created xsi:type="dcterms:W3CDTF">2021-04-18T10:09:44Z</dcterms:created>
  <dcterms:modified xsi:type="dcterms:W3CDTF">2024-08-14T07:14:05Z</dcterms:modified>
</cp:coreProperties>
</file>