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85" r:id="rId3"/>
    <p:sldId id="287" r:id="rId4"/>
    <p:sldId id="256" r:id="rId5"/>
    <p:sldId id="288" r:id="rId6"/>
    <p:sldId id="294" r:id="rId7"/>
    <p:sldId id="295" r:id="rId8"/>
    <p:sldId id="257" r:id="rId9"/>
    <p:sldId id="289" r:id="rId10"/>
    <p:sldId id="258" r:id="rId11"/>
    <p:sldId id="290" r:id="rId12"/>
    <p:sldId id="259" r:id="rId13"/>
    <p:sldId id="291" r:id="rId14"/>
    <p:sldId id="260" r:id="rId15"/>
    <p:sldId id="292" r:id="rId16"/>
    <p:sldId id="261" r:id="rId17"/>
    <p:sldId id="29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8CADD-2D91-40E1-97C1-8A4BF6B43B9B}" v="8" dt="2024-08-14T07:20:24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79324" autoAdjust="0"/>
  </p:normalViewPr>
  <p:slideViewPr>
    <p:cSldViewPr snapToGrid="0">
      <p:cViewPr varScale="1">
        <p:scale>
          <a:sx n="93" d="100"/>
          <a:sy n="93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4FEA407F-AB74-4647-A76F-B64A304EA287}"/>
    <pc:docChg chg="modSld">
      <pc:chgData name="Alfred Smith" userId="3c60a3631c0db8ad" providerId="LiveId" clId="{4FEA407F-AB74-4647-A76F-B64A304EA287}" dt="2024-06-18T11:03:10.233" v="0" actId="20577"/>
      <pc:docMkLst>
        <pc:docMk/>
      </pc:docMkLst>
      <pc:sldChg chg="modSp mod">
        <pc:chgData name="Alfred Smith" userId="3c60a3631c0db8ad" providerId="LiveId" clId="{4FEA407F-AB74-4647-A76F-B64A304EA287}" dt="2024-06-18T11:03:10.233" v="0" actId="20577"/>
        <pc:sldMkLst>
          <pc:docMk/>
          <pc:sldMk cId="4054333633" sldId="288"/>
        </pc:sldMkLst>
        <pc:spChg chg="mod">
          <ac:chgData name="Alfred Smith" userId="3c60a3631c0db8ad" providerId="LiveId" clId="{4FEA407F-AB74-4647-A76F-B64A304EA287}" dt="2024-06-18T11:03:10.233" v="0" actId="20577"/>
          <ac:spMkLst>
            <pc:docMk/>
            <pc:sldMk cId="4054333633" sldId="288"/>
            <ac:spMk id="4" creationId="{EE2AC625-9141-A801-F431-DD5F79396320}"/>
          </ac:spMkLst>
        </pc:spChg>
      </pc:sldChg>
    </pc:docChg>
  </pc:docChgLst>
  <pc:docChgLst>
    <pc:chgData name="Leonie Smith" userId="fed1330f33f5650e" providerId="LiveId" clId="{B8B8EEF2-8E8E-4C31-821F-CB18FD4D010A}"/>
    <pc:docChg chg="modSld">
      <pc:chgData name="Leonie Smith" userId="fed1330f33f5650e" providerId="LiveId" clId="{B8B8EEF2-8E8E-4C31-821F-CB18FD4D010A}" dt="2023-01-20T11:28:30.493" v="6"/>
      <pc:docMkLst>
        <pc:docMk/>
      </pc:docMkLst>
      <pc:sldChg chg="modSp mod">
        <pc:chgData name="Leonie Smith" userId="fed1330f33f5650e" providerId="LiveId" clId="{B8B8EEF2-8E8E-4C31-821F-CB18FD4D010A}" dt="2023-01-20T11:26:59.151" v="0"/>
        <pc:sldMkLst>
          <pc:docMk/>
          <pc:sldMk cId="3955973904" sldId="286"/>
        </pc:sldMkLst>
        <pc:spChg chg="mod">
          <ac:chgData name="Leonie Smith" userId="fed1330f33f5650e" providerId="LiveId" clId="{B8B8EEF2-8E8E-4C31-821F-CB18FD4D010A}" dt="2023-01-20T11:26:59.151" v="0"/>
          <ac:spMkLst>
            <pc:docMk/>
            <pc:sldMk cId="3955973904" sldId="286"/>
            <ac:spMk id="3" creationId="{538429ED-6921-3D2F-64FE-2449FBEC031F}"/>
          </ac:spMkLst>
        </pc:spChg>
      </pc:sldChg>
      <pc:sldChg chg="modSp mod">
        <pc:chgData name="Leonie Smith" userId="fed1330f33f5650e" providerId="LiveId" clId="{B8B8EEF2-8E8E-4C31-821F-CB18FD4D010A}" dt="2023-01-20T11:27:45.920" v="2"/>
        <pc:sldMkLst>
          <pc:docMk/>
          <pc:sldMk cId="3838525378" sldId="289"/>
        </pc:sldMkLst>
        <pc:spChg chg="mod">
          <ac:chgData name="Leonie Smith" userId="fed1330f33f5650e" providerId="LiveId" clId="{B8B8EEF2-8E8E-4C31-821F-CB18FD4D010A}" dt="2023-01-20T11:27:45.920" v="2"/>
          <ac:spMkLst>
            <pc:docMk/>
            <pc:sldMk cId="3838525378" sldId="289"/>
            <ac:spMk id="4" creationId="{EE2AC625-9141-A801-F431-DD5F79396320}"/>
          </ac:spMkLst>
        </pc:spChg>
      </pc:sldChg>
      <pc:sldChg chg="modSp mod">
        <pc:chgData name="Leonie Smith" userId="fed1330f33f5650e" providerId="LiveId" clId="{B8B8EEF2-8E8E-4C31-821F-CB18FD4D010A}" dt="2023-01-20T11:27:58.117" v="3"/>
        <pc:sldMkLst>
          <pc:docMk/>
          <pc:sldMk cId="3829720483" sldId="290"/>
        </pc:sldMkLst>
        <pc:spChg chg="mod">
          <ac:chgData name="Leonie Smith" userId="fed1330f33f5650e" providerId="LiveId" clId="{B8B8EEF2-8E8E-4C31-821F-CB18FD4D010A}" dt="2023-01-20T11:27:58.117" v="3"/>
          <ac:spMkLst>
            <pc:docMk/>
            <pc:sldMk cId="3829720483" sldId="290"/>
            <ac:spMk id="4" creationId="{EE2AC625-9141-A801-F431-DD5F79396320}"/>
          </ac:spMkLst>
        </pc:spChg>
      </pc:sldChg>
      <pc:sldChg chg="modSp mod">
        <pc:chgData name="Leonie Smith" userId="fed1330f33f5650e" providerId="LiveId" clId="{B8B8EEF2-8E8E-4C31-821F-CB18FD4D010A}" dt="2023-01-20T11:28:08.344" v="4"/>
        <pc:sldMkLst>
          <pc:docMk/>
          <pc:sldMk cId="1036093871" sldId="291"/>
        </pc:sldMkLst>
        <pc:spChg chg="mod">
          <ac:chgData name="Leonie Smith" userId="fed1330f33f5650e" providerId="LiveId" clId="{B8B8EEF2-8E8E-4C31-821F-CB18FD4D010A}" dt="2023-01-20T11:28:08.344" v="4"/>
          <ac:spMkLst>
            <pc:docMk/>
            <pc:sldMk cId="1036093871" sldId="291"/>
            <ac:spMk id="4" creationId="{EE2AC625-9141-A801-F431-DD5F79396320}"/>
          </ac:spMkLst>
        </pc:spChg>
      </pc:sldChg>
      <pc:sldChg chg="modSp mod">
        <pc:chgData name="Leonie Smith" userId="fed1330f33f5650e" providerId="LiveId" clId="{B8B8EEF2-8E8E-4C31-821F-CB18FD4D010A}" dt="2023-01-20T11:28:19.006" v="5"/>
        <pc:sldMkLst>
          <pc:docMk/>
          <pc:sldMk cId="1688792710" sldId="292"/>
        </pc:sldMkLst>
        <pc:spChg chg="mod">
          <ac:chgData name="Leonie Smith" userId="fed1330f33f5650e" providerId="LiveId" clId="{B8B8EEF2-8E8E-4C31-821F-CB18FD4D010A}" dt="2023-01-20T11:28:19.006" v="5"/>
          <ac:spMkLst>
            <pc:docMk/>
            <pc:sldMk cId="1688792710" sldId="292"/>
            <ac:spMk id="4" creationId="{EE2AC625-9141-A801-F431-DD5F79396320}"/>
          </ac:spMkLst>
        </pc:spChg>
      </pc:sldChg>
      <pc:sldChg chg="modSp mod">
        <pc:chgData name="Leonie Smith" userId="fed1330f33f5650e" providerId="LiveId" clId="{B8B8EEF2-8E8E-4C31-821F-CB18FD4D010A}" dt="2023-01-20T11:28:30.493" v="6"/>
        <pc:sldMkLst>
          <pc:docMk/>
          <pc:sldMk cId="1569631965" sldId="293"/>
        </pc:sldMkLst>
        <pc:spChg chg="mod">
          <ac:chgData name="Leonie Smith" userId="fed1330f33f5650e" providerId="LiveId" clId="{B8B8EEF2-8E8E-4C31-821F-CB18FD4D010A}" dt="2023-01-20T11:28:30.493" v="6"/>
          <ac:spMkLst>
            <pc:docMk/>
            <pc:sldMk cId="1569631965" sldId="293"/>
            <ac:spMk id="4" creationId="{EE2AC625-9141-A801-F431-DD5F79396320}"/>
          </ac:spMkLst>
        </pc:spChg>
      </pc:sldChg>
      <pc:sldChg chg="modSp mod">
        <pc:chgData name="Leonie Smith" userId="fed1330f33f5650e" providerId="LiveId" clId="{B8B8EEF2-8E8E-4C31-821F-CB18FD4D010A}" dt="2023-01-20T11:27:34.671" v="1"/>
        <pc:sldMkLst>
          <pc:docMk/>
          <pc:sldMk cId="1412712358" sldId="295"/>
        </pc:sldMkLst>
        <pc:spChg chg="mod">
          <ac:chgData name="Leonie Smith" userId="fed1330f33f5650e" providerId="LiveId" clId="{B8B8EEF2-8E8E-4C31-821F-CB18FD4D010A}" dt="2023-01-20T11:27:34.671" v="1"/>
          <ac:spMkLst>
            <pc:docMk/>
            <pc:sldMk cId="1412712358" sldId="295"/>
            <ac:spMk id="4" creationId="{EE2AC625-9141-A801-F431-DD5F79396320}"/>
          </ac:spMkLst>
        </pc:spChg>
      </pc:sldChg>
    </pc:docChg>
  </pc:docChgLst>
  <pc:docChgLst>
    <pc:chgData name="Alfred Smith" userId="3c60a3631c0db8ad" providerId="LiveId" clId="{05D8CADD-2D91-40E1-97C1-8A4BF6B43B9B}"/>
    <pc:docChg chg="custSel modSld">
      <pc:chgData name="Alfred Smith" userId="3c60a3631c0db8ad" providerId="LiveId" clId="{05D8CADD-2D91-40E1-97C1-8A4BF6B43B9B}" dt="2024-08-14T07:20:24.647" v="22"/>
      <pc:docMkLst>
        <pc:docMk/>
      </pc:docMkLst>
      <pc:sldChg chg="addSp modSp">
        <pc:chgData name="Alfred Smith" userId="3c60a3631c0db8ad" providerId="LiveId" clId="{05D8CADD-2D91-40E1-97C1-8A4BF6B43B9B}" dt="2024-08-14T07:20:24.647" v="22"/>
        <pc:sldMkLst>
          <pc:docMk/>
          <pc:sldMk cId="2425031264" sldId="256"/>
        </pc:sldMkLst>
        <pc:spChg chg="add mod">
          <ac:chgData name="Alfred Smith" userId="3c60a3631c0db8ad" providerId="LiveId" clId="{05D8CADD-2D91-40E1-97C1-8A4BF6B43B9B}" dt="2024-08-14T07:20:24.647" v="22"/>
          <ac:spMkLst>
            <pc:docMk/>
            <pc:sldMk cId="2425031264" sldId="256"/>
            <ac:spMk id="2" creationId="{B4903DC9-A7C7-1054-4066-F7F5B7956EDD}"/>
          </ac:spMkLst>
        </pc:spChg>
      </pc:sldChg>
      <pc:sldChg chg="modNotesTx">
        <pc:chgData name="Alfred Smith" userId="3c60a3631c0db8ad" providerId="LiveId" clId="{05D8CADD-2D91-40E1-97C1-8A4BF6B43B9B}" dt="2024-08-13T11:18:49.363" v="0" actId="20577"/>
        <pc:sldMkLst>
          <pc:docMk/>
          <pc:sldMk cId="1297341149" sldId="257"/>
        </pc:sldMkLst>
      </pc:sldChg>
      <pc:sldChg chg="modNotesTx">
        <pc:chgData name="Alfred Smith" userId="3c60a3631c0db8ad" providerId="LiveId" clId="{05D8CADD-2D91-40E1-97C1-8A4BF6B43B9B}" dt="2024-08-13T11:18:53.363" v="1" actId="20577"/>
        <pc:sldMkLst>
          <pc:docMk/>
          <pc:sldMk cId="2250626957" sldId="258"/>
        </pc:sldMkLst>
      </pc:sldChg>
      <pc:sldChg chg="modNotesTx">
        <pc:chgData name="Alfred Smith" userId="3c60a3631c0db8ad" providerId="LiveId" clId="{05D8CADD-2D91-40E1-97C1-8A4BF6B43B9B}" dt="2024-08-13T11:18:56.992" v="2" actId="20577"/>
        <pc:sldMkLst>
          <pc:docMk/>
          <pc:sldMk cId="3093965420" sldId="259"/>
        </pc:sldMkLst>
      </pc:sldChg>
      <pc:sldChg chg="modNotesTx">
        <pc:chgData name="Alfred Smith" userId="3c60a3631c0db8ad" providerId="LiveId" clId="{05D8CADD-2D91-40E1-97C1-8A4BF6B43B9B}" dt="2024-08-13T11:19:00.104" v="3" actId="20577"/>
        <pc:sldMkLst>
          <pc:docMk/>
          <pc:sldMk cId="661700884" sldId="260"/>
        </pc:sldMkLst>
      </pc:sldChg>
      <pc:sldChg chg="modNotesTx">
        <pc:chgData name="Alfred Smith" userId="3c60a3631c0db8ad" providerId="LiveId" clId="{05D8CADD-2D91-40E1-97C1-8A4BF6B43B9B}" dt="2024-08-13T11:19:03.406" v="4" actId="20577"/>
        <pc:sldMkLst>
          <pc:docMk/>
          <pc:sldMk cId="379390660" sldId="261"/>
        </pc:sldMkLst>
      </pc:sldChg>
      <pc:sldChg chg="modNotesTx">
        <pc:chgData name="Alfred Smith" userId="3c60a3631c0db8ad" providerId="LiveId" clId="{05D8CADD-2D91-40E1-97C1-8A4BF6B43B9B}" dt="2024-08-13T11:19:07.268" v="5" actId="20577"/>
        <pc:sldMkLst>
          <pc:docMk/>
          <pc:sldMk cId="1763893174" sldId="262"/>
        </pc:sldMkLst>
      </pc:sldChg>
      <pc:sldChg chg="modSp mod">
        <pc:chgData name="Alfred Smith" userId="3c60a3631c0db8ad" providerId="LiveId" clId="{05D8CADD-2D91-40E1-97C1-8A4BF6B43B9B}" dt="2024-08-13T11:19:41.789" v="7" actId="27636"/>
        <pc:sldMkLst>
          <pc:docMk/>
          <pc:sldMk cId="3955973904" sldId="286"/>
        </pc:sldMkLst>
        <pc:spChg chg="mod">
          <ac:chgData name="Alfred Smith" userId="3c60a3631c0db8ad" providerId="LiveId" clId="{05D8CADD-2D91-40E1-97C1-8A4BF6B43B9B}" dt="2024-08-13T11:19:41.789" v="7" actId="27636"/>
          <ac:spMkLst>
            <pc:docMk/>
            <pc:sldMk cId="3955973904" sldId="286"/>
            <ac:spMk id="3" creationId="{538429ED-6921-3D2F-64FE-2449FBEC031F}"/>
          </ac:spMkLst>
        </pc:spChg>
      </pc:sldChg>
      <pc:sldChg chg="addSp modSp">
        <pc:chgData name="Alfred Smith" userId="3c60a3631c0db8ad" providerId="LiveId" clId="{05D8CADD-2D91-40E1-97C1-8A4BF6B43B9B}" dt="2024-08-13T11:19:52.148" v="8"/>
        <pc:sldMkLst>
          <pc:docMk/>
          <pc:sldMk cId="454763615" sldId="287"/>
        </pc:sldMkLst>
        <pc:spChg chg="add mod">
          <ac:chgData name="Alfred Smith" userId="3c60a3631c0db8ad" providerId="LiveId" clId="{05D8CADD-2D91-40E1-97C1-8A4BF6B43B9B}" dt="2024-08-13T11:19:52.148" v="8"/>
          <ac:spMkLst>
            <pc:docMk/>
            <pc:sldMk cId="454763615" sldId="287"/>
            <ac:spMk id="2" creationId="{668D1DCF-FA46-67DA-C75C-FA0445B7BC84}"/>
          </ac:spMkLst>
        </pc:spChg>
      </pc:sldChg>
      <pc:sldChg chg="addSp delSp modSp mod">
        <pc:chgData name="Alfred Smith" userId="3c60a3631c0db8ad" providerId="LiveId" clId="{05D8CADD-2D91-40E1-97C1-8A4BF6B43B9B}" dt="2024-08-13T11:20:28.776" v="12"/>
        <pc:sldMkLst>
          <pc:docMk/>
          <pc:sldMk cId="3838525378" sldId="289"/>
        </pc:sldMkLst>
        <pc:spChg chg="add mod">
          <ac:chgData name="Alfred Smith" userId="3c60a3631c0db8ad" providerId="LiveId" clId="{05D8CADD-2D91-40E1-97C1-8A4BF6B43B9B}" dt="2024-08-13T11:20:28.776" v="12"/>
          <ac:spMkLst>
            <pc:docMk/>
            <pc:sldMk cId="3838525378" sldId="289"/>
            <ac:spMk id="2" creationId="{714CB85A-98DA-2345-D391-1552574AC0BB}"/>
          </ac:spMkLst>
        </pc:spChg>
        <pc:spChg chg="del">
          <ac:chgData name="Alfred Smith" userId="3c60a3631c0db8ad" providerId="LiveId" clId="{05D8CADD-2D91-40E1-97C1-8A4BF6B43B9B}" dt="2024-08-13T11:20:28.213" v="11" actId="478"/>
          <ac:spMkLst>
            <pc:docMk/>
            <pc:sldMk cId="3838525378" sldId="289"/>
            <ac:spMk id="4" creationId="{EE2AC625-9141-A801-F431-DD5F79396320}"/>
          </ac:spMkLst>
        </pc:spChg>
        <pc:spChg chg="add mod">
          <ac:chgData name="Alfred Smith" userId="3c60a3631c0db8ad" providerId="LiveId" clId="{05D8CADD-2D91-40E1-97C1-8A4BF6B43B9B}" dt="2024-08-13T11:20:28.776" v="12"/>
          <ac:spMkLst>
            <pc:docMk/>
            <pc:sldMk cId="3838525378" sldId="289"/>
            <ac:spMk id="5" creationId="{6D276C9A-F014-BCD8-E3D0-4BF61FC332E3}"/>
          </ac:spMkLst>
        </pc:spChg>
      </pc:sldChg>
      <pc:sldChg chg="addSp delSp modSp mod">
        <pc:chgData name="Alfred Smith" userId="3c60a3631c0db8ad" providerId="LiveId" clId="{05D8CADD-2D91-40E1-97C1-8A4BF6B43B9B}" dt="2024-08-13T11:20:37.775" v="14"/>
        <pc:sldMkLst>
          <pc:docMk/>
          <pc:sldMk cId="3829720483" sldId="290"/>
        </pc:sldMkLst>
        <pc:spChg chg="add mod">
          <ac:chgData name="Alfred Smith" userId="3c60a3631c0db8ad" providerId="LiveId" clId="{05D8CADD-2D91-40E1-97C1-8A4BF6B43B9B}" dt="2024-08-13T11:20:37.775" v="14"/>
          <ac:spMkLst>
            <pc:docMk/>
            <pc:sldMk cId="3829720483" sldId="290"/>
            <ac:spMk id="2" creationId="{48B365E1-F115-4193-16CA-9D65770B0659}"/>
          </ac:spMkLst>
        </pc:spChg>
        <pc:spChg chg="del">
          <ac:chgData name="Alfred Smith" userId="3c60a3631c0db8ad" providerId="LiveId" clId="{05D8CADD-2D91-40E1-97C1-8A4BF6B43B9B}" dt="2024-08-13T11:20:37.245" v="13" actId="478"/>
          <ac:spMkLst>
            <pc:docMk/>
            <pc:sldMk cId="3829720483" sldId="290"/>
            <ac:spMk id="4" creationId="{EE2AC625-9141-A801-F431-DD5F79396320}"/>
          </ac:spMkLst>
        </pc:spChg>
        <pc:spChg chg="add mod">
          <ac:chgData name="Alfred Smith" userId="3c60a3631c0db8ad" providerId="LiveId" clId="{05D8CADD-2D91-40E1-97C1-8A4BF6B43B9B}" dt="2024-08-13T11:20:37.775" v="14"/>
          <ac:spMkLst>
            <pc:docMk/>
            <pc:sldMk cId="3829720483" sldId="290"/>
            <ac:spMk id="5" creationId="{65AC8672-1085-4FC3-EFAC-88725F312DAD}"/>
          </ac:spMkLst>
        </pc:spChg>
      </pc:sldChg>
      <pc:sldChg chg="addSp delSp modSp mod">
        <pc:chgData name="Alfred Smith" userId="3c60a3631c0db8ad" providerId="LiveId" clId="{05D8CADD-2D91-40E1-97C1-8A4BF6B43B9B}" dt="2024-08-13T11:20:46.632" v="16"/>
        <pc:sldMkLst>
          <pc:docMk/>
          <pc:sldMk cId="1036093871" sldId="291"/>
        </pc:sldMkLst>
        <pc:spChg chg="add mod">
          <ac:chgData name="Alfred Smith" userId="3c60a3631c0db8ad" providerId="LiveId" clId="{05D8CADD-2D91-40E1-97C1-8A4BF6B43B9B}" dt="2024-08-13T11:20:46.632" v="16"/>
          <ac:spMkLst>
            <pc:docMk/>
            <pc:sldMk cId="1036093871" sldId="291"/>
            <ac:spMk id="2" creationId="{1371CB7E-13E8-C9D8-AC5A-41A9920294A1}"/>
          </ac:spMkLst>
        </pc:spChg>
        <pc:spChg chg="del">
          <ac:chgData name="Alfred Smith" userId="3c60a3631c0db8ad" providerId="LiveId" clId="{05D8CADD-2D91-40E1-97C1-8A4BF6B43B9B}" dt="2024-08-13T11:20:46.112" v="15" actId="478"/>
          <ac:spMkLst>
            <pc:docMk/>
            <pc:sldMk cId="1036093871" sldId="291"/>
            <ac:spMk id="4" creationId="{EE2AC625-9141-A801-F431-DD5F79396320}"/>
          </ac:spMkLst>
        </pc:spChg>
        <pc:spChg chg="add mod">
          <ac:chgData name="Alfred Smith" userId="3c60a3631c0db8ad" providerId="LiveId" clId="{05D8CADD-2D91-40E1-97C1-8A4BF6B43B9B}" dt="2024-08-13T11:20:46.632" v="16"/>
          <ac:spMkLst>
            <pc:docMk/>
            <pc:sldMk cId="1036093871" sldId="291"/>
            <ac:spMk id="5" creationId="{26A57807-6440-13EC-72BE-203713349A7B}"/>
          </ac:spMkLst>
        </pc:spChg>
      </pc:sldChg>
      <pc:sldChg chg="addSp delSp modSp mod">
        <pc:chgData name="Alfred Smith" userId="3c60a3631c0db8ad" providerId="LiveId" clId="{05D8CADD-2D91-40E1-97C1-8A4BF6B43B9B}" dt="2024-08-13T11:20:58.250" v="19"/>
        <pc:sldMkLst>
          <pc:docMk/>
          <pc:sldMk cId="1688792710" sldId="292"/>
        </pc:sldMkLst>
        <pc:spChg chg="add mod">
          <ac:chgData name="Alfred Smith" userId="3c60a3631c0db8ad" providerId="LiveId" clId="{05D8CADD-2D91-40E1-97C1-8A4BF6B43B9B}" dt="2024-08-13T11:20:58.250" v="19"/>
          <ac:spMkLst>
            <pc:docMk/>
            <pc:sldMk cId="1688792710" sldId="292"/>
            <ac:spMk id="2" creationId="{938FA91B-DCD5-DAE8-0421-109F9C4FF8A2}"/>
          </ac:spMkLst>
        </pc:spChg>
        <pc:spChg chg="del mod">
          <ac:chgData name="Alfred Smith" userId="3c60a3631c0db8ad" providerId="LiveId" clId="{05D8CADD-2D91-40E1-97C1-8A4BF6B43B9B}" dt="2024-08-13T11:20:57.775" v="18" actId="478"/>
          <ac:spMkLst>
            <pc:docMk/>
            <pc:sldMk cId="1688792710" sldId="292"/>
            <ac:spMk id="4" creationId="{EE2AC625-9141-A801-F431-DD5F79396320}"/>
          </ac:spMkLst>
        </pc:spChg>
        <pc:spChg chg="add mod">
          <ac:chgData name="Alfred Smith" userId="3c60a3631c0db8ad" providerId="LiveId" clId="{05D8CADD-2D91-40E1-97C1-8A4BF6B43B9B}" dt="2024-08-13T11:20:58.250" v="19"/>
          <ac:spMkLst>
            <pc:docMk/>
            <pc:sldMk cId="1688792710" sldId="292"/>
            <ac:spMk id="5" creationId="{8EE4D2BC-5EA4-A1E8-7820-529DB3C22C1F}"/>
          </ac:spMkLst>
        </pc:spChg>
      </pc:sldChg>
      <pc:sldChg chg="addSp delSp modSp mod">
        <pc:chgData name="Alfred Smith" userId="3c60a3631c0db8ad" providerId="LiveId" clId="{05D8CADD-2D91-40E1-97C1-8A4BF6B43B9B}" dt="2024-08-13T11:21:08.431" v="21"/>
        <pc:sldMkLst>
          <pc:docMk/>
          <pc:sldMk cId="1569631965" sldId="293"/>
        </pc:sldMkLst>
        <pc:spChg chg="add mod">
          <ac:chgData name="Alfred Smith" userId="3c60a3631c0db8ad" providerId="LiveId" clId="{05D8CADD-2D91-40E1-97C1-8A4BF6B43B9B}" dt="2024-08-13T11:21:08.431" v="21"/>
          <ac:spMkLst>
            <pc:docMk/>
            <pc:sldMk cId="1569631965" sldId="293"/>
            <ac:spMk id="2" creationId="{A2C56DB6-4962-63E7-65AD-8ABB0F3BFBD7}"/>
          </ac:spMkLst>
        </pc:spChg>
        <pc:spChg chg="del">
          <ac:chgData name="Alfred Smith" userId="3c60a3631c0db8ad" providerId="LiveId" clId="{05D8CADD-2D91-40E1-97C1-8A4BF6B43B9B}" dt="2024-08-13T11:21:07.592" v="20" actId="478"/>
          <ac:spMkLst>
            <pc:docMk/>
            <pc:sldMk cId="1569631965" sldId="293"/>
            <ac:spMk id="4" creationId="{EE2AC625-9141-A801-F431-DD5F79396320}"/>
          </ac:spMkLst>
        </pc:spChg>
        <pc:spChg chg="add mod">
          <ac:chgData name="Alfred Smith" userId="3c60a3631c0db8ad" providerId="LiveId" clId="{05D8CADD-2D91-40E1-97C1-8A4BF6B43B9B}" dt="2024-08-13T11:21:08.431" v="21"/>
          <ac:spMkLst>
            <pc:docMk/>
            <pc:sldMk cId="1569631965" sldId="293"/>
            <ac:spMk id="5" creationId="{849B6EA8-D0D4-606E-A15E-0FC11B36CBD4}"/>
          </ac:spMkLst>
        </pc:spChg>
      </pc:sldChg>
      <pc:sldChg chg="addSp delSp modSp mod">
        <pc:chgData name="Alfred Smith" userId="3c60a3631c0db8ad" providerId="LiveId" clId="{05D8CADD-2D91-40E1-97C1-8A4BF6B43B9B}" dt="2024-08-13T11:20:18.376" v="10"/>
        <pc:sldMkLst>
          <pc:docMk/>
          <pc:sldMk cId="1412712358" sldId="295"/>
        </pc:sldMkLst>
        <pc:spChg chg="add mod">
          <ac:chgData name="Alfred Smith" userId="3c60a3631c0db8ad" providerId="LiveId" clId="{05D8CADD-2D91-40E1-97C1-8A4BF6B43B9B}" dt="2024-08-13T11:20:18.376" v="10"/>
          <ac:spMkLst>
            <pc:docMk/>
            <pc:sldMk cId="1412712358" sldId="295"/>
            <ac:spMk id="2" creationId="{B3852752-15F7-8762-11D3-07A720E1663A}"/>
          </ac:spMkLst>
        </pc:spChg>
        <pc:spChg chg="del">
          <ac:chgData name="Alfred Smith" userId="3c60a3631c0db8ad" providerId="LiveId" clId="{05D8CADD-2D91-40E1-97C1-8A4BF6B43B9B}" dt="2024-08-13T11:20:17.653" v="9" actId="478"/>
          <ac:spMkLst>
            <pc:docMk/>
            <pc:sldMk cId="1412712358" sldId="295"/>
            <ac:spMk id="4" creationId="{EE2AC625-9141-A801-F431-DD5F79396320}"/>
          </ac:spMkLst>
        </pc:spChg>
        <pc:spChg chg="add mod">
          <ac:chgData name="Alfred Smith" userId="3c60a3631c0db8ad" providerId="LiveId" clId="{05D8CADD-2D91-40E1-97C1-8A4BF6B43B9B}" dt="2024-08-13T11:20:18.376" v="10"/>
          <ac:spMkLst>
            <pc:docMk/>
            <pc:sldMk cId="1412712358" sldId="295"/>
            <ac:spMk id="5" creationId="{453A1236-F274-06DE-CA8E-5EA15AAE0D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893AC-EAE2-49E2-84CC-F2FB2B215F1A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1BB25-3782-4CC4-B7D3-4A74D81C24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241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10 Isaac Born – Gen 21:1-8 (Left 3rd)</a:t>
            </a:r>
            <a:r>
              <a:rPr lang="bo-CN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ཨི་སཱག་སྐྱེས་པ།</a:t>
            </a:r>
            <a:endParaRPr lang="en-ZA" sz="1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Introduction: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After the destruction of Sodom, Abraham decides to move to a new place. He leads his growing clan to the Negev region, near the dessert.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862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6748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155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192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266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30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1BB25-3782-4CC4-B7D3-4A74D81C240E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7887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0DA0-DB97-4145-BEF4-2424B7248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15DE1-F76D-4B3F-90B8-797CFE6BC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7C49C-26CA-4CEC-8739-B895E4A0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E7F97-C8DD-4EA0-9C1A-AF724B6F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2273B-ACAF-4D62-ADFC-6BD2C408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543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D11B-2850-4678-B2AE-0E6A2E60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7F04B-7371-45A3-8F31-7867DDB81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2A64C-1711-44CC-B0F0-A485D5FD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04DB6-08CE-4A19-9E51-31F7D159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28B4-62AC-4F80-A3C5-915A73EE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716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9C138-5BDB-4B61-A84B-114921C59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6A8C0-F71D-434A-948C-A5383DEFC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B29DA-1C94-4C8A-ADD0-0269CDEC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1F20D-BB49-4F87-94C1-F4BED387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96F86-BAC7-4DA4-8F7B-D744FA24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90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F54B-6AD4-4CCE-AC7D-6A7746DF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487BA-8B28-49A9-AF08-101377703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D22BC-AC22-490D-AEC3-053368B3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EF4D7-0A91-4687-9E1B-4FC14F5D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EB568-8FA9-4B41-926D-7D45E7F3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208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E6B8-04F1-4945-9C25-9B598299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CA8D1-9DD3-49D8-81DF-08FFC7D7C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4EFDB-C4BD-4448-8EA4-782BD69A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1257A-0059-47DE-A67E-845B7394F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8A70C-FB9D-4E4D-96BB-0776FFA2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8856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5E3F-A2C4-4627-9975-7120139F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3EB1A-024E-441D-BA8D-93F6C81E1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6A71B-20EF-4790-AE8D-829254C26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C41C3-7035-4408-B7D0-D083D618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D1E89-18A5-4E1E-A1D2-645A2C3F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A2773-56F8-4864-9C26-0BE1496C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465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C30C-9F82-4474-9291-2864424C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603BC-A0DD-40AA-A47C-991483814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8A89A-A084-4264-99FE-C17D8556A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FD8E6-13A7-4A31-9EA3-B53679854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CE6914-A768-4193-B271-2479C5C61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7137E-A069-43B6-B75F-EA80C26E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1AD56-9106-497A-9040-22497601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1E572-293C-42C1-A07E-0CA76A81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756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277B9-B413-435E-9304-67588F6C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73813-9BF2-4E69-8DA4-9819A8FD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161F7-CD32-473C-9C7E-633A88EF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499B0-A109-459A-86BD-93B1FD8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891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A07DE-1A03-4A50-9A45-B9526133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BA409-2EDC-454A-8CC8-1585D108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7EDE2-8D64-456D-8D56-783FC2B5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260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68A8-46DA-4DE9-B91A-29914A06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6B942-3BC0-45E1-80D9-C857F9B4B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F43CB-E4A4-4CBD-952D-3A9F82BE8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26EA6-2A5D-42D0-9943-DDEBAFE9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3FBA7-DE3B-4073-B697-83E9A119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FB3EE-0769-409F-9F0D-AD8772CE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523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B233-30C2-49C7-B6BE-EE5A936B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615D3-4C64-438A-9B13-88B05ED1F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BA9A9-4EB9-4CF9-9ADF-F67B51B89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12042A-DC0F-4324-88DF-4CD978B7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BF629-4D47-4EEC-81E4-297404BE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C9C0B-0EC9-4E42-9022-6F668DFD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44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014853-3FB4-48A4-8D98-EEA80D3CA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6E80D-C533-4929-92EB-2A8CBD785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529A8-06FD-4D43-A89B-4ACD2B479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85C8-9224-4DC3-B00D-BD2AE8E1B233}" type="datetimeFigureOut">
              <a:rPr lang="en-ZA" smtClean="0"/>
              <a:t>2024/08/14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14811-2B2D-4A40-8C55-D71A9A1FD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931B5-C839-44A0-B44D-E66D96551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6B9BE-D750-4FA2-B326-3DC075DF1D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737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ybible.com/" TargetMode="External"/><Relationship Id="rId2" Type="http://schemas.openxmlformats.org/officeDocument/2006/relationships/hyperlink" Target="https://biblehub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openbible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288D-B340-AC54-40E8-60FA86BFA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05-10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29ED-6921-3D2F-64FE-2449FBEC0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2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Bible Hub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Discovery Bible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OpenBible.com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2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dedicated to the public domain</a:t>
            </a: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2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2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2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2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2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597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8B4C3E-A3A0-4C1F-8BD7-D9F785D85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00526"/>
            <a:ext cx="12192000" cy="7058526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6FA80B2-1348-4BA6-9510-34B918DAF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08E6CD-FAE2-4B7C-ADD4-3465AF97B859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:2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506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25"/>
    </mc:Choice>
    <mc:Fallback xmlns="">
      <p:transition spd="slow" advTm="18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365E1-F115-4193-16CA-9D65770B065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8000" dirty="0">
                <a:solidFill>
                  <a:srgbClr val="777A7B"/>
                </a:solidFill>
                <a:latin typeface="Inter"/>
              </a:rPr>
              <a:t>3</a:t>
            </a:r>
            <a:r>
              <a:rPr lang="bo-CN" sz="8000" dirty="0">
                <a:solidFill>
                  <a:srgbClr val="121212"/>
                </a:solidFill>
                <a:latin typeface="Inter"/>
              </a:rPr>
              <a:t>ཨབ་ར་ཧམ་གྱིས་སཱ་ར་ལས་ཐོབ་པའི་བུ་དེའི་མིང་ལ་ཨི་སཱག་ཅེས་བཏགས༌སོ།།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C8672-1085-4FC3-EFAC-88725F312DAD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And Abraham gave the name Isaac  to the son Sarah bore to him.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2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47E823-2B16-44B4-A0BE-72AF6771B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16736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BFDE7-28F5-4808-8EF4-919347A6C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0800" y="-643466"/>
            <a:ext cx="3149600" cy="340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12E2C71-7C7C-4972-AF84-C53D0D70B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BB6F9-BB71-4ACB-ABA1-6ED4DB65DC15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:3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39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3"/>
    </mc:Choice>
    <mc:Fallback xmlns="">
      <p:transition spd="slow" advTm="8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71CB7E-13E8-C9D8-AC5A-41A9920294A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777A7B"/>
                </a:solidFill>
                <a:latin typeface="Inter"/>
              </a:rPr>
              <a:t>4</a:t>
            </a:r>
            <a:r>
              <a:rPr lang="bo-CN" sz="7200" dirty="0">
                <a:solidFill>
                  <a:srgbClr val="121212"/>
                </a:solidFill>
                <a:latin typeface="Inter"/>
              </a:rPr>
              <a:t>བུ་སྐྱེས་ནས་ཉིན་བརྒྱད་པ༌ལ། དཀོན་མཆོག་གིས་བཀའ་གནང་བ་བཞིན་ཨབ་ར་ཧམ་གྱིས་བུའི་མཚན་སྐྱི་བཅད༌དོ།། 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57807-6440-13EC-72BE-203713349A7B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4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When his son Isaac was eight days old, Abraham circumcised him, as God had commanded him.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9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83A6B9-6EF8-4223-A757-4C3D491CD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8357" y="0"/>
            <a:ext cx="13128713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8B0D02D-0298-4AB3-8DF3-B355798448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6DD98-C51A-4106-BC16-AA8DA66D8DE0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:4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17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3"/>
    </mc:Choice>
    <mc:Fallback xmlns="">
      <p:transition spd="slow" advTm="16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8FA91B-DCD5-DAE8-0421-109F9C4FF8A2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8800" dirty="0">
                <a:solidFill>
                  <a:srgbClr val="777A7B"/>
                </a:solidFill>
                <a:latin typeface="Inter"/>
              </a:rPr>
              <a:t>5</a:t>
            </a:r>
            <a:r>
              <a:rPr lang="bo-CN" sz="8800" dirty="0">
                <a:solidFill>
                  <a:srgbClr val="121212"/>
                </a:solidFill>
                <a:latin typeface="Inter"/>
              </a:rPr>
              <a:t>བུ་ཨི་སཱག་སྐྱེས་པའི་དུས༌སུ། ཨབ་ར་ཧམ་དགུང་ལོ་བརྒྱ་ཐམ་པ་ཡིན༌ནོ།། 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4D2BC-5EA4-A1E8-7820-529DB3C22C1F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5</a:t>
            </a:r>
            <a:r>
              <a:rPr lang="en-US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Abraham was a hundred years old when his son Isaac was born to him.</a:t>
            </a:r>
            <a:endParaRPr lang="en-Z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9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A5924-CB25-4804-8634-8CFA34801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8857"/>
            <a:ext cx="12192000" cy="696685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BB1FACB-93F0-411E-8BEF-F86A0EE5E5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EBB36B-7588-42B9-A8CE-167DB251A856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:5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39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1"/>
    </mc:Choice>
    <mc:Fallback xmlns="">
      <p:transition spd="slow" advTm="72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C56DB6-4962-63E7-65AD-8ABB0F3BFBD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6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དེ་ནས་སཱ་ར་ན༌རེ། དཀོན་མཆོག་གིས་ང་རང་དགོད་པར་མཛད་པ༌དང༌། ང་ལ་བུ་སྐྱེས་པའི་དོན་འདི་ཐོས་མཁན་སུ་ཡིན་ཡང་བདག་དང་མཉམ་དུ་དགོད་ངེས་ཡིན་ཞེས་སྨྲས་པ༌དང༌། 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B6EA8-D0D4-606E-A15E-0FC11B36CBD4}"/>
              </a:ext>
            </a:extLst>
          </p:cNvPr>
          <p:cNvSpPr txBox="1"/>
          <p:nvPr/>
        </p:nvSpPr>
        <p:spPr>
          <a:xfrm>
            <a:off x="0" y="166254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6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Sarah said, “God has made me laugh, and everyone who hears of this will laugh with me</a:t>
            </a:r>
            <a:r>
              <a:rPr lang="en-US" sz="44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.” 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C07D1-4C31-48F8-986C-427F72545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559862" cy="6858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8C42E35-2457-44B0-82BF-F0DAF41C5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58BAD5-3CBC-4761-8CE8-A8A983B6ACBE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:6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389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33"/>
    </mc:Choice>
    <mc:Fallback xmlns="">
      <p:transition spd="slow" advTm="13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7ADA-A4C9-46FB-9D18-D0C9767CE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A238B-3CC8-4B01-92B4-F537560E3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C656A-7C47-4366-BEE7-A3D0B4DD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119028"/>
            <a:ext cx="14342534" cy="797702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D5EA242-9FD8-4E44-998B-CF3902B0CC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F7672A-B5C9-4BF0-B3F3-1A9D9AC6C8CE}"/>
              </a:ext>
            </a:extLst>
          </p:cNvPr>
          <p:cNvSpPr txBox="1"/>
          <p:nvPr/>
        </p:nvSpPr>
        <p:spPr>
          <a:xfrm>
            <a:off x="8000751" y="1027906"/>
            <a:ext cx="419124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ཨི་སཱག་སྐྱེས་པ།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bo-CN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བཀོད་པ</a:t>
            </a:r>
            <a:r>
              <a:rPr lang="en-ZA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21:1-8 </a:t>
            </a:r>
            <a:endParaRPr lang="en-ZA" sz="80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Z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4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9"/>
    </mc:Choice>
    <mc:Fallback xmlns="">
      <p:transition spd="slow" advTm="2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The Birth of Isaac – Genesis 21:1-8 </a:t>
            </a:r>
            <a:endParaRPr lang="en-IN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8D1DCF-FA46-67DA-C75C-FA0445B7BC84}"/>
              </a:ext>
            </a:extLst>
          </p:cNvPr>
          <p:cNvSpPr txBox="1"/>
          <p:nvPr/>
        </p:nvSpPr>
        <p:spPr>
          <a:xfrm>
            <a:off x="6248400" y="3186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800" b="1" dirty="0"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ཨི་སཱག་སྐྱེས་པ།</a:t>
            </a:r>
            <a:endParaRPr lang="en-ZA" sz="8800" b="1" dirty="0"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bo-CN" sz="8800" b="1" cap="all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བཀོད་པ</a:t>
            </a:r>
            <a:r>
              <a:rPr lang="en-ZA" sz="8800" b="1" cap="all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21:1-8 </a:t>
            </a:r>
            <a:endParaRPr lang="en-ZA" sz="8800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974AFB-3F90-45EB-AA99-C6F3C9F2B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1119028"/>
            <a:ext cx="14342534" cy="797702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2A5B02E-2C43-4A5B-9C62-E2755F91B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D1D786-EF57-DDF1-7131-D800CDEC5F82}"/>
              </a:ext>
            </a:extLst>
          </p:cNvPr>
          <p:cNvSpPr txBox="1"/>
          <p:nvPr/>
        </p:nvSpPr>
        <p:spPr>
          <a:xfrm>
            <a:off x="8000751" y="1027906"/>
            <a:ext cx="419124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ཨི་སཱག་སྐྱེས་པ།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bo-CN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བཀོད་པ</a:t>
            </a:r>
            <a:r>
              <a:rPr lang="en-ZA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21:1-8 </a:t>
            </a:r>
            <a:endParaRPr lang="en-ZA" sz="8000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endParaRPr lang="en-ZA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4903DC9-A7C7-1054-4066-F7F5B7956EDD}"/>
              </a:ext>
            </a:extLst>
          </p:cNvPr>
          <p:cNvSpPr txBox="1"/>
          <p:nvPr/>
        </p:nvSpPr>
        <p:spPr>
          <a:xfrm>
            <a:off x="755452" y="581691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3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77"/>
    </mc:Choice>
    <mc:Fallback xmlns="">
      <p:transition spd="slow" advTm="15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After the destruction of Sodom, Abraham decides to move to a new place. He leads his growing clan to the Negev region, near </a:t>
            </a:r>
            <a:r>
              <a:rPr lang="en-ZA" sz="4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the desert</a:t>
            </a:r>
            <a:r>
              <a:rPr lang="en-ZA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33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E3B68-64CD-E5A5-40BB-0906F5708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77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40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852752-15F7-8762-11D3-07A720E1663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1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དེ་ཡང་དཀོན་མཆོག་ཡ་ཝཱེས་དེ་སྔར་ཞལ་བཞེས་གནང་བ་བཞིན་སཱ་ར་ལ་ཐུགས་རྗེ་གནང་བ་དང་དེ་བཞིན་དུ་འགྲུབ་པར་མཛད༌དོ།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A1236-F274-06DE-CA8E-5EA15AAE0D6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Now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attended to Sarah as He had said, and the </a:t>
            </a:r>
            <a:r>
              <a:rPr lang="en-US" sz="40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Lord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 did for Sarah what He had promised.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1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2BD9E3-BB81-42F1-941E-4103A1AB0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163040" cy="7498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394A3-18A7-4F05-A7BE-E3904733A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64" y="-220134"/>
            <a:ext cx="4610782" cy="163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9BB01FE-6E18-4C7F-99BA-DCA96932F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FF9E9-2D71-4DA0-8E30-7113D72F1FCF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21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:1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734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0"/>
    </mc:Choice>
    <mc:Fallback xmlns="">
      <p:transition spd="slow" advTm="10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4CB85A-98DA-2345-D391-1552574AC0B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2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དེ་ནས་ཨབ་ར་ཧམ་དགུང་ལོ་བགྲེས་པའི་དུས་སུ་སཱ་ར་ལ་མངལ་སྦྲུམ་པ༌དང༌། དཀོན་མཆོག་གིས་གསུངས་པའི་དུས་དེར་ཨབ་ར་ཧམ་ལ་བུ་ཞིག༌སྐྱེས།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76C9A-F014-BCD8-E3D0-4BF61FC332E3}"/>
              </a:ext>
            </a:extLst>
          </p:cNvPr>
          <p:cNvSpPr txBox="1"/>
          <p:nvPr/>
        </p:nvSpPr>
        <p:spPr>
          <a:xfrm>
            <a:off x="277091" y="166254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Sarah conceived and bore a son to Abraham in his old age, at the very time God had promised. </a:t>
            </a:r>
            <a:r>
              <a:rPr lang="en-ZA" sz="4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2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619</Words>
  <Application>Microsoft Office PowerPoint</Application>
  <PresentationFormat>Widescreen</PresentationFormat>
  <Paragraphs>56</Paragraphs>
  <Slides>18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Inter</vt:lpstr>
      <vt:lpstr>Microsoft Himalaya</vt:lpstr>
      <vt:lpstr>Microsoft Himalaya </vt:lpstr>
      <vt:lpstr>PT Serif</vt:lpstr>
      <vt:lpstr>Segoe UI</vt:lpstr>
      <vt:lpstr>Symbol</vt:lpstr>
      <vt:lpstr>Times New Roman</vt:lpstr>
      <vt:lpstr>Office Theme</vt:lpstr>
      <vt:lpstr>05-10</vt:lpstr>
      <vt:lpstr>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5</cp:revision>
  <dcterms:created xsi:type="dcterms:W3CDTF">2021-06-28T04:51:18Z</dcterms:created>
  <dcterms:modified xsi:type="dcterms:W3CDTF">2024-08-14T07:20:33Z</dcterms:modified>
</cp:coreProperties>
</file>