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7" r:id="rId2"/>
    <p:sldId id="286" r:id="rId3"/>
    <p:sldId id="288" r:id="rId4"/>
    <p:sldId id="256" r:id="rId5"/>
    <p:sldId id="289" r:id="rId6"/>
    <p:sldId id="257" r:id="rId7"/>
    <p:sldId id="290" r:id="rId8"/>
    <p:sldId id="258" r:id="rId9"/>
    <p:sldId id="291" r:id="rId10"/>
    <p:sldId id="259" r:id="rId11"/>
    <p:sldId id="292" r:id="rId12"/>
    <p:sldId id="260" r:id="rId13"/>
    <p:sldId id="293" r:id="rId14"/>
    <p:sldId id="261" r:id="rId15"/>
    <p:sldId id="294" r:id="rId16"/>
    <p:sldId id="262" r:id="rId17"/>
    <p:sldId id="295" r:id="rId18"/>
    <p:sldId id="263" r:id="rId19"/>
    <p:sldId id="296" r:id="rId20"/>
    <p:sldId id="264" r:id="rId21"/>
    <p:sldId id="297" r:id="rId22"/>
    <p:sldId id="265" r:id="rId23"/>
    <p:sldId id="298" r:id="rId24"/>
    <p:sldId id="266" r:id="rId25"/>
    <p:sldId id="299" r:id="rId26"/>
    <p:sldId id="267" r:id="rId27"/>
    <p:sldId id="300" r:id="rId28"/>
    <p:sldId id="268" r:id="rId29"/>
    <p:sldId id="301" r:id="rId30"/>
    <p:sldId id="26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923D2F-9BD6-48E8-9DC3-1DEDAEA617E4}" v="17" dt="2024-08-14T07:20:37.8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75149" autoAdjust="0"/>
  </p:normalViewPr>
  <p:slideViewPr>
    <p:cSldViewPr snapToGrid="0">
      <p:cViewPr varScale="1">
        <p:scale>
          <a:sx n="88" d="100"/>
          <a:sy n="88" d="100"/>
        </p:scale>
        <p:origin x="118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1923D2F-9BD6-48E8-9DC3-1DEDAEA617E4}"/>
    <pc:docChg chg="undo custSel modSld">
      <pc:chgData name="Alfred Smith" userId="3c60a3631c0db8ad" providerId="LiveId" clId="{51923D2F-9BD6-48E8-9DC3-1DEDAEA617E4}" dt="2024-08-14T07:20:44.777" v="49" actId="1076"/>
      <pc:docMkLst>
        <pc:docMk/>
      </pc:docMkLst>
      <pc:sldChg chg="addSp modSp mod">
        <pc:chgData name="Alfred Smith" userId="3c60a3631c0db8ad" providerId="LiveId" clId="{51923D2F-9BD6-48E8-9DC3-1DEDAEA617E4}" dt="2024-08-14T07:20:44.777" v="49" actId="1076"/>
        <pc:sldMkLst>
          <pc:docMk/>
          <pc:sldMk cId="3948293900" sldId="256"/>
        </pc:sldMkLst>
        <pc:spChg chg="add mod">
          <ac:chgData name="Alfred Smith" userId="3c60a3631c0db8ad" providerId="LiveId" clId="{51923D2F-9BD6-48E8-9DC3-1DEDAEA617E4}" dt="2024-08-14T07:20:37.876" v="46"/>
          <ac:spMkLst>
            <pc:docMk/>
            <pc:sldMk cId="3948293900" sldId="256"/>
            <ac:spMk id="3" creationId="{F38B621B-FE1F-2C93-ACB2-8B29AA750411}"/>
          </ac:spMkLst>
        </pc:spChg>
        <pc:spChg chg="mod">
          <ac:chgData name="Alfred Smith" userId="3c60a3631c0db8ad" providerId="LiveId" clId="{51923D2F-9BD6-48E8-9DC3-1DEDAEA617E4}" dt="2024-08-14T07:20:44.777" v="49" actId="1076"/>
          <ac:spMkLst>
            <pc:docMk/>
            <pc:sldMk cId="3948293900" sldId="256"/>
            <ac:spMk id="4" creationId="{BC5D015E-B383-B230-3BB0-70E01416D361}"/>
          </ac:spMkLst>
        </pc:spChg>
        <pc:picChg chg="mod">
          <ac:chgData name="Alfred Smith" userId="3c60a3631c0db8ad" providerId="LiveId" clId="{51923D2F-9BD6-48E8-9DC3-1DEDAEA617E4}" dt="2024-08-14T07:20:41.797" v="48" actId="1076"/>
          <ac:picMkLst>
            <pc:docMk/>
            <pc:sldMk cId="3948293900" sldId="256"/>
            <ac:picMk id="5" creationId="{932CD122-9A90-43E1-8154-F44D339470D4}"/>
          </ac:picMkLst>
        </pc:picChg>
      </pc:sldChg>
      <pc:sldChg chg="modNotesTx">
        <pc:chgData name="Alfred Smith" userId="3c60a3631c0db8ad" providerId="LiveId" clId="{51923D2F-9BD6-48E8-9DC3-1DEDAEA617E4}" dt="2024-08-14T06:30:31.031" v="0" actId="20577"/>
        <pc:sldMkLst>
          <pc:docMk/>
          <pc:sldMk cId="2713241513" sldId="257"/>
        </pc:sldMkLst>
      </pc:sldChg>
      <pc:sldChg chg="modNotesTx">
        <pc:chgData name="Alfred Smith" userId="3c60a3631c0db8ad" providerId="LiveId" clId="{51923D2F-9BD6-48E8-9DC3-1DEDAEA617E4}" dt="2024-08-14T06:30:36.057" v="1" actId="20577"/>
        <pc:sldMkLst>
          <pc:docMk/>
          <pc:sldMk cId="2918703701" sldId="258"/>
        </pc:sldMkLst>
      </pc:sldChg>
      <pc:sldChg chg="modNotesTx">
        <pc:chgData name="Alfred Smith" userId="3c60a3631c0db8ad" providerId="LiveId" clId="{51923D2F-9BD6-48E8-9DC3-1DEDAEA617E4}" dt="2024-08-14T06:30:40.163" v="2" actId="20577"/>
        <pc:sldMkLst>
          <pc:docMk/>
          <pc:sldMk cId="4203865000" sldId="259"/>
        </pc:sldMkLst>
      </pc:sldChg>
      <pc:sldChg chg="modNotesTx">
        <pc:chgData name="Alfred Smith" userId="3c60a3631c0db8ad" providerId="LiveId" clId="{51923D2F-9BD6-48E8-9DC3-1DEDAEA617E4}" dt="2024-08-14T06:30:45.096" v="4" actId="20577"/>
        <pc:sldMkLst>
          <pc:docMk/>
          <pc:sldMk cId="21966629" sldId="260"/>
        </pc:sldMkLst>
      </pc:sldChg>
      <pc:sldChg chg="modNotesTx">
        <pc:chgData name="Alfred Smith" userId="3c60a3631c0db8ad" providerId="LiveId" clId="{51923D2F-9BD6-48E8-9DC3-1DEDAEA617E4}" dt="2024-08-14T06:30:48.798" v="5" actId="20577"/>
        <pc:sldMkLst>
          <pc:docMk/>
          <pc:sldMk cId="1552335666" sldId="261"/>
        </pc:sldMkLst>
      </pc:sldChg>
      <pc:sldChg chg="modNotesTx">
        <pc:chgData name="Alfred Smith" userId="3c60a3631c0db8ad" providerId="LiveId" clId="{51923D2F-9BD6-48E8-9DC3-1DEDAEA617E4}" dt="2024-08-14T06:30:52.707" v="6" actId="20577"/>
        <pc:sldMkLst>
          <pc:docMk/>
          <pc:sldMk cId="1794295261" sldId="262"/>
        </pc:sldMkLst>
      </pc:sldChg>
      <pc:sldChg chg="modNotesTx">
        <pc:chgData name="Alfred Smith" userId="3c60a3631c0db8ad" providerId="LiveId" clId="{51923D2F-9BD6-48E8-9DC3-1DEDAEA617E4}" dt="2024-08-14T06:30:55.835" v="7" actId="20577"/>
        <pc:sldMkLst>
          <pc:docMk/>
          <pc:sldMk cId="3802646407" sldId="263"/>
        </pc:sldMkLst>
      </pc:sldChg>
      <pc:sldChg chg="modNotesTx">
        <pc:chgData name="Alfred Smith" userId="3c60a3631c0db8ad" providerId="LiveId" clId="{51923D2F-9BD6-48E8-9DC3-1DEDAEA617E4}" dt="2024-08-14T06:30:59.294" v="8" actId="20577"/>
        <pc:sldMkLst>
          <pc:docMk/>
          <pc:sldMk cId="1067861790" sldId="264"/>
        </pc:sldMkLst>
      </pc:sldChg>
      <pc:sldChg chg="modNotesTx">
        <pc:chgData name="Alfred Smith" userId="3c60a3631c0db8ad" providerId="LiveId" clId="{51923D2F-9BD6-48E8-9DC3-1DEDAEA617E4}" dt="2024-08-14T06:31:03.033" v="9" actId="20577"/>
        <pc:sldMkLst>
          <pc:docMk/>
          <pc:sldMk cId="3568191912" sldId="265"/>
        </pc:sldMkLst>
      </pc:sldChg>
      <pc:sldChg chg="modNotesTx">
        <pc:chgData name="Alfred Smith" userId="3c60a3631c0db8ad" providerId="LiveId" clId="{51923D2F-9BD6-48E8-9DC3-1DEDAEA617E4}" dt="2024-08-14T06:31:06.850" v="10" actId="20577"/>
        <pc:sldMkLst>
          <pc:docMk/>
          <pc:sldMk cId="2497866330" sldId="266"/>
        </pc:sldMkLst>
      </pc:sldChg>
      <pc:sldChg chg="modNotesTx">
        <pc:chgData name="Alfred Smith" userId="3c60a3631c0db8ad" providerId="LiveId" clId="{51923D2F-9BD6-48E8-9DC3-1DEDAEA617E4}" dt="2024-08-14T06:31:10.246" v="11" actId="20577"/>
        <pc:sldMkLst>
          <pc:docMk/>
          <pc:sldMk cId="906246885" sldId="267"/>
        </pc:sldMkLst>
      </pc:sldChg>
      <pc:sldChg chg="modNotesTx">
        <pc:chgData name="Alfred Smith" userId="3c60a3631c0db8ad" providerId="LiveId" clId="{51923D2F-9BD6-48E8-9DC3-1DEDAEA617E4}" dt="2024-08-14T06:31:14.253" v="12" actId="20577"/>
        <pc:sldMkLst>
          <pc:docMk/>
          <pc:sldMk cId="597482325" sldId="268"/>
        </pc:sldMkLst>
      </pc:sldChg>
      <pc:sldChg chg="modNotesTx">
        <pc:chgData name="Alfred Smith" userId="3c60a3631c0db8ad" providerId="LiveId" clId="{51923D2F-9BD6-48E8-9DC3-1DEDAEA617E4}" dt="2024-08-14T06:31:17.794" v="13" actId="20577"/>
        <pc:sldMkLst>
          <pc:docMk/>
          <pc:sldMk cId="1488423843" sldId="269"/>
        </pc:sldMkLst>
      </pc:sldChg>
      <pc:sldChg chg="modSp mod">
        <pc:chgData name="Alfred Smith" userId="3c60a3631c0db8ad" providerId="LiveId" clId="{51923D2F-9BD6-48E8-9DC3-1DEDAEA617E4}" dt="2024-08-14T06:32:21.616" v="17" actId="20577"/>
        <pc:sldMkLst>
          <pc:docMk/>
          <pc:sldMk cId="3074071644" sldId="287"/>
        </pc:sldMkLst>
        <pc:spChg chg="mod">
          <ac:chgData name="Alfred Smith" userId="3c60a3631c0db8ad" providerId="LiveId" clId="{51923D2F-9BD6-48E8-9DC3-1DEDAEA617E4}" dt="2024-08-14T06:32:21.616" v="17" actId="20577"/>
          <ac:spMkLst>
            <pc:docMk/>
            <pc:sldMk cId="3074071644" sldId="287"/>
            <ac:spMk id="3" creationId="{585982C9-CD14-AB5C-997A-57820A7A1AD4}"/>
          </ac:spMkLst>
        </pc:spChg>
      </pc:sldChg>
      <pc:sldChg chg="addSp modSp">
        <pc:chgData name="Alfred Smith" userId="3c60a3631c0db8ad" providerId="LiveId" clId="{51923D2F-9BD6-48E8-9DC3-1DEDAEA617E4}" dt="2024-08-14T06:35:14.191" v="19"/>
        <pc:sldMkLst>
          <pc:docMk/>
          <pc:sldMk cId="454763615" sldId="288"/>
        </pc:sldMkLst>
        <pc:spChg chg="add mod">
          <ac:chgData name="Alfred Smith" userId="3c60a3631c0db8ad" providerId="LiveId" clId="{51923D2F-9BD6-48E8-9DC3-1DEDAEA617E4}" dt="2024-08-14T06:35:14.191" v="19"/>
          <ac:spMkLst>
            <pc:docMk/>
            <pc:sldMk cId="454763615" sldId="288"/>
            <ac:spMk id="2" creationId="{268257E8-9359-7F0C-17A7-A26E6B57CE20}"/>
          </ac:spMkLst>
        </pc:spChg>
        <pc:spChg chg="add mod">
          <ac:chgData name="Alfred Smith" userId="3c60a3631c0db8ad" providerId="LiveId" clId="{51923D2F-9BD6-48E8-9DC3-1DEDAEA617E4}" dt="2024-08-14T06:32:31.579" v="18"/>
          <ac:spMkLst>
            <pc:docMk/>
            <pc:sldMk cId="454763615" sldId="288"/>
            <ac:spMk id="2" creationId="{6C2BC326-2698-2837-3481-D3FBF35DC6D4}"/>
          </ac:spMkLst>
        </pc:spChg>
      </pc:sldChg>
      <pc:sldChg chg="addSp delSp modSp mod">
        <pc:chgData name="Alfred Smith" userId="3c60a3631c0db8ad" providerId="LiveId" clId="{51923D2F-9BD6-48E8-9DC3-1DEDAEA617E4}" dt="2024-08-14T06:35:24.489" v="21"/>
        <pc:sldMkLst>
          <pc:docMk/>
          <pc:sldMk cId="2162805813" sldId="289"/>
        </pc:sldMkLst>
        <pc:spChg chg="add mod">
          <ac:chgData name="Alfred Smith" userId="3c60a3631c0db8ad" providerId="LiveId" clId="{51923D2F-9BD6-48E8-9DC3-1DEDAEA617E4}" dt="2024-08-14T06:35:24.489" v="21"/>
          <ac:spMkLst>
            <pc:docMk/>
            <pc:sldMk cId="2162805813" sldId="289"/>
            <ac:spMk id="2" creationId="{22399C26-CD30-C6ED-DE3F-81A6CD17FE31}"/>
          </ac:spMkLst>
        </pc:spChg>
        <pc:spChg chg="del">
          <ac:chgData name="Alfred Smith" userId="3c60a3631c0db8ad" providerId="LiveId" clId="{51923D2F-9BD6-48E8-9DC3-1DEDAEA617E4}" dt="2024-08-14T06:35:23.474" v="20" actId="478"/>
          <ac:spMkLst>
            <pc:docMk/>
            <pc:sldMk cId="2162805813" sldId="289"/>
            <ac:spMk id="4" creationId="{EE2AC625-9141-A801-F431-DD5F79396320}"/>
          </ac:spMkLst>
        </pc:spChg>
        <pc:spChg chg="add mod">
          <ac:chgData name="Alfred Smith" userId="3c60a3631c0db8ad" providerId="LiveId" clId="{51923D2F-9BD6-48E8-9DC3-1DEDAEA617E4}" dt="2024-08-14T06:35:24.489" v="21"/>
          <ac:spMkLst>
            <pc:docMk/>
            <pc:sldMk cId="2162805813" sldId="289"/>
            <ac:spMk id="5" creationId="{7586718D-EDE8-3CE1-C004-20D0FA873396}"/>
          </ac:spMkLst>
        </pc:spChg>
      </pc:sldChg>
      <pc:sldChg chg="addSp delSp modSp mod">
        <pc:chgData name="Alfred Smith" userId="3c60a3631c0db8ad" providerId="LiveId" clId="{51923D2F-9BD6-48E8-9DC3-1DEDAEA617E4}" dt="2024-08-14T06:35:35.200" v="23"/>
        <pc:sldMkLst>
          <pc:docMk/>
          <pc:sldMk cId="1805994697" sldId="290"/>
        </pc:sldMkLst>
        <pc:spChg chg="add mod">
          <ac:chgData name="Alfred Smith" userId="3c60a3631c0db8ad" providerId="LiveId" clId="{51923D2F-9BD6-48E8-9DC3-1DEDAEA617E4}" dt="2024-08-14T06:35:35.200" v="23"/>
          <ac:spMkLst>
            <pc:docMk/>
            <pc:sldMk cId="1805994697" sldId="290"/>
            <ac:spMk id="2" creationId="{2F302794-5238-64BA-9D4A-B73D62E46140}"/>
          </ac:spMkLst>
        </pc:spChg>
        <pc:spChg chg="del">
          <ac:chgData name="Alfred Smith" userId="3c60a3631c0db8ad" providerId="LiveId" clId="{51923D2F-9BD6-48E8-9DC3-1DEDAEA617E4}" dt="2024-08-14T06:35:34.207" v="22" actId="478"/>
          <ac:spMkLst>
            <pc:docMk/>
            <pc:sldMk cId="1805994697" sldId="290"/>
            <ac:spMk id="4" creationId="{EE2AC625-9141-A801-F431-DD5F79396320}"/>
          </ac:spMkLst>
        </pc:spChg>
        <pc:spChg chg="add mod">
          <ac:chgData name="Alfred Smith" userId="3c60a3631c0db8ad" providerId="LiveId" clId="{51923D2F-9BD6-48E8-9DC3-1DEDAEA617E4}" dt="2024-08-14T06:35:35.200" v="23"/>
          <ac:spMkLst>
            <pc:docMk/>
            <pc:sldMk cId="1805994697" sldId="290"/>
            <ac:spMk id="5" creationId="{28365695-CD73-45A0-C35B-9743E98C29E9}"/>
          </ac:spMkLst>
        </pc:spChg>
      </pc:sldChg>
      <pc:sldChg chg="addSp delSp modSp mod">
        <pc:chgData name="Alfred Smith" userId="3c60a3631c0db8ad" providerId="LiveId" clId="{51923D2F-9BD6-48E8-9DC3-1DEDAEA617E4}" dt="2024-08-14T06:35:44.810" v="25"/>
        <pc:sldMkLst>
          <pc:docMk/>
          <pc:sldMk cId="858383684" sldId="291"/>
        </pc:sldMkLst>
        <pc:spChg chg="add mod">
          <ac:chgData name="Alfred Smith" userId="3c60a3631c0db8ad" providerId="LiveId" clId="{51923D2F-9BD6-48E8-9DC3-1DEDAEA617E4}" dt="2024-08-14T06:35:44.810" v="25"/>
          <ac:spMkLst>
            <pc:docMk/>
            <pc:sldMk cId="858383684" sldId="291"/>
            <ac:spMk id="2" creationId="{7068BA68-A081-16F4-2F65-B2E7DAFFA04F}"/>
          </ac:spMkLst>
        </pc:spChg>
        <pc:spChg chg="del">
          <ac:chgData name="Alfred Smith" userId="3c60a3631c0db8ad" providerId="LiveId" clId="{51923D2F-9BD6-48E8-9DC3-1DEDAEA617E4}" dt="2024-08-14T06:35:43.872" v="24" actId="478"/>
          <ac:spMkLst>
            <pc:docMk/>
            <pc:sldMk cId="858383684" sldId="291"/>
            <ac:spMk id="4" creationId="{EE2AC625-9141-A801-F431-DD5F79396320}"/>
          </ac:spMkLst>
        </pc:spChg>
        <pc:spChg chg="add mod">
          <ac:chgData name="Alfred Smith" userId="3c60a3631c0db8ad" providerId="LiveId" clId="{51923D2F-9BD6-48E8-9DC3-1DEDAEA617E4}" dt="2024-08-14T06:35:44.810" v="25"/>
          <ac:spMkLst>
            <pc:docMk/>
            <pc:sldMk cId="858383684" sldId="291"/>
            <ac:spMk id="5" creationId="{B5D1060D-1BC3-B8EF-BF9B-2AACD76972F1}"/>
          </ac:spMkLst>
        </pc:spChg>
      </pc:sldChg>
      <pc:sldChg chg="addSp delSp modSp mod">
        <pc:chgData name="Alfred Smith" userId="3c60a3631c0db8ad" providerId="LiveId" clId="{51923D2F-9BD6-48E8-9DC3-1DEDAEA617E4}" dt="2024-08-14T06:35:59.964" v="27"/>
        <pc:sldMkLst>
          <pc:docMk/>
          <pc:sldMk cId="1230991268" sldId="292"/>
        </pc:sldMkLst>
        <pc:spChg chg="add mod">
          <ac:chgData name="Alfred Smith" userId="3c60a3631c0db8ad" providerId="LiveId" clId="{51923D2F-9BD6-48E8-9DC3-1DEDAEA617E4}" dt="2024-08-14T06:35:59.964" v="27"/>
          <ac:spMkLst>
            <pc:docMk/>
            <pc:sldMk cId="1230991268" sldId="292"/>
            <ac:spMk id="2" creationId="{59DADCCF-67D4-CDD6-769B-90AD6E0F8554}"/>
          </ac:spMkLst>
        </pc:spChg>
        <pc:spChg chg="del">
          <ac:chgData name="Alfred Smith" userId="3c60a3631c0db8ad" providerId="LiveId" clId="{51923D2F-9BD6-48E8-9DC3-1DEDAEA617E4}" dt="2024-08-14T06:35:59.236" v="26" actId="478"/>
          <ac:spMkLst>
            <pc:docMk/>
            <pc:sldMk cId="1230991268" sldId="292"/>
            <ac:spMk id="4" creationId="{EE2AC625-9141-A801-F431-DD5F79396320}"/>
          </ac:spMkLst>
        </pc:spChg>
        <pc:spChg chg="add mod">
          <ac:chgData name="Alfred Smith" userId="3c60a3631c0db8ad" providerId="LiveId" clId="{51923D2F-9BD6-48E8-9DC3-1DEDAEA617E4}" dt="2024-08-14T06:35:59.964" v="27"/>
          <ac:spMkLst>
            <pc:docMk/>
            <pc:sldMk cId="1230991268" sldId="292"/>
            <ac:spMk id="5" creationId="{D57BE1A1-9DD1-7F38-A62C-CB39F7FA1EF2}"/>
          </ac:spMkLst>
        </pc:spChg>
      </pc:sldChg>
      <pc:sldChg chg="addSp delSp modSp mod">
        <pc:chgData name="Alfred Smith" userId="3c60a3631c0db8ad" providerId="LiveId" clId="{51923D2F-9BD6-48E8-9DC3-1DEDAEA617E4}" dt="2024-08-14T06:36:16.843" v="29"/>
        <pc:sldMkLst>
          <pc:docMk/>
          <pc:sldMk cId="2801101184" sldId="293"/>
        </pc:sldMkLst>
        <pc:spChg chg="add mod">
          <ac:chgData name="Alfred Smith" userId="3c60a3631c0db8ad" providerId="LiveId" clId="{51923D2F-9BD6-48E8-9DC3-1DEDAEA617E4}" dt="2024-08-14T06:36:16.843" v="29"/>
          <ac:spMkLst>
            <pc:docMk/>
            <pc:sldMk cId="2801101184" sldId="293"/>
            <ac:spMk id="2" creationId="{99FAF3BB-89F2-901B-0F37-BD4DACF9DA2F}"/>
          </ac:spMkLst>
        </pc:spChg>
        <pc:spChg chg="del">
          <ac:chgData name="Alfred Smith" userId="3c60a3631c0db8ad" providerId="LiveId" clId="{51923D2F-9BD6-48E8-9DC3-1DEDAEA617E4}" dt="2024-08-14T06:36:16.020" v="28" actId="478"/>
          <ac:spMkLst>
            <pc:docMk/>
            <pc:sldMk cId="2801101184" sldId="293"/>
            <ac:spMk id="4" creationId="{EE2AC625-9141-A801-F431-DD5F79396320}"/>
          </ac:spMkLst>
        </pc:spChg>
        <pc:spChg chg="add mod">
          <ac:chgData name="Alfred Smith" userId="3c60a3631c0db8ad" providerId="LiveId" clId="{51923D2F-9BD6-48E8-9DC3-1DEDAEA617E4}" dt="2024-08-14T06:36:16.843" v="29"/>
          <ac:spMkLst>
            <pc:docMk/>
            <pc:sldMk cId="2801101184" sldId="293"/>
            <ac:spMk id="5" creationId="{11A74E39-807D-5524-D61F-4A54BE800DDA}"/>
          </ac:spMkLst>
        </pc:spChg>
      </pc:sldChg>
      <pc:sldChg chg="addSp delSp modSp mod">
        <pc:chgData name="Alfred Smith" userId="3c60a3631c0db8ad" providerId="LiveId" clId="{51923D2F-9BD6-48E8-9DC3-1DEDAEA617E4}" dt="2024-08-14T06:36:27.810" v="31"/>
        <pc:sldMkLst>
          <pc:docMk/>
          <pc:sldMk cId="31053551" sldId="294"/>
        </pc:sldMkLst>
        <pc:spChg chg="add mod">
          <ac:chgData name="Alfred Smith" userId="3c60a3631c0db8ad" providerId="LiveId" clId="{51923D2F-9BD6-48E8-9DC3-1DEDAEA617E4}" dt="2024-08-14T06:36:27.810" v="31"/>
          <ac:spMkLst>
            <pc:docMk/>
            <pc:sldMk cId="31053551" sldId="294"/>
            <ac:spMk id="2" creationId="{05025C43-B1DA-CB41-1AC0-813255DA4ABC}"/>
          </ac:spMkLst>
        </pc:spChg>
        <pc:spChg chg="del">
          <ac:chgData name="Alfred Smith" userId="3c60a3631c0db8ad" providerId="LiveId" clId="{51923D2F-9BD6-48E8-9DC3-1DEDAEA617E4}" dt="2024-08-14T06:36:27.023" v="30" actId="478"/>
          <ac:spMkLst>
            <pc:docMk/>
            <pc:sldMk cId="31053551" sldId="294"/>
            <ac:spMk id="4" creationId="{EE2AC625-9141-A801-F431-DD5F79396320}"/>
          </ac:spMkLst>
        </pc:spChg>
        <pc:spChg chg="add mod">
          <ac:chgData name="Alfred Smith" userId="3c60a3631c0db8ad" providerId="LiveId" clId="{51923D2F-9BD6-48E8-9DC3-1DEDAEA617E4}" dt="2024-08-14T06:36:27.810" v="31"/>
          <ac:spMkLst>
            <pc:docMk/>
            <pc:sldMk cId="31053551" sldId="294"/>
            <ac:spMk id="5" creationId="{41B65FC7-A8A4-F11D-9CEB-2EDF65B7030E}"/>
          </ac:spMkLst>
        </pc:spChg>
      </pc:sldChg>
      <pc:sldChg chg="addSp delSp modSp mod">
        <pc:chgData name="Alfred Smith" userId="3c60a3631c0db8ad" providerId="LiveId" clId="{51923D2F-9BD6-48E8-9DC3-1DEDAEA617E4}" dt="2024-08-14T06:36:47.565" v="33"/>
        <pc:sldMkLst>
          <pc:docMk/>
          <pc:sldMk cId="361113615" sldId="295"/>
        </pc:sldMkLst>
        <pc:spChg chg="add mod">
          <ac:chgData name="Alfred Smith" userId="3c60a3631c0db8ad" providerId="LiveId" clId="{51923D2F-9BD6-48E8-9DC3-1DEDAEA617E4}" dt="2024-08-14T06:36:47.565" v="33"/>
          <ac:spMkLst>
            <pc:docMk/>
            <pc:sldMk cId="361113615" sldId="295"/>
            <ac:spMk id="2" creationId="{AF9A78DC-0D44-EA65-2C64-595BCBB737B1}"/>
          </ac:spMkLst>
        </pc:spChg>
        <pc:spChg chg="del">
          <ac:chgData name="Alfred Smith" userId="3c60a3631c0db8ad" providerId="LiveId" clId="{51923D2F-9BD6-48E8-9DC3-1DEDAEA617E4}" dt="2024-08-14T06:36:46.942" v="32" actId="478"/>
          <ac:spMkLst>
            <pc:docMk/>
            <pc:sldMk cId="361113615" sldId="295"/>
            <ac:spMk id="4" creationId="{EE2AC625-9141-A801-F431-DD5F79396320}"/>
          </ac:spMkLst>
        </pc:spChg>
        <pc:spChg chg="add mod">
          <ac:chgData name="Alfred Smith" userId="3c60a3631c0db8ad" providerId="LiveId" clId="{51923D2F-9BD6-48E8-9DC3-1DEDAEA617E4}" dt="2024-08-14T06:36:47.565" v="33"/>
          <ac:spMkLst>
            <pc:docMk/>
            <pc:sldMk cId="361113615" sldId="295"/>
            <ac:spMk id="5" creationId="{43BCAD82-5D8E-97D5-4D79-AF03912AA304}"/>
          </ac:spMkLst>
        </pc:spChg>
      </pc:sldChg>
      <pc:sldChg chg="addSp delSp modSp mod">
        <pc:chgData name="Alfred Smith" userId="3c60a3631c0db8ad" providerId="LiveId" clId="{51923D2F-9BD6-48E8-9DC3-1DEDAEA617E4}" dt="2024-08-14T06:37:00.079" v="35"/>
        <pc:sldMkLst>
          <pc:docMk/>
          <pc:sldMk cId="1560320349" sldId="296"/>
        </pc:sldMkLst>
        <pc:spChg chg="add mod">
          <ac:chgData name="Alfred Smith" userId="3c60a3631c0db8ad" providerId="LiveId" clId="{51923D2F-9BD6-48E8-9DC3-1DEDAEA617E4}" dt="2024-08-14T06:37:00.079" v="35"/>
          <ac:spMkLst>
            <pc:docMk/>
            <pc:sldMk cId="1560320349" sldId="296"/>
            <ac:spMk id="2" creationId="{D710E48B-C9D3-6DAA-9C28-E5AFF22F2D11}"/>
          </ac:spMkLst>
        </pc:spChg>
        <pc:spChg chg="del">
          <ac:chgData name="Alfred Smith" userId="3c60a3631c0db8ad" providerId="LiveId" clId="{51923D2F-9BD6-48E8-9DC3-1DEDAEA617E4}" dt="2024-08-14T06:36:59.146" v="34" actId="478"/>
          <ac:spMkLst>
            <pc:docMk/>
            <pc:sldMk cId="1560320349" sldId="296"/>
            <ac:spMk id="4" creationId="{EE2AC625-9141-A801-F431-DD5F79396320}"/>
          </ac:spMkLst>
        </pc:spChg>
        <pc:spChg chg="add mod">
          <ac:chgData name="Alfred Smith" userId="3c60a3631c0db8ad" providerId="LiveId" clId="{51923D2F-9BD6-48E8-9DC3-1DEDAEA617E4}" dt="2024-08-14T06:37:00.079" v="35"/>
          <ac:spMkLst>
            <pc:docMk/>
            <pc:sldMk cId="1560320349" sldId="296"/>
            <ac:spMk id="5" creationId="{EECD1914-A05A-D6D0-95E7-9488B996CBD7}"/>
          </ac:spMkLst>
        </pc:spChg>
      </pc:sldChg>
      <pc:sldChg chg="addSp delSp modSp mod">
        <pc:chgData name="Alfred Smith" userId="3c60a3631c0db8ad" providerId="LiveId" clId="{51923D2F-9BD6-48E8-9DC3-1DEDAEA617E4}" dt="2024-08-14T06:37:15.475" v="37"/>
        <pc:sldMkLst>
          <pc:docMk/>
          <pc:sldMk cId="885371167" sldId="297"/>
        </pc:sldMkLst>
        <pc:spChg chg="add mod">
          <ac:chgData name="Alfred Smith" userId="3c60a3631c0db8ad" providerId="LiveId" clId="{51923D2F-9BD6-48E8-9DC3-1DEDAEA617E4}" dt="2024-08-14T06:37:15.475" v="37"/>
          <ac:spMkLst>
            <pc:docMk/>
            <pc:sldMk cId="885371167" sldId="297"/>
            <ac:spMk id="2" creationId="{7C235270-8930-AF0A-6839-B84AC4437D1C}"/>
          </ac:spMkLst>
        </pc:spChg>
        <pc:spChg chg="del">
          <ac:chgData name="Alfred Smith" userId="3c60a3631c0db8ad" providerId="LiveId" clId="{51923D2F-9BD6-48E8-9DC3-1DEDAEA617E4}" dt="2024-08-14T06:37:14.889" v="36" actId="478"/>
          <ac:spMkLst>
            <pc:docMk/>
            <pc:sldMk cId="885371167" sldId="297"/>
            <ac:spMk id="4" creationId="{EE2AC625-9141-A801-F431-DD5F79396320}"/>
          </ac:spMkLst>
        </pc:spChg>
        <pc:spChg chg="add mod">
          <ac:chgData name="Alfred Smith" userId="3c60a3631c0db8ad" providerId="LiveId" clId="{51923D2F-9BD6-48E8-9DC3-1DEDAEA617E4}" dt="2024-08-14T06:37:15.475" v="37"/>
          <ac:spMkLst>
            <pc:docMk/>
            <pc:sldMk cId="885371167" sldId="297"/>
            <ac:spMk id="5" creationId="{FC966C0B-3EB2-1B3D-5D72-810DA31BE7D7}"/>
          </ac:spMkLst>
        </pc:spChg>
      </pc:sldChg>
      <pc:sldChg chg="addSp delSp modSp mod">
        <pc:chgData name="Alfred Smith" userId="3c60a3631c0db8ad" providerId="LiveId" clId="{51923D2F-9BD6-48E8-9DC3-1DEDAEA617E4}" dt="2024-08-14T06:37:30.665" v="39"/>
        <pc:sldMkLst>
          <pc:docMk/>
          <pc:sldMk cId="4192573411" sldId="298"/>
        </pc:sldMkLst>
        <pc:spChg chg="add mod">
          <ac:chgData name="Alfred Smith" userId="3c60a3631c0db8ad" providerId="LiveId" clId="{51923D2F-9BD6-48E8-9DC3-1DEDAEA617E4}" dt="2024-08-14T06:37:30.665" v="39"/>
          <ac:spMkLst>
            <pc:docMk/>
            <pc:sldMk cId="4192573411" sldId="298"/>
            <ac:spMk id="2" creationId="{FE480754-E045-E7D8-BB1C-EDBA3C619625}"/>
          </ac:spMkLst>
        </pc:spChg>
        <pc:spChg chg="del">
          <ac:chgData name="Alfred Smith" userId="3c60a3631c0db8ad" providerId="LiveId" clId="{51923D2F-9BD6-48E8-9DC3-1DEDAEA617E4}" dt="2024-08-14T06:37:29.958" v="38" actId="478"/>
          <ac:spMkLst>
            <pc:docMk/>
            <pc:sldMk cId="4192573411" sldId="298"/>
            <ac:spMk id="4" creationId="{EE2AC625-9141-A801-F431-DD5F79396320}"/>
          </ac:spMkLst>
        </pc:spChg>
        <pc:spChg chg="add mod">
          <ac:chgData name="Alfred Smith" userId="3c60a3631c0db8ad" providerId="LiveId" clId="{51923D2F-9BD6-48E8-9DC3-1DEDAEA617E4}" dt="2024-08-14T06:37:30.665" v="39"/>
          <ac:spMkLst>
            <pc:docMk/>
            <pc:sldMk cId="4192573411" sldId="298"/>
            <ac:spMk id="5" creationId="{C7191CA0-335F-CEB9-F041-278E596FA16A}"/>
          </ac:spMkLst>
        </pc:spChg>
      </pc:sldChg>
      <pc:sldChg chg="addSp delSp modSp mod">
        <pc:chgData name="Alfred Smith" userId="3c60a3631c0db8ad" providerId="LiveId" clId="{51923D2F-9BD6-48E8-9DC3-1DEDAEA617E4}" dt="2024-08-14T06:37:43.657" v="41"/>
        <pc:sldMkLst>
          <pc:docMk/>
          <pc:sldMk cId="236910190" sldId="299"/>
        </pc:sldMkLst>
        <pc:spChg chg="add mod">
          <ac:chgData name="Alfred Smith" userId="3c60a3631c0db8ad" providerId="LiveId" clId="{51923D2F-9BD6-48E8-9DC3-1DEDAEA617E4}" dt="2024-08-14T06:37:43.657" v="41"/>
          <ac:spMkLst>
            <pc:docMk/>
            <pc:sldMk cId="236910190" sldId="299"/>
            <ac:spMk id="2" creationId="{E6176D50-20E1-E224-F0AC-EDF54607760A}"/>
          </ac:spMkLst>
        </pc:spChg>
        <pc:spChg chg="del">
          <ac:chgData name="Alfred Smith" userId="3c60a3631c0db8ad" providerId="LiveId" clId="{51923D2F-9BD6-48E8-9DC3-1DEDAEA617E4}" dt="2024-08-14T06:37:42.762" v="40" actId="478"/>
          <ac:spMkLst>
            <pc:docMk/>
            <pc:sldMk cId="236910190" sldId="299"/>
            <ac:spMk id="4" creationId="{EE2AC625-9141-A801-F431-DD5F79396320}"/>
          </ac:spMkLst>
        </pc:spChg>
        <pc:spChg chg="add mod">
          <ac:chgData name="Alfred Smith" userId="3c60a3631c0db8ad" providerId="LiveId" clId="{51923D2F-9BD6-48E8-9DC3-1DEDAEA617E4}" dt="2024-08-14T06:37:43.657" v="41"/>
          <ac:spMkLst>
            <pc:docMk/>
            <pc:sldMk cId="236910190" sldId="299"/>
            <ac:spMk id="5" creationId="{7EFE6108-6912-93C7-73E5-ED25D2E3FFF6}"/>
          </ac:spMkLst>
        </pc:spChg>
      </pc:sldChg>
      <pc:sldChg chg="addSp delSp modSp mod">
        <pc:chgData name="Alfred Smith" userId="3c60a3631c0db8ad" providerId="LiveId" clId="{51923D2F-9BD6-48E8-9DC3-1DEDAEA617E4}" dt="2024-08-14T06:38:27.539" v="45"/>
        <pc:sldMkLst>
          <pc:docMk/>
          <pc:sldMk cId="73632100" sldId="300"/>
        </pc:sldMkLst>
        <pc:spChg chg="add del mod">
          <ac:chgData name="Alfred Smith" userId="3c60a3631c0db8ad" providerId="LiveId" clId="{51923D2F-9BD6-48E8-9DC3-1DEDAEA617E4}" dt="2024-08-14T06:38:26.486" v="44" actId="478"/>
          <ac:spMkLst>
            <pc:docMk/>
            <pc:sldMk cId="73632100" sldId="300"/>
            <ac:spMk id="2" creationId="{06C4A080-D776-5CCE-E9FC-DEB88DADFF01}"/>
          </ac:spMkLst>
        </pc:spChg>
        <pc:spChg chg="del">
          <ac:chgData name="Alfred Smith" userId="3c60a3631c0db8ad" providerId="LiveId" clId="{51923D2F-9BD6-48E8-9DC3-1DEDAEA617E4}" dt="2024-08-14T06:38:02.335" v="42" actId="478"/>
          <ac:spMkLst>
            <pc:docMk/>
            <pc:sldMk cId="73632100" sldId="300"/>
            <ac:spMk id="4" creationId="{EE2AC625-9141-A801-F431-DD5F79396320}"/>
          </ac:spMkLst>
        </pc:spChg>
        <pc:spChg chg="add del mod">
          <ac:chgData name="Alfred Smith" userId="3c60a3631c0db8ad" providerId="LiveId" clId="{51923D2F-9BD6-48E8-9DC3-1DEDAEA617E4}" dt="2024-08-14T06:38:26.486" v="44" actId="478"/>
          <ac:spMkLst>
            <pc:docMk/>
            <pc:sldMk cId="73632100" sldId="300"/>
            <ac:spMk id="5" creationId="{4187B59E-1C3B-5EEE-5A59-57800944088C}"/>
          </ac:spMkLst>
        </pc:spChg>
        <pc:spChg chg="add mod">
          <ac:chgData name="Alfred Smith" userId="3c60a3631c0db8ad" providerId="LiveId" clId="{51923D2F-9BD6-48E8-9DC3-1DEDAEA617E4}" dt="2024-08-14T06:38:27.539" v="45"/>
          <ac:spMkLst>
            <pc:docMk/>
            <pc:sldMk cId="73632100" sldId="300"/>
            <ac:spMk id="6" creationId="{106CB69A-1619-B323-51DB-B837292FFD67}"/>
          </ac:spMkLst>
        </pc:spChg>
        <pc:spChg chg="add mod">
          <ac:chgData name="Alfred Smith" userId="3c60a3631c0db8ad" providerId="LiveId" clId="{51923D2F-9BD6-48E8-9DC3-1DEDAEA617E4}" dt="2024-08-14T06:38:27.539" v="45"/>
          <ac:spMkLst>
            <pc:docMk/>
            <pc:sldMk cId="73632100" sldId="300"/>
            <ac:spMk id="7" creationId="{64D6E108-3AA2-0DEF-7A97-1234FFC541C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98A6B8-1091-45A5-A4EC-D8372C3E90B8}" type="datetimeFigureOut">
              <a:rPr lang="en-ZA" smtClean="0"/>
              <a:t>2024/08/14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99749C-12E2-4F68-AC8D-2ECB9A02767E}" type="slidenum">
              <a:rPr lang="en-ZA" smtClean="0"/>
              <a:t>‹#›</a:t>
            </a:fld>
            <a:endParaRPr lang="en-ZA"/>
          </a:p>
        </p:txBody>
      </p:sp>
    </p:spTree>
    <p:extLst>
      <p:ext uri="{BB962C8B-B14F-4D97-AF65-F5344CB8AC3E}">
        <p14:creationId xmlns:p14="http://schemas.microsoft.com/office/powerpoint/2010/main" val="379364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11) Hagar and Ishmael driven out – Gen 21:9-21 (Left 4th) </a:t>
            </a:r>
            <a:r>
              <a:rPr lang="bo-CN" sz="1200" b="1" dirty="0">
                <a:solidFill>
                  <a:srgbClr val="444444"/>
                </a:solidFill>
                <a:effectLst/>
                <a:latin typeface="Arial" panose="020B0604020202020204" pitchFamily="34" charset="0"/>
                <a:ea typeface="Calibri" panose="020F0502020204030204" pitchFamily="34" charset="0"/>
                <a:cs typeface="+mn-cs"/>
              </a:rPr>
              <a:t>ཧ་གྷར་དང་ཨིཤ་མ་ཨེལ་ལ་ཕྱིར་བཏོན་པ།</a:t>
            </a:r>
            <a:r>
              <a:rPr lang="en-ZA" sz="1200" b="1" dirty="0" err="1">
                <a:effectLst/>
                <a:latin typeface="Calibri" panose="020F0502020204030204" pitchFamily="34" charset="0"/>
                <a:ea typeface="Calibri" panose="020F0502020204030204" pitchFamily="34" charset="0"/>
                <a:cs typeface="Microsoft Himalaya" panose="01010100010101010101" pitchFamily="2" charset="0"/>
              </a:rPr>
              <a:t>ཧ་གྷར་དང་ཨིཤ་མ་ཨེལ་ལ་ཕྱིར་བཏོན་པ</a:t>
            </a:r>
            <a:r>
              <a:rPr lang="en-ZA" sz="1200" b="1" dirty="0">
                <a:effectLst/>
                <a:latin typeface="Calibri" panose="020F0502020204030204" pitchFamily="34" charset="0"/>
                <a:ea typeface="Calibri" panose="020F0502020204030204" pitchFamily="34" charset="0"/>
                <a:cs typeface="Microsoft Himalaya" panose="01010100010101010101" pitchFamily="2" charset="0"/>
              </a:rPr>
              <a:t>།</a:t>
            </a: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4</a:t>
            </a:fld>
            <a:endParaRPr lang="en-ZA"/>
          </a:p>
        </p:txBody>
      </p:sp>
    </p:spTree>
    <p:extLst>
      <p:ext uri="{BB962C8B-B14F-4D97-AF65-F5344CB8AC3E}">
        <p14:creationId xmlns:p14="http://schemas.microsoft.com/office/powerpoint/2010/main" val="3021522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22</a:t>
            </a:fld>
            <a:endParaRPr lang="en-ZA"/>
          </a:p>
        </p:txBody>
      </p:sp>
    </p:spTree>
    <p:extLst>
      <p:ext uri="{BB962C8B-B14F-4D97-AF65-F5344CB8AC3E}">
        <p14:creationId xmlns:p14="http://schemas.microsoft.com/office/powerpoint/2010/main" val="1590569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24</a:t>
            </a:fld>
            <a:endParaRPr lang="en-ZA"/>
          </a:p>
        </p:txBody>
      </p:sp>
    </p:spTree>
    <p:extLst>
      <p:ext uri="{BB962C8B-B14F-4D97-AF65-F5344CB8AC3E}">
        <p14:creationId xmlns:p14="http://schemas.microsoft.com/office/powerpoint/2010/main" val="4153946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26</a:t>
            </a:fld>
            <a:endParaRPr lang="en-ZA"/>
          </a:p>
        </p:txBody>
      </p:sp>
    </p:spTree>
    <p:extLst>
      <p:ext uri="{BB962C8B-B14F-4D97-AF65-F5344CB8AC3E}">
        <p14:creationId xmlns:p14="http://schemas.microsoft.com/office/powerpoint/2010/main" val="2016285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28</a:t>
            </a:fld>
            <a:endParaRPr lang="en-ZA"/>
          </a:p>
        </p:txBody>
      </p:sp>
    </p:spTree>
    <p:extLst>
      <p:ext uri="{BB962C8B-B14F-4D97-AF65-F5344CB8AC3E}">
        <p14:creationId xmlns:p14="http://schemas.microsoft.com/office/powerpoint/2010/main" val="3001849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30</a:t>
            </a:fld>
            <a:endParaRPr lang="en-ZA"/>
          </a:p>
        </p:txBody>
      </p:sp>
    </p:spTree>
    <p:extLst>
      <p:ext uri="{BB962C8B-B14F-4D97-AF65-F5344CB8AC3E}">
        <p14:creationId xmlns:p14="http://schemas.microsoft.com/office/powerpoint/2010/main" val="19038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6</a:t>
            </a:fld>
            <a:endParaRPr lang="en-ZA"/>
          </a:p>
        </p:txBody>
      </p:sp>
    </p:spTree>
    <p:extLst>
      <p:ext uri="{BB962C8B-B14F-4D97-AF65-F5344CB8AC3E}">
        <p14:creationId xmlns:p14="http://schemas.microsoft.com/office/powerpoint/2010/main" val="3997161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8</a:t>
            </a:fld>
            <a:endParaRPr lang="en-ZA"/>
          </a:p>
        </p:txBody>
      </p:sp>
    </p:spTree>
    <p:extLst>
      <p:ext uri="{BB962C8B-B14F-4D97-AF65-F5344CB8AC3E}">
        <p14:creationId xmlns:p14="http://schemas.microsoft.com/office/powerpoint/2010/main" val="4276972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10</a:t>
            </a:fld>
            <a:endParaRPr lang="en-ZA"/>
          </a:p>
        </p:txBody>
      </p:sp>
    </p:spTree>
    <p:extLst>
      <p:ext uri="{BB962C8B-B14F-4D97-AF65-F5344CB8AC3E}">
        <p14:creationId xmlns:p14="http://schemas.microsoft.com/office/powerpoint/2010/main" val="823567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1000"/>
              </a:spcAft>
            </a:pPr>
            <a:endParaRPr lang="en-ZA" sz="12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CE99749C-12E2-4F68-AC8D-2ECB9A02767E}" type="slidenum">
              <a:rPr lang="en-ZA" smtClean="0"/>
              <a:t>12</a:t>
            </a:fld>
            <a:endParaRPr lang="en-ZA"/>
          </a:p>
        </p:txBody>
      </p:sp>
    </p:spTree>
    <p:extLst>
      <p:ext uri="{BB962C8B-B14F-4D97-AF65-F5344CB8AC3E}">
        <p14:creationId xmlns:p14="http://schemas.microsoft.com/office/powerpoint/2010/main" val="1537997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14</a:t>
            </a:fld>
            <a:endParaRPr lang="en-ZA"/>
          </a:p>
        </p:txBody>
      </p:sp>
    </p:spTree>
    <p:extLst>
      <p:ext uri="{BB962C8B-B14F-4D97-AF65-F5344CB8AC3E}">
        <p14:creationId xmlns:p14="http://schemas.microsoft.com/office/powerpoint/2010/main" val="2917040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16</a:t>
            </a:fld>
            <a:endParaRPr lang="en-ZA"/>
          </a:p>
        </p:txBody>
      </p:sp>
    </p:spTree>
    <p:extLst>
      <p:ext uri="{BB962C8B-B14F-4D97-AF65-F5344CB8AC3E}">
        <p14:creationId xmlns:p14="http://schemas.microsoft.com/office/powerpoint/2010/main" val="760775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18</a:t>
            </a:fld>
            <a:endParaRPr lang="en-ZA"/>
          </a:p>
        </p:txBody>
      </p:sp>
    </p:spTree>
    <p:extLst>
      <p:ext uri="{BB962C8B-B14F-4D97-AF65-F5344CB8AC3E}">
        <p14:creationId xmlns:p14="http://schemas.microsoft.com/office/powerpoint/2010/main" val="1872630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E99749C-12E2-4F68-AC8D-2ECB9A02767E}" type="slidenum">
              <a:rPr lang="en-ZA" smtClean="0"/>
              <a:t>20</a:t>
            </a:fld>
            <a:endParaRPr lang="en-ZA"/>
          </a:p>
        </p:txBody>
      </p:sp>
    </p:spTree>
    <p:extLst>
      <p:ext uri="{BB962C8B-B14F-4D97-AF65-F5344CB8AC3E}">
        <p14:creationId xmlns:p14="http://schemas.microsoft.com/office/powerpoint/2010/main" val="1259005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354E8-1ED5-4350-943F-4BCE44E4DE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6356D93A-ADD1-4A08-8F21-554C8DB559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4D043E6E-B50F-4E29-98CE-39E22E88E71E}"/>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5" name="Footer Placeholder 4">
            <a:extLst>
              <a:ext uri="{FF2B5EF4-FFF2-40B4-BE49-F238E27FC236}">
                <a16:creationId xmlns:a16="http://schemas.microsoft.com/office/drawing/2014/main" id="{96CE3DA2-BEBF-4CAB-B3C6-44BA34C5DB3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22D153B-521A-442E-8EC5-C8FF7BB159F7}"/>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624869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8C9A-D533-46EC-BA07-B16A20AA55D6}"/>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2B052DE-101A-41CA-9610-9EDFB4C1E7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518B4D7-6BAB-49EF-91B5-082266C79464}"/>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5" name="Footer Placeholder 4">
            <a:extLst>
              <a:ext uri="{FF2B5EF4-FFF2-40B4-BE49-F238E27FC236}">
                <a16:creationId xmlns:a16="http://schemas.microsoft.com/office/drawing/2014/main" id="{218FA1D3-4AB1-41F7-84DF-B3B98729BBB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8D83DA0-3E43-4697-87DF-8633200206AE}"/>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453620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83684D-DE89-456A-AE3B-18F1077246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E91C7081-75D9-4538-B397-909B90318C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9E53371-AD3A-4197-B736-75B1C325AB74}"/>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5" name="Footer Placeholder 4">
            <a:extLst>
              <a:ext uri="{FF2B5EF4-FFF2-40B4-BE49-F238E27FC236}">
                <a16:creationId xmlns:a16="http://schemas.microsoft.com/office/drawing/2014/main" id="{29D63FC1-A238-4D13-B7EA-C317C6067EB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C67D39F-4EBF-4214-B812-809E6EEE3D62}"/>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205371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EFF27-35D5-41E9-802C-73B80EB2088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499CF27-0662-4579-898A-2473F7BE09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69129BA4-0634-47EC-9757-439676392383}"/>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5" name="Footer Placeholder 4">
            <a:extLst>
              <a:ext uri="{FF2B5EF4-FFF2-40B4-BE49-F238E27FC236}">
                <a16:creationId xmlns:a16="http://schemas.microsoft.com/office/drawing/2014/main" id="{ADCBE67B-059F-4ED0-ADA6-A17961844749}"/>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47B39E9-EBA2-4DD2-B39C-C91B0DAC5362}"/>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2461708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43B2D-41FB-4A14-AA90-89C70A9ED4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0FCAC92E-3B5A-42D5-8D66-BCECF694C3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601025-5713-4D9F-AD51-4200EA825CAB}"/>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5" name="Footer Placeholder 4">
            <a:extLst>
              <a:ext uri="{FF2B5EF4-FFF2-40B4-BE49-F238E27FC236}">
                <a16:creationId xmlns:a16="http://schemas.microsoft.com/office/drawing/2014/main" id="{F573CF4D-E43A-4EEE-AF4E-5472A5858F8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FB035E0-C429-48A2-8439-77019FD25792}"/>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142052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5039E-121D-4DF9-8B16-E6E88D76426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B5478D6-E12A-494C-B5B6-3499A1386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7CD22719-E972-4086-AD5D-1E9233684B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94D986E5-2947-452E-A04B-36DD7EED5CBE}"/>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6" name="Footer Placeholder 5">
            <a:extLst>
              <a:ext uri="{FF2B5EF4-FFF2-40B4-BE49-F238E27FC236}">
                <a16:creationId xmlns:a16="http://schemas.microsoft.com/office/drawing/2014/main" id="{70095141-EE48-4E88-8A24-62510834AD8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94FF03B9-4A1A-424A-B393-F1F442EB9869}"/>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1194315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620CF-72BE-4AE3-A999-8F978D7532A3}"/>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6B403D1-6359-4B69-A856-6826E9CD6E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EC9986-DD3F-4E92-9684-73D4B5F96B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0EF73B1E-495B-46D4-B0DB-30607BD546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51319A-3E14-4B97-9E46-6C9ADF870D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A3C4123C-2D3D-454D-9BB2-062EC62DE2E7}"/>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8" name="Footer Placeholder 7">
            <a:extLst>
              <a:ext uri="{FF2B5EF4-FFF2-40B4-BE49-F238E27FC236}">
                <a16:creationId xmlns:a16="http://schemas.microsoft.com/office/drawing/2014/main" id="{EE98C5BE-7831-4E35-9387-48B22DFC27E4}"/>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E1A87365-C621-4BB0-B9E0-E5AE6A4D740C}"/>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510106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6AC3-86CA-45AA-ADF5-1F616CEC6EF8}"/>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AFB498F5-197C-4E60-9D1A-8BB8C9ABD2E1}"/>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4" name="Footer Placeholder 3">
            <a:extLst>
              <a:ext uri="{FF2B5EF4-FFF2-40B4-BE49-F238E27FC236}">
                <a16:creationId xmlns:a16="http://schemas.microsoft.com/office/drawing/2014/main" id="{F5BD8D55-C25E-44FE-AE90-CAFD794F0E92}"/>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64A10D09-2027-4DB2-8B45-278C8B537D2C}"/>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2824537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981CF2-F020-4B23-9FF3-A217D19D9013}"/>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3" name="Footer Placeholder 2">
            <a:extLst>
              <a:ext uri="{FF2B5EF4-FFF2-40B4-BE49-F238E27FC236}">
                <a16:creationId xmlns:a16="http://schemas.microsoft.com/office/drawing/2014/main" id="{1AFDB800-DF98-46FB-8099-DED5C436E750}"/>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A3ED25E6-1147-4024-90AF-3C2F275FCAEE}"/>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3936570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18D03-E1D6-4A19-BFCB-F18B963966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8793012F-0929-44F7-918E-E69CB61FEE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D3E54805-A27E-49A9-A111-6E81D1B060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311549-0389-4068-960E-9853EC02B153}"/>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6" name="Footer Placeholder 5">
            <a:extLst>
              <a:ext uri="{FF2B5EF4-FFF2-40B4-BE49-F238E27FC236}">
                <a16:creationId xmlns:a16="http://schemas.microsoft.com/office/drawing/2014/main" id="{5362F326-9E16-4DBA-A856-A7A5A3F375D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9527DE6D-67D5-4AEA-B117-0CB7A67B6D54}"/>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1045654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44DCF-69B3-487F-9267-1B9D31DAE6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0F9726A3-35FB-4FAD-BAA4-2263C662E8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00A99562-0A4D-49C3-B21B-B6E85D153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75C5D0-2137-4794-B457-C15B0FB08552}"/>
              </a:ext>
            </a:extLst>
          </p:cNvPr>
          <p:cNvSpPr>
            <a:spLocks noGrp="1"/>
          </p:cNvSpPr>
          <p:nvPr>
            <p:ph type="dt" sz="half" idx="10"/>
          </p:nvPr>
        </p:nvSpPr>
        <p:spPr/>
        <p:txBody>
          <a:bodyPr/>
          <a:lstStyle/>
          <a:p>
            <a:fld id="{B8FEB712-F11A-4844-9FC3-1EAF1DCF2215}" type="datetimeFigureOut">
              <a:rPr lang="en-ZA" smtClean="0"/>
              <a:t>2024/08/14</a:t>
            </a:fld>
            <a:endParaRPr lang="en-ZA"/>
          </a:p>
        </p:txBody>
      </p:sp>
      <p:sp>
        <p:nvSpPr>
          <p:cNvPr id="6" name="Footer Placeholder 5">
            <a:extLst>
              <a:ext uri="{FF2B5EF4-FFF2-40B4-BE49-F238E27FC236}">
                <a16:creationId xmlns:a16="http://schemas.microsoft.com/office/drawing/2014/main" id="{F2F631CB-B731-46F6-B9C1-C03852DD13C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839B0F9-E6B0-4120-BC05-C23037CBD573}"/>
              </a:ext>
            </a:extLst>
          </p:cNvPr>
          <p:cNvSpPr>
            <a:spLocks noGrp="1"/>
          </p:cNvSpPr>
          <p:nvPr>
            <p:ph type="sldNum" sz="quarter" idx="12"/>
          </p:nvPr>
        </p:nvSpPr>
        <p:spPr/>
        <p:txBody>
          <a:bodyPr/>
          <a:lstStyle/>
          <a:p>
            <a:fld id="{5C9ED28A-30AE-443F-9CCB-BAF38E23756B}" type="slidenum">
              <a:rPr lang="en-ZA" smtClean="0"/>
              <a:t>‹#›</a:t>
            </a:fld>
            <a:endParaRPr lang="en-ZA"/>
          </a:p>
        </p:txBody>
      </p:sp>
    </p:spTree>
    <p:extLst>
      <p:ext uri="{BB962C8B-B14F-4D97-AF65-F5344CB8AC3E}">
        <p14:creationId xmlns:p14="http://schemas.microsoft.com/office/powerpoint/2010/main" val="1757098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CB3BF2-2C30-46A1-9F6C-9516F37CB2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CDC4945-CCB2-4EBB-9436-EB7E965B30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D65BB71-7B31-4480-9A05-6BF1A4D028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FEB712-F11A-4844-9FC3-1EAF1DCF2215}" type="datetimeFigureOut">
              <a:rPr lang="en-ZA" smtClean="0"/>
              <a:t>2024/08/14</a:t>
            </a:fld>
            <a:endParaRPr lang="en-ZA"/>
          </a:p>
        </p:txBody>
      </p:sp>
      <p:sp>
        <p:nvSpPr>
          <p:cNvPr id="5" name="Footer Placeholder 4">
            <a:extLst>
              <a:ext uri="{FF2B5EF4-FFF2-40B4-BE49-F238E27FC236}">
                <a16:creationId xmlns:a16="http://schemas.microsoft.com/office/drawing/2014/main" id="{6E24EB26-9E07-45E2-B5C1-E504C39474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B2558995-FDDF-4316-A4A9-44D116959D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ED28A-30AE-443F-9CCB-BAF38E23756B}" type="slidenum">
              <a:rPr lang="en-ZA" smtClean="0"/>
              <a:t>‹#›</a:t>
            </a:fld>
            <a:endParaRPr lang="en-ZA"/>
          </a:p>
        </p:txBody>
      </p:sp>
    </p:spTree>
    <p:extLst>
      <p:ext uri="{BB962C8B-B14F-4D97-AF65-F5344CB8AC3E}">
        <p14:creationId xmlns:p14="http://schemas.microsoft.com/office/powerpoint/2010/main" val="381555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iscoverybible.com/" TargetMode="External"/><Relationship Id="rId2" Type="http://schemas.openxmlformats.org/officeDocument/2006/relationships/hyperlink" Target="https://biblehub.com/" TargetMode="External"/><Relationship Id="rId1" Type="http://schemas.openxmlformats.org/officeDocument/2006/relationships/slideLayout" Target="../slideLayouts/slideLayout2.xml"/><Relationship Id="rId5" Type="http://schemas.openxmlformats.org/officeDocument/2006/relationships/hyperlink" Target="https://creativecommons.org/publicdomain/zero/1.0/" TargetMode="External"/><Relationship Id="rId4" Type="http://schemas.openxmlformats.org/officeDocument/2006/relationships/hyperlink" Target="https://openbible.com/"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27C8-5D27-47B0-99AD-C7A6372B80E0}"/>
              </a:ext>
            </a:extLst>
          </p:cNvPr>
          <p:cNvSpPr>
            <a:spLocks noGrp="1"/>
          </p:cNvSpPr>
          <p:nvPr>
            <p:ph type="title"/>
          </p:nvPr>
        </p:nvSpPr>
        <p:spPr/>
        <p:txBody>
          <a:bodyPr/>
          <a:lstStyle/>
          <a:p>
            <a:r>
              <a:rPr lang="en-IN" dirty="0"/>
              <a:t>05-11</a:t>
            </a:r>
          </a:p>
        </p:txBody>
      </p:sp>
      <p:sp>
        <p:nvSpPr>
          <p:cNvPr id="3" name="Content Placeholder 2">
            <a:extLst>
              <a:ext uri="{FF2B5EF4-FFF2-40B4-BE49-F238E27FC236}">
                <a16:creationId xmlns:a16="http://schemas.microsoft.com/office/drawing/2014/main" id="{585982C9-CD14-AB5C-997A-57820A7A1AD4}"/>
              </a:ext>
            </a:extLst>
          </p:cNvPr>
          <p:cNvSpPr>
            <a:spLocks noGrp="1"/>
          </p:cNvSpPr>
          <p:nvPr>
            <p:ph idx="1"/>
          </p:nvPr>
        </p:nvSpPr>
        <p:spPr/>
        <p:txBody>
          <a:bodyPr>
            <a:normAutofit fontScale="47500" lnSpcReduction="20000"/>
          </a:bodyPr>
          <a:lstStyle/>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2"/>
              </a:rPr>
              <a:t>Bible Hub</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3"/>
              </a:rPr>
              <a:t>Discovery Bible</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4"/>
              </a:rPr>
              <a:t>OpenBible.com</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dedicated to the public domain</a:t>
            </a: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2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2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2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2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2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74071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BDDE25-C8F7-45E9-B03D-33C25658AD0B}"/>
              </a:ext>
            </a:extLst>
          </p:cNvPr>
          <p:cNvPicPr>
            <a:picLocks noChangeAspect="1"/>
          </p:cNvPicPr>
          <p:nvPr/>
        </p:nvPicPr>
        <p:blipFill>
          <a:blip r:embed="rId5"/>
          <a:stretch>
            <a:fillRect/>
          </a:stretch>
        </p:blipFill>
        <p:spPr>
          <a:xfrm>
            <a:off x="-81643" y="0"/>
            <a:ext cx="12273643" cy="6858000"/>
          </a:xfrm>
          <a:prstGeom prst="rect">
            <a:avLst/>
          </a:prstGeom>
        </p:spPr>
      </p:pic>
      <p:pic>
        <p:nvPicPr>
          <p:cNvPr id="5" name="Picture 4">
            <a:extLst>
              <a:ext uri="{FF2B5EF4-FFF2-40B4-BE49-F238E27FC236}">
                <a16:creationId xmlns:a16="http://schemas.microsoft.com/office/drawing/2014/main" id="{7952952F-8D3C-4CB5-A6C5-EAB0AFF4A4CF}"/>
              </a:ext>
            </a:extLst>
          </p:cNvPr>
          <p:cNvPicPr>
            <a:picLocks noChangeAspect="1"/>
          </p:cNvPicPr>
          <p:nvPr/>
        </p:nvPicPr>
        <p:blipFill>
          <a:blip r:embed="rId6"/>
          <a:stretch>
            <a:fillRect/>
          </a:stretch>
        </p:blipFill>
        <p:spPr>
          <a:xfrm>
            <a:off x="760367" y="-204788"/>
            <a:ext cx="3367496" cy="1800506"/>
          </a:xfrm>
          <a:prstGeom prst="rect">
            <a:avLst/>
          </a:prstGeom>
          <a:ln>
            <a:noFill/>
          </a:ln>
          <a:effectLst>
            <a:softEdge rad="112500"/>
          </a:effectLst>
        </p:spPr>
      </p:pic>
      <p:pic>
        <p:nvPicPr>
          <p:cNvPr id="13" name="Audio 12">
            <a:hlinkClick r:id="" action="ppaction://media"/>
            <a:extLst>
              <a:ext uri="{FF2B5EF4-FFF2-40B4-BE49-F238E27FC236}">
                <a16:creationId xmlns:a16="http://schemas.microsoft.com/office/drawing/2014/main" id="{C4A23FAA-53C3-4C1C-AAD6-B72C014430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
        <p:nvSpPr>
          <p:cNvPr id="6" name="TextBox 5">
            <a:extLst>
              <a:ext uri="{FF2B5EF4-FFF2-40B4-BE49-F238E27FC236}">
                <a16:creationId xmlns:a16="http://schemas.microsoft.com/office/drawing/2014/main" id="{6DBA7219-D06A-4373-BB43-C07B27D08A3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:10</a:t>
            </a:r>
            <a:endParaRPr lang="en-ZA" sz="3200" dirty="0">
              <a:solidFill>
                <a:schemeClr val="bg1"/>
              </a:solidFill>
            </a:endParaRPr>
          </a:p>
          <a:p>
            <a:endParaRPr lang="en-IN" dirty="0"/>
          </a:p>
        </p:txBody>
      </p:sp>
    </p:spTree>
    <p:extLst>
      <p:ext uri="{BB962C8B-B14F-4D97-AF65-F5344CB8AC3E}">
        <p14:creationId xmlns:p14="http://schemas.microsoft.com/office/powerpoint/2010/main" val="4203865000"/>
      </p:ext>
    </p:extLst>
  </p:cSld>
  <p:clrMapOvr>
    <a:masterClrMapping/>
  </p:clrMapOvr>
  <mc:AlternateContent xmlns:mc="http://schemas.openxmlformats.org/markup-compatibility/2006" xmlns:p14="http://schemas.microsoft.com/office/powerpoint/2010/main">
    <mc:Choice Requires="p14">
      <p:transition spd="slow" p14:dur="2000" advTm="19603"/>
    </mc:Choice>
    <mc:Fallback xmlns="">
      <p:transition spd="slow" advTm="19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2" name="TextBox 1">
            <a:extLst>
              <a:ext uri="{FF2B5EF4-FFF2-40B4-BE49-F238E27FC236}">
                <a16:creationId xmlns:a16="http://schemas.microsoft.com/office/drawing/2014/main" id="{59DADCCF-67D4-CDD6-769B-90AD6E0F855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Inter"/>
              </a:rPr>
              <a:t>11</a:t>
            </a:r>
            <a:r>
              <a:rPr lang="bo-CN" sz="8000" dirty="0">
                <a:solidFill>
                  <a:srgbClr val="121212"/>
                </a:solidFill>
                <a:latin typeface="Inter"/>
              </a:rPr>
              <a:t>ཨབ་ར་ཧམ་རང་གི་བུ་ཡི་རྐྱེན་གྱིས་སེམས་སྡུག་ཆེན་པོར༌ལྷུང༌།</a:t>
            </a:r>
            <a:endParaRPr lang="en-IN" dirty="0"/>
          </a:p>
        </p:txBody>
      </p:sp>
      <p:sp>
        <p:nvSpPr>
          <p:cNvPr id="5" name="TextBox 4">
            <a:extLst>
              <a:ext uri="{FF2B5EF4-FFF2-40B4-BE49-F238E27FC236}">
                <a16:creationId xmlns:a16="http://schemas.microsoft.com/office/drawing/2014/main" id="{D57BE1A1-9DD1-7F38-A62C-CB39F7FA1EF2}"/>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Now this matter distressed Abraham greatly because it concerned his son Ishmael.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230991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FB2E46-2E20-4F48-AFBB-1B3BC21643C7}"/>
              </a:ext>
            </a:extLst>
          </p:cNvPr>
          <p:cNvPicPr>
            <a:picLocks noChangeAspect="1"/>
          </p:cNvPicPr>
          <p:nvPr/>
        </p:nvPicPr>
        <p:blipFill>
          <a:blip r:embed="rId5"/>
          <a:stretch>
            <a:fillRect/>
          </a:stretch>
        </p:blipFill>
        <p:spPr>
          <a:xfrm>
            <a:off x="0" y="0"/>
            <a:ext cx="12638942" cy="6858000"/>
          </a:xfrm>
          <a:prstGeom prst="rect">
            <a:avLst/>
          </a:prstGeom>
        </p:spPr>
      </p:pic>
      <p:pic>
        <p:nvPicPr>
          <p:cNvPr id="2" name="Audio 1">
            <a:hlinkClick r:id="" action="ppaction://media"/>
            <a:extLst>
              <a:ext uri="{FF2B5EF4-FFF2-40B4-BE49-F238E27FC236}">
                <a16:creationId xmlns:a16="http://schemas.microsoft.com/office/drawing/2014/main" id="{D01B5B3E-A137-4D4A-8FF2-0D28788E19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FE61E258-C315-46F9-ACAC-E16D9FF53BA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:11</a:t>
            </a:r>
            <a:endParaRPr lang="en-ZA" sz="3200" dirty="0">
              <a:solidFill>
                <a:schemeClr val="bg1"/>
              </a:solidFill>
            </a:endParaRPr>
          </a:p>
          <a:p>
            <a:endParaRPr lang="en-IN" dirty="0"/>
          </a:p>
        </p:txBody>
      </p:sp>
    </p:spTree>
    <p:extLst>
      <p:ext uri="{BB962C8B-B14F-4D97-AF65-F5344CB8AC3E}">
        <p14:creationId xmlns:p14="http://schemas.microsoft.com/office/powerpoint/2010/main" val="21966629"/>
      </p:ext>
    </p:extLst>
  </p:cSld>
  <p:clrMapOvr>
    <a:masterClrMapping/>
  </p:clrMapOvr>
  <mc:AlternateContent xmlns:mc="http://schemas.openxmlformats.org/markup-compatibility/2006" xmlns:p14="http://schemas.microsoft.com/office/powerpoint/2010/main">
    <mc:Choice Requires="p14">
      <p:transition spd="slow" p14:dur="2000" advTm="14058"/>
    </mc:Choice>
    <mc:Fallback xmlns="">
      <p:transition spd="slow" advTm="14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2" name="TextBox 1">
            <a:extLst>
              <a:ext uri="{FF2B5EF4-FFF2-40B4-BE49-F238E27FC236}">
                <a16:creationId xmlns:a16="http://schemas.microsoft.com/office/drawing/2014/main" id="{99FAF3BB-89F2-901B-0F37-BD4DACF9DA2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12</a:t>
            </a:r>
            <a:r>
              <a:rPr lang="bo-CN" sz="5400" dirty="0">
                <a:solidFill>
                  <a:srgbClr val="121212"/>
                </a:solidFill>
                <a:latin typeface="Inter"/>
              </a:rPr>
              <a:t>འོན༌ཀྱང༌། དཀོན་མཆོག་གིས་ཨབ་ར་ཧམ་ལ་འདི་སྐད༌དུ། བུ་དང་གཡོག་མོའི་ཆེད་དུ་སེམས་སྡུག་མ༌བྱེད། སཱ་རས་གཏམ་གང་ཞིག་སྨྲས་པ་ལ་ཁྱོད་ཀྱིས་ཉན་པར༌བྱའོ། །ཅིའི་ཕྱིར་ཞེ༌ན། ཨི་སཱག་བརྒྱུད་ནས་ཁྱོད་ཀྱི་རིགས་རྒྱུད་ཀྱི་མིང་ཐོན་པར་འགྱུར་བའི་ཕྱིར༌རོ།། </a:t>
            </a:r>
            <a:endParaRPr lang="en-IN" dirty="0"/>
          </a:p>
        </p:txBody>
      </p:sp>
      <p:sp>
        <p:nvSpPr>
          <p:cNvPr id="5" name="TextBox 4">
            <a:extLst>
              <a:ext uri="{FF2B5EF4-FFF2-40B4-BE49-F238E27FC236}">
                <a16:creationId xmlns:a16="http://schemas.microsoft.com/office/drawing/2014/main" id="{11A74E39-807D-5524-D61F-4A54BE800DDA}"/>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But God said to Abraham, “Do not be distressed about the boy and your maidservant. Listen to everything that Sarah tells you, for through Isaac your offspring will be reckoned.</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801101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B60E68-3232-43CD-A25E-0214B35641D8}"/>
              </a:ext>
            </a:extLst>
          </p:cNvPr>
          <p:cNvPicPr>
            <a:picLocks noChangeAspect="1"/>
          </p:cNvPicPr>
          <p:nvPr/>
        </p:nvPicPr>
        <p:blipFill>
          <a:blip r:embed="rId5"/>
          <a:stretch>
            <a:fillRect/>
          </a:stretch>
        </p:blipFill>
        <p:spPr>
          <a:xfrm>
            <a:off x="0" y="-13819"/>
            <a:ext cx="12192000" cy="6885637"/>
          </a:xfrm>
          <a:prstGeom prst="rect">
            <a:avLst/>
          </a:prstGeom>
        </p:spPr>
      </p:pic>
      <p:pic>
        <p:nvPicPr>
          <p:cNvPr id="4" name="Audio 3">
            <a:hlinkClick r:id="" action="ppaction://media"/>
            <a:extLst>
              <a:ext uri="{FF2B5EF4-FFF2-40B4-BE49-F238E27FC236}">
                <a16:creationId xmlns:a16="http://schemas.microsoft.com/office/drawing/2014/main" id="{C6F35A4F-E711-43B4-9766-C610050E3E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6E1FA7AC-9939-4FB6-8E7F-531D5B97B7B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:12</a:t>
            </a:r>
            <a:endParaRPr lang="en-ZA" sz="3200" dirty="0">
              <a:solidFill>
                <a:schemeClr val="bg1"/>
              </a:solidFill>
            </a:endParaRPr>
          </a:p>
          <a:p>
            <a:endParaRPr lang="en-IN" dirty="0"/>
          </a:p>
        </p:txBody>
      </p:sp>
    </p:spTree>
    <p:extLst>
      <p:ext uri="{BB962C8B-B14F-4D97-AF65-F5344CB8AC3E}">
        <p14:creationId xmlns:p14="http://schemas.microsoft.com/office/powerpoint/2010/main" val="1552335666"/>
      </p:ext>
    </p:extLst>
  </p:cSld>
  <p:clrMapOvr>
    <a:masterClrMapping/>
  </p:clrMapOvr>
  <mc:AlternateContent xmlns:mc="http://schemas.openxmlformats.org/markup-compatibility/2006" xmlns:p14="http://schemas.microsoft.com/office/powerpoint/2010/main">
    <mc:Choice Requires="p14">
      <p:transition spd="slow" p14:dur="2000" advTm="17122"/>
    </mc:Choice>
    <mc:Fallback xmlns="">
      <p:transition spd="slow" advTm="17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2" name="TextBox 1">
            <a:extLst>
              <a:ext uri="{FF2B5EF4-FFF2-40B4-BE49-F238E27FC236}">
                <a16:creationId xmlns:a16="http://schemas.microsoft.com/office/drawing/2014/main" id="{05025C43-B1DA-CB41-1AC0-813255DA4AB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13</a:t>
            </a:r>
            <a:r>
              <a:rPr lang="bo-CN" sz="6600" dirty="0">
                <a:solidFill>
                  <a:srgbClr val="121212"/>
                </a:solidFill>
                <a:latin typeface="Inter"/>
              </a:rPr>
              <a:t>གཡོག་མོའི་བུ་ལ་མཚོན༌ན། བདག་གིས་ཁོའི་རིགས་རྒྱུད་ལའང་རྒྱལ་ཁབ་ཅིག་འཛུགས་པར༌བྱའོ། །ཅིའི་ཕྱིར་ཞེ༌ན། བུ་དེའང་ཁྱོད་ཀྱི་བུ་ཡིན་པས་སོ་ཞེས་གསུངས༌སོ།། </a:t>
            </a:r>
            <a:endParaRPr lang="en-IN" dirty="0"/>
          </a:p>
        </p:txBody>
      </p:sp>
      <p:sp>
        <p:nvSpPr>
          <p:cNvPr id="5" name="TextBox 4">
            <a:extLst>
              <a:ext uri="{FF2B5EF4-FFF2-40B4-BE49-F238E27FC236}">
                <a16:creationId xmlns:a16="http://schemas.microsoft.com/office/drawing/2014/main" id="{41B65FC7-A8A4-F11D-9CEB-2EDF65B7030E}"/>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But I will also make a nation of the slave woman’s son, because he is your offspring.”</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1053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C9CD72-C0E5-4FB5-9891-D89D4ADD8083}"/>
              </a:ext>
            </a:extLst>
          </p:cNvPr>
          <p:cNvPicPr>
            <a:picLocks noChangeAspect="1"/>
          </p:cNvPicPr>
          <p:nvPr/>
        </p:nvPicPr>
        <p:blipFill>
          <a:blip r:embed="rId5"/>
          <a:stretch>
            <a:fillRect/>
          </a:stretch>
        </p:blipFill>
        <p:spPr>
          <a:xfrm>
            <a:off x="-2420470" y="-31376"/>
            <a:ext cx="15581205" cy="6889376"/>
          </a:xfrm>
          <a:prstGeom prst="rect">
            <a:avLst/>
          </a:prstGeom>
        </p:spPr>
      </p:pic>
      <p:pic>
        <p:nvPicPr>
          <p:cNvPr id="6" name="Audio 5">
            <a:hlinkClick r:id="" action="ppaction://media"/>
            <a:extLst>
              <a:ext uri="{FF2B5EF4-FFF2-40B4-BE49-F238E27FC236}">
                <a16:creationId xmlns:a16="http://schemas.microsoft.com/office/drawing/2014/main" id="{16E2D442-0942-4B60-96CD-76C569F6B7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B142621F-C771-49F0-88AE-0946E8084B8F}"/>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:13</a:t>
            </a:r>
            <a:endParaRPr lang="en-ZA" sz="3200" dirty="0">
              <a:solidFill>
                <a:schemeClr val="bg1"/>
              </a:solidFill>
            </a:endParaRPr>
          </a:p>
          <a:p>
            <a:endParaRPr lang="en-IN" dirty="0"/>
          </a:p>
        </p:txBody>
      </p:sp>
    </p:spTree>
    <p:extLst>
      <p:ext uri="{BB962C8B-B14F-4D97-AF65-F5344CB8AC3E}">
        <p14:creationId xmlns:p14="http://schemas.microsoft.com/office/powerpoint/2010/main" val="1794295261"/>
      </p:ext>
    </p:extLst>
  </p:cSld>
  <p:clrMapOvr>
    <a:masterClrMapping/>
  </p:clrMapOvr>
  <mc:AlternateContent xmlns:mc="http://schemas.openxmlformats.org/markup-compatibility/2006" xmlns:p14="http://schemas.microsoft.com/office/powerpoint/2010/main">
    <mc:Choice Requires="p14">
      <p:transition spd="slow" p14:dur="2000" advTm="8784"/>
    </mc:Choice>
    <mc:Fallback xmlns="">
      <p:transition spd="slow" advTm="8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2" name="TextBox 1">
            <a:extLst>
              <a:ext uri="{FF2B5EF4-FFF2-40B4-BE49-F238E27FC236}">
                <a16:creationId xmlns:a16="http://schemas.microsoft.com/office/drawing/2014/main" id="{AF9A78DC-0D44-EA65-2C64-595BCBB737B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14</a:t>
            </a:r>
            <a:r>
              <a:rPr lang="bo-CN" sz="5400" dirty="0">
                <a:solidFill>
                  <a:srgbClr val="121212"/>
                </a:solidFill>
                <a:latin typeface="Inter"/>
              </a:rPr>
              <a:t>དེ་ནས་ཞོགས་པར་ཨབ་ར་ཧམ་ཡར་ལངས་ཏེ་ཧ་གར་གྱི་ཕྲག་ལ་བག་ལེབ་དང་སྐྱི་ཁུག་བཀལ་བ་དང་ཁོ་མོའི་བུའང་ཁོ་མོར་སྤྲད་ནས་འགྲོ་རུ༌བཅུག དེ་ལྟར་ཧ་གར་མ་བུ་གཉིས་སོང་བ་དང་པེར་ཤ་བཱ་ཡི་དབེན་སྟོང་དུ༌འཁྱམས། </a:t>
            </a:r>
            <a:endParaRPr lang="en-IN" dirty="0"/>
          </a:p>
        </p:txBody>
      </p:sp>
      <p:sp>
        <p:nvSpPr>
          <p:cNvPr id="5" name="TextBox 4">
            <a:extLst>
              <a:ext uri="{FF2B5EF4-FFF2-40B4-BE49-F238E27FC236}">
                <a16:creationId xmlns:a16="http://schemas.microsoft.com/office/drawing/2014/main" id="{43BCAD82-5D8E-97D5-4D79-AF03912AA304}"/>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3200" b="0" i="0" dirty="0">
                <a:solidFill>
                  <a:srgbClr val="777A7B"/>
                </a:solidFill>
                <a:effectLst/>
                <a:highlight>
                  <a:srgbClr val="FFFFFF"/>
                </a:highlight>
                <a:latin typeface="Inter"/>
              </a:rPr>
              <a:t>14</a:t>
            </a:r>
            <a:r>
              <a:rPr lang="en-US" sz="3200" b="0" i="0" dirty="0">
                <a:solidFill>
                  <a:srgbClr val="121212"/>
                </a:solidFill>
                <a:effectLst/>
                <a:highlight>
                  <a:srgbClr val="FFFFFF"/>
                </a:highlight>
                <a:latin typeface="Inter"/>
              </a:rPr>
              <a:t>Early in the morning, Abraham got up, took bread and a skin of water, put them on Hagar’s shoulders, and sent her away with the boy. She left and wandered in the Wilderness of Beersheba.</a:t>
            </a:r>
            <a:endParaRPr lang="en-ZA" sz="32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61113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17798B-D218-47BD-A5C8-A89A69E272E6}"/>
              </a:ext>
            </a:extLst>
          </p:cNvPr>
          <p:cNvPicPr>
            <a:picLocks noChangeAspect="1"/>
          </p:cNvPicPr>
          <p:nvPr/>
        </p:nvPicPr>
        <p:blipFill>
          <a:blip r:embed="rId5"/>
          <a:stretch>
            <a:fillRect/>
          </a:stretch>
        </p:blipFill>
        <p:spPr>
          <a:xfrm>
            <a:off x="0" y="0"/>
            <a:ext cx="12192000" cy="6940688"/>
          </a:xfrm>
          <a:prstGeom prst="rect">
            <a:avLst/>
          </a:prstGeom>
        </p:spPr>
      </p:pic>
      <p:pic>
        <p:nvPicPr>
          <p:cNvPr id="2" name="Audio 1">
            <a:hlinkClick r:id="" action="ppaction://media"/>
            <a:extLst>
              <a:ext uri="{FF2B5EF4-FFF2-40B4-BE49-F238E27FC236}">
                <a16:creationId xmlns:a16="http://schemas.microsoft.com/office/drawing/2014/main" id="{053463BC-3B8C-43C9-B308-40680C114C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C78EF78F-906F-4825-A426-F381EBAEA59C}"/>
              </a:ext>
            </a:extLst>
          </p:cNvPr>
          <p:cNvSpPr txBox="1"/>
          <p:nvPr/>
        </p:nvSpPr>
        <p:spPr>
          <a:xfrm>
            <a:off x="9075576" y="21590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:14</a:t>
            </a:r>
            <a:endParaRPr lang="en-ZA" sz="3200" dirty="0">
              <a:solidFill>
                <a:schemeClr val="bg1"/>
              </a:solidFill>
            </a:endParaRPr>
          </a:p>
          <a:p>
            <a:endParaRPr lang="en-IN" dirty="0"/>
          </a:p>
        </p:txBody>
      </p:sp>
    </p:spTree>
    <p:extLst>
      <p:ext uri="{BB962C8B-B14F-4D97-AF65-F5344CB8AC3E}">
        <p14:creationId xmlns:p14="http://schemas.microsoft.com/office/powerpoint/2010/main" val="3802646407"/>
      </p:ext>
    </p:extLst>
  </p:cSld>
  <p:clrMapOvr>
    <a:masterClrMapping/>
  </p:clrMapOvr>
  <mc:AlternateContent xmlns:mc="http://schemas.openxmlformats.org/markup-compatibility/2006" xmlns:p14="http://schemas.microsoft.com/office/powerpoint/2010/main">
    <mc:Choice Requires="p14">
      <p:transition spd="slow" p14:dur="2000" advTm="27198"/>
    </mc:Choice>
    <mc:Fallback xmlns="">
      <p:transition spd="slow" advTm="27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2" name="TextBox 1">
            <a:extLst>
              <a:ext uri="{FF2B5EF4-FFF2-40B4-BE49-F238E27FC236}">
                <a16:creationId xmlns:a16="http://schemas.microsoft.com/office/drawing/2014/main" id="{D710E48B-C9D3-6DAA-9C28-E5AFF22F2D1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15</a:t>
            </a:r>
            <a:r>
              <a:rPr lang="bo-CN" sz="6600" dirty="0">
                <a:solidFill>
                  <a:srgbClr val="121212"/>
                </a:solidFill>
                <a:latin typeface="Inter"/>
              </a:rPr>
              <a:t>དེར་སྐྱི་ཁུག་ནང་གི་སྐོམ་ཆུ་བཏུངས་ཚར༌བས། ཧ་གར་གྱིས་བུ་ཆུང་སྡོང་ཕྲན་ཞིག་གི་གྲིབ་བསིལ་འོག་ཏུ་བཞག་པ༌དང༌། </a:t>
            </a:r>
            <a:endParaRPr lang="en-IN" dirty="0"/>
          </a:p>
        </p:txBody>
      </p:sp>
      <p:sp>
        <p:nvSpPr>
          <p:cNvPr id="5" name="TextBox 4">
            <a:extLst>
              <a:ext uri="{FF2B5EF4-FFF2-40B4-BE49-F238E27FC236}">
                <a16:creationId xmlns:a16="http://schemas.microsoft.com/office/drawing/2014/main" id="{EECD1914-A05A-D6D0-95E7-9488B996CBD7}"/>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When the water in the skin was gone, she left the boy under one of the bushes.</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560320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7ADA-A4C9-46FB-9D18-D0C9767CE08F}"/>
              </a:ext>
            </a:extLst>
          </p:cNvPr>
          <p:cNvSpPr>
            <a:spLocks noGrp="1"/>
          </p:cNvSpPr>
          <p:nvPr>
            <p:ph type="title"/>
          </p:nvPr>
        </p:nvSpPr>
        <p:spPr/>
        <p:txBody>
          <a:bodyPr/>
          <a:lstStyle/>
          <a:p>
            <a:r>
              <a:rPr lang="en-IN" dirty="0"/>
              <a:t>11</a:t>
            </a:r>
          </a:p>
        </p:txBody>
      </p:sp>
      <p:sp>
        <p:nvSpPr>
          <p:cNvPr id="3" name="Content Placeholder 2">
            <a:extLst>
              <a:ext uri="{FF2B5EF4-FFF2-40B4-BE49-F238E27FC236}">
                <a16:creationId xmlns:a16="http://schemas.microsoft.com/office/drawing/2014/main" id="{BF9A238B-3CC8-4B01-92B4-F537560E39AD}"/>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7CF86E4A-8CFC-4E07-8EB7-1AF2AA13CFC0}"/>
              </a:ext>
            </a:extLst>
          </p:cNvPr>
          <p:cNvPicPr>
            <a:picLocks noChangeAspect="1"/>
          </p:cNvPicPr>
          <p:nvPr/>
        </p:nvPicPr>
        <p:blipFill>
          <a:blip r:embed="rId4"/>
          <a:stretch>
            <a:fillRect/>
          </a:stretch>
        </p:blipFill>
        <p:spPr>
          <a:xfrm>
            <a:off x="-128557" y="0"/>
            <a:ext cx="12449113" cy="6858000"/>
          </a:xfrm>
          <a:prstGeom prst="rect">
            <a:avLst/>
          </a:prstGeom>
        </p:spPr>
      </p:pic>
      <p:pic>
        <p:nvPicPr>
          <p:cNvPr id="4" name="Audio 3">
            <a:hlinkClick r:id="" action="ppaction://media"/>
            <a:extLst>
              <a:ext uri="{FF2B5EF4-FFF2-40B4-BE49-F238E27FC236}">
                <a16:creationId xmlns:a16="http://schemas.microsoft.com/office/drawing/2014/main" id="{6DAE1EB0-72E0-460D-B44A-85856F48FC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C298CC3B-F69F-4FBF-A903-8E4C0952FAA8}"/>
              </a:ext>
            </a:extLst>
          </p:cNvPr>
          <p:cNvSpPr txBox="1"/>
          <p:nvPr/>
        </p:nvSpPr>
        <p:spPr>
          <a:xfrm>
            <a:off x="973464" y="3622418"/>
            <a:ext cx="9006109" cy="2554545"/>
          </a:xfrm>
          <a:prstGeom prst="rect">
            <a:avLst/>
          </a:prstGeom>
          <a:noFill/>
        </p:spPr>
        <p:txBody>
          <a:bodyPr wrap="square">
            <a:spAutoFit/>
          </a:bodyPr>
          <a:lstStyle/>
          <a:p>
            <a:r>
              <a:rPr lang="bo-CN" sz="8000" b="1" cap="all" dirty="0">
                <a:solidFill>
                  <a:schemeClr val="bg1"/>
                </a:solidFill>
                <a:latin typeface="Microsoft Himalaya "/>
                <a:cs typeface="+mj-cs"/>
              </a:rPr>
              <a:t>བཀོད་པ</a:t>
            </a:r>
            <a:r>
              <a:rPr lang="en-ZA" sz="8000" b="1" cap="all" dirty="0">
                <a:solidFill>
                  <a:schemeClr val="bg1"/>
                </a:solidFill>
                <a:latin typeface="Microsoft Himalaya "/>
                <a:cs typeface="+mj-cs"/>
              </a:rPr>
              <a:t> 21:9-21 </a:t>
            </a:r>
            <a:endParaRPr lang="en-ZA" sz="8000" dirty="0">
              <a:solidFill>
                <a:schemeClr val="bg1"/>
              </a:solidFill>
            </a:endParaRPr>
          </a:p>
          <a:p>
            <a:r>
              <a:rPr lang="bo-CN" sz="8000" b="1" dirty="0">
                <a:solidFill>
                  <a:schemeClr val="bg1"/>
                </a:solidFill>
                <a:effectLst/>
                <a:latin typeface="Arial" panose="020B0604020202020204" pitchFamily="34" charset="0"/>
                <a:ea typeface="Calibri" panose="020F0502020204030204" pitchFamily="34" charset="0"/>
                <a:cs typeface="+mn-cs"/>
              </a:rPr>
              <a:t>ཧ་གྷར་དང་ཨིཤ་མ་ཨེལ་ལ་ཕྱིར་བཏོན་པ།</a:t>
            </a:r>
            <a:endParaRPr lang="en-ZA" sz="8000" b="1"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134558736"/>
      </p:ext>
    </p:extLst>
  </p:cSld>
  <p:clrMapOvr>
    <a:masterClrMapping/>
  </p:clrMapOvr>
  <mc:AlternateContent xmlns:mc="http://schemas.openxmlformats.org/markup-compatibility/2006" xmlns:p14="http://schemas.microsoft.com/office/powerpoint/2010/main">
    <mc:Choice Requires="p14">
      <p:transition spd="slow" p14:dur="2000" advTm="3195"/>
    </mc:Choice>
    <mc:Fallback xmlns="">
      <p:transition spd="slow" advTm="3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201865-0D0B-49B6-BDFF-7475B1FD8B6B}"/>
              </a:ext>
            </a:extLst>
          </p:cNvPr>
          <p:cNvPicPr>
            <a:picLocks noChangeAspect="1"/>
          </p:cNvPicPr>
          <p:nvPr/>
        </p:nvPicPr>
        <p:blipFill>
          <a:blip r:embed="rId5"/>
          <a:stretch>
            <a:fillRect/>
          </a:stretch>
        </p:blipFill>
        <p:spPr>
          <a:xfrm>
            <a:off x="0" y="0"/>
            <a:ext cx="12201541" cy="6992471"/>
          </a:xfrm>
          <a:prstGeom prst="rect">
            <a:avLst/>
          </a:prstGeom>
        </p:spPr>
      </p:pic>
      <p:pic>
        <p:nvPicPr>
          <p:cNvPr id="2" name="Audio 1">
            <a:hlinkClick r:id="" action="ppaction://media"/>
            <a:extLst>
              <a:ext uri="{FF2B5EF4-FFF2-40B4-BE49-F238E27FC236}">
                <a16:creationId xmlns:a16="http://schemas.microsoft.com/office/drawing/2014/main" id="{0EE7E689-6BF3-4438-A75F-6D99A601E0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D9DF1419-CCF7-455B-AB82-2C79D1FA4ED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:15</a:t>
            </a:r>
            <a:endParaRPr lang="en-ZA" sz="3200" dirty="0">
              <a:solidFill>
                <a:schemeClr val="bg1"/>
              </a:solidFill>
            </a:endParaRPr>
          </a:p>
          <a:p>
            <a:endParaRPr lang="en-IN" dirty="0"/>
          </a:p>
        </p:txBody>
      </p:sp>
    </p:spTree>
    <p:extLst>
      <p:ext uri="{BB962C8B-B14F-4D97-AF65-F5344CB8AC3E}">
        <p14:creationId xmlns:p14="http://schemas.microsoft.com/office/powerpoint/2010/main" val="1067861790"/>
      </p:ext>
    </p:extLst>
  </p:cSld>
  <p:clrMapOvr>
    <a:masterClrMapping/>
  </p:clrMapOvr>
  <mc:AlternateContent xmlns:mc="http://schemas.openxmlformats.org/markup-compatibility/2006" xmlns:p14="http://schemas.microsoft.com/office/powerpoint/2010/main">
    <mc:Choice Requires="p14">
      <p:transition spd="slow" p14:dur="2000" advTm="7231"/>
    </mc:Choice>
    <mc:Fallback xmlns="">
      <p:transition spd="slow" advTm="7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2" name="TextBox 1">
            <a:extLst>
              <a:ext uri="{FF2B5EF4-FFF2-40B4-BE49-F238E27FC236}">
                <a16:creationId xmlns:a16="http://schemas.microsoft.com/office/drawing/2014/main" id="{7C235270-8930-AF0A-6839-B84AC4437D1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16</a:t>
            </a:r>
            <a:r>
              <a:rPr lang="bo-CN" sz="6000" dirty="0">
                <a:solidFill>
                  <a:srgbClr val="121212"/>
                </a:solidFill>
                <a:latin typeface="Inter"/>
              </a:rPr>
              <a:t>ཁོ་མོ་མདའ་འཕེན་ཐེངས་གཅིག་གི་མཚམས་སུ་སོང་བ་དང་བུའི་ཕྱོགས་སུ་ཁ་གཏད་ནས་བསྡད༌དེ། ངས་བུ་འཆི་བར་མིག་གིས་བལྟ་མི་བཟོད་ཅེས་སྨྲ་བཞིན་སྐད་ཆེན་པོ་བརྒྱབ་ནས་ངུས༌སོ།།</a:t>
            </a:r>
            <a:endParaRPr lang="en-IN" dirty="0"/>
          </a:p>
        </p:txBody>
      </p:sp>
      <p:sp>
        <p:nvSpPr>
          <p:cNvPr id="5" name="TextBox 4">
            <a:extLst>
              <a:ext uri="{FF2B5EF4-FFF2-40B4-BE49-F238E27FC236}">
                <a16:creationId xmlns:a16="http://schemas.microsoft.com/office/drawing/2014/main" id="{FC966C0B-3EB2-1B3D-5D72-810DA31BE7D7}"/>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Then she went off and sat down nearby, about a bowshot away, for she said, “I cannot bear to watch the boy die!” And as she sat nearby, she lifted up her voice and wept.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885371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FA6EDC-8693-4BA9-8D14-7C575AFBAFF0}"/>
              </a:ext>
            </a:extLst>
          </p:cNvPr>
          <p:cNvPicPr>
            <a:picLocks noChangeAspect="1"/>
          </p:cNvPicPr>
          <p:nvPr/>
        </p:nvPicPr>
        <p:blipFill>
          <a:blip r:embed="rId5"/>
          <a:stretch>
            <a:fillRect/>
          </a:stretch>
        </p:blipFill>
        <p:spPr>
          <a:xfrm>
            <a:off x="1" y="-212777"/>
            <a:ext cx="12192000" cy="7070778"/>
          </a:xfrm>
          <a:prstGeom prst="rect">
            <a:avLst/>
          </a:prstGeom>
        </p:spPr>
      </p:pic>
      <p:pic>
        <p:nvPicPr>
          <p:cNvPr id="7" name="Audio 6">
            <a:hlinkClick r:id="" action="ppaction://media"/>
            <a:extLst>
              <a:ext uri="{FF2B5EF4-FFF2-40B4-BE49-F238E27FC236}">
                <a16:creationId xmlns:a16="http://schemas.microsoft.com/office/drawing/2014/main" id="{B3649739-481D-41A5-98B6-F5729C3650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2420AF27-ABA8-4830-A59F-B37CD0C6D95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:16</a:t>
            </a:r>
            <a:endParaRPr lang="en-ZA" sz="3200" dirty="0">
              <a:solidFill>
                <a:schemeClr val="bg1"/>
              </a:solidFill>
            </a:endParaRPr>
          </a:p>
          <a:p>
            <a:endParaRPr lang="en-IN" dirty="0"/>
          </a:p>
        </p:txBody>
      </p:sp>
    </p:spTree>
    <p:extLst>
      <p:ext uri="{BB962C8B-B14F-4D97-AF65-F5344CB8AC3E}">
        <p14:creationId xmlns:p14="http://schemas.microsoft.com/office/powerpoint/2010/main" val="3568191912"/>
      </p:ext>
    </p:extLst>
  </p:cSld>
  <p:clrMapOvr>
    <a:masterClrMapping/>
  </p:clrMapOvr>
  <mc:AlternateContent xmlns:mc="http://schemas.openxmlformats.org/markup-compatibility/2006" xmlns:p14="http://schemas.microsoft.com/office/powerpoint/2010/main">
    <mc:Choice Requires="p14">
      <p:transition spd="slow" p14:dur="2000" advTm="7579"/>
    </mc:Choice>
    <mc:Fallback xmlns="">
      <p:transition spd="slow" advTm="7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2" name="TextBox 1">
            <a:extLst>
              <a:ext uri="{FF2B5EF4-FFF2-40B4-BE49-F238E27FC236}">
                <a16:creationId xmlns:a16="http://schemas.microsoft.com/office/drawing/2014/main" id="{FE480754-E045-E7D8-BB1C-EDBA3C61962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Inter"/>
              </a:rPr>
              <a:t>17</a:t>
            </a:r>
            <a:r>
              <a:rPr lang="bo-CN" sz="5400" dirty="0">
                <a:solidFill>
                  <a:srgbClr val="121212"/>
                </a:solidFill>
                <a:latin typeface="Inter"/>
              </a:rPr>
              <a:t>དེ་ཡང་དཀོན་མཆོག་གིས་བུ་ཆུང་ཞིག་ངུ་བའི་སྐད་གསན༌ཏོ། །དཀོན་མཆོག་གི་ཕོ་ཉས་ནམ་མཁའི་ཞིང་ཁམས་ནས་ཧ་གར་གྱི་མིང་ནས་བོས་ཏེ་འདི་སྐད༌དུ། ཧ༌གར། ཁྱོད་ཀྱིས་འདི་ལྟར་བྱེད་དོན༌ཅི། ཁྱོད་རང་འཇིགས་མི་དགོས༌ཏེ། དཀོན་མཆོག་གིས་བུ་ཆུང་གི་སྐད་གསན༌ཏོ།།</a:t>
            </a:r>
            <a:endParaRPr lang="en-IN" dirty="0"/>
          </a:p>
        </p:txBody>
      </p:sp>
      <p:sp>
        <p:nvSpPr>
          <p:cNvPr id="5" name="TextBox 4">
            <a:extLst>
              <a:ext uri="{FF2B5EF4-FFF2-40B4-BE49-F238E27FC236}">
                <a16:creationId xmlns:a16="http://schemas.microsoft.com/office/drawing/2014/main" id="{C7191CA0-335F-CEB9-F041-278E596FA16A}"/>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Then God heard the voice of the boy, and the angel of God called to Hagar from heaven, “What is wrong, Hagar? Do not be afraid, for God has heard the voice of the boy where he lies.</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4192573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EAB474-6FC7-4AE5-BE1A-066A507F4FB0}"/>
              </a:ext>
            </a:extLst>
          </p:cNvPr>
          <p:cNvPicPr>
            <a:picLocks noChangeAspect="1"/>
          </p:cNvPicPr>
          <p:nvPr/>
        </p:nvPicPr>
        <p:blipFill>
          <a:blip r:embed="rId5"/>
          <a:stretch>
            <a:fillRect/>
          </a:stretch>
        </p:blipFill>
        <p:spPr>
          <a:xfrm>
            <a:off x="0" y="0"/>
            <a:ext cx="13823156" cy="6858000"/>
          </a:xfrm>
          <a:prstGeom prst="rect">
            <a:avLst/>
          </a:prstGeom>
        </p:spPr>
      </p:pic>
      <p:pic>
        <p:nvPicPr>
          <p:cNvPr id="12" name="Audio 11">
            <a:hlinkClick r:id="" action="ppaction://media"/>
            <a:extLst>
              <a:ext uri="{FF2B5EF4-FFF2-40B4-BE49-F238E27FC236}">
                <a16:creationId xmlns:a16="http://schemas.microsoft.com/office/drawing/2014/main" id="{04CB8E81-3D3A-44B1-A775-7F92F43312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285357DE-F9F2-49CE-AC45-957F1C4EFCB2}"/>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:17</a:t>
            </a:r>
            <a:endParaRPr lang="en-ZA" sz="3200" dirty="0">
              <a:solidFill>
                <a:schemeClr val="bg1"/>
              </a:solidFill>
            </a:endParaRPr>
          </a:p>
          <a:p>
            <a:endParaRPr lang="en-IN" dirty="0"/>
          </a:p>
        </p:txBody>
      </p:sp>
    </p:spTree>
    <p:extLst>
      <p:ext uri="{BB962C8B-B14F-4D97-AF65-F5344CB8AC3E}">
        <p14:creationId xmlns:p14="http://schemas.microsoft.com/office/powerpoint/2010/main" val="2497866330"/>
      </p:ext>
    </p:extLst>
  </p:cSld>
  <p:clrMapOvr>
    <a:masterClrMapping/>
  </p:clrMapOvr>
  <mc:AlternateContent xmlns:mc="http://schemas.openxmlformats.org/markup-compatibility/2006" xmlns:p14="http://schemas.microsoft.com/office/powerpoint/2010/main">
    <mc:Choice Requires="p14">
      <p:transition spd="slow" p14:dur="2000" advTm="20812"/>
    </mc:Choice>
    <mc:Fallback xmlns="">
      <p:transition spd="slow" advTm="20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2" name="TextBox 1">
            <a:extLst>
              <a:ext uri="{FF2B5EF4-FFF2-40B4-BE49-F238E27FC236}">
                <a16:creationId xmlns:a16="http://schemas.microsoft.com/office/drawing/2014/main" id="{E6176D50-20E1-E224-F0AC-EDF54607760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Inter"/>
              </a:rPr>
              <a:t>18</a:t>
            </a:r>
            <a:r>
              <a:rPr lang="bo-CN" sz="6000" dirty="0">
                <a:solidFill>
                  <a:srgbClr val="121212"/>
                </a:solidFill>
                <a:latin typeface="Inter"/>
              </a:rPr>
              <a:t>ཡར་ལོངས༌དང༌། བུ་ཡར་བསྐྱོར་ནས་ཁོའི་ལག་པར་འཇུས༌ཤིག ཅིའི་ཕྱིར་ཞེ༌ན། བདག་གིས་བུའི་རིགས་རྒྱུད་ལ་རྒྱལ་ཁབ་ཆེན་པོ་ཞིག་འཛུགས་པར་བྱ་ངེས་ཡིན་ཞེས་གསུངས༌སོ།། </a:t>
            </a:r>
            <a:endParaRPr lang="en-IN" dirty="0"/>
          </a:p>
        </p:txBody>
      </p:sp>
      <p:sp>
        <p:nvSpPr>
          <p:cNvPr id="5" name="TextBox 4">
            <a:extLst>
              <a:ext uri="{FF2B5EF4-FFF2-40B4-BE49-F238E27FC236}">
                <a16:creationId xmlns:a16="http://schemas.microsoft.com/office/drawing/2014/main" id="{7EFE6108-6912-93C7-73E5-ED25D2E3FFF6}"/>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Get up, lift up the boy, and take him by the hand, for I will make him into a great nation.”</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369101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EF01B-038C-4A8B-ABFC-8F5D9D644467}"/>
              </a:ext>
            </a:extLst>
          </p:cNvPr>
          <p:cNvPicPr>
            <a:picLocks noChangeAspect="1"/>
          </p:cNvPicPr>
          <p:nvPr/>
        </p:nvPicPr>
        <p:blipFill>
          <a:blip r:embed="rId5"/>
          <a:stretch>
            <a:fillRect/>
          </a:stretch>
        </p:blipFill>
        <p:spPr>
          <a:xfrm>
            <a:off x="0" y="0"/>
            <a:ext cx="12226414" cy="7243482"/>
          </a:xfrm>
          <a:prstGeom prst="rect">
            <a:avLst/>
          </a:prstGeom>
        </p:spPr>
      </p:pic>
      <p:pic>
        <p:nvPicPr>
          <p:cNvPr id="2" name="Audio 1">
            <a:hlinkClick r:id="" action="ppaction://media"/>
            <a:extLst>
              <a:ext uri="{FF2B5EF4-FFF2-40B4-BE49-F238E27FC236}">
                <a16:creationId xmlns:a16="http://schemas.microsoft.com/office/drawing/2014/main" id="{1B8C4CC5-19FA-47E2-9A72-2000D53A53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27499E63-E57C-4C17-B571-3158B88FFD3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:18</a:t>
            </a:r>
            <a:endParaRPr lang="en-ZA" sz="3200" dirty="0">
              <a:solidFill>
                <a:schemeClr val="bg1"/>
              </a:solidFill>
            </a:endParaRPr>
          </a:p>
          <a:p>
            <a:endParaRPr lang="en-IN" dirty="0"/>
          </a:p>
        </p:txBody>
      </p:sp>
    </p:spTree>
    <p:extLst>
      <p:ext uri="{BB962C8B-B14F-4D97-AF65-F5344CB8AC3E}">
        <p14:creationId xmlns:p14="http://schemas.microsoft.com/office/powerpoint/2010/main" val="906246885"/>
      </p:ext>
    </p:extLst>
  </p:cSld>
  <p:clrMapOvr>
    <a:masterClrMapping/>
  </p:clrMapOvr>
  <mc:AlternateContent xmlns:mc="http://schemas.openxmlformats.org/markup-compatibility/2006" xmlns:p14="http://schemas.microsoft.com/office/powerpoint/2010/main">
    <mc:Choice Requires="p14">
      <p:transition spd="slow" p14:dur="2000" advTm="12038"/>
    </mc:Choice>
    <mc:Fallback xmlns="">
      <p:transition spd="slow" advTm="12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6" name="TextBox 5">
            <a:extLst>
              <a:ext uri="{FF2B5EF4-FFF2-40B4-BE49-F238E27FC236}">
                <a16:creationId xmlns:a16="http://schemas.microsoft.com/office/drawing/2014/main" id="{106CB69A-1619-B323-51DB-B837292FFD6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19</a:t>
            </a:r>
            <a:r>
              <a:rPr lang="bo-CN" sz="6600" dirty="0">
                <a:solidFill>
                  <a:srgbClr val="121212"/>
                </a:solidFill>
                <a:latin typeface="Inter"/>
              </a:rPr>
              <a:t>དཀོན་མཆོག་གིས་ཁོ་མོའི་མིག་ཟུང་གསལ་པོར་མཛད་པ༌དང༌། ཁོ་མོས་དོང་ཆུ་ཞིག་མཐོང་ཞིང་སྐྱི་ཁུག་ནང་དུ་ཆུ་བླངས་ནས་བུ་ཆུང་ལ་འཐུང་དུ༌བཅུག</a:t>
            </a:r>
            <a:endParaRPr lang="en-IN" dirty="0"/>
          </a:p>
        </p:txBody>
      </p:sp>
      <p:sp>
        <p:nvSpPr>
          <p:cNvPr id="7" name="TextBox 6">
            <a:extLst>
              <a:ext uri="{FF2B5EF4-FFF2-40B4-BE49-F238E27FC236}">
                <a16:creationId xmlns:a16="http://schemas.microsoft.com/office/drawing/2014/main" id="{64D6E108-3AA2-0DEF-7A97-1234FFC541CC}"/>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19</a:t>
            </a:r>
            <a:r>
              <a:rPr lang="en-US" sz="4000" b="0" i="0" dirty="0">
                <a:solidFill>
                  <a:srgbClr val="121212"/>
                </a:solidFill>
                <a:effectLst/>
                <a:highlight>
                  <a:srgbClr val="FFFFFF"/>
                </a:highlight>
                <a:latin typeface="Inter"/>
              </a:rPr>
              <a:t>Then God opened her eyes, and she saw a well of water. So she went and filled the skin with water and gave the boy a drink.</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73632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7F8F9-BE36-4C67-A47B-7C4A0847A27F}"/>
              </a:ext>
            </a:extLst>
          </p:cNvPr>
          <p:cNvPicPr>
            <a:picLocks noChangeAspect="1"/>
          </p:cNvPicPr>
          <p:nvPr/>
        </p:nvPicPr>
        <p:blipFill>
          <a:blip r:embed="rId5"/>
          <a:stretch>
            <a:fillRect/>
          </a:stretch>
        </p:blipFill>
        <p:spPr>
          <a:xfrm>
            <a:off x="-345281" y="0"/>
            <a:ext cx="12537281" cy="6858000"/>
          </a:xfrm>
          <a:prstGeom prst="rect">
            <a:avLst/>
          </a:prstGeom>
        </p:spPr>
      </p:pic>
      <p:pic>
        <p:nvPicPr>
          <p:cNvPr id="4" name="Audio 3">
            <a:hlinkClick r:id="" action="ppaction://media"/>
            <a:extLst>
              <a:ext uri="{FF2B5EF4-FFF2-40B4-BE49-F238E27FC236}">
                <a16:creationId xmlns:a16="http://schemas.microsoft.com/office/drawing/2014/main" id="{6B9ABF94-4832-46DF-BC45-F8B197DBC2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D9C8B22D-678A-448F-98A2-44C2AFFEF3A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:19</a:t>
            </a:r>
            <a:endParaRPr lang="en-ZA" sz="3200" dirty="0">
              <a:solidFill>
                <a:schemeClr val="bg1"/>
              </a:solidFill>
            </a:endParaRPr>
          </a:p>
          <a:p>
            <a:endParaRPr lang="en-IN" dirty="0"/>
          </a:p>
        </p:txBody>
      </p:sp>
    </p:spTree>
    <p:extLst>
      <p:ext uri="{BB962C8B-B14F-4D97-AF65-F5344CB8AC3E}">
        <p14:creationId xmlns:p14="http://schemas.microsoft.com/office/powerpoint/2010/main" val="597482325"/>
      </p:ext>
    </p:extLst>
  </p:cSld>
  <p:clrMapOvr>
    <a:masterClrMapping/>
  </p:clrMapOvr>
  <mc:AlternateContent xmlns:mc="http://schemas.openxmlformats.org/markup-compatibility/2006" xmlns:p14="http://schemas.microsoft.com/office/powerpoint/2010/main">
    <mc:Choice Requires="p14">
      <p:transition spd="slow" p14:dur="2000" advTm="18330"/>
    </mc:Choice>
    <mc:Fallback xmlns="">
      <p:transition spd="slow" advTm="18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0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Conclusion: Knowing God is with them, Hagar and Ishmael continue their journey. They build a home in the wilderness. Years pass, Eventually Ishmael marries an Egyptian girl and becomes the head of a great desert tribe.</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74542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ZA" sz="48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Hagar and Ishmael driven out – Gen 21:9-21 </a:t>
            </a:r>
            <a:endParaRPr lang="en-IN" sz="4800" dirty="0"/>
          </a:p>
        </p:txBody>
      </p:sp>
      <p:sp>
        <p:nvSpPr>
          <p:cNvPr id="2" name="TextBox 1">
            <a:extLst>
              <a:ext uri="{FF2B5EF4-FFF2-40B4-BE49-F238E27FC236}">
                <a16:creationId xmlns:a16="http://schemas.microsoft.com/office/drawing/2014/main" id="{268257E8-9359-7F0C-17A7-A26E6B57CE20}"/>
              </a:ext>
            </a:extLst>
          </p:cNvPr>
          <p:cNvSpPr txBox="1"/>
          <p:nvPr/>
        </p:nvSpPr>
        <p:spPr>
          <a:xfrm>
            <a:off x="6248400" y="318654"/>
            <a:ext cx="6096000" cy="6558101"/>
          </a:xfrm>
          <a:prstGeom prst="rect">
            <a:avLst/>
          </a:prstGeom>
          <a:noFill/>
        </p:spPr>
        <p:txBody>
          <a:bodyPr wrap="square" rtlCol="0">
            <a:noAutofit/>
          </a:bodyPr>
          <a:lstStyle/>
          <a:p>
            <a:r>
              <a:rPr lang="bo-CN" sz="6000" b="1" cap="all" dirty="0">
                <a:latin typeface="Microsoft Himalaya "/>
                <a:cs typeface="+mj-cs"/>
              </a:rPr>
              <a:t>བཀོད་པ</a:t>
            </a:r>
            <a:r>
              <a:rPr lang="en-ZA" sz="6000" b="1" cap="all" dirty="0">
                <a:latin typeface="Microsoft Himalaya "/>
                <a:cs typeface="+mj-cs"/>
              </a:rPr>
              <a:t> 21:9-21 </a:t>
            </a:r>
            <a:endParaRPr lang="en-ZA" sz="6000" dirty="0"/>
          </a:p>
          <a:p>
            <a:r>
              <a:rPr lang="bo-CN" sz="6000" b="1" dirty="0">
                <a:effectLst/>
                <a:latin typeface="Arial" panose="020B0604020202020204" pitchFamily="34" charset="0"/>
                <a:ea typeface="Calibri" panose="020F0502020204030204" pitchFamily="34" charset="0"/>
                <a:cs typeface="+mn-cs"/>
              </a:rPr>
              <a:t>ཧ་གྷར་དང་ཨིཤ་མ་ཨེལ་ལ་ཕྱིར་བཏོན་པ།</a:t>
            </a:r>
            <a:endParaRPr lang="en-ZA" sz="6000" b="1"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2738CB-EEF6-4246-AFC0-50D107A64FF4}"/>
              </a:ext>
            </a:extLst>
          </p:cNvPr>
          <p:cNvPicPr>
            <a:picLocks noChangeAspect="1"/>
          </p:cNvPicPr>
          <p:nvPr/>
        </p:nvPicPr>
        <p:blipFill>
          <a:blip r:embed="rId5"/>
          <a:stretch>
            <a:fillRect/>
          </a:stretch>
        </p:blipFill>
        <p:spPr>
          <a:xfrm>
            <a:off x="0" y="0"/>
            <a:ext cx="13387784" cy="6858000"/>
          </a:xfrm>
          <a:prstGeom prst="rect">
            <a:avLst/>
          </a:prstGeom>
        </p:spPr>
      </p:pic>
      <p:pic>
        <p:nvPicPr>
          <p:cNvPr id="7" name="Audio 6">
            <a:hlinkClick r:id="" action="ppaction://media"/>
            <a:extLst>
              <a:ext uri="{FF2B5EF4-FFF2-40B4-BE49-F238E27FC236}">
                <a16:creationId xmlns:a16="http://schemas.microsoft.com/office/drawing/2014/main" id="{B68F10B3-D569-47ED-B915-3DA6051381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88423843"/>
      </p:ext>
    </p:extLst>
  </p:cSld>
  <p:clrMapOvr>
    <a:masterClrMapping/>
  </p:clrMapOvr>
  <mc:AlternateContent xmlns:mc="http://schemas.openxmlformats.org/markup-compatibility/2006" xmlns:p14="http://schemas.microsoft.com/office/powerpoint/2010/main">
    <mc:Choice Requires="p14">
      <p:transition spd="slow" p14:dur="2000" advTm="21883"/>
    </mc:Choice>
    <mc:Fallback xmlns="">
      <p:transition spd="slow" advTm="21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2CD122-9A90-43E1-8154-F44D339470D4}"/>
              </a:ext>
            </a:extLst>
          </p:cNvPr>
          <p:cNvPicPr>
            <a:picLocks noChangeAspect="1"/>
          </p:cNvPicPr>
          <p:nvPr/>
        </p:nvPicPr>
        <p:blipFill>
          <a:blip r:embed="rId5"/>
          <a:stretch>
            <a:fillRect/>
          </a:stretch>
        </p:blipFill>
        <p:spPr>
          <a:xfrm>
            <a:off x="0" y="0"/>
            <a:ext cx="12449113" cy="6858000"/>
          </a:xfrm>
          <a:prstGeom prst="rect">
            <a:avLst/>
          </a:prstGeom>
        </p:spPr>
      </p:pic>
      <p:pic>
        <p:nvPicPr>
          <p:cNvPr id="2" name="Audio 1">
            <a:hlinkClick r:id="" action="ppaction://media"/>
            <a:extLst>
              <a:ext uri="{FF2B5EF4-FFF2-40B4-BE49-F238E27FC236}">
                <a16:creationId xmlns:a16="http://schemas.microsoft.com/office/drawing/2014/main" id="{121F92E0-0985-475A-917F-55F0BF0B7D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BC5D015E-B383-B230-3BB0-70E01416D361}"/>
              </a:ext>
            </a:extLst>
          </p:cNvPr>
          <p:cNvSpPr txBox="1"/>
          <p:nvPr/>
        </p:nvSpPr>
        <p:spPr>
          <a:xfrm>
            <a:off x="984349" y="3056361"/>
            <a:ext cx="9006109" cy="2554545"/>
          </a:xfrm>
          <a:prstGeom prst="rect">
            <a:avLst/>
          </a:prstGeom>
          <a:noFill/>
        </p:spPr>
        <p:txBody>
          <a:bodyPr wrap="square">
            <a:spAutoFit/>
          </a:bodyPr>
          <a:lstStyle/>
          <a:p>
            <a:r>
              <a:rPr lang="bo-CN" sz="8000" b="1" cap="all" dirty="0">
                <a:solidFill>
                  <a:schemeClr val="bg1"/>
                </a:solidFill>
                <a:latin typeface="Microsoft Himalaya "/>
                <a:cs typeface="+mj-cs"/>
              </a:rPr>
              <a:t>བཀོད་པ</a:t>
            </a:r>
            <a:r>
              <a:rPr lang="en-ZA" sz="8000" b="1" cap="all" dirty="0">
                <a:solidFill>
                  <a:schemeClr val="bg1"/>
                </a:solidFill>
                <a:latin typeface="Microsoft Himalaya "/>
                <a:cs typeface="+mj-cs"/>
              </a:rPr>
              <a:t> 21:9-21 </a:t>
            </a:r>
            <a:endParaRPr lang="en-ZA" sz="8000" dirty="0">
              <a:solidFill>
                <a:schemeClr val="bg1"/>
              </a:solidFill>
            </a:endParaRPr>
          </a:p>
          <a:p>
            <a:r>
              <a:rPr lang="bo-CN" sz="8000" b="1" dirty="0">
                <a:solidFill>
                  <a:schemeClr val="bg1"/>
                </a:solidFill>
                <a:effectLst/>
                <a:latin typeface="Arial" panose="020B0604020202020204" pitchFamily="34" charset="0"/>
                <a:ea typeface="Calibri" panose="020F0502020204030204" pitchFamily="34" charset="0"/>
                <a:cs typeface="+mn-cs"/>
              </a:rPr>
              <a:t>ཧ་གྷར་དང་ཨིཤ་མ་ཨེལ་ལ་ཕྱིར་བཏོན་པ།</a:t>
            </a:r>
            <a:endParaRPr lang="en-ZA" sz="8000" b="1"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F38B621B-FE1F-2C93-ACB2-8B29AA750411}"/>
              </a:ext>
            </a:extLst>
          </p:cNvPr>
          <p:cNvSpPr txBox="1"/>
          <p:nvPr/>
        </p:nvSpPr>
        <p:spPr>
          <a:xfrm>
            <a:off x="755452" y="5816918"/>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48293900"/>
      </p:ext>
    </p:extLst>
  </p:cSld>
  <p:clrMapOvr>
    <a:masterClrMapping/>
  </p:clrMapOvr>
  <mc:AlternateContent xmlns:mc="http://schemas.openxmlformats.org/markup-compatibility/2006" xmlns:p14="http://schemas.microsoft.com/office/powerpoint/2010/main">
    <mc:Choice Requires="p14">
      <p:transition spd="slow" p14:dur="2000" advTm="9055"/>
    </mc:Choice>
    <mc:Fallback xmlns="">
      <p:transition spd="slow" advTm="9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2" name="TextBox 1">
            <a:extLst>
              <a:ext uri="{FF2B5EF4-FFF2-40B4-BE49-F238E27FC236}">
                <a16:creationId xmlns:a16="http://schemas.microsoft.com/office/drawing/2014/main" id="{22399C26-CD30-C6ED-DE3F-81A6CD17FE3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8</a:t>
            </a:r>
            <a:r>
              <a:rPr lang="bo-CN" sz="6600" dirty="0">
                <a:solidFill>
                  <a:srgbClr val="121212"/>
                </a:solidFill>
                <a:latin typeface="Inter"/>
              </a:rPr>
              <a:t>དེ་ཡང་བུ་ཨི་སཱག་རིམ་གྱིས་ནར་སོན་པ་དང་ནུ་ཞོ་སྟེར་མཚམས་བཞག༌གོ །བུའི་ནུ་ཞོ་བཀར་བའི་ཉིན༌ལ། ཨབ་ར་ཧམ་གྱིས་གསོལ་སྟོན་གཟབ་རྒྱས་བསྡུས༌སོ།།</a:t>
            </a:r>
            <a:endParaRPr lang="en-IN" dirty="0"/>
          </a:p>
        </p:txBody>
      </p:sp>
      <p:sp>
        <p:nvSpPr>
          <p:cNvPr id="5" name="TextBox 4">
            <a:extLst>
              <a:ext uri="{FF2B5EF4-FFF2-40B4-BE49-F238E27FC236}">
                <a16:creationId xmlns:a16="http://schemas.microsoft.com/office/drawing/2014/main" id="{7586718D-EDE8-3CE1-C004-20D0FA873396}"/>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So the child grew and was weaned, and Abraham held a great feast on the day Isaac was weaned. </a:t>
            </a:r>
            <a:r>
              <a:rPr lang="en-ZA" sz="4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2162805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F97B04-2E83-4DC9-B6DC-9F72C538419B}"/>
              </a:ext>
            </a:extLst>
          </p:cNvPr>
          <p:cNvPicPr>
            <a:picLocks noChangeAspect="1"/>
          </p:cNvPicPr>
          <p:nvPr/>
        </p:nvPicPr>
        <p:blipFill>
          <a:blip r:embed="rId5"/>
          <a:stretch>
            <a:fillRect/>
          </a:stretch>
        </p:blipFill>
        <p:spPr>
          <a:xfrm>
            <a:off x="0" y="0"/>
            <a:ext cx="12264242" cy="6858000"/>
          </a:xfrm>
          <a:prstGeom prst="rect">
            <a:avLst/>
          </a:prstGeom>
        </p:spPr>
      </p:pic>
      <p:pic>
        <p:nvPicPr>
          <p:cNvPr id="6" name="Audio 5">
            <a:hlinkClick r:id="" action="ppaction://media"/>
            <a:extLst>
              <a:ext uri="{FF2B5EF4-FFF2-40B4-BE49-F238E27FC236}">
                <a16:creationId xmlns:a16="http://schemas.microsoft.com/office/drawing/2014/main" id="{BDF6915F-AF9B-4A2D-82FE-8F537FD63A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CFC309A5-ED69-400F-A075-8037405127F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:8</a:t>
            </a:r>
            <a:endParaRPr lang="en-ZA" sz="3200" dirty="0">
              <a:solidFill>
                <a:schemeClr val="bg1"/>
              </a:solidFill>
            </a:endParaRPr>
          </a:p>
          <a:p>
            <a:endParaRPr lang="en-IN" dirty="0"/>
          </a:p>
        </p:txBody>
      </p:sp>
    </p:spTree>
    <p:extLst>
      <p:ext uri="{BB962C8B-B14F-4D97-AF65-F5344CB8AC3E}">
        <p14:creationId xmlns:p14="http://schemas.microsoft.com/office/powerpoint/2010/main" val="2713241513"/>
      </p:ext>
    </p:extLst>
  </p:cSld>
  <p:clrMapOvr>
    <a:masterClrMapping/>
  </p:clrMapOvr>
  <mc:AlternateContent xmlns:mc="http://schemas.openxmlformats.org/markup-compatibility/2006" xmlns:p14="http://schemas.microsoft.com/office/powerpoint/2010/main">
    <mc:Choice Requires="p14">
      <p:transition spd="slow" p14:dur="2000" advTm="8192"/>
    </mc:Choice>
    <mc:Fallback xmlns="">
      <p:transition spd="slow" advTm="8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2" name="TextBox 1">
            <a:extLst>
              <a:ext uri="{FF2B5EF4-FFF2-40B4-BE49-F238E27FC236}">
                <a16:creationId xmlns:a16="http://schemas.microsoft.com/office/drawing/2014/main" id="{2F302794-5238-64BA-9D4A-B73D62E4614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Inter"/>
              </a:rPr>
              <a:t>9</a:t>
            </a:r>
            <a:r>
              <a:rPr lang="bo-CN" sz="7200" dirty="0">
                <a:solidFill>
                  <a:srgbClr val="121212"/>
                </a:solidFill>
                <a:latin typeface="Inter"/>
              </a:rPr>
              <a:t>དུས༌དེར། ཨེ་ཅིབ་ཀྱི་གཡོག་མོ་ཧ་གར་ནས་ཨབ་ར་ཧམ་ལ་སྐྱེས་པའི་བུ་ཡེས་མ་ཨེལ་གྱིས་བུ་ཨི་སཱག་ལ་འཕྱ་དམོད་བྱེད་བཞིན་པ་སཱ་རས་མཐོང༌སྟེ། </a:t>
            </a:r>
            <a:endParaRPr lang="en-IN" dirty="0"/>
          </a:p>
        </p:txBody>
      </p:sp>
      <p:sp>
        <p:nvSpPr>
          <p:cNvPr id="5" name="TextBox 4">
            <a:extLst>
              <a:ext uri="{FF2B5EF4-FFF2-40B4-BE49-F238E27FC236}">
                <a16:creationId xmlns:a16="http://schemas.microsoft.com/office/drawing/2014/main" id="{28365695-CD73-45A0-C35B-9743E98C29E9}"/>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But Sarah saw that the son whom Hagar the Egyptian had borne to Abraham was mocking her son,</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1805994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3F5E05-B167-441F-96ED-7C037B4362AE}"/>
              </a:ext>
            </a:extLst>
          </p:cNvPr>
          <p:cNvPicPr>
            <a:picLocks noChangeAspect="1"/>
          </p:cNvPicPr>
          <p:nvPr/>
        </p:nvPicPr>
        <p:blipFill>
          <a:blip r:embed="rId5"/>
          <a:stretch>
            <a:fillRect/>
          </a:stretch>
        </p:blipFill>
        <p:spPr>
          <a:xfrm>
            <a:off x="-263672" y="-182879"/>
            <a:ext cx="12590655" cy="7040880"/>
          </a:xfrm>
          <a:prstGeom prst="rect">
            <a:avLst/>
          </a:prstGeom>
        </p:spPr>
      </p:pic>
      <p:pic>
        <p:nvPicPr>
          <p:cNvPr id="7" name="Audio 6">
            <a:hlinkClick r:id="" action="ppaction://media"/>
            <a:extLst>
              <a:ext uri="{FF2B5EF4-FFF2-40B4-BE49-F238E27FC236}">
                <a16:creationId xmlns:a16="http://schemas.microsoft.com/office/drawing/2014/main" id="{B5A449CB-9983-4ADE-96AE-C2553C7E51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84A6B24D-9269-4119-9DC3-92BF9233F17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a:t>
            </a:r>
            <a:r>
              <a:rPr lang="en-ZA" sz="3200" b="1" cap="all" dirty="0">
                <a:solidFill>
                  <a:schemeClr val="bg1"/>
                </a:solidFill>
                <a:latin typeface="Microsoft Himalaya "/>
                <a:cs typeface="+mj-cs"/>
              </a:rPr>
              <a:t>21</a:t>
            </a:r>
            <a:r>
              <a:rPr lang="en-ZA" sz="3200" b="1" i="0" cap="all" dirty="0">
                <a:solidFill>
                  <a:schemeClr val="bg1"/>
                </a:solidFill>
                <a:effectLst/>
                <a:latin typeface="Microsoft Himalaya "/>
                <a:cs typeface="+mj-cs"/>
              </a:rPr>
              <a:t>:9</a:t>
            </a:r>
            <a:endParaRPr lang="en-ZA" sz="3200" dirty="0">
              <a:solidFill>
                <a:schemeClr val="bg1"/>
              </a:solidFill>
            </a:endParaRPr>
          </a:p>
          <a:p>
            <a:endParaRPr lang="en-IN" dirty="0"/>
          </a:p>
        </p:txBody>
      </p:sp>
    </p:spTree>
    <p:extLst>
      <p:ext uri="{BB962C8B-B14F-4D97-AF65-F5344CB8AC3E}">
        <p14:creationId xmlns:p14="http://schemas.microsoft.com/office/powerpoint/2010/main" val="2918703701"/>
      </p:ext>
    </p:extLst>
  </p:cSld>
  <p:clrMapOvr>
    <a:masterClrMapping/>
  </p:clrMapOvr>
  <mc:AlternateContent xmlns:mc="http://schemas.openxmlformats.org/markup-compatibility/2006" xmlns:p14="http://schemas.microsoft.com/office/powerpoint/2010/main">
    <mc:Choice Requires="p14">
      <p:transition spd="slow" p14:dur="2000" advTm="15914"/>
    </mc:Choice>
    <mc:Fallback xmlns="">
      <p:transition spd="slow" advTm="15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2" name="TextBox 1">
            <a:extLst>
              <a:ext uri="{FF2B5EF4-FFF2-40B4-BE49-F238E27FC236}">
                <a16:creationId xmlns:a16="http://schemas.microsoft.com/office/drawing/2014/main" id="{7068BA68-A081-16F4-2F65-B2E7DAFFA04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Inter"/>
              </a:rPr>
              <a:t>10</a:t>
            </a:r>
            <a:r>
              <a:rPr lang="bo-CN" sz="6600" dirty="0">
                <a:solidFill>
                  <a:srgbClr val="121212"/>
                </a:solidFill>
                <a:latin typeface="Inter"/>
              </a:rPr>
              <a:t>ཨབ་ར་ཧམ་ལ་འདི་ལྟར་སྨྲས༌པ། གཡོག་མོའི་བུ་ཡིས་བདག་གི་བུ་ཨི་སཱག་དང་མཉམ་དུ་ཁྱིམ་རྒྱུད་འཛིན་མི་རུང༌བས། གཡོག་མོ་མ་བུ་གཉིས་ཀ་ཕྱིར་ཕུད་ཅིག་ཅེས་པ༌དང༌།</a:t>
            </a:r>
            <a:endParaRPr lang="en-IN" dirty="0"/>
          </a:p>
        </p:txBody>
      </p:sp>
      <p:sp>
        <p:nvSpPr>
          <p:cNvPr id="5" name="TextBox 4">
            <a:extLst>
              <a:ext uri="{FF2B5EF4-FFF2-40B4-BE49-F238E27FC236}">
                <a16:creationId xmlns:a16="http://schemas.microsoft.com/office/drawing/2014/main" id="{B5D1060D-1BC3-B8EF-BF9B-2AACD76972F1}"/>
              </a:ext>
            </a:extLst>
          </p:cNvPr>
          <p:cNvSpPr txBox="1"/>
          <p:nvPr/>
        </p:nvSpPr>
        <p:spPr>
          <a:xfrm>
            <a:off x="110836" y="166255"/>
            <a:ext cx="5818909" cy="6558102"/>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and she said to Abraham, “Expel the slave woman and her son, for the slave woman’s son will never share in the inheritance with my son Isaac!”</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8583836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1244</Words>
  <Application>Microsoft Office PowerPoint</Application>
  <PresentationFormat>Widescreen</PresentationFormat>
  <Paragraphs>85</Paragraphs>
  <Slides>30</Slides>
  <Notes>14</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Calibri</vt:lpstr>
      <vt:lpstr>Calibri Light</vt:lpstr>
      <vt:lpstr>Inter</vt:lpstr>
      <vt:lpstr>Microsoft Himalaya </vt:lpstr>
      <vt:lpstr>PT Serif</vt:lpstr>
      <vt:lpstr>Segoe UI</vt:lpstr>
      <vt:lpstr>Symbol</vt:lpstr>
      <vt:lpstr>Times New Roman</vt:lpstr>
      <vt:lpstr>Office Theme</vt:lpstr>
      <vt:lpstr>05-11</vt:lpstr>
      <vt:lpstr>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8</cp:revision>
  <dcterms:created xsi:type="dcterms:W3CDTF">2021-06-28T05:29:26Z</dcterms:created>
  <dcterms:modified xsi:type="dcterms:W3CDTF">2024-08-14T07:20:46Z</dcterms:modified>
</cp:coreProperties>
</file>