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7" r:id="rId2"/>
    <p:sldId id="303" r:id="rId3"/>
    <p:sldId id="256" r:id="rId4"/>
    <p:sldId id="302" r:id="rId5"/>
    <p:sldId id="257" r:id="rId6"/>
    <p:sldId id="301" r:id="rId7"/>
    <p:sldId id="258" r:id="rId8"/>
    <p:sldId id="300" r:id="rId9"/>
    <p:sldId id="259" r:id="rId10"/>
    <p:sldId id="299" r:id="rId11"/>
    <p:sldId id="260" r:id="rId12"/>
    <p:sldId id="298" r:id="rId13"/>
    <p:sldId id="261" r:id="rId14"/>
    <p:sldId id="297" r:id="rId15"/>
    <p:sldId id="262" r:id="rId16"/>
    <p:sldId id="296" r:id="rId17"/>
    <p:sldId id="263" r:id="rId18"/>
    <p:sldId id="295" r:id="rId19"/>
    <p:sldId id="264" r:id="rId20"/>
    <p:sldId id="294" r:id="rId21"/>
    <p:sldId id="265" r:id="rId22"/>
    <p:sldId id="293" r:id="rId23"/>
    <p:sldId id="266" r:id="rId24"/>
    <p:sldId id="292" r:id="rId25"/>
    <p:sldId id="267" r:id="rId26"/>
    <p:sldId id="291" r:id="rId27"/>
    <p:sldId id="268" r:id="rId28"/>
    <p:sldId id="290" r:id="rId29"/>
    <p:sldId id="269" r:id="rId30"/>
    <p:sldId id="289" r:id="rId31"/>
    <p:sldId id="270"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7ED27-7B8C-434F-8138-8522A4BB314F}" v="33" dt="2024-08-14T07:20:57.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8762" autoAdjust="0"/>
  </p:normalViewPr>
  <p:slideViewPr>
    <p:cSldViewPr snapToGrid="0">
      <p:cViewPr varScale="1">
        <p:scale>
          <a:sx n="104" d="100"/>
          <a:sy n="104"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3F7ED27-7B8C-434F-8138-8522A4BB314F}"/>
    <pc:docChg chg="undo custSel addSld modSld">
      <pc:chgData name="Alfred Smith" userId="3c60a3631c0db8ad" providerId="LiveId" clId="{33F7ED27-7B8C-434F-8138-8522A4BB314F}" dt="2024-08-14T07:20:57.168" v="84"/>
      <pc:docMkLst>
        <pc:docMk/>
      </pc:docMkLst>
      <pc:sldChg chg="addSp delSp modSp mod">
        <pc:chgData name="Alfred Smith" userId="3c60a3631c0db8ad" providerId="LiveId" clId="{33F7ED27-7B8C-434F-8138-8522A4BB314F}" dt="2024-08-14T06:44:54.814" v="54"/>
        <pc:sldMkLst>
          <pc:docMk/>
          <pc:sldMk cId="3348757415" sldId="256"/>
        </pc:sldMkLst>
        <pc:spChg chg="add mod">
          <ac:chgData name="Alfred Smith" userId="3c60a3631c0db8ad" providerId="LiveId" clId="{33F7ED27-7B8C-434F-8138-8522A4BB314F}" dt="2024-08-14T06:44:54.814" v="54"/>
          <ac:spMkLst>
            <pc:docMk/>
            <pc:sldMk cId="3348757415" sldId="256"/>
            <ac:spMk id="2" creationId="{84A683D7-8CD1-BD3B-06E0-A9F8B364D917}"/>
          </ac:spMkLst>
        </pc:spChg>
        <pc:spChg chg="del">
          <ac:chgData name="Alfred Smith" userId="3c60a3631c0db8ad" providerId="LiveId" clId="{33F7ED27-7B8C-434F-8138-8522A4BB314F}" dt="2024-08-14T06:44:53.829" v="53" actId="478"/>
          <ac:spMkLst>
            <pc:docMk/>
            <pc:sldMk cId="3348757415" sldId="256"/>
            <ac:spMk id="4" creationId="{9A13E2D8-2F59-44C1-B1D2-79C300C26DD4}"/>
          </ac:spMkLst>
        </pc:spChg>
        <pc:spChg chg="del">
          <ac:chgData name="Alfred Smith" userId="3c60a3631c0db8ad" providerId="LiveId" clId="{33F7ED27-7B8C-434F-8138-8522A4BB314F}" dt="2024-08-14T06:41:34.626" v="18" actId="21"/>
          <ac:spMkLst>
            <pc:docMk/>
            <pc:sldMk cId="3348757415" sldId="256"/>
            <ac:spMk id="7" creationId="{84925C26-1DE8-417D-A9A4-C07D7ABD7ACB}"/>
          </ac:spMkLst>
        </pc:spChg>
        <pc:picChg chg="del">
          <ac:chgData name="Alfred Smith" userId="3c60a3631c0db8ad" providerId="LiveId" clId="{33F7ED27-7B8C-434F-8138-8522A4BB314F}" dt="2024-08-14T06:41:34.626" v="18" actId="21"/>
          <ac:picMkLst>
            <pc:docMk/>
            <pc:sldMk cId="3348757415" sldId="256"/>
            <ac:picMk id="5" creationId="{AC025F4A-A356-480C-AAC1-9C05DD396B76}"/>
          </ac:picMkLst>
        </pc:picChg>
      </pc:sldChg>
      <pc:sldChg chg="addSp delSp modSp mod">
        <pc:chgData name="Alfred Smith" userId="3c60a3631c0db8ad" providerId="LiveId" clId="{33F7ED27-7B8C-434F-8138-8522A4BB314F}" dt="2024-08-14T06:45:11.275" v="56"/>
        <pc:sldMkLst>
          <pc:docMk/>
          <pc:sldMk cId="1018574621" sldId="257"/>
        </pc:sldMkLst>
        <pc:spChg chg="add mod">
          <ac:chgData name="Alfred Smith" userId="3c60a3631c0db8ad" providerId="LiveId" clId="{33F7ED27-7B8C-434F-8138-8522A4BB314F}" dt="2024-08-14T06:45:11.275" v="56"/>
          <ac:spMkLst>
            <pc:docMk/>
            <pc:sldMk cId="1018574621" sldId="257"/>
            <ac:spMk id="3" creationId="{329AA6C2-6BFF-D97A-AD33-F9EE154826A9}"/>
          </ac:spMkLst>
        </pc:spChg>
        <pc:spChg chg="del">
          <ac:chgData name="Alfred Smith" userId="3c60a3631c0db8ad" providerId="LiveId" clId="{33F7ED27-7B8C-434F-8138-8522A4BB314F}" dt="2024-08-14T06:45:10.647" v="55" actId="478"/>
          <ac:spMkLst>
            <pc:docMk/>
            <pc:sldMk cId="1018574621" sldId="257"/>
            <ac:spMk id="4" creationId="{9A13E2D8-2F59-44C1-B1D2-79C300C26DD4}"/>
          </ac:spMkLst>
        </pc:spChg>
        <pc:spChg chg="del">
          <ac:chgData name="Alfred Smith" userId="3c60a3631c0db8ad" providerId="LiveId" clId="{33F7ED27-7B8C-434F-8138-8522A4BB314F}" dt="2024-08-14T06:45:10.647" v="55" actId="478"/>
          <ac:spMkLst>
            <pc:docMk/>
            <pc:sldMk cId="1018574621" sldId="257"/>
            <ac:spMk id="6" creationId="{416C064E-628E-47C0-A712-DB178FE9901E}"/>
          </ac:spMkLst>
        </pc:spChg>
        <pc:spChg chg="del">
          <ac:chgData name="Alfred Smith" userId="3c60a3631c0db8ad" providerId="LiveId" clId="{33F7ED27-7B8C-434F-8138-8522A4BB314F}" dt="2024-08-14T06:41:40.625" v="20" actId="21"/>
          <ac:spMkLst>
            <pc:docMk/>
            <pc:sldMk cId="1018574621" sldId="257"/>
            <ac:spMk id="7" creationId="{A08D285E-09D4-4217-9828-DBC343837F33}"/>
          </ac:spMkLst>
        </pc:spChg>
        <pc:spChg chg="add mod">
          <ac:chgData name="Alfred Smith" userId="3c60a3631c0db8ad" providerId="LiveId" clId="{33F7ED27-7B8C-434F-8138-8522A4BB314F}" dt="2024-08-14T06:45:11.275" v="56"/>
          <ac:spMkLst>
            <pc:docMk/>
            <pc:sldMk cId="1018574621" sldId="257"/>
            <ac:spMk id="8" creationId="{77E32E3A-6B97-CF91-38BF-CD172748B082}"/>
          </ac:spMkLst>
        </pc:spChg>
        <pc:picChg chg="del">
          <ac:chgData name="Alfred Smith" userId="3c60a3631c0db8ad" providerId="LiveId" clId="{33F7ED27-7B8C-434F-8138-8522A4BB314F}" dt="2024-08-14T06:41:40.625" v="20" actId="21"/>
          <ac:picMkLst>
            <pc:docMk/>
            <pc:sldMk cId="1018574621" sldId="257"/>
            <ac:picMk id="5" creationId="{CB616BD6-81B8-4E44-87A4-00720AADF772}"/>
          </ac:picMkLst>
        </pc:picChg>
      </pc:sldChg>
      <pc:sldChg chg="addSp delSp modSp mod">
        <pc:chgData name="Alfred Smith" userId="3c60a3631c0db8ad" providerId="LiveId" clId="{33F7ED27-7B8C-434F-8138-8522A4BB314F}" dt="2024-08-14T06:45:22.405" v="58"/>
        <pc:sldMkLst>
          <pc:docMk/>
          <pc:sldMk cId="525752733" sldId="258"/>
        </pc:sldMkLst>
        <pc:spChg chg="add mod">
          <ac:chgData name="Alfred Smith" userId="3c60a3631c0db8ad" providerId="LiveId" clId="{33F7ED27-7B8C-434F-8138-8522A4BB314F}" dt="2024-08-14T06:45:22.405" v="58"/>
          <ac:spMkLst>
            <pc:docMk/>
            <pc:sldMk cId="525752733" sldId="258"/>
            <ac:spMk id="2" creationId="{433F3E93-6B6E-9934-53FC-46838F49FF81}"/>
          </ac:spMkLst>
        </pc:spChg>
        <pc:spChg chg="del">
          <ac:chgData name="Alfred Smith" userId="3c60a3631c0db8ad" providerId="LiveId" clId="{33F7ED27-7B8C-434F-8138-8522A4BB314F}" dt="2024-08-14T06:45:21.523" v="57" actId="478"/>
          <ac:spMkLst>
            <pc:docMk/>
            <pc:sldMk cId="525752733" sldId="258"/>
            <ac:spMk id="4" creationId="{9A13E2D8-2F59-44C1-B1D2-79C300C26DD4}"/>
          </ac:spMkLst>
        </pc:spChg>
        <pc:spChg chg="add mod">
          <ac:chgData name="Alfred Smith" userId="3c60a3631c0db8ad" providerId="LiveId" clId="{33F7ED27-7B8C-434F-8138-8522A4BB314F}" dt="2024-08-14T06:45:22.405" v="58"/>
          <ac:spMkLst>
            <pc:docMk/>
            <pc:sldMk cId="525752733" sldId="258"/>
            <ac:spMk id="5" creationId="{B5E16F94-2EF2-ED1D-8D31-002A0D923194}"/>
          </ac:spMkLst>
        </pc:spChg>
        <pc:spChg chg="del">
          <ac:chgData name="Alfred Smith" userId="3c60a3631c0db8ad" providerId="LiveId" clId="{33F7ED27-7B8C-434F-8138-8522A4BB314F}" dt="2024-08-14T06:45:21.523" v="57" actId="478"/>
          <ac:spMkLst>
            <pc:docMk/>
            <pc:sldMk cId="525752733" sldId="258"/>
            <ac:spMk id="6" creationId="{416C064E-628E-47C0-A712-DB178FE9901E}"/>
          </ac:spMkLst>
        </pc:spChg>
        <pc:spChg chg="del">
          <ac:chgData name="Alfred Smith" userId="3c60a3631c0db8ad" providerId="LiveId" clId="{33F7ED27-7B8C-434F-8138-8522A4BB314F}" dt="2024-08-14T06:41:46.335" v="22" actId="21"/>
          <ac:spMkLst>
            <pc:docMk/>
            <pc:sldMk cId="525752733" sldId="258"/>
            <ac:spMk id="7" creationId="{51D16CD1-2FDF-441E-8348-04B7EFC577C3}"/>
          </ac:spMkLst>
        </pc:spChg>
        <pc:picChg chg="del">
          <ac:chgData name="Alfred Smith" userId="3c60a3631c0db8ad" providerId="LiveId" clId="{33F7ED27-7B8C-434F-8138-8522A4BB314F}" dt="2024-08-14T06:41:46.335" v="22" actId="21"/>
          <ac:picMkLst>
            <pc:docMk/>
            <pc:sldMk cId="525752733" sldId="258"/>
            <ac:picMk id="3" creationId="{AA75BBD5-A6A4-4270-A9BD-AC473D0AAEBF}"/>
          </ac:picMkLst>
        </pc:picChg>
      </pc:sldChg>
      <pc:sldChg chg="addSp delSp modSp mod">
        <pc:chgData name="Alfred Smith" userId="3c60a3631c0db8ad" providerId="LiveId" clId="{33F7ED27-7B8C-434F-8138-8522A4BB314F}" dt="2024-08-14T06:45:37.480" v="60"/>
        <pc:sldMkLst>
          <pc:docMk/>
          <pc:sldMk cId="3459794170" sldId="259"/>
        </pc:sldMkLst>
        <pc:spChg chg="add mod">
          <ac:chgData name="Alfred Smith" userId="3c60a3631c0db8ad" providerId="LiveId" clId="{33F7ED27-7B8C-434F-8138-8522A4BB314F}" dt="2024-08-14T06:45:37.480" v="60"/>
          <ac:spMkLst>
            <pc:docMk/>
            <pc:sldMk cId="3459794170" sldId="259"/>
            <ac:spMk id="3" creationId="{F4132628-CFE4-1081-DD37-F5E88B4DCDEB}"/>
          </ac:spMkLst>
        </pc:spChg>
        <pc:spChg chg="del">
          <ac:chgData name="Alfred Smith" userId="3c60a3631c0db8ad" providerId="LiveId" clId="{33F7ED27-7B8C-434F-8138-8522A4BB314F}" dt="2024-08-14T06:45:36.871" v="59" actId="478"/>
          <ac:spMkLst>
            <pc:docMk/>
            <pc:sldMk cId="3459794170" sldId="259"/>
            <ac:spMk id="4" creationId="{9A13E2D8-2F59-44C1-B1D2-79C300C26DD4}"/>
          </ac:spMkLst>
        </pc:spChg>
        <pc:spChg chg="del">
          <ac:chgData name="Alfred Smith" userId="3c60a3631c0db8ad" providerId="LiveId" clId="{33F7ED27-7B8C-434F-8138-8522A4BB314F}" dt="2024-08-14T06:45:36.871" v="59" actId="478"/>
          <ac:spMkLst>
            <pc:docMk/>
            <pc:sldMk cId="3459794170" sldId="259"/>
            <ac:spMk id="6" creationId="{416C064E-628E-47C0-A712-DB178FE9901E}"/>
          </ac:spMkLst>
        </pc:spChg>
        <pc:spChg chg="del">
          <ac:chgData name="Alfred Smith" userId="3c60a3631c0db8ad" providerId="LiveId" clId="{33F7ED27-7B8C-434F-8138-8522A4BB314F}" dt="2024-08-14T06:41:53.059" v="24" actId="21"/>
          <ac:spMkLst>
            <pc:docMk/>
            <pc:sldMk cId="3459794170" sldId="259"/>
            <ac:spMk id="7" creationId="{83BE9657-62E2-4B98-BB5F-9449433B3FF1}"/>
          </ac:spMkLst>
        </pc:spChg>
        <pc:spChg chg="add mod">
          <ac:chgData name="Alfred Smith" userId="3c60a3631c0db8ad" providerId="LiveId" clId="{33F7ED27-7B8C-434F-8138-8522A4BB314F}" dt="2024-08-14T06:45:37.480" v="60"/>
          <ac:spMkLst>
            <pc:docMk/>
            <pc:sldMk cId="3459794170" sldId="259"/>
            <ac:spMk id="8" creationId="{EB7A6547-2C98-2264-42C1-894259AAD05D}"/>
          </ac:spMkLst>
        </pc:spChg>
        <pc:picChg chg="del">
          <ac:chgData name="Alfred Smith" userId="3c60a3631c0db8ad" providerId="LiveId" clId="{33F7ED27-7B8C-434F-8138-8522A4BB314F}" dt="2024-08-14T06:41:53.059" v="24" actId="21"/>
          <ac:picMkLst>
            <pc:docMk/>
            <pc:sldMk cId="3459794170" sldId="259"/>
            <ac:picMk id="5" creationId="{BB7365F4-4AD1-4178-8021-36B538EBA90B}"/>
          </ac:picMkLst>
        </pc:picChg>
      </pc:sldChg>
      <pc:sldChg chg="addSp delSp modSp mod">
        <pc:chgData name="Alfred Smith" userId="3c60a3631c0db8ad" providerId="LiveId" clId="{33F7ED27-7B8C-434F-8138-8522A4BB314F}" dt="2024-08-14T06:45:51.353" v="62"/>
        <pc:sldMkLst>
          <pc:docMk/>
          <pc:sldMk cId="1204998267" sldId="260"/>
        </pc:sldMkLst>
        <pc:spChg chg="add mod">
          <ac:chgData name="Alfred Smith" userId="3c60a3631c0db8ad" providerId="LiveId" clId="{33F7ED27-7B8C-434F-8138-8522A4BB314F}" dt="2024-08-14T06:45:51.353" v="62"/>
          <ac:spMkLst>
            <pc:docMk/>
            <pc:sldMk cId="1204998267" sldId="260"/>
            <ac:spMk id="2" creationId="{729977CB-4E37-2AC4-FC21-0228931A875A}"/>
          </ac:spMkLst>
        </pc:spChg>
        <pc:spChg chg="del">
          <ac:chgData name="Alfred Smith" userId="3c60a3631c0db8ad" providerId="LiveId" clId="{33F7ED27-7B8C-434F-8138-8522A4BB314F}" dt="2024-08-14T06:45:50.706" v="61" actId="478"/>
          <ac:spMkLst>
            <pc:docMk/>
            <pc:sldMk cId="1204998267" sldId="260"/>
            <ac:spMk id="4" creationId="{9A13E2D8-2F59-44C1-B1D2-79C300C26DD4}"/>
          </ac:spMkLst>
        </pc:spChg>
        <pc:spChg chg="del">
          <ac:chgData name="Alfred Smith" userId="3c60a3631c0db8ad" providerId="LiveId" clId="{33F7ED27-7B8C-434F-8138-8522A4BB314F}" dt="2024-08-14T06:45:50.706" v="61" actId="478"/>
          <ac:spMkLst>
            <pc:docMk/>
            <pc:sldMk cId="1204998267" sldId="260"/>
            <ac:spMk id="6" creationId="{416C064E-628E-47C0-A712-DB178FE9901E}"/>
          </ac:spMkLst>
        </pc:spChg>
        <pc:spChg chg="del">
          <ac:chgData name="Alfred Smith" userId="3c60a3631c0db8ad" providerId="LiveId" clId="{33F7ED27-7B8C-434F-8138-8522A4BB314F}" dt="2024-08-14T06:41:58.781" v="26" actId="21"/>
          <ac:spMkLst>
            <pc:docMk/>
            <pc:sldMk cId="1204998267" sldId="260"/>
            <ac:spMk id="7" creationId="{168E65FA-6B83-4939-B006-8D17779CC458}"/>
          </ac:spMkLst>
        </pc:spChg>
        <pc:spChg chg="add mod">
          <ac:chgData name="Alfred Smith" userId="3c60a3631c0db8ad" providerId="LiveId" clId="{33F7ED27-7B8C-434F-8138-8522A4BB314F}" dt="2024-08-14T06:45:51.353" v="62"/>
          <ac:spMkLst>
            <pc:docMk/>
            <pc:sldMk cId="1204998267" sldId="260"/>
            <ac:spMk id="8" creationId="{8DC4DBC5-BFA0-4AD3-2E39-659E88CDE4BF}"/>
          </ac:spMkLst>
        </pc:spChg>
        <pc:picChg chg="del">
          <ac:chgData name="Alfred Smith" userId="3c60a3631c0db8ad" providerId="LiveId" clId="{33F7ED27-7B8C-434F-8138-8522A4BB314F}" dt="2024-08-14T06:41:58.781" v="26" actId="21"/>
          <ac:picMkLst>
            <pc:docMk/>
            <pc:sldMk cId="1204998267" sldId="260"/>
            <ac:picMk id="5" creationId="{89A7038D-2C77-44EB-924E-8C812AF3CAD8}"/>
          </ac:picMkLst>
        </pc:picChg>
      </pc:sldChg>
      <pc:sldChg chg="addSp delSp modSp mod">
        <pc:chgData name="Alfred Smith" userId="3c60a3631c0db8ad" providerId="LiveId" clId="{33F7ED27-7B8C-434F-8138-8522A4BB314F}" dt="2024-08-14T06:46:02.361" v="64"/>
        <pc:sldMkLst>
          <pc:docMk/>
          <pc:sldMk cId="3728152200" sldId="261"/>
        </pc:sldMkLst>
        <pc:spChg chg="add mod">
          <ac:chgData name="Alfred Smith" userId="3c60a3631c0db8ad" providerId="LiveId" clId="{33F7ED27-7B8C-434F-8138-8522A4BB314F}" dt="2024-08-14T06:46:02.361" v="64"/>
          <ac:spMkLst>
            <pc:docMk/>
            <pc:sldMk cId="3728152200" sldId="261"/>
            <ac:spMk id="2" creationId="{782D32B0-4388-1FAA-F509-5C546A614B8B}"/>
          </ac:spMkLst>
        </pc:spChg>
        <pc:spChg chg="add mod">
          <ac:chgData name="Alfred Smith" userId="3c60a3631c0db8ad" providerId="LiveId" clId="{33F7ED27-7B8C-434F-8138-8522A4BB314F}" dt="2024-08-14T06:46:02.361" v="64"/>
          <ac:spMkLst>
            <pc:docMk/>
            <pc:sldMk cId="3728152200" sldId="261"/>
            <ac:spMk id="3" creationId="{DB40B2CA-FD9B-79DB-5B4E-D578305711B4}"/>
          </ac:spMkLst>
        </pc:spChg>
        <pc:spChg chg="del">
          <ac:chgData name="Alfred Smith" userId="3c60a3631c0db8ad" providerId="LiveId" clId="{33F7ED27-7B8C-434F-8138-8522A4BB314F}" dt="2024-08-14T06:46:01.715" v="63" actId="478"/>
          <ac:spMkLst>
            <pc:docMk/>
            <pc:sldMk cId="3728152200" sldId="261"/>
            <ac:spMk id="4" creationId="{9A13E2D8-2F59-44C1-B1D2-79C300C26DD4}"/>
          </ac:spMkLst>
        </pc:spChg>
        <pc:spChg chg="del">
          <ac:chgData name="Alfred Smith" userId="3c60a3631c0db8ad" providerId="LiveId" clId="{33F7ED27-7B8C-434F-8138-8522A4BB314F}" dt="2024-08-14T06:46:01.715" v="63" actId="478"/>
          <ac:spMkLst>
            <pc:docMk/>
            <pc:sldMk cId="3728152200" sldId="261"/>
            <ac:spMk id="6" creationId="{416C064E-628E-47C0-A712-DB178FE9901E}"/>
          </ac:spMkLst>
        </pc:spChg>
        <pc:spChg chg="del">
          <ac:chgData name="Alfred Smith" userId="3c60a3631c0db8ad" providerId="LiveId" clId="{33F7ED27-7B8C-434F-8138-8522A4BB314F}" dt="2024-08-14T06:42:03.568" v="28" actId="21"/>
          <ac:spMkLst>
            <pc:docMk/>
            <pc:sldMk cId="3728152200" sldId="261"/>
            <ac:spMk id="9" creationId="{FE00B96E-13E8-4A04-90FB-376C865C9322}"/>
          </ac:spMkLst>
        </pc:spChg>
        <pc:picChg chg="del">
          <ac:chgData name="Alfred Smith" userId="3c60a3631c0db8ad" providerId="LiveId" clId="{33F7ED27-7B8C-434F-8138-8522A4BB314F}" dt="2024-08-14T06:42:03.568" v="28" actId="21"/>
          <ac:picMkLst>
            <pc:docMk/>
            <pc:sldMk cId="3728152200" sldId="261"/>
            <ac:picMk id="8" creationId="{0B1F3116-7875-4E93-A4C0-5EAE0F43D2C8}"/>
          </ac:picMkLst>
        </pc:picChg>
      </pc:sldChg>
      <pc:sldChg chg="addSp delSp modSp mod">
        <pc:chgData name="Alfred Smith" userId="3c60a3631c0db8ad" providerId="LiveId" clId="{33F7ED27-7B8C-434F-8138-8522A4BB314F}" dt="2024-08-14T06:46:19.369" v="67"/>
        <pc:sldMkLst>
          <pc:docMk/>
          <pc:sldMk cId="3350226380" sldId="262"/>
        </pc:sldMkLst>
        <pc:spChg chg="add mod">
          <ac:chgData name="Alfred Smith" userId="3c60a3631c0db8ad" providerId="LiveId" clId="{33F7ED27-7B8C-434F-8138-8522A4BB314F}" dt="2024-08-14T06:46:19.369" v="67"/>
          <ac:spMkLst>
            <pc:docMk/>
            <pc:sldMk cId="3350226380" sldId="262"/>
            <ac:spMk id="2" creationId="{07589074-986D-C54F-AA65-B1BDAABE08FC}"/>
          </ac:spMkLst>
        </pc:spChg>
        <pc:spChg chg="add mod">
          <ac:chgData name="Alfred Smith" userId="3c60a3631c0db8ad" providerId="LiveId" clId="{33F7ED27-7B8C-434F-8138-8522A4BB314F}" dt="2024-08-14T06:46:19.369" v="67"/>
          <ac:spMkLst>
            <pc:docMk/>
            <pc:sldMk cId="3350226380" sldId="262"/>
            <ac:spMk id="3" creationId="{2709F9B6-B07D-9F3C-A51A-6D273962BD2D}"/>
          </ac:spMkLst>
        </pc:spChg>
        <pc:spChg chg="del mod">
          <ac:chgData name="Alfred Smith" userId="3c60a3631c0db8ad" providerId="LiveId" clId="{33F7ED27-7B8C-434F-8138-8522A4BB314F}" dt="2024-08-14T06:46:18.302" v="66" actId="478"/>
          <ac:spMkLst>
            <pc:docMk/>
            <pc:sldMk cId="3350226380" sldId="262"/>
            <ac:spMk id="4" creationId="{9A13E2D8-2F59-44C1-B1D2-79C300C26DD4}"/>
          </ac:spMkLst>
        </pc:spChg>
        <pc:spChg chg="del mod">
          <ac:chgData name="Alfred Smith" userId="3c60a3631c0db8ad" providerId="LiveId" clId="{33F7ED27-7B8C-434F-8138-8522A4BB314F}" dt="2024-08-14T06:46:18.302" v="66" actId="478"/>
          <ac:spMkLst>
            <pc:docMk/>
            <pc:sldMk cId="3350226380" sldId="262"/>
            <ac:spMk id="6" creationId="{416C064E-628E-47C0-A712-DB178FE9901E}"/>
          </ac:spMkLst>
        </pc:spChg>
        <pc:spChg chg="del">
          <ac:chgData name="Alfred Smith" userId="3c60a3631c0db8ad" providerId="LiveId" clId="{33F7ED27-7B8C-434F-8138-8522A4BB314F}" dt="2024-08-14T06:42:10.830" v="31" actId="21"/>
          <ac:spMkLst>
            <pc:docMk/>
            <pc:sldMk cId="3350226380" sldId="262"/>
            <ac:spMk id="8" creationId="{DD81ED04-7908-40E1-814B-79459F780FC5}"/>
          </ac:spMkLst>
        </pc:spChg>
        <pc:picChg chg="del mod">
          <ac:chgData name="Alfred Smith" userId="3c60a3631c0db8ad" providerId="LiveId" clId="{33F7ED27-7B8C-434F-8138-8522A4BB314F}" dt="2024-08-14T06:42:10.830" v="31" actId="21"/>
          <ac:picMkLst>
            <pc:docMk/>
            <pc:sldMk cId="3350226380" sldId="262"/>
            <ac:picMk id="10" creationId="{4919E891-B060-498B-8D12-1118E2B972D9}"/>
          </ac:picMkLst>
        </pc:picChg>
      </pc:sldChg>
      <pc:sldChg chg="addSp delSp modSp mod">
        <pc:chgData name="Alfred Smith" userId="3c60a3631c0db8ad" providerId="LiveId" clId="{33F7ED27-7B8C-434F-8138-8522A4BB314F}" dt="2024-08-14T06:46:33.115" v="69"/>
        <pc:sldMkLst>
          <pc:docMk/>
          <pc:sldMk cId="814010234" sldId="263"/>
        </pc:sldMkLst>
        <pc:spChg chg="add mod">
          <ac:chgData name="Alfred Smith" userId="3c60a3631c0db8ad" providerId="LiveId" clId="{33F7ED27-7B8C-434F-8138-8522A4BB314F}" dt="2024-08-14T06:46:33.115" v="69"/>
          <ac:spMkLst>
            <pc:docMk/>
            <pc:sldMk cId="814010234" sldId="263"/>
            <ac:spMk id="2" creationId="{72622427-D5C0-A03F-BFB0-7A6D143107FC}"/>
          </ac:spMkLst>
        </pc:spChg>
        <pc:spChg chg="add mod">
          <ac:chgData name="Alfred Smith" userId="3c60a3631c0db8ad" providerId="LiveId" clId="{33F7ED27-7B8C-434F-8138-8522A4BB314F}" dt="2024-08-14T06:46:33.115" v="69"/>
          <ac:spMkLst>
            <pc:docMk/>
            <pc:sldMk cId="814010234" sldId="263"/>
            <ac:spMk id="3" creationId="{07FD9BE0-91A7-5903-52C5-D2FDCCBA0F5B}"/>
          </ac:spMkLst>
        </pc:spChg>
        <pc:spChg chg="del">
          <ac:chgData name="Alfred Smith" userId="3c60a3631c0db8ad" providerId="LiveId" clId="{33F7ED27-7B8C-434F-8138-8522A4BB314F}" dt="2024-08-14T06:46:32.162" v="68" actId="478"/>
          <ac:spMkLst>
            <pc:docMk/>
            <pc:sldMk cId="814010234" sldId="263"/>
            <ac:spMk id="4" creationId="{9A13E2D8-2F59-44C1-B1D2-79C300C26DD4}"/>
          </ac:spMkLst>
        </pc:spChg>
        <pc:spChg chg="del">
          <ac:chgData name="Alfred Smith" userId="3c60a3631c0db8ad" providerId="LiveId" clId="{33F7ED27-7B8C-434F-8138-8522A4BB314F}" dt="2024-08-14T06:46:32.162" v="68" actId="478"/>
          <ac:spMkLst>
            <pc:docMk/>
            <pc:sldMk cId="814010234" sldId="263"/>
            <ac:spMk id="6" creationId="{416C064E-628E-47C0-A712-DB178FE9901E}"/>
          </ac:spMkLst>
        </pc:spChg>
        <pc:spChg chg="del">
          <ac:chgData name="Alfred Smith" userId="3c60a3631c0db8ad" providerId="LiveId" clId="{33F7ED27-7B8C-434F-8138-8522A4BB314F}" dt="2024-08-14T06:42:16.881" v="33" actId="21"/>
          <ac:spMkLst>
            <pc:docMk/>
            <pc:sldMk cId="814010234" sldId="263"/>
            <ac:spMk id="9" creationId="{3C5632C0-2926-455B-8EB5-28ABC88EC1CB}"/>
          </ac:spMkLst>
        </pc:spChg>
        <pc:picChg chg="del">
          <ac:chgData name="Alfred Smith" userId="3c60a3631c0db8ad" providerId="LiveId" clId="{33F7ED27-7B8C-434F-8138-8522A4BB314F}" dt="2024-08-14T06:42:16.881" v="33" actId="21"/>
          <ac:picMkLst>
            <pc:docMk/>
            <pc:sldMk cId="814010234" sldId="263"/>
            <ac:picMk id="7" creationId="{D6FB7FF4-3FF5-43CF-9E39-5676FF0E2153}"/>
          </ac:picMkLst>
        </pc:picChg>
      </pc:sldChg>
      <pc:sldChg chg="addSp delSp modSp mod">
        <pc:chgData name="Alfred Smith" userId="3c60a3631c0db8ad" providerId="LiveId" clId="{33F7ED27-7B8C-434F-8138-8522A4BB314F}" dt="2024-08-14T06:46:44.016" v="71"/>
        <pc:sldMkLst>
          <pc:docMk/>
          <pc:sldMk cId="302978315" sldId="264"/>
        </pc:sldMkLst>
        <pc:spChg chg="add mod">
          <ac:chgData name="Alfred Smith" userId="3c60a3631c0db8ad" providerId="LiveId" clId="{33F7ED27-7B8C-434F-8138-8522A4BB314F}" dt="2024-08-14T06:46:44.016" v="71"/>
          <ac:spMkLst>
            <pc:docMk/>
            <pc:sldMk cId="302978315" sldId="264"/>
            <ac:spMk id="3" creationId="{09AFC88C-7F62-AA75-D950-853BAA21E669}"/>
          </ac:spMkLst>
        </pc:spChg>
        <pc:spChg chg="del">
          <ac:chgData name="Alfred Smith" userId="3c60a3631c0db8ad" providerId="LiveId" clId="{33F7ED27-7B8C-434F-8138-8522A4BB314F}" dt="2024-08-14T06:46:43.455" v="70" actId="478"/>
          <ac:spMkLst>
            <pc:docMk/>
            <pc:sldMk cId="302978315" sldId="264"/>
            <ac:spMk id="4" creationId="{9A13E2D8-2F59-44C1-B1D2-79C300C26DD4}"/>
          </ac:spMkLst>
        </pc:spChg>
        <pc:spChg chg="del">
          <ac:chgData name="Alfred Smith" userId="3c60a3631c0db8ad" providerId="LiveId" clId="{33F7ED27-7B8C-434F-8138-8522A4BB314F}" dt="2024-08-14T06:46:43.455" v="70" actId="478"/>
          <ac:spMkLst>
            <pc:docMk/>
            <pc:sldMk cId="302978315" sldId="264"/>
            <ac:spMk id="6" creationId="{416C064E-628E-47C0-A712-DB178FE9901E}"/>
          </ac:spMkLst>
        </pc:spChg>
        <pc:spChg chg="del">
          <ac:chgData name="Alfred Smith" userId="3c60a3631c0db8ad" providerId="LiveId" clId="{33F7ED27-7B8C-434F-8138-8522A4BB314F}" dt="2024-08-14T06:42:22.644" v="35" actId="21"/>
          <ac:spMkLst>
            <pc:docMk/>
            <pc:sldMk cId="302978315" sldId="264"/>
            <ac:spMk id="7" creationId="{26521BDC-1D00-4C3B-8598-6500F65A5DFF}"/>
          </ac:spMkLst>
        </pc:spChg>
        <pc:spChg chg="add mod">
          <ac:chgData name="Alfred Smith" userId="3c60a3631c0db8ad" providerId="LiveId" clId="{33F7ED27-7B8C-434F-8138-8522A4BB314F}" dt="2024-08-14T06:46:44.016" v="71"/>
          <ac:spMkLst>
            <pc:docMk/>
            <pc:sldMk cId="302978315" sldId="264"/>
            <ac:spMk id="8" creationId="{247AB999-FCB6-ECDC-D250-F91A07A5E2BC}"/>
          </ac:spMkLst>
        </pc:spChg>
        <pc:picChg chg="del">
          <ac:chgData name="Alfred Smith" userId="3c60a3631c0db8ad" providerId="LiveId" clId="{33F7ED27-7B8C-434F-8138-8522A4BB314F}" dt="2024-08-14T06:42:22.644" v="35" actId="21"/>
          <ac:picMkLst>
            <pc:docMk/>
            <pc:sldMk cId="302978315" sldId="264"/>
            <ac:picMk id="5" creationId="{F344E6F8-49B1-4413-8CB7-6AFFA1CB9819}"/>
          </ac:picMkLst>
        </pc:picChg>
      </pc:sldChg>
      <pc:sldChg chg="addSp delSp modSp mod">
        <pc:chgData name="Alfred Smith" userId="3c60a3631c0db8ad" providerId="LiveId" clId="{33F7ED27-7B8C-434F-8138-8522A4BB314F}" dt="2024-08-14T06:46:58.472" v="73"/>
        <pc:sldMkLst>
          <pc:docMk/>
          <pc:sldMk cId="891345644" sldId="265"/>
        </pc:sldMkLst>
        <pc:spChg chg="add mod">
          <ac:chgData name="Alfred Smith" userId="3c60a3631c0db8ad" providerId="LiveId" clId="{33F7ED27-7B8C-434F-8138-8522A4BB314F}" dt="2024-08-14T06:46:58.472" v="73"/>
          <ac:spMkLst>
            <pc:docMk/>
            <pc:sldMk cId="891345644" sldId="265"/>
            <ac:spMk id="2" creationId="{6728B4E3-0575-E830-F831-DC785C8428B8}"/>
          </ac:spMkLst>
        </pc:spChg>
        <pc:spChg chg="del">
          <ac:chgData name="Alfred Smith" userId="3c60a3631c0db8ad" providerId="LiveId" clId="{33F7ED27-7B8C-434F-8138-8522A4BB314F}" dt="2024-08-14T06:46:57.565" v="72" actId="478"/>
          <ac:spMkLst>
            <pc:docMk/>
            <pc:sldMk cId="891345644" sldId="265"/>
            <ac:spMk id="4" creationId="{9A13E2D8-2F59-44C1-B1D2-79C300C26DD4}"/>
          </ac:spMkLst>
        </pc:spChg>
        <pc:spChg chg="add mod">
          <ac:chgData name="Alfred Smith" userId="3c60a3631c0db8ad" providerId="LiveId" clId="{33F7ED27-7B8C-434F-8138-8522A4BB314F}" dt="2024-08-14T06:46:58.472" v="73"/>
          <ac:spMkLst>
            <pc:docMk/>
            <pc:sldMk cId="891345644" sldId="265"/>
            <ac:spMk id="5" creationId="{3A31A2DD-684C-8E23-382C-7C3C1CF2C547}"/>
          </ac:spMkLst>
        </pc:spChg>
        <pc:spChg chg="del">
          <ac:chgData name="Alfred Smith" userId="3c60a3631c0db8ad" providerId="LiveId" clId="{33F7ED27-7B8C-434F-8138-8522A4BB314F}" dt="2024-08-14T06:46:57.565" v="72" actId="478"/>
          <ac:spMkLst>
            <pc:docMk/>
            <pc:sldMk cId="891345644" sldId="265"/>
            <ac:spMk id="6" creationId="{416C064E-628E-47C0-A712-DB178FE9901E}"/>
          </ac:spMkLst>
        </pc:spChg>
        <pc:spChg chg="add del">
          <ac:chgData name="Alfred Smith" userId="3c60a3631c0db8ad" providerId="LiveId" clId="{33F7ED27-7B8C-434F-8138-8522A4BB314F}" dt="2024-08-14T06:42:32.640" v="39" actId="21"/>
          <ac:spMkLst>
            <pc:docMk/>
            <pc:sldMk cId="891345644" sldId="265"/>
            <ac:spMk id="8" creationId="{C5C3E350-D465-4DF2-A184-40D24AA697E2}"/>
          </ac:spMkLst>
        </pc:spChg>
        <pc:picChg chg="del">
          <ac:chgData name="Alfred Smith" userId="3c60a3631c0db8ad" providerId="LiveId" clId="{33F7ED27-7B8C-434F-8138-8522A4BB314F}" dt="2024-08-14T06:42:32.640" v="39" actId="21"/>
          <ac:picMkLst>
            <pc:docMk/>
            <pc:sldMk cId="891345644" sldId="265"/>
            <ac:picMk id="3" creationId="{2DC41536-EBEF-4163-99C8-5A6A7CE98CCB}"/>
          </ac:picMkLst>
        </pc:picChg>
      </pc:sldChg>
      <pc:sldChg chg="addSp delSp modSp mod">
        <pc:chgData name="Alfred Smith" userId="3c60a3631c0db8ad" providerId="LiveId" clId="{33F7ED27-7B8C-434F-8138-8522A4BB314F}" dt="2024-08-14T06:47:10.351" v="75"/>
        <pc:sldMkLst>
          <pc:docMk/>
          <pc:sldMk cId="3955896480" sldId="266"/>
        </pc:sldMkLst>
        <pc:spChg chg="add mod">
          <ac:chgData name="Alfred Smith" userId="3c60a3631c0db8ad" providerId="LiveId" clId="{33F7ED27-7B8C-434F-8138-8522A4BB314F}" dt="2024-08-14T06:47:10.351" v="75"/>
          <ac:spMkLst>
            <pc:docMk/>
            <pc:sldMk cId="3955896480" sldId="266"/>
            <ac:spMk id="2" creationId="{2B043B80-5A9A-A241-A7B3-9E07FB931ECE}"/>
          </ac:spMkLst>
        </pc:spChg>
        <pc:spChg chg="del">
          <ac:chgData name="Alfred Smith" userId="3c60a3631c0db8ad" providerId="LiveId" clId="{33F7ED27-7B8C-434F-8138-8522A4BB314F}" dt="2024-08-14T06:47:09.500" v="74" actId="478"/>
          <ac:spMkLst>
            <pc:docMk/>
            <pc:sldMk cId="3955896480" sldId="266"/>
            <ac:spMk id="4" creationId="{9A13E2D8-2F59-44C1-B1D2-79C300C26DD4}"/>
          </ac:spMkLst>
        </pc:spChg>
        <pc:spChg chg="del">
          <ac:chgData name="Alfred Smith" userId="3c60a3631c0db8ad" providerId="LiveId" clId="{33F7ED27-7B8C-434F-8138-8522A4BB314F}" dt="2024-08-14T06:47:09.500" v="74" actId="478"/>
          <ac:spMkLst>
            <pc:docMk/>
            <pc:sldMk cId="3955896480" sldId="266"/>
            <ac:spMk id="6" creationId="{416C064E-628E-47C0-A712-DB178FE9901E}"/>
          </ac:spMkLst>
        </pc:spChg>
        <pc:spChg chg="del">
          <ac:chgData name="Alfred Smith" userId="3c60a3631c0db8ad" providerId="LiveId" clId="{33F7ED27-7B8C-434F-8138-8522A4BB314F}" dt="2024-08-14T06:42:39.620" v="41" actId="21"/>
          <ac:spMkLst>
            <pc:docMk/>
            <pc:sldMk cId="3955896480" sldId="266"/>
            <ac:spMk id="7" creationId="{4FC8B61C-C573-4A6A-9161-CE606F303A20}"/>
          </ac:spMkLst>
        </pc:spChg>
        <pc:spChg chg="add mod">
          <ac:chgData name="Alfred Smith" userId="3c60a3631c0db8ad" providerId="LiveId" clId="{33F7ED27-7B8C-434F-8138-8522A4BB314F}" dt="2024-08-14T06:47:10.351" v="75"/>
          <ac:spMkLst>
            <pc:docMk/>
            <pc:sldMk cId="3955896480" sldId="266"/>
            <ac:spMk id="8" creationId="{C16AC423-9864-5C66-2E37-4F760CDA287A}"/>
          </ac:spMkLst>
        </pc:spChg>
        <pc:picChg chg="del">
          <ac:chgData name="Alfred Smith" userId="3c60a3631c0db8ad" providerId="LiveId" clId="{33F7ED27-7B8C-434F-8138-8522A4BB314F}" dt="2024-08-14T06:42:39.620" v="41" actId="21"/>
          <ac:picMkLst>
            <pc:docMk/>
            <pc:sldMk cId="3955896480" sldId="266"/>
            <ac:picMk id="5" creationId="{8240A3B5-FA42-4D04-ABD6-85DF46106F48}"/>
          </ac:picMkLst>
        </pc:picChg>
      </pc:sldChg>
      <pc:sldChg chg="addSp delSp modSp mod">
        <pc:chgData name="Alfred Smith" userId="3c60a3631c0db8ad" providerId="LiveId" clId="{33F7ED27-7B8C-434F-8138-8522A4BB314F}" dt="2024-08-14T06:47:22.159" v="77"/>
        <pc:sldMkLst>
          <pc:docMk/>
          <pc:sldMk cId="397600219" sldId="267"/>
        </pc:sldMkLst>
        <pc:spChg chg="add mod">
          <ac:chgData name="Alfred Smith" userId="3c60a3631c0db8ad" providerId="LiveId" clId="{33F7ED27-7B8C-434F-8138-8522A4BB314F}" dt="2024-08-14T06:47:22.159" v="77"/>
          <ac:spMkLst>
            <pc:docMk/>
            <pc:sldMk cId="397600219" sldId="267"/>
            <ac:spMk id="2" creationId="{FBA83D9D-AC29-981C-5CD2-05E882E1901E}"/>
          </ac:spMkLst>
        </pc:spChg>
        <pc:spChg chg="del">
          <ac:chgData name="Alfred Smith" userId="3c60a3631c0db8ad" providerId="LiveId" clId="{33F7ED27-7B8C-434F-8138-8522A4BB314F}" dt="2024-08-14T06:47:21.608" v="76" actId="478"/>
          <ac:spMkLst>
            <pc:docMk/>
            <pc:sldMk cId="397600219" sldId="267"/>
            <ac:spMk id="4" creationId="{9A13E2D8-2F59-44C1-B1D2-79C300C26DD4}"/>
          </ac:spMkLst>
        </pc:spChg>
        <pc:spChg chg="del">
          <ac:chgData name="Alfred Smith" userId="3c60a3631c0db8ad" providerId="LiveId" clId="{33F7ED27-7B8C-434F-8138-8522A4BB314F}" dt="2024-08-14T06:47:21.608" v="76" actId="478"/>
          <ac:spMkLst>
            <pc:docMk/>
            <pc:sldMk cId="397600219" sldId="267"/>
            <ac:spMk id="6" creationId="{416C064E-628E-47C0-A712-DB178FE9901E}"/>
          </ac:spMkLst>
        </pc:spChg>
        <pc:spChg chg="del">
          <ac:chgData name="Alfred Smith" userId="3c60a3631c0db8ad" providerId="LiveId" clId="{33F7ED27-7B8C-434F-8138-8522A4BB314F}" dt="2024-08-14T06:42:45.785" v="43" actId="21"/>
          <ac:spMkLst>
            <pc:docMk/>
            <pc:sldMk cId="397600219" sldId="267"/>
            <ac:spMk id="7" creationId="{D3679187-3C4D-4738-9F2B-CE558C9E3C81}"/>
          </ac:spMkLst>
        </pc:spChg>
        <pc:spChg chg="add mod">
          <ac:chgData name="Alfred Smith" userId="3c60a3631c0db8ad" providerId="LiveId" clId="{33F7ED27-7B8C-434F-8138-8522A4BB314F}" dt="2024-08-14T06:47:22.159" v="77"/>
          <ac:spMkLst>
            <pc:docMk/>
            <pc:sldMk cId="397600219" sldId="267"/>
            <ac:spMk id="8" creationId="{BA092925-DCDD-23EC-0ABF-21284107916F}"/>
          </ac:spMkLst>
        </pc:spChg>
        <pc:picChg chg="del">
          <ac:chgData name="Alfred Smith" userId="3c60a3631c0db8ad" providerId="LiveId" clId="{33F7ED27-7B8C-434F-8138-8522A4BB314F}" dt="2024-08-14T06:42:45.785" v="43" actId="21"/>
          <ac:picMkLst>
            <pc:docMk/>
            <pc:sldMk cId="397600219" sldId="267"/>
            <ac:picMk id="5" creationId="{70EBC9C3-C4F6-4A49-A45E-CAFAF0D829E0}"/>
          </ac:picMkLst>
        </pc:picChg>
      </pc:sldChg>
      <pc:sldChg chg="addSp delSp modSp mod">
        <pc:chgData name="Alfred Smith" userId="3c60a3631c0db8ad" providerId="LiveId" clId="{33F7ED27-7B8C-434F-8138-8522A4BB314F}" dt="2024-08-14T06:47:34.693" v="79"/>
        <pc:sldMkLst>
          <pc:docMk/>
          <pc:sldMk cId="2269938882" sldId="268"/>
        </pc:sldMkLst>
        <pc:spChg chg="add mod">
          <ac:chgData name="Alfred Smith" userId="3c60a3631c0db8ad" providerId="LiveId" clId="{33F7ED27-7B8C-434F-8138-8522A4BB314F}" dt="2024-08-14T06:47:34.693" v="79"/>
          <ac:spMkLst>
            <pc:docMk/>
            <pc:sldMk cId="2269938882" sldId="268"/>
            <ac:spMk id="3" creationId="{8D93D140-1C0F-0FD0-E493-4AE1AB1BD958}"/>
          </ac:spMkLst>
        </pc:spChg>
        <pc:spChg chg="del">
          <ac:chgData name="Alfred Smith" userId="3c60a3631c0db8ad" providerId="LiveId" clId="{33F7ED27-7B8C-434F-8138-8522A4BB314F}" dt="2024-08-14T06:47:33.738" v="78" actId="478"/>
          <ac:spMkLst>
            <pc:docMk/>
            <pc:sldMk cId="2269938882" sldId="268"/>
            <ac:spMk id="4" creationId="{9A13E2D8-2F59-44C1-B1D2-79C300C26DD4}"/>
          </ac:spMkLst>
        </pc:spChg>
        <pc:spChg chg="del">
          <ac:chgData name="Alfred Smith" userId="3c60a3631c0db8ad" providerId="LiveId" clId="{33F7ED27-7B8C-434F-8138-8522A4BB314F}" dt="2024-08-14T06:47:33.738" v="78" actId="478"/>
          <ac:spMkLst>
            <pc:docMk/>
            <pc:sldMk cId="2269938882" sldId="268"/>
            <ac:spMk id="6" creationId="{416C064E-628E-47C0-A712-DB178FE9901E}"/>
          </ac:spMkLst>
        </pc:spChg>
        <pc:spChg chg="del">
          <ac:chgData name="Alfred Smith" userId="3c60a3631c0db8ad" providerId="LiveId" clId="{33F7ED27-7B8C-434F-8138-8522A4BB314F}" dt="2024-08-14T06:42:52.325" v="45" actId="21"/>
          <ac:spMkLst>
            <pc:docMk/>
            <pc:sldMk cId="2269938882" sldId="268"/>
            <ac:spMk id="7" creationId="{DB2465D9-1A6C-4D37-9FC0-6A823F3185A8}"/>
          </ac:spMkLst>
        </pc:spChg>
        <pc:spChg chg="add mod">
          <ac:chgData name="Alfred Smith" userId="3c60a3631c0db8ad" providerId="LiveId" clId="{33F7ED27-7B8C-434F-8138-8522A4BB314F}" dt="2024-08-14T06:47:34.693" v="79"/>
          <ac:spMkLst>
            <pc:docMk/>
            <pc:sldMk cId="2269938882" sldId="268"/>
            <ac:spMk id="8" creationId="{8DB5E682-E717-22C9-A554-B4986BF1877F}"/>
          </ac:spMkLst>
        </pc:spChg>
        <pc:picChg chg="del">
          <ac:chgData name="Alfred Smith" userId="3c60a3631c0db8ad" providerId="LiveId" clId="{33F7ED27-7B8C-434F-8138-8522A4BB314F}" dt="2024-08-14T06:42:52.325" v="45" actId="21"/>
          <ac:picMkLst>
            <pc:docMk/>
            <pc:sldMk cId="2269938882" sldId="268"/>
            <ac:picMk id="5" creationId="{5A86AFFE-2F93-4D26-A898-55282BC27D74}"/>
          </ac:picMkLst>
        </pc:picChg>
      </pc:sldChg>
      <pc:sldChg chg="addSp delSp modSp mod">
        <pc:chgData name="Alfred Smith" userId="3c60a3631c0db8ad" providerId="LiveId" clId="{33F7ED27-7B8C-434F-8138-8522A4BB314F}" dt="2024-08-14T06:47:46.801" v="81"/>
        <pc:sldMkLst>
          <pc:docMk/>
          <pc:sldMk cId="3282112143" sldId="269"/>
        </pc:sldMkLst>
        <pc:spChg chg="add mod">
          <ac:chgData name="Alfred Smith" userId="3c60a3631c0db8ad" providerId="LiveId" clId="{33F7ED27-7B8C-434F-8138-8522A4BB314F}" dt="2024-08-14T06:47:46.801" v="81"/>
          <ac:spMkLst>
            <pc:docMk/>
            <pc:sldMk cId="3282112143" sldId="269"/>
            <ac:spMk id="2" creationId="{90200F5C-FDDA-1DBF-A4CD-BB7764178837}"/>
          </ac:spMkLst>
        </pc:spChg>
        <pc:spChg chg="del">
          <ac:chgData name="Alfred Smith" userId="3c60a3631c0db8ad" providerId="LiveId" clId="{33F7ED27-7B8C-434F-8138-8522A4BB314F}" dt="2024-08-14T06:47:45.956" v="80" actId="478"/>
          <ac:spMkLst>
            <pc:docMk/>
            <pc:sldMk cId="3282112143" sldId="269"/>
            <ac:spMk id="4" creationId="{9A13E2D8-2F59-44C1-B1D2-79C300C26DD4}"/>
          </ac:spMkLst>
        </pc:spChg>
        <pc:spChg chg="del">
          <ac:chgData name="Alfred Smith" userId="3c60a3631c0db8ad" providerId="LiveId" clId="{33F7ED27-7B8C-434F-8138-8522A4BB314F}" dt="2024-08-14T06:47:45.956" v="80" actId="478"/>
          <ac:spMkLst>
            <pc:docMk/>
            <pc:sldMk cId="3282112143" sldId="269"/>
            <ac:spMk id="6" creationId="{416C064E-628E-47C0-A712-DB178FE9901E}"/>
          </ac:spMkLst>
        </pc:spChg>
        <pc:spChg chg="del">
          <ac:chgData name="Alfred Smith" userId="3c60a3631c0db8ad" providerId="LiveId" clId="{33F7ED27-7B8C-434F-8138-8522A4BB314F}" dt="2024-08-14T06:43:01.073" v="47" actId="21"/>
          <ac:spMkLst>
            <pc:docMk/>
            <pc:sldMk cId="3282112143" sldId="269"/>
            <ac:spMk id="7" creationId="{E48F6156-1FBA-4237-A420-94D1FF4A4B01}"/>
          </ac:spMkLst>
        </pc:spChg>
        <pc:spChg chg="add mod">
          <ac:chgData name="Alfred Smith" userId="3c60a3631c0db8ad" providerId="LiveId" clId="{33F7ED27-7B8C-434F-8138-8522A4BB314F}" dt="2024-08-14T06:47:46.801" v="81"/>
          <ac:spMkLst>
            <pc:docMk/>
            <pc:sldMk cId="3282112143" sldId="269"/>
            <ac:spMk id="8" creationId="{C96A59C6-8C6A-D813-E018-41DA84EF4914}"/>
          </ac:spMkLst>
        </pc:spChg>
        <pc:picChg chg="del">
          <ac:chgData name="Alfred Smith" userId="3c60a3631c0db8ad" providerId="LiveId" clId="{33F7ED27-7B8C-434F-8138-8522A4BB314F}" dt="2024-08-14T06:43:01.073" v="47" actId="21"/>
          <ac:picMkLst>
            <pc:docMk/>
            <pc:sldMk cId="3282112143" sldId="269"/>
            <ac:picMk id="5" creationId="{4F65E0EA-98E6-4B86-8B08-66A28B909EE0}"/>
          </ac:picMkLst>
        </pc:picChg>
      </pc:sldChg>
      <pc:sldChg chg="addSp delSp modSp mod">
        <pc:chgData name="Alfred Smith" userId="3c60a3631c0db8ad" providerId="LiveId" clId="{33F7ED27-7B8C-434F-8138-8522A4BB314F}" dt="2024-08-14T06:47:58.755" v="83"/>
        <pc:sldMkLst>
          <pc:docMk/>
          <pc:sldMk cId="3909114327" sldId="270"/>
        </pc:sldMkLst>
        <pc:spChg chg="add mod">
          <ac:chgData name="Alfred Smith" userId="3c60a3631c0db8ad" providerId="LiveId" clId="{33F7ED27-7B8C-434F-8138-8522A4BB314F}" dt="2024-08-14T06:47:58.755" v="83"/>
          <ac:spMkLst>
            <pc:docMk/>
            <pc:sldMk cId="3909114327" sldId="270"/>
            <ac:spMk id="2" creationId="{25BD3A3A-7738-6163-ADD0-87F79808DA61}"/>
          </ac:spMkLst>
        </pc:spChg>
        <pc:spChg chg="del">
          <ac:chgData name="Alfred Smith" userId="3c60a3631c0db8ad" providerId="LiveId" clId="{33F7ED27-7B8C-434F-8138-8522A4BB314F}" dt="2024-08-14T06:47:58.196" v="82" actId="478"/>
          <ac:spMkLst>
            <pc:docMk/>
            <pc:sldMk cId="3909114327" sldId="270"/>
            <ac:spMk id="4" creationId="{9A13E2D8-2F59-44C1-B1D2-79C300C26DD4}"/>
          </ac:spMkLst>
        </pc:spChg>
        <pc:spChg chg="add mod">
          <ac:chgData name="Alfred Smith" userId="3c60a3631c0db8ad" providerId="LiveId" clId="{33F7ED27-7B8C-434F-8138-8522A4BB314F}" dt="2024-08-14T06:47:58.755" v="83"/>
          <ac:spMkLst>
            <pc:docMk/>
            <pc:sldMk cId="3909114327" sldId="270"/>
            <ac:spMk id="5" creationId="{A7ED573F-361C-7F8B-87BC-6DD58BFA0055}"/>
          </ac:spMkLst>
        </pc:spChg>
        <pc:spChg chg="del">
          <ac:chgData name="Alfred Smith" userId="3c60a3631c0db8ad" providerId="LiveId" clId="{33F7ED27-7B8C-434F-8138-8522A4BB314F}" dt="2024-08-14T06:47:58.196" v="82" actId="478"/>
          <ac:spMkLst>
            <pc:docMk/>
            <pc:sldMk cId="3909114327" sldId="270"/>
            <ac:spMk id="6" creationId="{416C064E-628E-47C0-A712-DB178FE9901E}"/>
          </ac:spMkLst>
        </pc:spChg>
        <pc:spChg chg="del">
          <ac:chgData name="Alfred Smith" userId="3c60a3631c0db8ad" providerId="LiveId" clId="{33F7ED27-7B8C-434F-8138-8522A4BB314F}" dt="2024-08-14T06:43:06.372" v="49" actId="21"/>
          <ac:spMkLst>
            <pc:docMk/>
            <pc:sldMk cId="3909114327" sldId="270"/>
            <ac:spMk id="7" creationId="{BB838D16-CE22-42DF-88FD-FCD5C6E7F99B}"/>
          </ac:spMkLst>
        </pc:spChg>
        <pc:picChg chg="del">
          <ac:chgData name="Alfred Smith" userId="3c60a3631c0db8ad" providerId="LiveId" clId="{33F7ED27-7B8C-434F-8138-8522A4BB314F}" dt="2024-08-14T06:43:06.372" v="49" actId="21"/>
          <ac:picMkLst>
            <pc:docMk/>
            <pc:sldMk cId="3909114327" sldId="270"/>
            <ac:picMk id="3" creationId="{A701104B-F3B7-409B-A06B-A147AAFF8C21}"/>
          </ac:picMkLst>
        </pc:picChg>
      </pc:sldChg>
      <pc:sldChg chg="addSp delSp modSp mod">
        <pc:chgData name="Alfred Smith" userId="3c60a3631c0db8ad" providerId="LiveId" clId="{33F7ED27-7B8C-434F-8138-8522A4BB314F}" dt="2024-08-14T06:43:47.129" v="52"/>
        <pc:sldMkLst>
          <pc:docMk/>
          <pc:sldMk cId="3475922702" sldId="287"/>
        </pc:sldMkLst>
        <pc:spChg chg="del">
          <ac:chgData name="Alfred Smith" userId="3c60a3631c0db8ad" providerId="LiveId" clId="{33F7ED27-7B8C-434F-8138-8522A4BB314F}" dt="2024-08-14T06:43:46.478" v="51" actId="478"/>
          <ac:spMkLst>
            <pc:docMk/>
            <pc:sldMk cId="3475922702" sldId="287"/>
            <ac:spMk id="3" creationId="{D7ACD26D-019F-444F-8332-0835A9E90F2B}"/>
          </ac:spMkLst>
        </pc:spChg>
        <pc:spChg chg="del">
          <ac:chgData name="Alfred Smith" userId="3c60a3631c0db8ad" providerId="LiveId" clId="{33F7ED27-7B8C-434F-8138-8522A4BB314F}" dt="2024-08-14T06:41:25.861" v="16" actId="21"/>
          <ac:spMkLst>
            <pc:docMk/>
            <pc:sldMk cId="3475922702" sldId="287"/>
            <ac:spMk id="6" creationId="{F7DDEC28-9546-443E-BD77-46BB3B24B4A7}"/>
          </ac:spMkLst>
        </pc:spChg>
        <pc:spChg chg="add mod">
          <ac:chgData name="Alfred Smith" userId="3c60a3631c0db8ad" providerId="LiveId" clId="{33F7ED27-7B8C-434F-8138-8522A4BB314F}" dt="2024-08-14T06:43:47.129" v="52"/>
          <ac:spMkLst>
            <pc:docMk/>
            <pc:sldMk cId="3475922702" sldId="287"/>
            <ac:spMk id="7" creationId="{26076667-4E93-8958-5006-18A048EE71D1}"/>
          </ac:spMkLst>
        </pc:spChg>
        <pc:picChg chg="del">
          <ac:chgData name="Alfred Smith" userId="3c60a3631c0db8ad" providerId="LiveId" clId="{33F7ED27-7B8C-434F-8138-8522A4BB314F}" dt="2024-08-14T06:41:25.861" v="16" actId="21"/>
          <ac:picMkLst>
            <pc:docMk/>
            <pc:sldMk cId="3475922702" sldId="287"/>
            <ac:picMk id="5" creationId="{C325C9AA-70F3-4B0F-BEF5-8AE84E2B2DB4}"/>
          </ac:picMkLst>
        </pc:picChg>
      </pc:sldChg>
      <pc:sldChg chg="addSp modSp new">
        <pc:chgData name="Alfred Smith" userId="3c60a3631c0db8ad" providerId="LiveId" clId="{33F7ED27-7B8C-434F-8138-8522A4BB314F}" dt="2024-08-14T06:43:08.799" v="50"/>
        <pc:sldMkLst>
          <pc:docMk/>
          <pc:sldMk cId="4079876099" sldId="288"/>
        </pc:sldMkLst>
        <pc:spChg chg="add mod">
          <ac:chgData name="Alfred Smith" userId="3c60a3631c0db8ad" providerId="LiveId" clId="{33F7ED27-7B8C-434F-8138-8522A4BB314F}" dt="2024-08-14T06:43:08.799" v="50"/>
          <ac:spMkLst>
            <pc:docMk/>
            <pc:sldMk cId="4079876099" sldId="288"/>
            <ac:spMk id="7" creationId="{BB838D16-CE22-42DF-88FD-FCD5C6E7F99B}"/>
          </ac:spMkLst>
        </pc:spChg>
        <pc:picChg chg="add mod">
          <ac:chgData name="Alfred Smith" userId="3c60a3631c0db8ad" providerId="LiveId" clId="{33F7ED27-7B8C-434F-8138-8522A4BB314F}" dt="2024-08-14T06:43:08.799" v="50"/>
          <ac:picMkLst>
            <pc:docMk/>
            <pc:sldMk cId="4079876099" sldId="288"/>
            <ac:picMk id="4" creationId="{A701104B-F3B7-409B-A06B-A147AAFF8C21}"/>
          </ac:picMkLst>
        </pc:picChg>
      </pc:sldChg>
      <pc:sldChg chg="addSp modSp new">
        <pc:chgData name="Alfred Smith" userId="3c60a3631c0db8ad" providerId="LiveId" clId="{33F7ED27-7B8C-434F-8138-8522A4BB314F}" dt="2024-08-14T06:43:03.124" v="48"/>
        <pc:sldMkLst>
          <pc:docMk/>
          <pc:sldMk cId="3890172354" sldId="289"/>
        </pc:sldMkLst>
        <pc:spChg chg="add mod">
          <ac:chgData name="Alfred Smith" userId="3c60a3631c0db8ad" providerId="LiveId" clId="{33F7ED27-7B8C-434F-8138-8522A4BB314F}" dt="2024-08-14T06:43:03.124" v="48"/>
          <ac:spMkLst>
            <pc:docMk/>
            <pc:sldMk cId="3890172354" sldId="289"/>
            <ac:spMk id="7" creationId="{E48F6156-1FBA-4237-A420-94D1FF4A4B01}"/>
          </ac:spMkLst>
        </pc:spChg>
        <pc:picChg chg="add mod">
          <ac:chgData name="Alfred Smith" userId="3c60a3631c0db8ad" providerId="LiveId" clId="{33F7ED27-7B8C-434F-8138-8522A4BB314F}" dt="2024-08-14T06:43:03.124" v="48"/>
          <ac:picMkLst>
            <pc:docMk/>
            <pc:sldMk cId="3890172354" sldId="289"/>
            <ac:picMk id="5" creationId="{4F65E0EA-98E6-4B86-8B08-66A28B909EE0}"/>
          </ac:picMkLst>
        </pc:picChg>
      </pc:sldChg>
      <pc:sldChg chg="addSp modSp new">
        <pc:chgData name="Alfred Smith" userId="3c60a3631c0db8ad" providerId="LiveId" clId="{33F7ED27-7B8C-434F-8138-8522A4BB314F}" dt="2024-08-14T06:42:54.553" v="46"/>
        <pc:sldMkLst>
          <pc:docMk/>
          <pc:sldMk cId="2125929043" sldId="290"/>
        </pc:sldMkLst>
        <pc:spChg chg="add mod">
          <ac:chgData name="Alfred Smith" userId="3c60a3631c0db8ad" providerId="LiveId" clId="{33F7ED27-7B8C-434F-8138-8522A4BB314F}" dt="2024-08-14T06:42:54.553" v="46"/>
          <ac:spMkLst>
            <pc:docMk/>
            <pc:sldMk cId="2125929043" sldId="290"/>
            <ac:spMk id="7" creationId="{DB2465D9-1A6C-4D37-9FC0-6A823F3185A8}"/>
          </ac:spMkLst>
        </pc:spChg>
        <pc:picChg chg="add mod">
          <ac:chgData name="Alfred Smith" userId="3c60a3631c0db8ad" providerId="LiveId" clId="{33F7ED27-7B8C-434F-8138-8522A4BB314F}" dt="2024-08-14T06:42:54.553" v="46"/>
          <ac:picMkLst>
            <pc:docMk/>
            <pc:sldMk cId="2125929043" sldId="290"/>
            <ac:picMk id="5" creationId="{5A86AFFE-2F93-4D26-A898-55282BC27D74}"/>
          </ac:picMkLst>
        </pc:picChg>
      </pc:sldChg>
      <pc:sldChg chg="addSp modSp new">
        <pc:chgData name="Alfred Smith" userId="3c60a3631c0db8ad" providerId="LiveId" clId="{33F7ED27-7B8C-434F-8138-8522A4BB314F}" dt="2024-08-14T06:42:48.069" v="44"/>
        <pc:sldMkLst>
          <pc:docMk/>
          <pc:sldMk cId="1897056119" sldId="291"/>
        </pc:sldMkLst>
        <pc:spChg chg="add mod">
          <ac:chgData name="Alfred Smith" userId="3c60a3631c0db8ad" providerId="LiveId" clId="{33F7ED27-7B8C-434F-8138-8522A4BB314F}" dt="2024-08-14T06:42:48.069" v="44"/>
          <ac:spMkLst>
            <pc:docMk/>
            <pc:sldMk cId="1897056119" sldId="291"/>
            <ac:spMk id="7" creationId="{D3679187-3C4D-4738-9F2B-CE558C9E3C81}"/>
          </ac:spMkLst>
        </pc:spChg>
        <pc:picChg chg="add mod">
          <ac:chgData name="Alfred Smith" userId="3c60a3631c0db8ad" providerId="LiveId" clId="{33F7ED27-7B8C-434F-8138-8522A4BB314F}" dt="2024-08-14T06:42:48.069" v="44"/>
          <ac:picMkLst>
            <pc:docMk/>
            <pc:sldMk cId="1897056119" sldId="291"/>
            <ac:picMk id="5" creationId="{70EBC9C3-C4F6-4A49-A45E-CAFAF0D829E0}"/>
          </ac:picMkLst>
        </pc:picChg>
      </pc:sldChg>
      <pc:sldChg chg="addSp modSp new">
        <pc:chgData name="Alfred Smith" userId="3c60a3631c0db8ad" providerId="LiveId" clId="{33F7ED27-7B8C-434F-8138-8522A4BB314F}" dt="2024-08-14T06:42:41.924" v="42"/>
        <pc:sldMkLst>
          <pc:docMk/>
          <pc:sldMk cId="973410052" sldId="292"/>
        </pc:sldMkLst>
        <pc:spChg chg="add mod">
          <ac:chgData name="Alfred Smith" userId="3c60a3631c0db8ad" providerId="LiveId" clId="{33F7ED27-7B8C-434F-8138-8522A4BB314F}" dt="2024-08-14T06:42:41.924" v="42"/>
          <ac:spMkLst>
            <pc:docMk/>
            <pc:sldMk cId="973410052" sldId="292"/>
            <ac:spMk id="7" creationId="{4FC8B61C-C573-4A6A-9161-CE606F303A20}"/>
          </ac:spMkLst>
        </pc:spChg>
        <pc:picChg chg="add mod">
          <ac:chgData name="Alfred Smith" userId="3c60a3631c0db8ad" providerId="LiveId" clId="{33F7ED27-7B8C-434F-8138-8522A4BB314F}" dt="2024-08-14T06:42:41.924" v="42"/>
          <ac:picMkLst>
            <pc:docMk/>
            <pc:sldMk cId="973410052" sldId="292"/>
            <ac:picMk id="5" creationId="{8240A3B5-FA42-4D04-ABD6-85DF46106F48}"/>
          </ac:picMkLst>
        </pc:picChg>
      </pc:sldChg>
      <pc:sldChg chg="addSp modSp new">
        <pc:chgData name="Alfred Smith" userId="3c60a3631c0db8ad" providerId="LiveId" clId="{33F7ED27-7B8C-434F-8138-8522A4BB314F}" dt="2024-08-14T06:42:36.037" v="40"/>
        <pc:sldMkLst>
          <pc:docMk/>
          <pc:sldMk cId="2361106471" sldId="293"/>
        </pc:sldMkLst>
        <pc:spChg chg="add mod">
          <ac:chgData name="Alfred Smith" userId="3c60a3631c0db8ad" providerId="LiveId" clId="{33F7ED27-7B8C-434F-8138-8522A4BB314F}" dt="2024-08-14T06:42:36.037" v="40"/>
          <ac:spMkLst>
            <pc:docMk/>
            <pc:sldMk cId="2361106471" sldId="293"/>
            <ac:spMk id="8" creationId="{C5C3E350-D465-4DF2-A184-40D24AA697E2}"/>
          </ac:spMkLst>
        </pc:spChg>
        <pc:picChg chg="add mod">
          <ac:chgData name="Alfred Smith" userId="3c60a3631c0db8ad" providerId="LiveId" clId="{33F7ED27-7B8C-434F-8138-8522A4BB314F}" dt="2024-08-14T06:42:36.037" v="40"/>
          <ac:picMkLst>
            <pc:docMk/>
            <pc:sldMk cId="2361106471" sldId="293"/>
            <ac:picMk id="4" creationId="{2DC41536-EBEF-4163-99C8-5A6A7CE98CCB}"/>
          </ac:picMkLst>
        </pc:picChg>
      </pc:sldChg>
      <pc:sldChg chg="addSp modSp new">
        <pc:chgData name="Alfred Smith" userId="3c60a3631c0db8ad" providerId="LiveId" clId="{33F7ED27-7B8C-434F-8138-8522A4BB314F}" dt="2024-08-14T06:42:24.783" v="36"/>
        <pc:sldMkLst>
          <pc:docMk/>
          <pc:sldMk cId="1726703920" sldId="294"/>
        </pc:sldMkLst>
        <pc:spChg chg="add mod">
          <ac:chgData name="Alfred Smith" userId="3c60a3631c0db8ad" providerId="LiveId" clId="{33F7ED27-7B8C-434F-8138-8522A4BB314F}" dt="2024-08-14T06:42:24.783" v="36"/>
          <ac:spMkLst>
            <pc:docMk/>
            <pc:sldMk cId="1726703920" sldId="294"/>
            <ac:spMk id="7" creationId="{26521BDC-1D00-4C3B-8598-6500F65A5DFF}"/>
          </ac:spMkLst>
        </pc:spChg>
        <pc:picChg chg="add mod">
          <ac:chgData name="Alfred Smith" userId="3c60a3631c0db8ad" providerId="LiveId" clId="{33F7ED27-7B8C-434F-8138-8522A4BB314F}" dt="2024-08-14T06:42:24.783" v="36"/>
          <ac:picMkLst>
            <pc:docMk/>
            <pc:sldMk cId="1726703920" sldId="294"/>
            <ac:picMk id="5" creationId="{F344E6F8-49B1-4413-8CB7-6AFFA1CB9819}"/>
          </ac:picMkLst>
        </pc:picChg>
      </pc:sldChg>
      <pc:sldChg chg="addSp modSp new">
        <pc:chgData name="Alfred Smith" userId="3c60a3631c0db8ad" providerId="LiveId" clId="{33F7ED27-7B8C-434F-8138-8522A4BB314F}" dt="2024-08-14T06:42:18.769" v="34"/>
        <pc:sldMkLst>
          <pc:docMk/>
          <pc:sldMk cId="1576748995" sldId="295"/>
        </pc:sldMkLst>
        <pc:spChg chg="add mod">
          <ac:chgData name="Alfred Smith" userId="3c60a3631c0db8ad" providerId="LiveId" clId="{33F7ED27-7B8C-434F-8138-8522A4BB314F}" dt="2024-08-14T06:42:18.769" v="34"/>
          <ac:spMkLst>
            <pc:docMk/>
            <pc:sldMk cId="1576748995" sldId="295"/>
            <ac:spMk id="9" creationId="{3C5632C0-2926-455B-8EB5-28ABC88EC1CB}"/>
          </ac:spMkLst>
        </pc:spChg>
        <pc:picChg chg="add mod">
          <ac:chgData name="Alfred Smith" userId="3c60a3631c0db8ad" providerId="LiveId" clId="{33F7ED27-7B8C-434F-8138-8522A4BB314F}" dt="2024-08-14T06:42:18.769" v="34"/>
          <ac:picMkLst>
            <pc:docMk/>
            <pc:sldMk cId="1576748995" sldId="295"/>
            <ac:picMk id="7" creationId="{D6FB7FF4-3FF5-43CF-9E39-5676FF0E2153}"/>
          </ac:picMkLst>
        </pc:picChg>
      </pc:sldChg>
      <pc:sldChg chg="addSp modSp new">
        <pc:chgData name="Alfred Smith" userId="3c60a3631c0db8ad" providerId="LiveId" clId="{33F7ED27-7B8C-434F-8138-8522A4BB314F}" dt="2024-08-14T06:42:12.923" v="32"/>
        <pc:sldMkLst>
          <pc:docMk/>
          <pc:sldMk cId="1622878893" sldId="296"/>
        </pc:sldMkLst>
        <pc:spChg chg="add mod">
          <ac:chgData name="Alfred Smith" userId="3c60a3631c0db8ad" providerId="LiveId" clId="{33F7ED27-7B8C-434F-8138-8522A4BB314F}" dt="2024-08-14T06:42:12.923" v="32"/>
          <ac:spMkLst>
            <pc:docMk/>
            <pc:sldMk cId="1622878893" sldId="296"/>
            <ac:spMk id="8" creationId="{DD81ED04-7908-40E1-814B-79459F780FC5}"/>
          </ac:spMkLst>
        </pc:spChg>
        <pc:picChg chg="add mod">
          <ac:chgData name="Alfred Smith" userId="3c60a3631c0db8ad" providerId="LiveId" clId="{33F7ED27-7B8C-434F-8138-8522A4BB314F}" dt="2024-08-14T06:42:12.923" v="32"/>
          <ac:picMkLst>
            <pc:docMk/>
            <pc:sldMk cId="1622878893" sldId="296"/>
            <ac:picMk id="10" creationId="{4919E891-B060-498B-8D12-1118E2B972D9}"/>
          </ac:picMkLst>
        </pc:picChg>
      </pc:sldChg>
      <pc:sldChg chg="addSp modSp new">
        <pc:chgData name="Alfred Smith" userId="3c60a3631c0db8ad" providerId="LiveId" clId="{33F7ED27-7B8C-434F-8138-8522A4BB314F}" dt="2024-08-14T06:42:06.612" v="29"/>
        <pc:sldMkLst>
          <pc:docMk/>
          <pc:sldMk cId="1707182530" sldId="297"/>
        </pc:sldMkLst>
        <pc:spChg chg="add mod">
          <ac:chgData name="Alfred Smith" userId="3c60a3631c0db8ad" providerId="LiveId" clId="{33F7ED27-7B8C-434F-8138-8522A4BB314F}" dt="2024-08-14T06:42:06.612" v="29"/>
          <ac:spMkLst>
            <pc:docMk/>
            <pc:sldMk cId="1707182530" sldId="297"/>
            <ac:spMk id="9" creationId="{FE00B96E-13E8-4A04-90FB-376C865C9322}"/>
          </ac:spMkLst>
        </pc:spChg>
        <pc:picChg chg="add mod">
          <ac:chgData name="Alfred Smith" userId="3c60a3631c0db8ad" providerId="LiveId" clId="{33F7ED27-7B8C-434F-8138-8522A4BB314F}" dt="2024-08-14T06:42:06.612" v="29"/>
          <ac:picMkLst>
            <pc:docMk/>
            <pc:sldMk cId="1707182530" sldId="297"/>
            <ac:picMk id="8" creationId="{0B1F3116-7875-4E93-A4C0-5EAE0F43D2C8}"/>
          </ac:picMkLst>
        </pc:picChg>
      </pc:sldChg>
      <pc:sldChg chg="addSp modSp new">
        <pc:chgData name="Alfred Smith" userId="3c60a3631c0db8ad" providerId="LiveId" clId="{33F7ED27-7B8C-434F-8138-8522A4BB314F}" dt="2024-08-14T06:42:00.273" v="27"/>
        <pc:sldMkLst>
          <pc:docMk/>
          <pc:sldMk cId="2886737182" sldId="298"/>
        </pc:sldMkLst>
        <pc:spChg chg="add mod">
          <ac:chgData name="Alfred Smith" userId="3c60a3631c0db8ad" providerId="LiveId" clId="{33F7ED27-7B8C-434F-8138-8522A4BB314F}" dt="2024-08-14T06:42:00.273" v="27"/>
          <ac:spMkLst>
            <pc:docMk/>
            <pc:sldMk cId="2886737182" sldId="298"/>
            <ac:spMk id="7" creationId="{168E65FA-6B83-4939-B006-8D17779CC458}"/>
          </ac:spMkLst>
        </pc:spChg>
        <pc:picChg chg="add mod">
          <ac:chgData name="Alfred Smith" userId="3c60a3631c0db8ad" providerId="LiveId" clId="{33F7ED27-7B8C-434F-8138-8522A4BB314F}" dt="2024-08-14T06:42:00.273" v="27"/>
          <ac:picMkLst>
            <pc:docMk/>
            <pc:sldMk cId="2886737182" sldId="298"/>
            <ac:picMk id="5" creationId="{89A7038D-2C77-44EB-924E-8C812AF3CAD8}"/>
          </ac:picMkLst>
        </pc:picChg>
      </pc:sldChg>
      <pc:sldChg chg="addSp modSp new">
        <pc:chgData name="Alfred Smith" userId="3c60a3631c0db8ad" providerId="LiveId" clId="{33F7ED27-7B8C-434F-8138-8522A4BB314F}" dt="2024-08-14T06:41:54.834" v="25"/>
        <pc:sldMkLst>
          <pc:docMk/>
          <pc:sldMk cId="3787038985" sldId="299"/>
        </pc:sldMkLst>
        <pc:spChg chg="add mod">
          <ac:chgData name="Alfred Smith" userId="3c60a3631c0db8ad" providerId="LiveId" clId="{33F7ED27-7B8C-434F-8138-8522A4BB314F}" dt="2024-08-14T06:41:54.834" v="25"/>
          <ac:spMkLst>
            <pc:docMk/>
            <pc:sldMk cId="3787038985" sldId="299"/>
            <ac:spMk id="7" creationId="{83BE9657-62E2-4B98-BB5F-9449433B3FF1}"/>
          </ac:spMkLst>
        </pc:spChg>
        <pc:picChg chg="add mod">
          <ac:chgData name="Alfred Smith" userId="3c60a3631c0db8ad" providerId="LiveId" clId="{33F7ED27-7B8C-434F-8138-8522A4BB314F}" dt="2024-08-14T06:41:54.834" v="25"/>
          <ac:picMkLst>
            <pc:docMk/>
            <pc:sldMk cId="3787038985" sldId="299"/>
            <ac:picMk id="5" creationId="{BB7365F4-4AD1-4178-8021-36B538EBA90B}"/>
          </ac:picMkLst>
        </pc:picChg>
      </pc:sldChg>
      <pc:sldChg chg="addSp modSp new">
        <pc:chgData name="Alfred Smith" userId="3c60a3631c0db8ad" providerId="LiveId" clId="{33F7ED27-7B8C-434F-8138-8522A4BB314F}" dt="2024-08-14T06:41:47.937" v="23"/>
        <pc:sldMkLst>
          <pc:docMk/>
          <pc:sldMk cId="3231277164" sldId="300"/>
        </pc:sldMkLst>
        <pc:spChg chg="add mod">
          <ac:chgData name="Alfred Smith" userId="3c60a3631c0db8ad" providerId="LiveId" clId="{33F7ED27-7B8C-434F-8138-8522A4BB314F}" dt="2024-08-14T06:41:47.937" v="23"/>
          <ac:spMkLst>
            <pc:docMk/>
            <pc:sldMk cId="3231277164" sldId="300"/>
            <ac:spMk id="7" creationId="{51D16CD1-2FDF-441E-8348-04B7EFC577C3}"/>
          </ac:spMkLst>
        </pc:spChg>
        <pc:picChg chg="add mod">
          <ac:chgData name="Alfred Smith" userId="3c60a3631c0db8ad" providerId="LiveId" clId="{33F7ED27-7B8C-434F-8138-8522A4BB314F}" dt="2024-08-14T06:41:47.937" v="23"/>
          <ac:picMkLst>
            <pc:docMk/>
            <pc:sldMk cId="3231277164" sldId="300"/>
            <ac:picMk id="4" creationId="{AA75BBD5-A6A4-4270-A9BD-AC473D0AAEBF}"/>
          </ac:picMkLst>
        </pc:picChg>
      </pc:sldChg>
      <pc:sldChg chg="addSp modSp new">
        <pc:chgData name="Alfred Smith" userId="3c60a3631c0db8ad" providerId="LiveId" clId="{33F7ED27-7B8C-434F-8138-8522A4BB314F}" dt="2024-08-14T06:41:42.120" v="21"/>
        <pc:sldMkLst>
          <pc:docMk/>
          <pc:sldMk cId="1527347759" sldId="301"/>
        </pc:sldMkLst>
        <pc:spChg chg="add mod">
          <ac:chgData name="Alfred Smith" userId="3c60a3631c0db8ad" providerId="LiveId" clId="{33F7ED27-7B8C-434F-8138-8522A4BB314F}" dt="2024-08-14T06:41:42.120" v="21"/>
          <ac:spMkLst>
            <pc:docMk/>
            <pc:sldMk cId="1527347759" sldId="301"/>
            <ac:spMk id="7" creationId="{A08D285E-09D4-4217-9828-DBC343837F33}"/>
          </ac:spMkLst>
        </pc:spChg>
        <pc:picChg chg="add mod">
          <ac:chgData name="Alfred Smith" userId="3c60a3631c0db8ad" providerId="LiveId" clId="{33F7ED27-7B8C-434F-8138-8522A4BB314F}" dt="2024-08-14T06:41:42.120" v="21"/>
          <ac:picMkLst>
            <pc:docMk/>
            <pc:sldMk cId="1527347759" sldId="301"/>
            <ac:picMk id="5" creationId="{CB616BD6-81B8-4E44-87A4-00720AADF772}"/>
          </ac:picMkLst>
        </pc:picChg>
      </pc:sldChg>
      <pc:sldChg chg="addSp modSp new">
        <pc:chgData name="Alfred Smith" userId="3c60a3631c0db8ad" providerId="LiveId" clId="{33F7ED27-7B8C-434F-8138-8522A4BB314F}" dt="2024-08-14T07:20:57.168" v="84"/>
        <pc:sldMkLst>
          <pc:docMk/>
          <pc:sldMk cId="1923151943" sldId="302"/>
        </pc:sldMkLst>
        <pc:spChg chg="add mod">
          <ac:chgData name="Alfred Smith" userId="3c60a3631c0db8ad" providerId="LiveId" clId="{33F7ED27-7B8C-434F-8138-8522A4BB314F}" dt="2024-08-14T07:20:57.168" v="84"/>
          <ac:spMkLst>
            <pc:docMk/>
            <pc:sldMk cId="1923151943" sldId="302"/>
            <ac:spMk id="4" creationId="{15784607-A169-FCAC-7872-C2A0EFBDFADC}"/>
          </ac:spMkLst>
        </pc:spChg>
        <pc:spChg chg="add mod">
          <ac:chgData name="Alfred Smith" userId="3c60a3631c0db8ad" providerId="LiveId" clId="{33F7ED27-7B8C-434F-8138-8522A4BB314F}" dt="2024-08-14T06:41:36.527" v="19"/>
          <ac:spMkLst>
            <pc:docMk/>
            <pc:sldMk cId="1923151943" sldId="302"/>
            <ac:spMk id="7" creationId="{84925C26-1DE8-417D-A9A4-C07D7ABD7ACB}"/>
          </ac:spMkLst>
        </pc:spChg>
        <pc:picChg chg="add mod">
          <ac:chgData name="Alfred Smith" userId="3c60a3631c0db8ad" providerId="LiveId" clId="{33F7ED27-7B8C-434F-8138-8522A4BB314F}" dt="2024-08-14T06:41:36.527" v="19"/>
          <ac:picMkLst>
            <pc:docMk/>
            <pc:sldMk cId="1923151943" sldId="302"/>
            <ac:picMk id="5" creationId="{AC025F4A-A356-480C-AAC1-9C05DD396B76}"/>
          </ac:picMkLst>
        </pc:picChg>
      </pc:sldChg>
      <pc:sldChg chg="addSp modSp new">
        <pc:chgData name="Alfred Smith" userId="3c60a3631c0db8ad" providerId="LiveId" clId="{33F7ED27-7B8C-434F-8138-8522A4BB314F}" dt="2024-08-14T06:41:28.590" v="17"/>
        <pc:sldMkLst>
          <pc:docMk/>
          <pc:sldMk cId="2445579563" sldId="303"/>
        </pc:sldMkLst>
        <pc:spChg chg="add mod">
          <ac:chgData name="Alfred Smith" userId="3c60a3631c0db8ad" providerId="LiveId" clId="{33F7ED27-7B8C-434F-8138-8522A4BB314F}" dt="2024-08-14T06:41:28.590" v="17"/>
          <ac:spMkLst>
            <pc:docMk/>
            <pc:sldMk cId="2445579563" sldId="303"/>
            <ac:spMk id="6" creationId="{F7DDEC28-9546-443E-BD77-46BB3B24B4A7}"/>
          </ac:spMkLst>
        </pc:spChg>
        <pc:picChg chg="add mod">
          <ac:chgData name="Alfred Smith" userId="3c60a3631c0db8ad" providerId="LiveId" clId="{33F7ED27-7B8C-434F-8138-8522A4BB314F}" dt="2024-08-14T06:41:28.590" v="17"/>
          <ac:picMkLst>
            <pc:docMk/>
            <pc:sldMk cId="2445579563" sldId="303"/>
            <ac:picMk id="5" creationId="{C325C9AA-70F3-4B0F-BEF5-8AE84E2B2DB4}"/>
          </ac:picMkLst>
        </pc:picChg>
      </pc:sldChg>
    </pc:docChg>
  </pc:docChgLst>
  <pc:docChgLst>
    <pc:chgData name="Leonie Smith" userId="fed1330f33f5650e" providerId="LiveId" clId="{917C4037-B5A6-4B3D-8BE7-BB442668FBCF}"/>
    <pc:docChg chg="addSld modSld">
      <pc:chgData name="Leonie Smith" userId="fed1330f33f5650e" providerId="LiveId" clId="{917C4037-B5A6-4B3D-8BE7-BB442668FBCF}" dt="2022-01-15T12:50:07.876" v="67" actId="20577"/>
      <pc:docMkLst>
        <pc:docMk/>
      </pc:docMkLst>
      <pc:sldChg chg="addSp modSp mod">
        <pc:chgData name="Leonie Smith" userId="fed1330f33f5650e" providerId="LiveId" clId="{917C4037-B5A6-4B3D-8BE7-BB442668FBCF}" dt="2022-01-15T12:44:31.210" v="20"/>
        <pc:sldMkLst>
          <pc:docMk/>
          <pc:sldMk cId="3348757415" sldId="256"/>
        </pc:sldMkLst>
        <pc:spChg chg="add mod">
          <ac:chgData name="Leonie Smith" userId="fed1330f33f5650e" providerId="LiveId" clId="{917C4037-B5A6-4B3D-8BE7-BB442668FBCF}" dt="2022-01-15T12:44:31.210" v="20"/>
          <ac:spMkLst>
            <pc:docMk/>
            <pc:sldMk cId="3348757415" sldId="256"/>
            <ac:spMk id="7" creationId="{84925C26-1DE8-417D-A9A4-C07D7ABD7ACB}"/>
          </ac:spMkLst>
        </pc:spChg>
        <pc:picChg chg="mod">
          <ac:chgData name="Leonie Smith" userId="fed1330f33f5650e" providerId="LiveId" clId="{917C4037-B5A6-4B3D-8BE7-BB442668FBCF}" dt="2022-01-15T12:37:07.532" v="1" actId="1076"/>
          <ac:picMkLst>
            <pc:docMk/>
            <pc:sldMk cId="3348757415" sldId="256"/>
            <ac:picMk id="5" creationId="{AC025F4A-A356-480C-AAC1-9C05DD396B76}"/>
          </ac:picMkLst>
        </pc:picChg>
      </pc:sldChg>
      <pc:sldChg chg="addSp delSp modSp mod">
        <pc:chgData name="Leonie Smith" userId="fed1330f33f5650e" providerId="LiveId" clId="{917C4037-B5A6-4B3D-8BE7-BB442668FBCF}" dt="2022-01-15T12:46:38.462" v="32" actId="20577"/>
        <pc:sldMkLst>
          <pc:docMk/>
          <pc:sldMk cId="1018574621" sldId="257"/>
        </pc:sldMkLst>
        <pc:spChg chg="add mod">
          <ac:chgData name="Leonie Smith" userId="fed1330f33f5650e" providerId="LiveId" clId="{917C4037-B5A6-4B3D-8BE7-BB442668FBCF}" dt="2022-01-15T12:46:38.462" v="32" actId="20577"/>
          <ac:spMkLst>
            <pc:docMk/>
            <pc:sldMk cId="1018574621" sldId="257"/>
            <ac:spMk id="7" creationId="{A08D285E-09D4-4217-9828-DBC343837F33}"/>
          </ac:spMkLst>
        </pc:spChg>
        <pc:spChg chg="add del mod">
          <ac:chgData name="Leonie Smith" userId="fed1330f33f5650e" providerId="LiveId" clId="{917C4037-B5A6-4B3D-8BE7-BB442668FBCF}" dt="2022-01-15T12:46:32.851" v="31"/>
          <ac:spMkLst>
            <pc:docMk/>
            <pc:sldMk cId="1018574621" sldId="257"/>
            <ac:spMk id="8" creationId="{2239F1E7-AC63-4663-B0D5-D04DDD9F0EC2}"/>
          </ac:spMkLst>
        </pc:spChg>
        <pc:picChg chg="mod">
          <ac:chgData name="Leonie Smith" userId="fed1330f33f5650e" providerId="LiveId" clId="{917C4037-B5A6-4B3D-8BE7-BB442668FBCF}" dt="2022-01-15T12:42:15.698" v="5" actId="1076"/>
          <ac:picMkLst>
            <pc:docMk/>
            <pc:sldMk cId="1018574621" sldId="257"/>
            <ac:picMk id="5" creationId="{CB616BD6-81B8-4E44-87A4-00720AADF772}"/>
          </ac:picMkLst>
        </pc:picChg>
      </pc:sldChg>
      <pc:sldChg chg="addSp modSp mod">
        <pc:chgData name="Leonie Smith" userId="fed1330f33f5650e" providerId="LiveId" clId="{917C4037-B5A6-4B3D-8BE7-BB442668FBCF}" dt="2022-01-15T12:46:54.428" v="34" actId="20577"/>
        <pc:sldMkLst>
          <pc:docMk/>
          <pc:sldMk cId="525752733" sldId="258"/>
        </pc:sldMkLst>
        <pc:spChg chg="add mod">
          <ac:chgData name="Leonie Smith" userId="fed1330f33f5650e" providerId="LiveId" clId="{917C4037-B5A6-4B3D-8BE7-BB442668FBCF}" dt="2022-01-15T12:46:54.428" v="34" actId="20577"/>
          <ac:spMkLst>
            <pc:docMk/>
            <pc:sldMk cId="525752733" sldId="258"/>
            <ac:spMk id="7" creationId="{51D16CD1-2FDF-441E-8348-04B7EFC577C3}"/>
          </ac:spMkLst>
        </pc:spChg>
      </pc:sldChg>
      <pc:sldChg chg="addSp modSp mod">
        <pc:chgData name="Leonie Smith" userId="fed1330f33f5650e" providerId="LiveId" clId="{917C4037-B5A6-4B3D-8BE7-BB442668FBCF}" dt="2022-01-15T12:47:13.688" v="37" actId="1076"/>
        <pc:sldMkLst>
          <pc:docMk/>
          <pc:sldMk cId="3459794170" sldId="259"/>
        </pc:sldMkLst>
        <pc:spChg chg="add mod">
          <ac:chgData name="Leonie Smith" userId="fed1330f33f5650e" providerId="LiveId" clId="{917C4037-B5A6-4B3D-8BE7-BB442668FBCF}" dt="2022-01-15T12:47:13.688" v="37" actId="1076"/>
          <ac:spMkLst>
            <pc:docMk/>
            <pc:sldMk cId="3459794170" sldId="259"/>
            <ac:spMk id="7" creationId="{83BE9657-62E2-4B98-BB5F-9449433B3FF1}"/>
          </ac:spMkLst>
        </pc:spChg>
      </pc:sldChg>
      <pc:sldChg chg="addSp modSp mod">
        <pc:chgData name="Leonie Smith" userId="fed1330f33f5650e" providerId="LiveId" clId="{917C4037-B5A6-4B3D-8BE7-BB442668FBCF}" dt="2022-01-15T12:47:33.583" v="39" actId="20577"/>
        <pc:sldMkLst>
          <pc:docMk/>
          <pc:sldMk cId="1204998267" sldId="260"/>
        </pc:sldMkLst>
        <pc:spChg chg="add mod">
          <ac:chgData name="Leonie Smith" userId="fed1330f33f5650e" providerId="LiveId" clId="{917C4037-B5A6-4B3D-8BE7-BB442668FBCF}" dt="2022-01-15T12:47:33.583" v="39" actId="20577"/>
          <ac:spMkLst>
            <pc:docMk/>
            <pc:sldMk cId="1204998267" sldId="260"/>
            <ac:spMk id="7" creationId="{168E65FA-6B83-4939-B006-8D17779CC458}"/>
          </ac:spMkLst>
        </pc:spChg>
      </pc:sldChg>
      <pc:sldChg chg="addSp modSp mod">
        <pc:chgData name="Leonie Smith" userId="fed1330f33f5650e" providerId="LiveId" clId="{917C4037-B5A6-4B3D-8BE7-BB442668FBCF}" dt="2022-01-15T12:47:46.245" v="42" actId="20577"/>
        <pc:sldMkLst>
          <pc:docMk/>
          <pc:sldMk cId="3728152200" sldId="261"/>
        </pc:sldMkLst>
        <pc:spChg chg="add mod">
          <ac:chgData name="Leonie Smith" userId="fed1330f33f5650e" providerId="LiveId" clId="{917C4037-B5A6-4B3D-8BE7-BB442668FBCF}" dt="2022-01-15T12:47:46.245" v="42" actId="20577"/>
          <ac:spMkLst>
            <pc:docMk/>
            <pc:sldMk cId="3728152200" sldId="261"/>
            <ac:spMk id="9" creationId="{FE00B96E-13E8-4A04-90FB-376C865C9322}"/>
          </ac:spMkLst>
        </pc:spChg>
        <pc:picChg chg="mod">
          <ac:chgData name="Leonie Smith" userId="fed1330f33f5650e" providerId="LiveId" clId="{917C4037-B5A6-4B3D-8BE7-BB442668FBCF}" dt="2022-01-15T12:47:39.415" v="40" actId="1076"/>
          <ac:picMkLst>
            <pc:docMk/>
            <pc:sldMk cId="3728152200" sldId="261"/>
            <ac:picMk id="8" creationId="{0B1F3116-7875-4E93-A4C0-5EAE0F43D2C8}"/>
          </ac:picMkLst>
        </pc:picChg>
      </pc:sldChg>
      <pc:sldChg chg="addSp modSp mod">
        <pc:chgData name="Leonie Smith" userId="fed1330f33f5650e" providerId="LiveId" clId="{917C4037-B5A6-4B3D-8BE7-BB442668FBCF}" dt="2022-01-15T12:48:30.182" v="45" actId="20577"/>
        <pc:sldMkLst>
          <pc:docMk/>
          <pc:sldMk cId="3350226380" sldId="262"/>
        </pc:sldMkLst>
        <pc:spChg chg="add mod">
          <ac:chgData name="Leonie Smith" userId="fed1330f33f5650e" providerId="LiveId" clId="{917C4037-B5A6-4B3D-8BE7-BB442668FBCF}" dt="2022-01-15T12:48:30.182" v="45" actId="20577"/>
          <ac:spMkLst>
            <pc:docMk/>
            <pc:sldMk cId="3350226380" sldId="262"/>
            <ac:spMk id="8" creationId="{DD81ED04-7908-40E1-814B-79459F780FC5}"/>
          </ac:spMkLst>
        </pc:spChg>
      </pc:sldChg>
      <pc:sldChg chg="addSp modSp mod">
        <pc:chgData name="Leonie Smith" userId="fed1330f33f5650e" providerId="LiveId" clId="{917C4037-B5A6-4B3D-8BE7-BB442668FBCF}" dt="2022-01-15T12:48:38.699" v="47" actId="20577"/>
        <pc:sldMkLst>
          <pc:docMk/>
          <pc:sldMk cId="814010234" sldId="263"/>
        </pc:sldMkLst>
        <pc:spChg chg="add mod">
          <ac:chgData name="Leonie Smith" userId="fed1330f33f5650e" providerId="LiveId" clId="{917C4037-B5A6-4B3D-8BE7-BB442668FBCF}" dt="2022-01-15T12:48:38.699" v="47" actId="20577"/>
          <ac:spMkLst>
            <pc:docMk/>
            <pc:sldMk cId="814010234" sldId="263"/>
            <ac:spMk id="9" creationId="{3C5632C0-2926-455B-8EB5-28ABC88EC1CB}"/>
          </ac:spMkLst>
        </pc:spChg>
      </pc:sldChg>
      <pc:sldChg chg="addSp modSp mod">
        <pc:chgData name="Leonie Smith" userId="fed1330f33f5650e" providerId="LiveId" clId="{917C4037-B5A6-4B3D-8BE7-BB442668FBCF}" dt="2022-01-15T12:48:45.217" v="49" actId="20577"/>
        <pc:sldMkLst>
          <pc:docMk/>
          <pc:sldMk cId="302978315" sldId="264"/>
        </pc:sldMkLst>
        <pc:spChg chg="add mod">
          <ac:chgData name="Leonie Smith" userId="fed1330f33f5650e" providerId="LiveId" clId="{917C4037-B5A6-4B3D-8BE7-BB442668FBCF}" dt="2022-01-15T12:48:45.217" v="49" actId="20577"/>
          <ac:spMkLst>
            <pc:docMk/>
            <pc:sldMk cId="302978315" sldId="264"/>
            <ac:spMk id="7" creationId="{26521BDC-1D00-4C3B-8598-6500F65A5DFF}"/>
          </ac:spMkLst>
        </pc:spChg>
      </pc:sldChg>
      <pc:sldChg chg="addSp modSp mod">
        <pc:chgData name="Leonie Smith" userId="fed1330f33f5650e" providerId="LiveId" clId="{917C4037-B5A6-4B3D-8BE7-BB442668FBCF}" dt="2022-01-15T12:48:59.351" v="51" actId="20577"/>
        <pc:sldMkLst>
          <pc:docMk/>
          <pc:sldMk cId="891345644" sldId="265"/>
        </pc:sldMkLst>
        <pc:spChg chg="add mod">
          <ac:chgData name="Leonie Smith" userId="fed1330f33f5650e" providerId="LiveId" clId="{917C4037-B5A6-4B3D-8BE7-BB442668FBCF}" dt="2022-01-15T12:48:59.351" v="51" actId="20577"/>
          <ac:spMkLst>
            <pc:docMk/>
            <pc:sldMk cId="891345644" sldId="265"/>
            <ac:spMk id="8" creationId="{C5C3E350-D465-4DF2-A184-40D24AA697E2}"/>
          </ac:spMkLst>
        </pc:spChg>
      </pc:sldChg>
      <pc:sldChg chg="addSp modSp mod">
        <pc:chgData name="Leonie Smith" userId="fed1330f33f5650e" providerId="LiveId" clId="{917C4037-B5A6-4B3D-8BE7-BB442668FBCF}" dt="2022-01-15T12:49:08.457" v="54" actId="20577"/>
        <pc:sldMkLst>
          <pc:docMk/>
          <pc:sldMk cId="3955896480" sldId="266"/>
        </pc:sldMkLst>
        <pc:spChg chg="add mod">
          <ac:chgData name="Leonie Smith" userId="fed1330f33f5650e" providerId="LiveId" clId="{917C4037-B5A6-4B3D-8BE7-BB442668FBCF}" dt="2022-01-15T12:49:08.457" v="54" actId="20577"/>
          <ac:spMkLst>
            <pc:docMk/>
            <pc:sldMk cId="3955896480" sldId="266"/>
            <ac:spMk id="7" creationId="{4FC8B61C-C573-4A6A-9161-CE606F303A20}"/>
          </ac:spMkLst>
        </pc:spChg>
      </pc:sldChg>
      <pc:sldChg chg="addSp modSp mod">
        <pc:chgData name="Leonie Smith" userId="fed1330f33f5650e" providerId="LiveId" clId="{917C4037-B5A6-4B3D-8BE7-BB442668FBCF}" dt="2022-01-15T12:49:34.282" v="58" actId="1076"/>
        <pc:sldMkLst>
          <pc:docMk/>
          <pc:sldMk cId="397600219" sldId="267"/>
        </pc:sldMkLst>
        <pc:spChg chg="add mod">
          <ac:chgData name="Leonie Smith" userId="fed1330f33f5650e" providerId="LiveId" clId="{917C4037-B5A6-4B3D-8BE7-BB442668FBCF}" dt="2022-01-15T12:49:18.534" v="57" actId="20577"/>
          <ac:spMkLst>
            <pc:docMk/>
            <pc:sldMk cId="397600219" sldId="267"/>
            <ac:spMk id="7" creationId="{D3679187-3C4D-4738-9F2B-CE558C9E3C81}"/>
          </ac:spMkLst>
        </pc:spChg>
        <pc:picChg chg="mod">
          <ac:chgData name="Leonie Smith" userId="fed1330f33f5650e" providerId="LiveId" clId="{917C4037-B5A6-4B3D-8BE7-BB442668FBCF}" dt="2022-01-15T12:49:34.282" v="58" actId="1076"/>
          <ac:picMkLst>
            <pc:docMk/>
            <pc:sldMk cId="397600219" sldId="267"/>
            <ac:picMk id="5" creationId="{70EBC9C3-C4F6-4A49-A45E-CAFAF0D829E0}"/>
          </ac:picMkLst>
        </pc:picChg>
      </pc:sldChg>
      <pc:sldChg chg="addSp modSp mod">
        <pc:chgData name="Leonie Smith" userId="fed1330f33f5650e" providerId="LiveId" clId="{917C4037-B5A6-4B3D-8BE7-BB442668FBCF}" dt="2022-01-15T12:49:45.128" v="61" actId="20577"/>
        <pc:sldMkLst>
          <pc:docMk/>
          <pc:sldMk cId="2269938882" sldId="268"/>
        </pc:sldMkLst>
        <pc:spChg chg="add mod">
          <ac:chgData name="Leonie Smith" userId="fed1330f33f5650e" providerId="LiveId" clId="{917C4037-B5A6-4B3D-8BE7-BB442668FBCF}" dt="2022-01-15T12:49:45.128" v="61" actId="20577"/>
          <ac:spMkLst>
            <pc:docMk/>
            <pc:sldMk cId="2269938882" sldId="268"/>
            <ac:spMk id="7" creationId="{DB2465D9-1A6C-4D37-9FC0-6A823F3185A8}"/>
          </ac:spMkLst>
        </pc:spChg>
      </pc:sldChg>
      <pc:sldChg chg="addSp modSp mod">
        <pc:chgData name="Leonie Smith" userId="fed1330f33f5650e" providerId="LiveId" clId="{917C4037-B5A6-4B3D-8BE7-BB442668FBCF}" dt="2022-01-15T12:49:58.755" v="64" actId="20577"/>
        <pc:sldMkLst>
          <pc:docMk/>
          <pc:sldMk cId="3282112143" sldId="269"/>
        </pc:sldMkLst>
        <pc:spChg chg="add mod">
          <ac:chgData name="Leonie Smith" userId="fed1330f33f5650e" providerId="LiveId" clId="{917C4037-B5A6-4B3D-8BE7-BB442668FBCF}" dt="2022-01-15T12:49:58.755" v="64" actId="20577"/>
          <ac:spMkLst>
            <pc:docMk/>
            <pc:sldMk cId="3282112143" sldId="269"/>
            <ac:spMk id="7" creationId="{E48F6156-1FBA-4237-A420-94D1FF4A4B01}"/>
          </ac:spMkLst>
        </pc:spChg>
      </pc:sldChg>
      <pc:sldChg chg="addSp modSp mod">
        <pc:chgData name="Leonie Smith" userId="fed1330f33f5650e" providerId="LiveId" clId="{917C4037-B5A6-4B3D-8BE7-BB442668FBCF}" dt="2022-01-15T12:50:07.876" v="67" actId="20577"/>
        <pc:sldMkLst>
          <pc:docMk/>
          <pc:sldMk cId="3909114327" sldId="270"/>
        </pc:sldMkLst>
        <pc:spChg chg="add mod">
          <ac:chgData name="Leonie Smith" userId="fed1330f33f5650e" providerId="LiveId" clId="{917C4037-B5A6-4B3D-8BE7-BB442668FBCF}" dt="2022-01-15T12:50:07.876" v="67" actId="20577"/>
          <ac:spMkLst>
            <pc:docMk/>
            <pc:sldMk cId="3909114327" sldId="270"/>
            <ac:spMk id="7" creationId="{BB838D16-CE22-42DF-88FD-FCD5C6E7F99B}"/>
          </ac:spMkLst>
        </pc:spChg>
        <pc:picChg chg="mod">
          <ac:chgData name="Leonie Smith" userId="fed1330f33f5650e" providerId="LiveId" clId="{917C4037-B5A6-4B3D-8BE7-BB442668FBCF}" dt="2022-01-15T12:47:59.917" v="43" actId="1076"/>
          <ac:picMkLst>
            <pc:docMk/>
            <pc:sldMk cId="3909114327" sldId="270"/>
            <ac:picMk id="3" creationId="{A701104B-F3B7-409B-A06B-A147AAFF8C21}"/>
          </ac:picMkLst>
        </pc:picChg>
      </pc:sldChg>
      <pc:sldChg chg="addSp delSp modSp add mod">
        <pc:chgData name="Leonie Smith" userId="fed1330f33f5650e" providerId="LiveId" clId="{917C4037-B5A6-4B3D-8BE7-BB442668FBCF}" dt="2022-01-15T12:44:17.675" v="19" actId="1076"/>
        <pc:sldMkLst>
          <pc:docMk/>
          <pc:sldMk cId="3475922702" sldId="287"/>
        </pc:sldMkLst>
        <pc:spChg chg="add mod">
          <ac:chgData name="Leonie Smith" userId="fed1330f33f5650e" providerId="LiveId" clId="{917C4037-B5A6-4B3D-8BE7-BB442668FBCF}" dt="2022-01-15T12:44:17.675" v="19" actId="1076"/>
          <ac:spMkLst>
            <pc:docMk/>
            <pc:sldMk cId="3475922702" sldId="287"/>
            <ac:spMk id="6" creationId="{F7DDEC28-9546-443E-BD77-46BB3B24B4A7}"/>
          </ac:spMkLst>
        </pc:spChg>
        <pc:picChg chg="add mod ord">
          <ac:chgData name="Leonie Smith" userId="fed1330f33f5650e" providerId="LiveId" clId="{917C4037-B5A6-4B3D-8BE7-BB442668FBCF}" dt="2022-01-15T12:44:05.524" v="18" actId="1076"/>
          <ac:picMkLst>
            <pc:docMk/>
            <pc:sldMk cId="3475922702" sldId="287"/>
            <ac:picMk id="5" creationId="{C325C9AA-70F3-4B0F-BEF5-8AE84E2B2DB4}"/>
          </ac:picMkLst>
        </pc:picChg>
        <pc:picChg chg="add del mod">
          <ac:chgData name="Leonie Smith" userId="fed1330f33f5650e" providerId="LiveId" clId="{917C4037-B5A6-4B3D-8BE7-BB442668FBCF}" dt="2022-01-15T12:42:51.967" v="8"/>
          <ac:picMkLst>
            <pc:docMk/>
            <pc:sldMk cId="3475922702" sldId="287"/>
            <ac:picMk id="7" creationId="{5B5F0C02-2CC7-419D-BDBF-BBBCA9EE8C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F2BCC-E949-40EA-9A06-1842F98B2205}"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D4CEC-F391-4378-A158-9DA73C7E3008}" type="slidenum">
              <a:rPr lang="en-US" smtClean="0"/>
              <a:t>‹#›</a:t>
            </a:fld>
            <a:endParaRPr lang="en-US"/>
          </a:p>
        </p:txBody>
      </p:sp>
    </p:spTree>
    <p:extLst>
      <p:ext uri="{BB962C8B-B14F-4D97-AF65-F5344CB8AC3E}">
        <p14:creationId xmlns:p14="http://schemas.microsoft.com/office/powerpoint/2010/main" val="55767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0144-704C-420C-8361-EB01B15B2961}"/>
              </a:ext>
            </a:extLst>
          </p:cNvPr>
          <p:cNvSpPr>
            <a:spLocks noGrp="1"/>
          </p:cNvSpPr>
          <p:nvPr>
            <p:ph type="title"/>
          </p:nvPr>
        </p:nvSpPr>
        <p:spPr/>
        <p:txBody>
          <a:bodyPr/>
          <a:lstStyle/>
          <a:p>
            <a:r>
              <a:rPr lang="en-IN" dirty="0"/>
              <a:t>12</a:t>
            </a:r>
          </a:p>
        </p:txBody>
      </p:sp>
      <p:pic>
        <p:nvPicPr>
          <p:cNvPr id="4" name="Audio 3">
            <a:hlinkClick r:id="" action="ppaction://media"/>
            <a:extLst>
              <a:ext uri="{FF2B5EF4-FFF2-40B4-BE49-F238E27FC236}">
                <a16:creationId xmlns:a16="http://schemas.microsoft.com/office/drawing/2014/main" id="{C4FD19FF-EC21-4A68-B465-BA3AA90A53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26076667-4E93-8958-5006-18A048EE71D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475922702"/>
      </p:ext>
    </p:extLst>
  </p:cSld>
  <p:clrMapOvr>
    <a:masterClrMapping/>
  </p:clrMapOvr>
  <mc:AlternateContent xmlns:mc="http://schemas.openxmlformats.org/markup-compatibility/2006" xmlns:p14="http://schemas.microsoft.com/office/powerpoint/2010/main">
    <mc:Choice Requires="p14">
      <p:transition spd="slow" p14:dur="2000" advTm="2958"/>
    </mc:Choice>
    <mc:Fallback xmlns="">
      <p:transition spd="slow" advTm="2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FD3C-18DC-F1C0-61AB-75DC6A87C6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19DF30-DC8D-2DB7-9006-CD7EACF7BACD}"/>
              </a:ext>
            </a:extLst>
          </p:cNvPr>
          <p:cNvSpPr>
            <a:spLocks noGrp="1"/>
          </p:cNvSpPr>
          <p:nvPr>
            <p:ph idx="1"/>
          </p:nvPr>
        </p:nvSpPr>
        <p:spPr/>
        <p:txBody>
          <a:bodyPr/>
          <a:lstStyle/>
          <a:p>
            <a:endParaRPr lang="en-US"/>
          </a:p>
        </p:txBody>
      </p:sp>
      <p:pic>
        <p:nvPicPr>
          <p:cNvPr id="5" name="Picture 4" descr="A picture containing grass, mammal, horse&#10;&#10;Description automatically generated">
            <a:extLst>
              <a:ext uri="{FF2B5EF4-FFF2-40B4-BE49-F238E27FC236}">
                <a16:creationId xmlns:a16="http://schemas.microsoft.com/office/drawing/2014/main" id="{BB7365F4-4AD1-4178-8021-36B538EBA90B}"/>
              </a:ext>
            </a:extLst>
          </p:cNvPr>
          <p:cNvPicPr>
            <a:picLocks noChangeAspect="1"/>
          </p:cNvPicPr>
          <p:nvPr/>
        </p:nvPicPr>
        <p:blipFill>
          <a:blip r:embed="rId2"/>
          <a:stretch>
            <a:fillRect/>
          </a:stretch>
        </p:blipFill>
        <p:spPr>
          <a:xfrm>
            <a:off x="0" y="0"/>
            <a:ext cx="13891846" cy="6858000"/>
          </a:xfrm>
          <a:prstGeom prst="rect">
            <a:avLst/>
          </a:prstGeom>
        </p:spPr>
      </p:pic>
      <p:sp>
        <p:nvSpPr>
          <p:cNvPr id="7" name="TextBox 6">
            <a:extLst>
              <a:ext uri="{FF2B5EF4-FFF2-40B4-BE49-F238E27FC236}">
                <a16:creationId xmlns:a16="http://schemas.microsoft.com/office/drawing/2014/main" id="{83BE9657-62E2-4B98-BB5F-9449433B3FF1}"/>
              </a:ext>
            </a:extLst>
          </p:cNvPr>
          <p:cNvSpPr txBox="1"/>
          <p:nvPr/>
        </p:nvSpPr>
        <p:spPr>
          <a:xfrm>
            <a:off x="11366500" y="15766"/>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22:3</a:t>
            </a:r>
            <a:endParaRPr lang="en-ZA" sz="3200" dirty="0">
              <a:solidFill>
                <a:schemeClr val="bg1"/>
              </a:solidFill>
            </a:endParaRPr>
          </a:p>
          <a:p>
            <a:endParaRPr lang="en-IN" dirty="0"/>
          </a:p>
        </p:txBody>
      </p:sp>
    </p:spTree>
    <p:extLst>
      <p:ext uri="{BB962C8B-B14F-4D97-AF65-F5344CB8AC3E}">
        <p14:creationId xmlns:p14="http://schemas.microsoft.com/office/powerpoint/2010/main" val="3787038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B858D63-93D0-456F-A6BC-C2004A416A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9977CB-4E37-2AC4-FC21-0228931A875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4</a:t>
            </a:r>
            <a:r>
              <a:rPr lang="bo-CN" sz="7200" dirty="0">
                <a:solidFill>
                  <a:srgbClr val="121212"/>
                </a:solidFill>
                <a:latin typeface="Inter"/>
              </a:rPr>
              <a:t>དེ་ནས་ཉིན་གསུམ་པ༌ལ། ཨབ་ར་ཧམ་གྱིས་མགོ་ཡར་བཀྱགས་ཏེ་རྒྱང་རིང་ནས་ཡུལ་དེ་མཐོང་བ༌དང༌།</a:t>
            </a:r>
            <a:endParaRPr lang="en-IN" dirty="0"/>
          </a:p>
        </p:txBody>
      </p:sp>
      <p:sp>
        <p:nvSpPr>
          <p:cNvPr id="8" name="TextBox 7">
            <a:extLst>
              <a:ext uri="{FF2B5EF4-FFF2-40B4-BE49-F238E27FC236}">
                <a16:creationId xmlns:a16="http://schemas.microsoft.com/office/drawing/2014/main" id="{8DC4DBC5-BFA0-4AD3-2E39-659E88CDE4BF}"/>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777A7B"/>
                </a:solidFill>
                <a:effectLst/>
                <a:highlight>
                  <a:srgbClr val="FFFFFF"/>
                </a:highlight>
                <a:latin typeface="Inter"/>
              </a:rPr>
              <a:t>4</a:t>
            </a:r>
            <a:r>
              <a:rPr lang="en-US" sz="5400" b="0" i="0" dirty="0">
                <a:solidFill>
                  <a:srgbClr val="121212"/>
                </a:solidFill>
                <a:effectLst/>
                <a:highlight>
                  <a:srgbClr val="FFFFFF"/>
                </a:highlight>
                <a:latin typeface="Inter"/>
              </a:rPr>
              <a:t>On the third day Abraham looked up and saw the place in the distance.</a:t>
            </a:r>
            <a:endParaRPr lang="en-IN"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4904"/>
    </mc:Choice>
    <mc:Fallback xmlns="">
      <p:transition spd="slow" advTm="4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7B14B-F328-5814-24A7-E4FB178DDA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A25CF9-67E7-E91E-533C-3EAA0B4D72D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9A7038D-2C77-44EB-924E-8C812AF3CAD8}"/>
              </a:ext>
            </a:extLst>
          </p:cNvPr>
          <p:cNvPicPr>
            <a:picLocks noChangeAspect="1"/>
          </p:cNvPicPr>
          <p:nvPr/>
        </p:nvPicPr>
        <p:blipFill>
          <a:blip r:embed="rId2"/>
          <a:stretch>
            <a:fillRect/>
          </a:stretch>
        </p:blipFill>
        <p:spPr>
          <a:xfrm>
            <a:off x="0" y="0"/>
            <a:ext cx="14429064" cy="6858000"/>
          </a:xfrm>
          <a:prstGeom prst="rect">
            <a:avLst/>
          </a:prstGeom>
        </p:spPr>
      </p:pic>
      <p:sp>
        <p:nvSpPr>
          <p:cNvPr id="7" name="TextBox 6">
            <a:extLst>
              <a:ext uri="{FF2B5EF4-FFF2-40B4-BE49-F238E27FC236}">
                <a16:creationId xmlns:a16="http://schemas.microsoft.com/office/drawing/2014/main" id="{168E65FA-6B83-4939-B006-8D17779CC45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22:4</a:t>
            </a:r>
            <a:endParaRPr lang="en-ZA" sz="3200" dirty="0">
              <a:solidFill>
                <a:schemeClr val="bg1"/>
              </a:solidFill>
            </a:endParaRPr>
          </a:p>
          <a:p>
            <a:endParaRPr lang="en-IN" dirty="0"/>
          </a:p>
        </p:txBody>
      </p:sp>
    </p:spTree>
    <p:extLst>
      <p:ext uri="{BB962C8B-B14F-4D97-AF65-F5344CB8AC3E}">
        <p14:creationId xmlns:p14="http://schemas.microsoft.com/office/powerpoint/2010/main" val="2886737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65F8790-0EEA-4F1A-B914-9A7AE0BD8E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82D32B0-4388-1FAA-F509-5C546A614B8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5</a:t>
            </a:r>
            <a:r>
              <a:rPr lang="bo-CN" sz="6000" dirty="0">
                <a:solidFill>
                  <a:srgbClr val="121212"/>
                </a:solidFill>
                <a:latin typeface="Inter"/>
              </a:rPr>
              <a:t>གཡོག་པོ་གཉིས་ལ་འདི་སྐད༌དུ། ཁྱོད་གཉིས་ཀྱིས་བོང་བུ་བཟུང་ནས་འདིར་སྒུགས༌དང༌། བདག་དང་བུ་གཉིས་ཀ་གནས་དེར་སོང་ནས་དཀོན་མཆོག་ལ་གུས་ཕྱག་ཕུལ༌རྗེས། ཕྱིར་ཁྱོད་གཉིས་ཀྱི་གམ་དུ་ཡོང་ངེས་ཡིན་ཞེས་གསུངས༌སོ།།</a:t>
            </a:r>
            <a:endParaRPr lang="en-IN" dirty="0"/>
          </a:p>
        </p:txBody>
      </p:sp>
      <p:sp>
        <p:nvSpPr>
          <p:cNvPr id="3" name="TextBox 2">
            <a:extLst>
              <a:ext uri="{FF2B5EF4-FFF2-40B4-BE49-F238E27FC236}">
                <a16:creationId xmlns:a16="http://schemas.microsoft.com/office/drawing/2014/main" id="{DB40B2CA-FD9B-79DB-5B4E-D578305711B4}"/>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highlight>
                  <a:srgbClr val="FFFFFF"/>
                </a:highlight>
                <a:latin typeface="Inter"/>
              </a:rPr>
              <a:t>5</a:t>
            </a:r>
            <a:r>
              <a:rPr lang="en-US" sz="4800" b="0" i="0" dirty="0">
                <a:solidFill>
                  <a:srgbClr val="121212"/>
                </a:solidFill>
                <a:effectLst/>
                <a:highlight>
                  <a:srgbClr val="FFFFFF"/>
                </a:highlight>
                <a:latin typeface="Inter"/>
              </a:rPr>
              <a:t>“Stay here with the donkey,” Abraham told his servants. “The boy and I will go over there to worship, and then we will return to you.”</a:t>
            </a:r>
            <a:endParaRPr lang="en-IN"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3976"/>
    </mc:Choice>
    <mc:Fallback xmlns="">
      <p:transition spd="slow" advTm="1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4FBA-C95C-0E39-20A7-745C9D1102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823B82-28F3-C841-771D-7DD2BCD6DCCD}"/>
              </a:ext>
            </a:extLst>
          </p:cNvPr>
          <p:cNvSpPr>
            <a:spLocks noGrp="1"/>
          </p:cNvSpPr>
          <p:nvPr>
            <p:ph idx="1"/>
          </p:nvPr>
        </p:nvSpPr>
        <p:spPr/>
        <p:txBody>
          <a:bodyPr/>
          <a:lstStyle/>
          <a:p>
            <a:endParaRPr lang="en-US"/>
          </a:p>
        </p:txBody>
      </p:sp>
      <p:pic>
        <p:nvPicPr>
          <p:cNvPr id="8" name="Picture 7" descr="Map&#10;&#10;Description automatically generated">
            <a:extLst>
              <a:ext uri="{FF2B5EF4-FFF2-40B4-BE49-F238E27FC236}">
                <a16:creationId xmlns:a16="http://schemas.microsoft.com/office/drawing/2014/main" id="{0B1F3116-7875-4E93-A4C0-5EAE0F43D2C8}"/>
              </a:ext>
            </a:extLst>
          </p:cNvPr>
          <p:cNvPicPr>
            <a:picLocks noChangeAspect="1"/>
          </p:cNvPicPr>
          <p:nvPr/>
        </p:nvPicPr>
        <p:blipFill>
          <a:blip r:embed="rId2"/>
          <a:stretch>
            <a:fillRect/>
          </a:stretch>
        </p:blipFill>
        <p:spPr>
          <a:xfrm>
            <a:off x="0" y="0"/>
            <a:ext cx="12192000" cy="6979194"/>
          </a:xfrm>
          <a:prstGeom prst="rect">
            <a:avLst/>
          </a:prstGeom>
        </p:spPr>
      </p:pic>
      <p:sp>
        <p:nvSpPr>
          <p:cNvPr id="9" name="TextBox 8">
            <a:extLst>
              <a:ext uri="{FF2B5EF4-FFF2-40B4-BE49-F238E27FC236}">
                <a16:creationId xmlns:a16="http://schemas.microsoft.com/office/drawing/2014/main" id="{FE00B96E-13E8-4A04-90FB-376C865C932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22:5</a:t>
            </a:r>
            <a:endParaRPr lang="en-ZA" sz="3200" dirty="0">
              <a:solidFill>
                <a:schemeClr val="bg1"/>
              </a:solidFill>
            </a:endParaRPr>
          </a:p>
          <a:p>
            <a:endParaRPr lang="en-IN" dirty="0"/>
          </a:p>
        </p:txBody>
      </p:sp>
    </p:spTree>
    <p:extLst>
      <p:ext uri="{BB962C8B-B14F-4D97-AF65-F5344CB8AC3E}">
        <p14:creationId xmlns:p14="http://schemas.microsoft.com/office/powerpoint/2010/main" val="1707182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2DAEF0B-5339-4483-A2CA-DD2AA9253B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7589074-986D-C54F-AA65-B1BDAABE08F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6</a:t>
            </a:r>
            <a:r>
              <a:rPr lang="bo-CN" sz="7200" dirty="0">
                <a:solidFill>
                  <a:srgbClr val="121212"/>
                </a:solidFill>
                <a:latin typeface="Inter"/>
              </a:rPr>
              <a:t>དེ་ནས་ཨབ་ར་ཧམ་གྱིས་བུ་ཨི་སཱག་ལ་སྦྱིན་སྲེག་གི་བུད་ཤིང་ཁུར་དུ་བཅུག་པ་དང་རང་གི་ལག་ཏུ་མེ་དང་གྲི་བཟུང་ནས་ཁོ་གཉིས་ཕ་རོལ་ཏུ༌སོང༌། </a:t>
            </a:r>
            <a:endParaRPr lang="en-IN" dirty="0"/>
          </a:p>
        </p:txBody>
      </p:sp>
      <p:sp>
        <p:nvSpPr>
          <p:cNvPr id="3" name="TextBox 2">
            <a:extLst>
              <a:ext uri="{FF2B5EF4-FFF2-40B4-BE49-F238E27FC236}">
                <a16:creationId xmlns:a16="http://schemas.microsoft.com/office/drawing/2014/main" id="{2709F9B6-B07D-9F3C-A51A-6D273962BD2D}"/>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Abraham took the wood for the burnt offering and placed it on his son Isaac. He himself carried the fire and the sacrificial knife, and the two of them walked on together.</a:t>
            </a:r>
            <a:endParaRPr lang="en-IN"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9402"/>
    </mc:Choice>
    <mc:Fallback xmlns="">
      <p:transition spd="slow" advTm="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914B-6460-6F0B-F7BE-BBA8BA9A2B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4B9EF2-F641-05F9-27D6-2248BB2E7E5E}"/>
              </a:ext>
            </a:extLst>
          </p:cNvPr>
          <p:cNvSpPr>
            <a:spLocks noGrp="1"/>
          </p:cNvSpPr>
          <p:nvPr>
            <p:ph idx="1"/>
          </p:nvPr>
        </p:nvSpPr>
        <p:spPr/>
        <p:txBody>
          <a:bodyPr/>
          <a:lstStyle/>
          <a:p>
            <a:endParaRPr lang="en-US"/>
          </a:p>
        </p:txBody>
      </p:sp>
      <p:pic>
        <p:nvPicPr>
          <p:cNvPr id="10" name="Picture 9" descr="A picture containing diagram&#10;&#10;Description automatically generated">
            <a:extLst>
              <a:ext uri="{FF2B5EF4-FFF2-40B4-BE49-F238E27FC236}">
                <a16:creationId xmlns:a16="http://schemas.microsoft.com/office/drawing/2014/main" id="{4919E891-B060-498B-8D12-1118E2B972D9}"/>
              </a:ext>
            </a:extLst>
          </p:cNvPr>
          <p:cNvPicPr>
            <a:picLocks noChangeAspect="1"/>
          </p:cNvPicPr>
          <p:nvPr/>
        </p:nvPicPr>
        <p:blipFill>
          <a:blip r:embed="rId2"/>
          <a:stretch>
            <a:fillRect/>
          </a:stretch>
        </p:blipFill>
        <p:spPr>
          <a:xfrm>
            <a:off x="0" y="-112617"/>
            <a:ext cx="12192000" cy="7083234"/>
          </a:xfrm>
          <a:prstGeom prst="rect">
            <a:avLst/>
          </a:prstGeom>
        </p:spPr>
      </p:pic>
      <p:sp>
        <p:nvSpPr>
          <p:cNvPr id="8" name="TextBox 7">
            <a:extLst>
              <a:ext uri="{FF2B5EF4-FFF2-40B4-BE49-F238E27FC236}">
                <a16:creationId xmlns:a16="http://schemas.microsoft.com/office/drawing/2014/main" id="{DD81ED04-7908-40E1-814B-79459F780FC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22:6</a:t>
            </a:r>
            <a:endParaRPr lang="en-ZA" sz="3200" dirty="0">
              <a:solidFill>
                <a:schemeClr val="bg1"/>
              </a:solidFill>
            </a:endParaRPr>
          </a:p>
          <a:p>
            <a:endParaRPr lang="en-IN" dirty="0"/>
          </a:p>
        </p:txBody>
      </p:sp>
    </p:spTree>
    <p:extLst>
      <p:ext uri="{BB962C8B-B14F-4D97-AF65-F5344CB8AC3E}">
        <p14:creationId xmlns:p14="http://schemas.microsoft.com/office/powerpoint/2010/main" val="1622878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836A5E8-9449-4E15-8223-C7F4DFB12A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622427-D5C0-A03F-BFB0-7A6D143107F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7</a:t>
            </a:r>
            <a:r>
              <a:rPr lang="bo-CN" sz="5400" dirty="0">
                <a:solidFill>
                  <a:srgbClr val="121212"/>
                </a:solidFill>
                <a:latin typeface="Inter"/>
              </a:rPr>
              <a:t>དེ་ནས་བུ་ན༌རེ། ཕ་ལགས་ཞེས་ཞུས་པ༌དང༌། ཕ་ན༌རེ། བདག་གི༌བུ། ང་རང་འདི་རུ་ཡོད་ཅེས་སྨྲས༌སོ། །ཡང་བུ་ན༌རེ། ཁྱེད་ཀྱིས་གཟིགས༌དང༌། མེ་དང་བུད་ཤིང་ཐམས་ཅད་འཛོམས༌མོད། འོན་ཀྱང་སྦྱིན་སྲེག་ཏུ་ཕུལ་བའི་ལུ་གུ་གང་དུ་ཡོད་ཅེས་ཞུས་པ༌ལ།</a:t>
            </a:r>
            <a:endParaRPr lang="en-IN" dirty="0"/>
          </a:p>
        </p:txBody>
      </p:sp>
      <p:sp>
        <p:nvSpPr>
          <p:cNvPr id="3" name="TextBox 2">
            <a:extLst>
              <a:ext uri="{FF2B5EF4-FFF2-40B4-BE49-F238E27FC236}">
                <a16:creationId xmlns:a16="http://schemas.microsoft.com/office/drawing/2014/main" id="{07FD9BE0-91A7-5903-52C5-D2FDCCBA0F5B}"/>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Then Isaac said to his father Abraham, “My father!”</a:t>
            </a:r>
          </a:p>
          <a:p>
            <a:pPr algn="l"/>
            <a:r>
              <a:rPr lang="en-US" sz="4000" b="0" i="0" dirty="0">
                <a:solidFill>
                  <a:srgbClr val="121212"/>
                </a:solidFill>
                <a:effectLst/>
                <a:highlight>
                  <a:srgbClr val="FFFFFF"/>
                </a:highlight>
                <a:latin typeface="Inter"/>
              </a:rPr>
              <a:t>“Here I am, my son,” he replied.</a:t>
            </a:r>
          </a:p>
          <a:p>
            <a:pPr algn="l"/>
            <a:r>
              <a:rPr lang="en-US" sz="4000" b="0" i="0" dirty="0">
                <a:solidFill>
                  <a:srgbClr val="121212"/>
                </a:solidFill>
                <a:effectLst/>
                <a:highlight>
                  <a:srgbClr val="FFFFFF"/>
                </a:highlight>
                <a:latin typeface="Inter"/>
              </a:rPr>
              <a:t>“The fire and the wood are here,” said Isaac, “but where is the lamb for the burnt offering?”</a:t>
            </a:r>
          </a:p>
          <a:p>
            <a:endParaRPr lang="en-IN"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5381"/>
    </mc:Choice>
    <mc:Fallback xmlns="">
      <p:transition spd="slow" advTm="1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675EB-22A1-EBF3-5E98-79A387594E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577240-DD0F-FD89-4FF2-60653617C20C}"/>
              </a:ext>
            </a:extLst>
          </p:cNvPr>
          <p:cNvSpPr>
            <a:spLocks noGrp="1"/>
          </p:cNvSpPr>
          <p:nvPr>
            <p:ph idx="1"/>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D6FB7FF4-3FF5-43CF-9E39-5676FF0E2153}"/>
              </a:ext>
            </a:extLst>
          </p:cNvPr>
          <p:cNvPicPr>
            <a:picLocks noChangeAspect="1"/>
          </p:cNvPicPr>
          <p:nvPr/>
        </p:nvPicPr>
        <p:blipFill>
          <a:blip r:embed="rId2"/>
          <a:stretch>
            <a:fillRect/>
          </a:stretch>
        </p:blipFill>
        <p:spPr>
          <a:xfrm>
            <a:off x="-7719" y="0"/>
            <a:ext cx="12258675" cy="6858000"/>
          </a:xfrm>
          <a:prstGeom prst="rect">
            <a:avLst/>
          </a:prstGeom>
        </p:spPr>
      </p:pic>
      <p:sp>
        <p:nvSpPr>
          <p:cNvPr id="9" name="TextBox 8">
            <a:extLst>
              <a:ext uri="{FF2B5EF4-FFF2-40B4-BE49-F238E27FC236}">
                <a16:creationId xmlns:a16="http://schemas.microsoft.com/office/drawing/2014/main" id="{3C5632C0-2926-455B-8EB5-28ABC88EC1C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22:7</a:t>
            </a:r>
            <a:endParaRPr lang="en-ZA" sz="3200" dirty="0">
              <a:solidFill>
                <a:schemeClr val="bg1"/>
              </a:solidFill>
            </a:endParaRPr>
          </a:p>
          <a:p>
            <a:endParaRPr lang="en-IN" dirty="0"/>
          </a:p>
        </p:txBody>
      </p:sp>
    </p:spTree>
    <p:extLst>
      <p:ext uri="{BB962C8B-B14F-4D97-AF65-F5344CB8AC3E}">
        <p14:creationId xmlns:p14="http://schemas.microsoft.com/office/powerpoint/2010/main" val="1576748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07B69FD-4D9B-4F32-A041-620B6465B8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9AFC88C-7F62-AA75-D950-853BAA21E66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8</a:t>
            </a:r>
            <a:r>
              <a:rPr lang="bo-CN" sz="7200" dirty="0">
                <a:solidFill>
                  <a:srgbClr val="121212"/>
                </a:solidFill>
                <a:latin typeface="Inter"/>
              </a:rPr>
              <a:t>ཕ་ན༌རེ། བདག་གི༌བུ། དཀོན་མཆོག་གིས་དངོས་སུ་སྦྱིན་སྲེག་གི་ལུ་གུ་གནང་ངེས་ཡིན་ཞེས་སྨྲས་པ་དང་ཕ་བུ་གཉིས་ཀ་མཉམ་དུ༌སོང༌།</a:t>
            </a:r>
            <a:endParaRPr lang="en-IN" dirty="0"/>
          </a:p>
        </p:txBody>
      </p:sp>
      <p:sp>
        <p:nvSpPr>
          <p:cNvPr id="8" name="TextBox 7">
            <a:extLst>
              <a:ext uri="{FF2B5EF4-FFF2-40B4-BE49-F238E27FC236}">
                <a16:creationId xmlns:a16="http://schemas.microsoft.com/office/drawing/2014/main" id="{247AB999-FCB6-ECDC-D250-F91A07A5E2BC}"/>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Abraham answered, “God Himself will provide the lamb for the burnt offering, my son.” And the two walked on together.</a:t>
            </a:r>
            <a:endParaRPr lang="en-IN"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9423"/>
    </mc:Choice>
    <mc:Fallback xmlns="">
      <p:transition spd="slow" advTm="9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5E88D-F301-5B06-61A3-95C213F008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7557CB-A742-4CA7-5710-F8B14FF8D959}"/>
              </a:ext>
            </a:extLst>
          </p:cNvPr>
          <p:cNvSpPr>
            <a:spLocks noGrp="1"/>
          </p:cNvSpPr>
          <p:nvPr>
            <p:ph idx="1"/>
          </p:nvPr>
        </p:nvSpPr>
        <p:spPr/>
        <p:txBody>
          <a:bodyPr/>
          <a:lstStyle/>
          <a:p>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C325C9AA-70F3-4B0F-BEF5-8AE84E2B2DB4}"/>
              </a:ext>
            </a:extLst>
          </p:cNvPr>
          <p:cNvPicPr>
            <a:picLocks noChangeAspect="1"/>
          </p:cNvPicPr>
          <p:nvPr/>
        </p:nvPicPr>
        <p:blipFill>
          <a:blip r:embed="rId2"/>
          <a:stretch>
            <a:fillRect/>
          </a:stretch>
        </p:blipFill>
        <p:spPr>
          <a:xfrm>
            <a:off x="-775108" y="0"/>
            <a:ext cx="12967108" cy="7386145"/>
          </a:xfrm>
          <a:prstGeom prst="rect">
            <a:avLst/>
          </a:prstGeom>
        </p:spPr>
      </p:pic>
      <p:sp>
        <p:nvSpPr>
          <p:cNvPr id="6" name="TextBox 5">
            <a:extLst>
              <a:ext uri="{FF2B5EF4-FFF2-40B4-BE49-F238E27FC236}">
                <a16:creationId xmlns:a16="http://schemas.microsoft.com/office/drawing/2014/main" id="{F7DDEC28-9546-443E-BD77-46BB3B24B4A7}"/>
              </a:ext>
            </a:extLst>
          </p:cNvPr>
          <p:cNvSpPr txBox="1"/>
          <p:nvPr/>
        </p:nvSpPr>
        <p:spPr>
          <a:xfrm>
            <a:off x="6585494" y="58410"/>
            <a:ext cx="4781006" cy="1938992"/>
          </a:xfrm>
          <a:prstGeom prst="rect">
            <a:avLst/>
          </a:prstGeom>
          <a:noFill/>
        </p:spPr>
        <p:txBody>
          <a:bodyPr wrap="square" rtlCol="0">
            <a:spAutoFit/>
          </a:bodyPr>
          <a:lstStyle/>
          <a:p>
            <a:pPr algn="ctr"/>
            <a:r>
              <a:rPr lang="bo-CN" sz="4000" b="1" i="0" cap="all" dirty="0">
                <a:solidFill>
                  <a:schemeClr val="bg1"/>
                </a:solidFill>
                <a:effectLst/>
                <a:latin typeface="ArialMT"/>
              </a:rPr>
              <a:t>བཀོད་པ 22</a:t>
            </a:r>
          </a:p>
          <a:p>
            <a:pPr algn="l"/>
            <a:r>
              <a:rPr lang="bo-CN" sz="4000" b="1" i="0" dirty="0">
                <a:solidFill>
                  <a:schemeClr val="bg1"/>
                </a:solidFill>
                <a:effectLst/>
                <a:latin typeface="ArialMT"/>
              </a:rPr>
              <a:t>དཀོན་མཆོག་གིས་ཨབ་ར་ཧམ་ལ་ཚོད་བལྟ་གནང་བ།</a:t>
            </a:r>
          </a:p>
        </p:txBody>
      </p:sp>
    </p:spTree>
    <p:extLst>
      <p:ext uri="{BB962C8B-B14F-4D97-AF65-F5344CB8AC3E}">
        <p14:creationId xmlns:p14="http://schemas.microsoft.com/office/powerpoint/2010/main" val="2445579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907D6-C3B8-CAB9-A401-C90B141D62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9A4149-CBEF-B5BC-F7CB-1787ADA8E959}"/>
              </a:ext>
            </a:extLst>
          </p:cNvPr>
          <p:cNvSpPr>
            <a:spLocks noGrp="1"/>
          </p:cNvSpPr>
          <p:nvPr>
            <p:ph idx="1"/>
          </p:nvPr>
        </p:nvSpPr>
        <p:spPr/>
        <p:txBody>
          <a:bodyPr/>
          <a:lstStyle/>
          <a:p>
            <a:endParaRPr lang="en-US"/>
          </a:p>
        </p:txBody>
      </p:sp>
      <p:pic>
        <p:nvPicPr>
          <p:cNvPr id="5" name="Picture 4" descr="A picture containing text, grass&#10;&#10;Description automatically generated">
            <a:extLst>
              <a:ext uri="{FF2B5EF4-FFF2-40B4-BE49-F238E27FC236}">
                <a16:creationId xmlns:a16="http://schemas.microsoft.com/office/drawing/2014/main" id="{F344E6F8-49B1-4413-8CB7-6AFFA1CB9819}"/>
              </a:ext>
            </a:extLst>
          </p:cNvPr>
          <p:cNvPicPr>
            <a:picLocks noChangeAspect="1"/>
          </p:cNvPicPr>
          <p:nvPr/>
        </p:nvPicPr>
        <p:blipFill>
          <a:blip r:embed="rId2"/>
          <a:stretch>
            <a:fillRect/>
          </a:stretch>
        </p:blipFill>
        <p:spPr>
          <a:xfrm>
            <a:off x="0" y="0"/>
            <a:ext cx="13478774" cy="6858000"/>
          </a:xfrm>
          <a:prstGeom prst="rect">
            <a:avLst/>
          </a:prstGeom>
        </p:spPr>
      </p:pic>
      <p:sp>
        <p:nvSpPr>
          <p:cNvPr id="7" name="TextBox 6">
            <a:extLst>
              <a:ext uri="{FF2B5EF4-FFF2-40B4-BE49-F238E27FC236}">
                <a16:creationId xmlns:a16="http://schemas.microsoft.com/office/drawing/2014/main" id="{26521BDC-1D00-4C3B-8598-6500F65A5DF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22:8</a:t>
            </a:r>
            <a:endParaRPr lang="en-ZA" sz="3200" dirty="0">
              <a:solidFill>
                <a:schemeClr val="bg1"/>
              </a:solidFill>
            </a:endParaRPr>
          </a:p>
          <a:p>
            <a:endParaRPr lang="en-IN" dirty="0"/>
          </a:p>
        </p:txBody>
      </p:sp>
    </p:spTree>
    <p:extLst>
      <p:ext uri="{BB962C8B-B14F-4D97-AF65-F5344CB8AC3E}">
        <p14:creationId xmlns:p14="http://schemas.microsoft.com/office/powerpoint/2010/main" val="1726703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5EB2B4A-85CF-45E2-986B-FEE3A42236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28B4E3-0575-E830-F831-DC785C8428B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9</a:t>
            </a:r>
            <a:r>
              <a:rPr lang="bo-CN" sz="5400" dirty="0">
                <a:solidFill>
                  <a:srgbClr val="121212"/>
                </a:solidFill>
                <a:latin typeface="Inter"/>
              </a:rPr>
              <a:t>དེ་ནས་ཁོ་གཉིས་དཀོན་མཆོག་གིས་བསྟན་པའི་གནས་དེར་སླེབས་པ༌དང༌། ཨབ་ར་ཧམ་གྱིས་གནས་དེ་རུ་མཆོད་ཁྲི་ཞིག་བཞེངས་པ་དང་དེའི་སྟེང་དུ་བུད་ཤིང་ལེགས་པར་བསྒྲིགས༌རྗེས། རང་གི་བུ་ཨི་སཱག་ཐག་པས་བསྡམས་ཏེ་བུད་ཤིང་གི་སྟེང་དུ༌བཞག </a:t>
            </a:r>
            <a:endParaRPr lang="en-IN" dirty="0"/>
          </a:p>
        </p:txBody>
      </p:sp>
      <p:sp>
        <p:nvSpPr>
          <p:cNvPr id="5" name="TextBox 4">
            <a:extLst>
              <a:ext uri="{FF2B5EF4-FFF2-40B4-BE49-F238E27FC236}">
                <a16:creationId xmlns:a16="http://schemas.microsoft.com/office/drawing/2014/main" id="{3A31A2DD-684C-8E23-382C-7C3C1CF2C547}"/>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9</a:t>
            </a:r>
            <a:r>
              <a:rPr lang="en-US" sz="4400" b="0" i="0" dirty="0">
                <a:solidFill>
                  <a:srgbClr val="121212"/>
                </a:solidFill>
                <a:effectLst/>
                <a:highlight>
                  <a:srgbClr val="FFFFFF"/>
                </a:highlight>
                <a:latin typeface="Inter"/>
              </a:rPr>
              <a:t>When they arrived at the place God had designated, Abraham built the altar there and arranged the wood. He bound his son Isaac and placed him on the altar, atop the wood.  </a:t>
            </a:r>
            <a:r>
              <a:rPr lang="en-US" sz="4400" b="0" i="0" dirty="0">
                <a:solidFill>
                  <a:srgbClr val="121212"/>
                </a:solidFill>
                <a:effectLst/>
                <a:latin typeface="Inter"/>
              </a:rPr>
              <a:t> </a:t>
            </a:r>
            <a:endParaRPr lang="en-IN"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2526"/>
    </mc:Choice>
    <mc:Fallback xmlns="">
      <p:transition spd="slow" advTm="12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4253-1103-6BA2-3105-5BF2669098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3E5A22-009C-4638-C0CB-8C061297449D}"/>
              </a:ext>
            </a:extLst>
          </p:cNvPr>
          <p:cNvSpPr>
            <a:spLocks noGrp="1"/>
          </p:cNvSpPr>
          <p:nvPr>
            <p:ph idx="1"/>
          </p:nvPr>
        </p:nvSpPr>
        <p:spPr/>
        <p:txBody>
          <a:bodyPr/>
          <a:lstStyle/>
          <a:p>
            <a:endParaRPr lang="en-US"/>
          </a:p>
        </p:txBody>
      </p:sp>
      <p:pic>
        <p:nvPicPr>
          <p:cNvPr id="4" name="Picture 3" descr="A picture containing text&#10;&#10;Description automatically generated">
            <a:extLst>
              <a:ext uri="{FF2B5EF4-FFF2-40B4-BE49-F238E27FC236}">
                <a16:creationId xmlns:a16="http://schemas.microsoft.com/office/drawing/2014/main" id="{2DC41536-EBEF-4163-99C8-5A6A7CE98CCB}"/>
              </a:ext>
            </a:extLst>
          </p:cNvPr>
          <p:cNvPicPr>
            <a:picLocks noChangeAspect="1"/>
          </p:cNvPicPr>
          <p:nvPr/>
        </p:nvPicPr>
        <p:blipFill>
          <a:blip r:embed="rId2"/>
          <a:stretch>
            <a:fillRect/>
          </a:stretch>
        </p:blipFill>
        <p:spPr>
          <a:xfrm>
            <a:off x="-379194" y="0"/>
            <a:ext cx="13192125" cy="6858000"/>
          </a:xfrm>
          <a:prstGeom prst="rect">
            <a:avLst/>
          </a:prstGeom>
        </p:spPr>
      </p:pic>
      <p:sp>
        <p:nvSpPr>
          <p:cNvPr id="8" name="TextBox 7">
            <a:extLst>
              <a:ext uri="{FF2B5EF4-FFF2-40B4-BE49-F238E27FC236}">
                <a16:creationId xmlns:a16="http://schemas.microsoft.com/office/drawing/2014/main" id="{C5C3E350-D465-4DF2-A184-40D24AA697E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22:9</a:t>
            </a:r>
            <a:endParaRPr lang="en-ZA" sz="3200" dirty="0">
              <a:solidFill>
                <a:schemeClr val="bg1"/>
              </a:solidFill>
            </a:endParaRPr>
          </a:p>
          <a:p>
            <a:endParaRPr lang="en-IN" dirty="0"/>
          </a:p>
        </p:txBody>
      </p:sp>
    </p:spTree>
    <p:extLst>
      <p:ext uri="{BB962C8B-B14F-4D97-AF65-F5344CB8AC3E}">
        <p14:creationId xmlns:p14="http://schemas.microsoft.com/office/powerpoint/2010/main" val="2361106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6E15CE2-783F-48D4-ADB2-1CBD78832F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B043B80-5A9A-A241-A7B3-9E07FB931EC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Inter"/>
              </a:rPr>
              <a:t>10</a:t>
            </a:r>
            <a:r>
              <a:rPr lang="bo-CN" sz="8000" dirty="0">
                <a:solidFill>
                  <a:srgbClr val="121212"/>
                </a:solidFill>
                <a:latin typeface="Inter"/>
              </a:rPr>
              <a:t>ཨབ་ར་ཧམ་གྱིས་ལག་པ་བརྐྱངས་ནས་གྲི་བླངས་ཏེ་བུ་གསོད་པར་རྩོམ་པ༌ལ།</a:t>
            </a:r>
            <a:endParaRPr lang="en-IN" dirty="0"/>
          </a:p>
        </p:txBody>
      </p:sp>
      <p:sp>
        <p:nvSpPr>
          <p:cNvPr id="8" name="TextBox 7">
            <a:extLst>
              <a:ext uri="{FF2B5EF4-FFF2-40B4-BE49-F238E27FC236}">
                <a16:creationId xmlns:a16="http://schemas.microsoft.com/office/drawing/2014/main" id="{C16AC423-9864-5C66-2E37-4F760CDA287A}"/>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10</a:t>
            </a:r>
            <a:r>
              <a:rPr lang="en-US" sz="5400" b="0" i="0" dirty="0">
                <a:solidFill>
                  <a:srgbClr val="121212"/>
                </a:solidFill>
                <a:effectLst/>
                <a:highlight>
                  <a:srgbClr val="FFFFFF"/>
                </a:highlight>
                <a:latin typeface="Inter"/>
              </a:rPr>
              <a:t>Then Abraham reached out his hand and took the knife to slaughter his son.</a:t>
            </a:r>
            <a:endParaRPr lang="en-IN"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6511"/>
    </mc:Choice>
    <mc:Fallback xmlns="">
      <p:transition spd="slow" advTm="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15EF-C1AC-A214-7417-EF1CDB2A00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57C194-0ADD-73D8-732F-5393C3C5F32E}"/>
              </a:ext>
            </a:extLst>
          </p:cNvPr>
          <p:cNvSpPr>
            <a:spLocks noGrp="1"/>
          </p:cNvSpPr>
          <p:nvPr>
            <p:ph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8240A3B5-FA42-4D04-ABD6-85DF46106F48}"/>
              </a:ext>
            </a:extLst>
          </p:cNvPr>
          <p:cNvPicPr>
            <a:picLocks noChangeAspect="1"/>
          </p:cNvPicPr>
          <p:nvPr/>
        </p:nvPicPr>
        <p:blipFill>
          <a:blip r:embed="rId2"/>
          <a:stretch>
            <a:fillRect/>
          </a:stretch>
        </p:blipFill>
        <p:spPr>
          <a:xfrm>
            <a:off x="0" y="-156575"/>
            <a:ext cx="12192000" cy="7014575"/>
          </a:xfrm>
          <a:prstGeom prst="rect">
            <a:avLst/>
          </a:prstGeom>
        </p:spPr>
      </p:pic>
      <p:sp>
        <p:nvSpPr>
          <p:cNvPr id="7" name="TextBox 6">
            <a:extLst>
              <a:ext uri="{FF2B5EF4-FFF2-40B4-BE49-F238E27FC236}">
                <a16:creationId xmlns:a16="http://schemas.microsoft.com/office/drawing/2014/main" id="{4FC8B61C-C573-4A6A-9161-CE606F303A2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22:10</a:t>
            </a:r>
            <a:endParaRPr lang="en-ZA" sz="3200" dirty="0">
              <a:solidFill>
                <a:schemeClr val="bg1"/>
              </a:solidFill>
            </a:endParaRPr>
          </a:p>
          <a:p>
            <a:endParaRPr lang="en-IN" dirty="0"/>
          </a:p>
        </p:txBody>
      </p:sp>
    </p:spTree>
    <p:extLst>
      <p:ext uri="{BB962C8B-B14F-4D97-AF65-F5344CB8AC3E}">
        <p14:creationId xmlns:p14="http://schemas.microsoft.com/office/powerpoint/2010/main" val="973410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47E24F7-E045-4EB8-8B79-6158AECFD8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BA83D9D-AC29-981C-5CD2-05E882E1901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11</a:t>
            </a:r>
            <a:r>
              <a:rPr lang="bo-CN" sz="6000" dirty="0">
                <a:solidFill>
                  <a:srgbClr val="121212"/>
                </a:solidFill>
                <a:latin typeface="Inter"/>
              </a:rPr>
              <a:t>གློ་བུར་ཉིད་ལ་དཀོན་མཆོག་ཡ་ཝཱེའི་ཕོ་ཉས་ནམ་མཁའི་ཞིང་ཁམས་ནས་ཨབ་ར༌ཧམ། ཨབ་ར་ཧམ་ཞེས་ཁོའི་མིང་ནས་བོས་པ༌དང༌། ཁོས་ང་རང་འདི་རུ་ཡོད་ཅེས་ལན་བཏབ༌བོ།། </a:t>
            </a:r>
            <a:endParaRPr lang="en-IN" dirty="0"/>
          </a:p>
        </p:txBody>
      </p:sp>
      <p:sp>
        <p:nvSpPr>
          <p:cNvPr id="8" name="TextBox 7">
            <a:extLst>
              <a:ext uri="{FF2B5EF4-FFF2-40B4-BE49-F238E27FC236}">
                <a16:creationId xmlns:a16="http://schemas.microsoft.com/office/drawing/2014/main" id="{BA092925-DCDD-23EC-0ABF-21284107916F}"/>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Just then the angel  of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called out to him from heaven, “Abraham, Abraham!”</a:t>
            </a:r>
          </a:p>
          <a:p>
            <a:pPr algn="l"/>
            <a:r>
              <a:rPr lang="en-US" sz="4400" b="0" i="0" dirty="0">
                <a:solidFill>
                  <a:srgbClr val="121212"/>
                </a:solidFill>
                <a:effectLst/>
                <a:highlight>
                  <a:srgbClr val="FFFFFF"/>
                </a:highlight>
                <a:latin typeface="Inter"/>
              </a:rPr>
              <a:t>“Here I am,” he replied.</a:t>
            </a:r>
            <a:endParaRPr lang="en-US" sz="4400" b="0" i="0" dirty="0">
              <a:solidFill>
                <a:srgbClr val="121212"/>
              </a:solidFill>
              <a:effectLst/>
              <a:latin typeface="Inter"/>
            </a:endParaRPr>
          </a:p>
          <a:p>
            <a:endParaRPr lang="en-IN" dirty="0"/>
          </a:p>
        </p:txBody>
      </p:sp>
    </p:spTree>
    <p:extLst>
      <p:ext uri="{BB962C8B-B14F-4D97-AF65-F5344CB8AC3E}">
        <p14:creationId xmlns:p14="http://schemas.microsoft.com/office/powerpoint/2010/main" val="397600219"/>
      </p:ext>
    </p:extLst>
  </p:cSld>
  <p:clrMapOvr>
    <a:masterClrMapping/>
  </p:clrMapOvr>
  <mc:AlternateContent xmlns:mc="http://schemas.openxmlformats.org/markup-compatibility/2006" xmlns:p14="http://schemas.microsoft.com/office/powerpoint/2010/main">
    <mc:Choice Requires="p14">
      <p:transition spd="slow" p14:dur="2000" advTm="8531"/>
    </mc:Choice>
    <mc:Fallback xmlns="">
      <p:transition spd="slow" advTm="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C398-7E6B-F628-D2AE-74185FB819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E3BC47-F812-4F7C-AE37-4488175C0B60}"/>
              </a:ext>
            </a:extLst>
          </p:cNvPr>
          <p:cNvSpPr>
            <a:spLocks noGrp="1"/>
          </p:cNvSpPr>
          <p:nvPr>
            <p:ph idx="1"/>
          </p:nvPr>
        </p:nvSpPr>
        <p:spPr/>
        <p:txBody>
          <a:bodyPr/>
          <a:lstStyle/>
          <a:p>
            <a:endParaRPr lang="en-US"/>
          </a:p>
        </p:txBody>
      </p:sp>
      <p:pic>
        <p:nvPicPr>
          <p:cNvPr id="5" name="Picture 4" descr="A picture containing background pattern&#10;&#10;Description automatically generated">
            <a:extLst>
              <a:ext uri="{FF2B5EF4-FFF2-40B4-BE49-F238E27FC236}">
                <a16:creationId xmlns:a16="http://schemas.microsoft.com/office/drawing/2014/main" id="{70EBC9C3-C4F6-4A49-A45E-CAFAF0D829E0}"/>
              </a:ext>
            </a:extLst>
          </p:cNvPr>
          <p:cNvPicPr>
            <a:picLocks noChangeAspect="1"/>
          </p:cNvPicPr>
          <p:nvPr/>
        </p:nvPicPr>
        <p:blipFill>
          <a:blip r:embed="rId2"/>
          <a:stretch>
            <a:fillRect/>
          </a:stretch>
        </p:blipFill>
        <p:spPr>
          <a:xfrm>
            <a:off x="-1524085" y="0"/>
            <a:ext cx="13820588" cy="6858000"/>
          </a:xfrm>
          <a:prstGeom prst="rect">
            <a:avLst/>
          </a:prstGeom>
        </p:spPr>
      </p:pic>
      <p:sp>
        <p:nvSpPr>
          <p:cNvPr id="7" name="TextBox 6">
            <a:extLst>
              <a:ext uri="{FF2B5EF4-FFF2-40B4-BE49-F238E27FC236}">
                <a16:creationId xmlns:a16="http://schemas.microsoft.com/office/drawing/2014/main" id="{D3679187-3C4D-4738-9F2B-CE558C9E3C8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22:11</a:t>
            </a:r>
            <a:endParaRPr lang="en-ZA" sz="3200" dirty="0">
              <a:solidFill>
                <a:schemeClr val="bg1"/>
              </a:solidFill>
            </a:endParaRPr>
          </a:p>
          <a:p>
            <a:endParaRPr lang="en-IN" dirty="0"/>
          </a:p>
        </p:txBody>
      </p:sp>
    </p:spTree>
    <p:extLst>
      <p:ext uri="{BB962C8B-B14F-4D97-AF65-F5344CB8AC3E}">
        <p14:creationId xmlns:p14="http://schemas.microsoft.com/office/powerpoint/2010/main" val="1897056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E4D96D7-3A28-498F-A99B-DD69B0BF11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D93D140-1C0F-0FD0-E493-4AE1AB1BD95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12</a:t>
            </a:r>
            <a:r>
              <a:rPr lang="bo-CN" sz="5400" dirty="0">
                <a:solidFill>
                  <a:srgbClr val="121212"/>
                </a:solidFill>
                <a:latin typeface="Inter"/>
              </a:rPr>
              <a:t>དེ་ནས་ཕོ་ཉས་འདི་སྐད༌དུ། ཁྱོད་ཀྱིས་བུ་དེ་ལ་ལག་པས་རེག་པར་མི༌བྱའོ། །བུ་དེ་ལ་གནོད་པ་ཅི་ཡང་བྱ་མི་རུང༌ངོ༌། །ཁྱོད་ཀྱིས་དཀོན་མཆོག་ལ་དད་གུས་བྱེད་པ་ད་ལྟ་བདག་གིས༌ཤེས། ཅིའི་ཕྱིར་ཞེ༌ན། ཁྱོད་ཀྱིས་རང་གི་བུ་གཅིག་པུ་བདག་ལ་འབུལ་བར་ཡང་མ་འཛེམ་པའི་ཕྱིར་ཡིན་ཞེས་གསུངས་པ༌དང༌། </a:t>
            </a:r>
            <a:endParaRPr lang="en-IN" dirty="0"/>
          </a:p>
        </p:txBody>
      </p:sp>
      <p:sp>
        <p:nvSpPr>
          <p:cNvPr id="8" name="TextBox 7">
            <a:extLst>
              <a:ext uri="{FF2B5EF4-FFF2-40B4-BE49-F238E27FC236}">
                <a16:creationId xmlns:a16="http://schemas.microsoft.com/office/drawing/2014/main" id="{8DB5E682-E717-22C9-A554-B4986BF1877F}"/>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highlight>
                  <a:srgbClr val="FFFFFF"/>
                </a:highlight>
                <a:latin typeface="Inter"/>
              </a:rPr>
              <a:t>12</a:t>
            </a:r>
            <a:r>
              <a:rPr lang="en-US" sz="4400" b="0" i="0" dirty="0">
                <a:solidFill>
                  <a:srgbClr val="121212"/>
                </a:solidFill>
                <a:effectLst/>
                <a:highlight>
                  <a:srgbClr val="FFFFFF"/>
                </a:highlight>
                <a:latin typeface="Inter"/>
              </a:rPr>
              <a:t>“Do not lay a hand on the boy or do anything to him,” said the angel, “for now I know that you fear God, since you have not withheld your only son from me.</a:t>
            </a:r>
            <a:endParaRPr lang="en-IN" dirty="0"/>
          </a:p>
        </p:txBody>
      </p:sp>
    </p:spTree>
    <p:extLst>
      <p:ext uri="{BB962C8B-B14F-4D97-AF65-F5344CB8AC3E}">
        <p14:creationId xmlns:p14="http://schemas.microsoft.com/office/powerpoint/2010/main" val="2269938882"/>
      </p:ext>
    </p:extLst>
  </p:cSld>
  <p:clrMapOvr>
    <a:masterClrMapping/>
  </p:clrMapOvr>
  <mc:AlternateContent xmlns:mc="http://schemas.openxmlformats.org/markup-compatibility/2006" xmlns:p14="http://schemas.microsoft.com/office/powerpoint/2010/main">
    <mc:Choice Requires="p14">
      <p:transition spd="slow" p14:dur="2000" advTm="19138"/>
    </mc:Choice>
    <mc:Fallback xmlns="">
      <p:transition spd="slow" advTm="19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3F7CA-5C23-36F7-CA69-F155945D5E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C23C83-39BC-BDC3-52E2-5BCA7DB1BA5F}"/>
              </a:ext>
            </a:extLst>
          </p:cNvPr>
          <p:cNvSpPr>
            <a:spLocks noGrp="1"/>
          </p:cNvSpPr>
          <p:nvPr>
            <p:ph idx="1"/>
          </p:nvPr>
        </p:nvSpPr>
        <p:spPr/>
        <p:txBody>
          <a:bodyPr/>
          <a:lstStyle/>
          <a:p>
            <a:endParaRPr lang="en-US"/>
          </a:p>
        </p:txBody>
      </p:sp>
      <p:pic>
        <p:nvPicPr>
          <p:cNvPr id="5" name="Picture 4" descr="A picture containing text, fabric&#10;&#10;Description automatically generated">
            <a:extLst>
              <a:ext uri="{FF2B5EF4-FFF2-40B4-BE49-F238E27FC236}">
                <a16:creationId xmlns:a16="http://schemas.microsoft.com/office/drawing/2014/main" id="{5A86AFFE-2F93-4D26-A898-55282BC27D74}"/>
              </a:ext>
            </a:extLst>
          </p:cNvPr>
          <p:cNvPicPr>
            <a:picLocks noChangeAspect="1"/>
          </p:cNvPicPr>
          <p:nvPr/>
        </p:nvPicPr>
        <p:blipFill>
          <a:blip r:embed="rId2"/>
          <a:stretch>
            <a:fillRect/>
          </a:stretch>
        </p:blipFill>
        <p:spPr>
          <a:xfrm>
            <a:off x="-1" y="-520700"/>
            <a:ext cx="12696361" cy="7378700"/>
          </a:xfrm>
          <a:prstGeom prst="rect">
            <a:avLst/>
          </a:prstGeom>
        </p:spPr>
      </p:pic>
      <p:sp>
        <p:nvSpPr>
          <p:cNvPr id="7" name="TextBox 6">
            <a:extLst>
              <a:ext uri="{FF2B5EF4-FFF2-40B4-BE49-F238E27FC236}">
                <a16:creationId xmlns:a16="http://schemas.microsoft.com/office/drawing/2014/main" id="{DB2465D9-1A6C-4D37-9FC0-6A823F3185A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22:12</a:t>
            </a:r>
            <a:endParaRPr lang="en-ZA" sz="3200" dirty="0">
              <a:solidFill>
                <a:schemeClr val="bg1"/>
              </a:solidFill>
            </a:endParaRPr>
          </a:p>
          <a:p>
            <a:endParaRPr lang="en-IN" dirty="0"/>
          </a:p>
        </p:txBody>
      </p:sp>
    </p:spTree>
    <p:extLst>
      <p:ext uri="{BB962C8B-B14F-4D97-AF65-F5344CB8AC3E}">
        <p14:creationId xmlns:p14="http://schemas.microsoft.com/office/powerpoint/2010/main" val="2125929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E340C95-ECED-4975-AA32-2706B773D4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200F5C-FDDA-1DBF-A4CD-BB776417883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13</a:t>
            </a:r>
            <a:r>
              <a:rPr lang="bo-CN" sz="6000" dirty="0">
                <a:solidFill>
                  <a:srgbClr val="121212"/>
                </a:solidFill>
                <a:latin typeface="Inter"/>
              </a:rPr>
              <a:t>ཨབ་ར་ཧམ་གྱིས་མགོ་ཡར་བཀྱགས་ནས་བལྟས་པ༌ན། ལུག་ཐུག་ཅིག་མཐོང་ཞིང་རྭ་ཅོ་གཉིས་ཚེར་མའི་གསེབ་ཏུ་ཟུག་ཡོད་པ༌ལ། ཁོང་གིས་ལུག་ཐུག་དེ་ཚེར་མ་ལས་བླངས་ཏེ་རང་གི་བུའི་ཚབ་ཏུ་དཀོན་མཆོག་ལ་སྦྱིན་སྲེག་ཏུ་ཕུལ༌ཏོ།།</a:t>
            </a:r>
            <a:endParaRPr lang="en-IN" dirty="0"/>
          </a:p>
        </p:txBody>
      </p:sp>
      <p:sp>
        <p:nvSpPr>
          <p:cNvPr id="8" name="TextBox 7">
            <a:extLst>
              <a:ext uri="{FF2B5EF4-FFF2-40B4-BE49-F238E27FC236}">
                <a16:creationId xmlns:a16="http://schemas.microsoft.com/office/drawing/2014/main" id="{C96A59C6-8C6A-D813-E018-41DA84EF4914}"/>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13</a:t>
            </a:r>
            <a:r>
              <a:rPr lang="en-US" sz="4400" b="0" i="0" dirty="0">
                <a:solidFill>
                  <a:srgbClr val="121212"/>
                </a:solidFill>
                <a:effectLst/>
                <a:highlight>
                  <a:srgbClr val="FFFFFF"/>
                </a:highlight>
                <a:latin typeface="Inter"/>
              </a:rPr>
              <a:t>Then Abraham looked up and saw behind him a ram  in a thicket, caught by its horns. So he went and took the ram and offered it as a burnt offering in place of his son.</a:t>
            </a:r>
            <a:endParaRPr lang="en-IN" dirty="0"/>
          </a:p>
        </p:txBody>
      </p:sp>
    </p:spTree>
    <p:extLst>
      <p:ext uri="{BB962C8B-B14F-4D97-AF65-F5344CB8AC3E}">
        <p14:creationId xmlns:p14="http://schemas.microsoft.com/office/powerpoint/2010/main" val="3282112143"/>
      </p:ext>
    </p:extLst>
  </p:cSld>
  <p:clrMapOvr>
    <a:masterClrMapping/>
  </p:clrMapOvr>
  <mc:AlternateContent xmlns:mc="http://schemas.openxmlformats.org/markup-compatibility/2006" xmlns:p14="http://schemas.microsoft.com/office/powerpoint/2010/main">
    <mc:Choice Requires="p14">
      <p:transition spd="slow" p14:dur="2000" advTm="10764"/>
    </mc:Choice>
    <mc:Fallback xmlns="">
      <p:transition spd="slow" advTm="10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600" b="1" i="0" cap="all" dirty="0">
                <a:solidFill>
                  <a:srgbClr val="444444"/>
                </a:solidFill>
                <a:effectLst/>
                <a:latin typeface="ArialMT"/>
              </a:rPr>
              <a:t>བཀོད་པ 22</a:t>
            </a:r>
          </a:p>
          <a:p>
            <a:pPr algn="l"/>
            <a:r>
              <a:rPr lang="bo-CN" sz="6600" b="1" i="0" dirty="0">
                <a:solidFill>
                  <a:srgbClr val="444444"/>
                </a:solidFill>
                <a:effectLst/>
                <a:latin typeface="Arial" panose="020B0604020202020204" pitchFamily="34" charset="0"/>
              </a:rPr>
              <a:t>དཀོན་མཆོག་གིས་ཨབ་ར་ཧམ་ལ་ཚོད་བལྟ་གནང་བ།</a:t>
            </a:r>
          </a:p>
        </p:txBody>
      </p:sp>
      <p:pic>
        <p:nvPicPr>
          <p:cNvPr id="3" name="Audio 2">
            <a:hlinkClick r:id="" action="ppaction://media"/>
            <a:extLst>
              <a:ext uri="{FF2B5EF4-FFF2-40B4-BE49-F238E27FC236}">
                <a16:creationId xmlns:a16="http://schemas.microsoft.com/office/drawing/2014/main" id="{4EF0DB69-F6A6-48BF-9265-41211B266E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A683D7-8CD1-BD3B-06E0-A9F8B364D917}"/>
              </a:ext>
            </a:extLst>
          </p:cNvPr>
          <p:cNvSpPr txBox="1"/>
          <p:nvPr/>
        </p:nvSpPr>
        <p:spPr>
          <a:xfrm>
            <a:off x="110836" y="166255"/>
            <a:ext cx="5818909" cy="6558102"/>
          </a:xfrm>
          <a:prstGeom prst="rect">
            <a:avLst/>
          </a:prstGeom>
          <a:noFill/>
        </p:spPr>
        <p:txBody>
          <a:bodyPr wrap="square" rtlCol="0">
            <a:noAutofit/>
          </a:bodyPr>
          <a:lstStyle/>
          <a:p>
            <a:r>
              <a:rPr lang="en-IN" sz="5400" dirty="0"/>
              <a:t> God tests Abraham</a:t>
            </a:r>
          </a:p>
          <a:p>
            <a:r>
              <a:rPr lang="en-IN" sz="5400" dirty="0"/>
              <a:t>Genesis 22:1-18</a:t>
            </a:r>
          </a:p>
        </p:txBody>
      </p:sp>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820"/>
    </mc:Choice>
    <mc:Fallback xmlns="">
      <p:transition spd="slow" advTm="4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13EA5-BE95-FB53-C049-0E31D8BCB1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92253B-4AF6-63D9-6E8D-C63DE5B696B6}"/>
              </a:ext>
            </a:extLst>
          </p:cNvPr>
          <p:cNvSpPr>
            <a:spLocks noGrp="1"/>
          </p:cNvSpPr>
          <p:nvPr>
            <p:ph idx="1"/>
          </p:nvPr>
        </p:nvSpPr>
        <p:spPr/>
        <p:txBody>
          <a:bodyPr/>
          <a:lstStyle/>
          <a:p>
            <a:endParaRPr lang="en-US"/>
          </a:p>
        </p:txBody>
      </p:sp>
      <p:pic>
        <p:nvPicPr>
          <p:cNvPr id="5" name="Picture 4" descr="Background pattern&#10;&#10;Description automatically generated">
            <a:extLst>
              <a:ext uri="{FF2B5EF4-FFF2-40B4-BE49-F238E27FC236}">
                <a16:creationId xmlns:a16="http://schemas.microsoft.com/office/drawing/2014/main" id="{4F65E0EA-98E6-4B86-8B08-66A28B909EE0}"/>
              </a:ext>
            </a:extLst>
          </p:cNvPr>
          <p:cNvPicPr>
            <a:picLocks noChangeAspect="1"/>
          </p:cNvPicPr>
          <p:nvPr/>
        </p:nvPicPr>
        <p:blipFill>
          <a:blip r:embed="rId2"/>
          <a:stretch>
            <a:fillRect/>
          </a:stretch>
        </p:blipFill>
        <p:spPr>
          <a:xfrm>
            <a:off x="0" y="0"/>
            <a:ext cx="12192000" cy="7179046"/>
          </a:xfrm>
          <a:prstGeom prst="rect">
            <a:avLst/>
          </a:prstGeom>
        </p:spPr>
      </p:pic>
      <p:sp>
        <p:nvSpPr>
          <p:cNvPr id="7" name="TextBox 6">
            <a:extLst>
              <a:ext uri="{FF2B5EF4-FFF2-40B4-BE49-F238E27FC236}">
                <a16:creationId xmlns:a16="http://schemas.microsoft.com/office/drawing/2014/main" id="{E48F6156-1FBA-4237-A420-94D1FF4A4B0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22:13</a:t>
            </a:r>
            <a:endParaRPr lang="en-ZA" sz="3200" dirty="0">
              <a:solidFill>
                <a:schemeClr val="bg1"/>
              </a:solidFill>
            </a:endParaRPr>
          </a:p>
          <a:p>
            <a:endParaRPr lang="en-IN" dirty="0"/>
          </a:p>
        </p:txBody>
      </p:sp>
    </p:spTree>
    <p:extLst>
      <p:ext uri="{BB962C8B-B14F-4D97-AF65-F5344CB8AC3E}">
        <p14:creationId xmlns:p14="http://schemas.microsoft.com/office/powerpoint/2010/main" val="3890172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1E991B9-8A5F-4823-8098-70B70D3876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5BD3A3A-7738-6163-ADD0-87F79808DA6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14</a:t>
            </a:r>
            <a:r>
              <a:rPr lang="bo-CN" sz="6000" dirty="0">
                <a:solidFill>
                  <a:srgbClr val="121212"/>
                </a:solidFill>
                <a:latin typeface="Inter"/>
              </a:rPr>
              <a:t>ཨབ་ར་ཧམ་གྱིས་གནས་དེའི་མིང་ལ་ཡ་ཝཱེས་ཡིར་ཨེ་ཞེས་བཏགས་ཤིང་དོན་ནི་དཀོན་མཆོག་ཡ་ཝཱེས་གནང་ངེས་ཡིན་ཞེས་པའོ། །ད་ལྟའི་བར་དུ་མི་རྣམས་ཀྱིས་དཀོན་མཆོག་ཡ་ཝཱེའི་རི་བོར་ཁོང་གིས་གནང་ངེས་ཡིན་ཞེས༌སྨྲའོ།།</a:t>
            </a:r>
            <a:endParaRPr lang="en-IN" dirty="0"/>
          </a:p>
        </p:txBody>
      </p:sp>
      <p:sp>
        <p:nvSpPr>
          <p:cNvPr id="5" name="TextBox 4">
            <a:extLst>
              <a:ext uri="{FF2B5EF4-FFF2-40B4-BE49-F238E27FC236}">
                <a16:creationId xmlns:a16="http://schemas.microsoft.com/office/drawing/2014/main" id="{A7ED573F-361C-7F8B-87BC-6DD58BFA0055}"/>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highlight>
                  <a:srgbClr val="FFFFFF"/>
                </a:highlight>
                <a:latin typeface="Inter"/>
              </a:rPr>
              <a:t>14</a:t>
            </a:r>
            <a:r>
              <a:rPr lang="en-US" sz="4400" b="0" i="0" dirty="0">
                <a:solidFill>
                  <a:srgbClr val="121212"/>
                </a:solidFill>
                <a:effectLst/>
                <a:highlight>
                  <a:srgbClr val="FFFFFF"/>
                </a:highlight>
                <a:latin typeface="Inter"/>
              </a:rPr>
              <a:t>And Abraham called that place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Will Provide. </a:t>
            </a:r>
            <a:r>
              <a:rPr lang="en-US" sz="4400" b="0" i="0">
                <a:solidFill>
                  <a:srgbClr val="121212"/>
                </a:solidFill>
                <a:effectLst/>
                <a:highlight>
                  <a:srgbClr val="FFFFFF"/>
                </a:highlight>
                <a:latin typeface="Inter"/>
              </a:rPr>
              <a:t>So to this day it is said, “On the mountain of the </a:t>
            </a:r>
            <a:r>
              <a:rPr lang="en-US" sz="4400" b="0" i="0" cap="small">
                <a:solidFill>
                  <a:srgbClr val="121212"/>
                </a:solidFill>
                <a:effectLst/>
                <a:highlight>
                  <a:srgbClr val="FFFFFF"/>
                </a:highlight>
                <a:latin typeface="Inter"/>
              </a:rPr>
              <a:t>Lord</a:t>
            </a:r>
            <a:r>
              <a:rPr lang="en-US" sz="4400" b="0" i="0">
                <a:solidFill>
                  <a:srgbClr val="121212"/>
                </a:solidFill>
                <a:effectLst/>
                <a:highlight>
                  <a:srgbClr val="FFFFFF"/>
                </a:highlight>
                <a:latin typeface="Inter"/>
              </a:rPr>
              <a:t> it will be provided.”</a:t>
            </a:r>
            <a:endParaRPr lang="en-IN" dirty="0"/>
          </a:p>
        </p:txBody>
      </p:sp>
    </p:spTree>
    <p:extLst>
      <p:ext uri="{BB962C8B-B14F-4D97-AF65-F5344CB8AC3E}">
        <p14:creationId xmlns:p14="http://schemas.microsoft.com/office/powerpoint/2010/main" val="3909114327"/>
      </p:ext>
    </p:extLst>
  </p:cSld>
  <p:clrMapOvr>
    <a:masterClrMapping/>
  </p:clrMapOvr>
  <mc:AlternateContent xmlns:mc="http://schemas.openxmlformats.org/markup-compatibility/2006" xmlns:p14="http://schemas.microsoft.com/office/powerpoint/2010/main">
    <mc:Choice Requires="p14">
      <p:transition spd="slow" p14:dur="2000" advTm="12418"/>
    </mc:Choice>
    <mc:Fallback xmlns="">
      <p:transition spd="slow" advTm="12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FC5E-F8D3-109C-2832-1519E06AC3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A7B69A-780F-197B-7F3A-6001CC624216}"/>
              </a:ext>
            </a:extLst>
          </p:cNvPr>
          <p:cNvSpPr>
            <a:spLocks noGrp="1"/>
          </p:cNvSpPr>
          <p:nvPr>
            <p:ph idx="1"/>
          </p:nvPr>
        </p:nvSpPr>
        <p:spPr/>
        <p:txBody>
          <a:bodyPr/>
          <a:lstStyle/>
          <a:p>
            <a:endParaRPr lang="en-US"/>
          </a:p>
        </p:txBody>
      </p:sp>
      <p:pic>
        <p:nvPicPr>
          <p:cNvPr id="4" name="Picture 3" descr="A picture containing crowd&#10;&#10;Description automatically generated">
            <a:extLst>
              <a:ext uri="{FF2B5EF4-FFF2-40B4-BE49-F238E27FC236}">
                <a16:creationId xmlns:a16="http://schemas.microsoft.com/office/drawing/2014/main" id="{A701104B-F3B7-409B-A06B-A147AAFF8C21}"/>
              </a:ext>
            </a:extLst>
          </p:cNvPr>
          <p:cNvPicPr>
            <a:picLocks noChangeAspect="1"/>
          </p:cNvPicPr>
          <p:nvPr/>
        </p:nvPicPr>
        <p:blipFill>
          <a:blip r:embed="rId2"/>
          <a:stretch>
            <a:fillRect/>
          </a:stretch>
        </p:blipFill>
        <p:spPr>
          <a:xfrm>
            <a:off x="0" y="0"/>
            <a:ext cx="12244146" cy="7063409"/>
          </a:xfrm>
          <a:prstGeom prst="rect">
            <a:avLst/>
          </a:prstGeom>
        </p:spPr>
      </p:pic>
      <p:sp>
        <p:nvSpPr>
          <p:cNvPr id="7" name="TextBox 6">
            <a:extLst>
              <a:ext uri="{FF2B5EF4-FFF2-40B4-BE49-F238E27FC236}">
                <a16:creationId xmlns:a16="http://schemas.microsoft.com/office/drawing/2014/main" id="{BB838D16-CE22-42DF-88FD-FCD5C6E7F99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22:14</a:t>
            </a:r>
            <a:endParaRPr lang="en-ZA" sz="3200" dirty="0">
              <a:solidFill>
                <a:schemeClr val="bg1"/>
              </a:solidFill>
            </a:endParaRPr>
          </a:p>
          <a:p>
            <a:endParaRPr lang="en-IN" dirty="0"/>
          </a:p>
        </p:txBody>
      </p:sp>
    </p:spTree>
    <p:extLst>
      <p:ext uri="{BB962C8B-B14F-4D97-AF65-F5344CB8AC3E}">
        <p14:creationId xmlns:p14="http://schemas.microsoft.com/office/powerpoint/2010/main" val="4079876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95E1-D9B2-BD07-E73E-34534DB42E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C9E9ED-1040-6EB6-D461-AB7F54DCE71B}"/>
              </a:ext>
            </a:extLst>
          </p:cNvPr>
          <p:cNvSpPr>
            <a:spLocks noGrp="1"/>
          </p:cNvSpPr>
          <p:nvPr>
            <p:ph idx="1"/>
          </p:nvPr>
        </p:nvSpPr>
        <p:spPr/>
        <p:txBody>
          <a:bodyPr/>
          <a:lstStyle/>
          <a:p>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AC025F4A-A356-480C-AAC1-9C05DD396B76}"/>
              </a:ext>
            </a:extLst>
          </p:cNvPr>
          <p:cNvPicPr>
            <a:picLocks noChangeAspect="1"/>
          </p:cNvPicPr>
          <p:nvPr/>
        </p:nvPicPr>
        <p:blipFill>
          <a:blip r:embed="rId2"/>
          <a:stretch>
            <a:fillRect/>
          </a:stretch>
        </p:blipFill>
        <p:spPr>
          <a:xfrm>
            <a:off x="-775108" y="-117566"/>
            <a:ext cx="12967108" cy="7386145"/>
          </a:xfrm>
          <a:prstGeom prst="rect">
            <a:avLst/>
          </a:prstGeom>
        </p:spPr>
      </p:pic>
      <p:sp>
        <p:nvSpPr>
          <p:cNvPr id="7" name="TextBox 6">
            <a:extLst>
              <a:ext uri="{FF2B5EF4-FFF2-40B4-BE49-F238E27FC236}">
                <a16:creationId xmlns:a16="http://schemas.microsoft.com/office/drawing/2014/main" id="{84925C26-1DE8-417D-A9A4-C07D7ABD7ACB}"/>
              </a:ext>
            </a:extLst>
          </p:cNvPr>
          <p:cNvSpPr txBox="1"/>
          <p:nvPr/>
        </p:nvSpPr>
        <p:spPr>
          <a:xfrm>
            <a:off x="6585494" y="58410"/>
            <a:ext cx="4781006" cy="1938992"/>
          </a:xfrm>
          <a:prstGeom prst="rect">
            <a:avLst/>
          </a:prstGeom>
          <a:noFill/>
        </p:spPr>
        <p:txBody>
          <a:bodyPr wrap="square" rtlCol="0">
            <a:spAutoFit/>
          </a:bodyPr>
          <a:lstStyle/>
          <a:p>
            <a:pPr algn="ctr"/>
            <a:r>
              <a:rPr lang="bo-CN" sz="4000" b="1" i="0" cap="all" dirty="0">
                <a:solidFill>
                  <a:schemeClr val="bg1"/>
                </a:solidFill>
                <a:effectLst/>
                <a:latin typeface="ArialMT"/>
              </a:rPr>
              <a:t>བཀོད་པ 22</a:t>
            </a:r>
          </a:p>
          <a:p>
            <a:pPr algn="l"/>
            <a:r>
              <a:rPr lang="bo-CN" sz="4000" b="1" i="0" dirty="0">
                <a:solidFill>
                  <a:schemeClr val="bg1"/>
                </a:solidFill>
                <a:effectLst/>
                <a:latin typeface="ArialMT"/>
              </a:rPr>
              <a:t>དཀོན་མཆོག་གིས་ཨབ་ར་ཧམ་ལ་ཚོད་བལྟ་གནང་བ།</a:t>
            </a:r>
          </a:p>
        </p:txBody>
      </p:sp>
      <p:sp>
        <p:nvSpPr>
          <p:cNvPr id="4" name="TextBox 2">
            <a:extLst>
              <a:ext uri="{FF2B5EF4-FFF2-40B4-BE49-F238E27FC236}">
                <a16:creationId xmlns:a16="http://schemas.microsoft.com/office/drawing/2014/main" id="{15784607-A169-FCAC-7872-C2A0EFBDFADC}"/>
              </a:ext>
            </a:extLst>
          </p:cNvPr>
          <p:cNvSpPr txBox="1"/>
          <p:nvPr/>
        </p:nvSpPr>
        <p:spPr>
          <a:xfrm>
            <a:off x="755452" y="5816918"/>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2315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CA05B24-652A-4E77-BF41-72F5CCCDAF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29AA6C2-6BFF-D97A-AD33-F9EE154826A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a:t>
            </a:r>
            <a:r>
              <a:rPr lang="bo-CN" sz="6600" dirty="0">
                <a:solidFill>
                  <a:srgbClr val="121212"/>
                </a:solidFill>
                <a:latin typeface="Inter"/>
              </a:rPr>
              <a:t>དོན་དེའི་རྗེས༌སུ། དཀོན་མཆོག་གིས་ཨབ་ར་ཧམ་ལ་བརྟག་པར་དགོངས་ཏེ་ཨབ་ར་ཧམ་ཞེས་ཁོའི་མིང་ནས་བོས་པ༌ན། ཁོ་ན༌རེ། ང་རང་འདི་རུ་ཡོད་ཅེས་ལན་བཏབ༌བོ།། </a:t>
            </a:r>
            <a:endParaRPr lang="en-IN" dirty="0"/>
          </a:p>
        </p:txBody>
      </p:sp>
      <p:sp>
        <p:nvSpPr>
          <p:cNvPr id="8" name="TextBox 7">
            <a:extLst>
              <a:ext uri="{FF2B5EF4-FFF2-40B4-BE49-F238E27FC236}">
                <a16:creationId xmlns:a16="http://schemas.microsoft.com/office/drawing/2014/main" id="{77E32E3A-6B97-CF91-38BF-CD172748B082}"/>
              </a:ext>
            </a:extLst>
          </p:cNvPr>
          <p:cNvSpPr txBox="1"/>
          <p:nvPr/>
        </p:nvSpPr>
        <p:spPr>
          <a:xfrm>
            <a:off x="110836" y="166255"/>
            <a:ext cx="5818909" cy="6558102"/>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Some time later God tested Abraham and said to him, “Abraham!”</a:t>
            </a:r>
          </a:p>
          <a:p>
            <a:pPr algn="l"/>
            <a:r>
              <a:rPr lang="en-US" sz="4800" b="0" i="0" dirty="0">
                <a:solidFill>
                  <a:srgbClr val="121212"/>
                </a:solidFill>
                <a:effectLst/>
                <a:highlight>
                  <a:srgbClr val="FFFFFF"/>
                </a:highlight>
                <a:latin typeface="Inter"/>
              </a:rPr>
              <a:t>“Here I am,” he answered.</a:t>
            </a:r>
            <a:endParaRPr lang="en-US" sz="4800" b="0" i="0" dirty="0">
              <a:solidFill>
                <a:srgbClr val="121212"/>
              </a:solidFill>
              <a:effectLst/>
              <a:latin typeface="Inter"/>
            </a:endParaRPr>
          </a:p>
          <a:p>
            <a:endParaRPr lang="en-IN" sz="4800"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9112"/>
    </mc:Choice>
    <mc:Fallback xmlns="">
      <p:transition spd="slow"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3C0E6-0ECB-C8E1-1D5B-9273B87284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FD045-FD50-3F25-90CC-0E082E8115CF}"/>
              </a:ext>
            </a:extLst>
          </p:cNvPr>
          <p:cNvSpPr>
            <a:spLocks noGrp="1"/>
          </p:cNvSpPr>
          <p:nvPr>
            <p:ph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CB616BD6-81B8-4E44-87A4-00720AADF772}"/>
              </a:ext>
            </a:extLst>
          </p:cNvPr>
          <p:cNvPicPr>
            <a:picLocks noChangeAspect="1"/>
          </p:cNvPicPr>
          <p:nvPr/>
        </p:nvPicPr>
        <p:blipFill>
          <a:blip r:embed="rId2"/>
          <a:stretch>
            <a:fillRect/>
          </a:stretch>
        </p:blipFill>
        <p:spPr>
          <a:xfrm>
            <a:off x="0" y="0"/>
            <a:ext cx="12201707" cy="6858000"/>
          </a:xfrm>
          <a:prstGeom prst="rect">
            <a:avLst/>
          </a:prstGeom>
        </p:spPr>
      </p:pic>
      <p:sp>
        <p:nvSpPr>
          <p:cNvPr id="7" name="TextBox 6">
            <a:extLst>
              <a:ext uri="{FF2B5EF4-FFF2-40B4-BE49-F238E27FC236}">
                <a16:creationId xmlns:a16="http://schemas.microsoft.com/office/drawing/2014/main" id="{A08D285E-09D4-4217-9828-DBC343837F3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a:t>
            </a:r>
            <a:endParaRPr lang="en-ZA" sz="3200" dirty="0">
              <a:solidFill>
                <a:schemeClr val="bg1"/>
              </a:solidFill>
            </a:endParaRPr>
          </a:p>
          <a:p>
            <a:endParaRPr lang="en-IN" dirty="0"/>
          </a:p>
        </p:txBody>
      </p:sp>
    </p:spTree>
    <p:extLst>
      <p:ext uri="{BB962C8B-B14F-4D97-AF65-F5344CB8AC3E}">
        <p14:creationId xmlns:p14="http://schemas.microsoft.com/office/powerpoint/2010/main" val="1527347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323CC9A-ED5C-4070-B870-DA7874869F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33F3E93-6B6E-9934-53FC-46838F49FF8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a:t>
            </a:r>
            <a:r>
              <a:rPr lang="bo-CN" sz="6000" dirty="0">
                <a:solidFill>
                  <a:srgbClr val="121212"/>
                </a:solidFill>
                <a:latin typeface="Inter"/>
              </a:rPr>
              <a:t>དེ་ནས་དཀོན་མཆོག་གིས་འདི་སྐད༌དུ། ཁྱོད་ཀྱིས་རང་གི་གཅེས་པའི་བུ་གཅིག་པུ་སྟེ་ཨི་སཱག་ཁྲིད་ནས་མོ་རེའེ་ཡཱ་ཡུལ་དུ་སོང༌དང༌། བདག་གིས་སྟོན་པར་འགྱུར་བའི་རི་བོ་ཞིག་གི་སྟེང་དུ་བུ་དེ་སྦྱིན་སྲེག་ཏུ་ཕུལ་ཞིག་ཅེས་གསུངས༌སོ།། </a:t>
            </a:r>
            <a:endParaRPr lang="en-IN" dirty="0"/>
          </a:p>
        </p:txBody>
      </p:sp>
      <p:sp>
        <p:nvSpPr>
          <p:cNvPr id="5" name="TextBox 4">
            <a:extLst>
              <a:ext uri="{FF2B5EF4-FFF2-40B4-BE49-F238E27FC236}">
                <a16:creationId xmlns:a16="http://schemas.microsoft.com/office/drawing/2014/main" id="{B5E16F94-2EF2-ED1D-8D31-002A0D923194}"/>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“Take your son,” God said, “your only son Isaac, whom you love, and go to the land of Moriah. Offer him there as a burnt offering on one of the mountains, which I will show you.”</a:t>
            </a:r>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6409"/>
    </mc:Choice>
    <mc:Fallback xmlns="">
      <p:transition spd="slow" advTm="16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604EE-7031-FB85-984F-0D2599E626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675BE-07B6-1078-9502-99E607B67126}"/>
              </a:ext>
            </a:extLst>
          </p:cNvPr>
          <p:cNvSpPr>
            <a:spLocks noGrp="1"/>
          </p:cNvSpPr>
          <p:nvPr>
            <p:ph idx="1"/>
          </p:nvPr>
        </p:nvSpPr>
        <p:spPr/>
        <p:txBody>
          <a:bodyPr/>
          <a:lstStyle/>
          <a:p>
            <a:endParaRPr lang="en-US"/>
          </a:p>
        </p:txBody>
      </p:sp>
      <p:pic>
        <p:nvPicPr>
          <p:cNvPr id="4" name="Picture 3" descr="A picture containing nature, ocean floor&#10;&#10;Description automatically generated">
            <a:extLst>
              <a:ext uri="{FF2B5EF4-FFF2-40B4-BE49-F238E27FC236}">
                <a16:creationId xmlns:a16="http://schemas.microsoft.com/office/drawing/2014/main" id="{AA75BBD5-A6A4-4270-A9BD-AC473D0AAEBF}"/>
              </a:ext>
            </a:extLst>
          </p:cNvPr>
          <p:cNvPicPr>
            <a:picLocks noChangeAspect="1"/>
          </p:cNvPicPr>
          <p:nvPr/>
        </p:nvPicPr>
        <p:blipFill>
          <a:blip r:embed="rId2"/>
          <a:stretch>
            <a:fillRect/>
          </a:stretch>
        </p:blipFill>
        <p:spPr>
          <a:xfrm>
            <a:off x="0" y="0"/>
            <a:ext cx="12703878" cy="6858000"/>
          </a:xfrm>
          <a:prstGeom prst="rect">
            <a:avLst/>
          </a:prstGeom>
        </p:spPr>
      </p:pic>
      <p:sp>
        <p:nvSpPr>
          <p:cNvPr id="7" name="TextBox 6">
            <a:extLst>
              <a:ext uri="{FF2B5EF4-FFF2-40B4-BE49-F238E27FC236}">
                <a16:creationId xmlns:a16="http://schemas.microsoft.com/office/drawing/2014/main" id="{51D16CD1-2FDF-441E-8348-04B7EFC577C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22:2</a:t>
            </a:r>
            <a:endParaRPr lang="en-ZA" sz="3200" dirty="0">
              <a:solidFill>
                <a:schemeClr val="bg1"/>
              </a:solidFill>
            </a:endParaRPr>
          </a:p>
          <a:p>
            <a:endParaRPr lang="en-IN" dirty="0"/>
          </a:p>
        </p:txBody>
      </p:sp>
    </p:spTree>
    <p:extLst>
      <p:ext uri="{BB962C8B-B14F-4D97-AF65-F5344CB8AC3E}">
        <p14:creationId xmlns:p14="http://schemas.microsoft.com/office/powerpoint/2010/main" val="3231277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389CAF4-72E5-404D-BAE9-4E97EAAAE9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4132628-CFE4-1081-DD37-F5E88B4DCDE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3</a:t>
            </a:r>
            <a:r>
              <a:rPr lang="bo-CN" sz="6000" dirty="0">
                <a:solidFill>
                  <a:srgbClr val="121212"/>
                </a:solidFill>
                <a:latin typeface="Inter"/>
              </a:rPr>
              <a:t>དེ་ནས་ཞོགས་པར་ཨབ་ར་ཧམ་ཡར་ལངས་ཏེ་བོང་བུར་སྒ་གཏད༌ཅིང༌། སྦྱིན་སྲེག་གི་བུད་ཤིང་གཏུབས་རྗེས་གཡོག་པོ་གཉིས་དང་རང་གི་བུ་ཨི་སཱག་བཅས་ཁྲིད་དེ་དཀོན་མཆོག་གི་བཀའ་བཞིན་དུ་ཡུལ་དེའི་ལམ་ལ༌ཆས། </a:t>
            </a:r>
            <a:endParaRPr lang="en-IN" dirty="0"/>
          </a:p>
        </p:txBody>
      </p:sp>
      <p:sp>
        <p:nvSpPr>
          <p:cNvPr id="8" name="TextBox 7">
            <a:extLst>
              <a:ext uri="{FF2B5EF4-FFF2-40B4-BE49-F238E27FC236}">
                <a16:creationId xmlns:a16="http://schemas.microsoft.com/office/drawing/2014/main" id="{EB7A6547-2C98-2264-42C1-894259AAD05D}"/>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So Abraham got up early the next morning, saddled his donkey, and took along two of his servants and his son Isaac. He split the wood for a burnt offering and set out for the place God had designated.</a:t>
            </a:r>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1427</Words>
  <Application>Microsoft Office PowerPoint</Application>
  <PresentationFormat>Widescreen</PresentationFormat>
  <Paragraphs>65</Paragraphs>
  <Slides>32</Slides>
  <Notes>0</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Inter</vt:lpstr>
      <vt:lpstr>Microsoft Himalaya </vt:lpstr>
      <vt:lpstr>PT Serif</vt:lpstr>
      <vt:lpstr>Symbol</vt:lpstr>
      <vt:lpstr>Times New Roman</vt:lpstr>
      <vt:lpstr>Office Theme</vt:lpstr>
      <vt:lpstr>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2024-08-14T07:21:02Z</dcterms:modified>
</cp:coreProperties>
</file>