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6" r:id="rId2"/>
    <p:sldId id="439" r:id="rId3"/>
    <p:sldId id="256" r:id="rId4"/>
    <p:sldId id="440" r:id="rId5"/>
    <p:sldId id="257" r:id="rId6"/>
    <p:sldId id="441" r:id="rId7"/>
    <p:sldId id="258" r:id="rId8"/>
    <p:sldId id="442" r:id="rId9"/>
    <p:sldId id="259" r:id="rId10"/>
    <p:sldId id="456" r:id="rId11"/>
    <p:sldId id="260" r:id="rId12"/>
    <p:sldId id="443" r:id="rId13"/>
    <p:sldId id="261" r:id="rId14"/>
    <p:sldId id="444" r:id="rId15"/>
    <p:sldId id="262" r:id="rId16"/>
    <p:sldId id="457" r:id="rId17"/>
    <p:sldId id="263" r:id="rId18"/>
    <p:sldId id="445" r:id="rId19"/>
    <p:sldId id="264" r:id="rId20"/>
    <p:sldId id="446" r:id="rId21"/>
    <p:sldId id="265" r:id="rId22"/>
    <p:sldId id="447" r:id="rId23"/>
    <p:sldId id="266" r:id="rId24"/>
    <p:sldId id="448" r:id="rId25"/>
    <p:sldId id="267" r:id="rId26"/>
    <p:sldId id="449" r:id="rId27"/>
    <p:sldId id="268" r:id="rId28"/>
    <p:sldId id="450" r:id="rId29"/>
    <p:sldId id="269" r:id="rId30"/>
    <p:sldId id="451" r:id="rId31"/>
    <p:sldId id="270" r:id="rId32"/>
    <p:sldId id="452" r:id="rId33"/>
    <p:sldId id="271" r:id="rId34"/>
    <p:sldId id="453" r:id="rId35"/>
    <p:sldId id="272" r:id="rId36"/>
    <p:sldId id="454" r:id="rId37"/>
    <p:sldId id="273" r:id="rId38"/>
    <p:sldId id="455" r:id="rId39"/>
    <p:sldId id="274" r:id="rId40"/>
    <p:sldId id="45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2B08D3-FC32-4498-A6A5-00B9C05CBAA1}" v="66" dt="2024-08-14T07:15:08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0148" autoAdjust="0"/>
  </p:normalViewPr>
  <p:slideViewPr>
    <p:cSldViewPr snapToGrid="0">
      <p:cViewPr varScale="1">
        <p:scale>
          <a:sx n="94" d="100"/>
          <a:sy n="94" d="100"/>
        </p:scale>
        <p:origin x="12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842B08D3-FC32-4498-A6A5-00B9C05CBAA1}"/>
    <pc:docChg chg="undo redo custSel addSld delSld modSld">
      <pc:chgData name="Alfred Smith" userId="3c60a3631c0db8ad" providerId="LiveId" clId="{842B08D3-FC32-4498-A6A5-00B9C05CBAA1}" dt="2024-08-14T07:15:08.949" v="138"/>
      <pc:docMkLst>
        <pc:docMk/>
      </pc:docMkLst>
      <pc:sldChg chg="addSp delSp modSp mod">
        <pc:chgData name="Alfred Smith" userId="3c60a3631c0db8ad" providerId="LiveId" clId="{842B08D3-FC32-4498-A6A5-00B9C05CBAA1}" dt="2024-08-12T08:58:22.565" v="91"/>
        <pc:sldMkLst>
          <pc:docMk/>
          <pc:sldMk cId="3254452270" sldId="256"/>
        </pc:sldMkLst>
        <pc:spChg chg="del">
          <ac:chgData name="Alfred Smith" userId="3c60a3631c0db8ad" providerId="LiveId" clId="{842B08D3-FC32-4498-A6A5-00B9C05CBAA1}" dt="2024-08-12T08:56:19.438" v="75" actId="21"/>
          <ac:spMkLst>
            <pc:docMk/>
            <pc:sldMk cId="3254452270" sldId="256"/>
            <ac:spMk id="2" creationId="{805D4832-F131-17FF-1D83-69CFC2FAF44E}"/>
          </ac:spMkLst>
        </pc:spChg>
        <pc:spChg chg="add mod">
          <ac:chgData name="Alfred Smith" userId="3c60a3631c0db8ad" providerId="LiveId" clId="{842B08D3-FC32-4498-A6A5-00B9C05CBAA1}" dt="2024-08-12T08:56:26.231" v="78"/>
          <ac:spMkLst>
            <pc:docMk/>
            <pc:sldMk cId="3254452270" sldId="256"/>
            <ac:spMk id="3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2T08:58:22.565" v="91"/>
          <ac:spMkLst>
            <pc:docMk/>
            <pc:sldMk cId="3254452270" sldId="256"/>
            <ac:spMk id="6" creationId="{BA17546E-D900-CC3D-C9D8-0D5CBBCE5CC3}"/>
          </ac:spMkLst>
        </pc:spChg>
        <pc:picChg chg="del">
          <ac:chgData name="Alfred Smith" userId="3c60a3631c0db8ad" providerId="LiveId" clId="{842B08D3-FC32-4498-A6A5-00B9C05CBAA1}" dt="2024-08-12T08:56:19.438" v="75" actId="21"/>
          <ac:picMkLst>
            <pc:docMk/>
            <pc:sldMk cId="3254452270" sldId="256"/>
            <ac:picMk id="5" creationId="{2D83FE9A-61B3-4FC0-B0C9-C40138D001FE}"/>
          </ac:picMkLst>
        </pc:picChg>
      </pc:sldChg>
      <pc:sldChg chg="addSp delSp modSp mod">
        <pc:chgData name="Alfred Smith" userId="3c60a3631c0db8ad" providerId="LiveId" clId="{842B08D3-FC32-4498-A6A5-00B9C05CBAA1}" dt="2024-08-12T08:58:37.332" v="93"/>
        <pc:sldMkLst>
          <pc:docMk/>
          <pc:sldMk cId="31134137" sldId="257"/>
        </pc:sldMkLst>
        <pc:spChg chg="add del mod">
          <ac:chgData name="Alfred Smith" userId="3c60a3631c0db8ad" providerId="LiveId" clId="{842B08D3-FC32-4498-A6A5-00B9C05CBAA1}" dt="2024-08-12T08:58:36.372" v="92" actId="478"/>
          <ac:spMkLst>
            <pc:docMk/>
            <pc:sldMk cId="31134137" sldId="257"/>
            <ac:spMk id="2" creationId="{9A13E2D8-2F59-44C1-B1D2-79C300C26DD4}"/>
          </ac:spMkLst>
        </pc:spChg>
        <pc:spChg chg="del">
          <ac:chgData name="Alfred Smith" userId="3c60a3631c0db8ad" providerId="LiveId" clId="{842B08D3-FC32-4498-A6A5-00B9C05CBAA1}" dt="2024-08-12T08:56:04.382" v="71" actId="21"/>
          <ac:spMkLst>
            <pc:docMk/>
            <pc:sldMk cId="31134137" sldId="257"/>
            <ac:spMk id="4" creationId="{A11EB274-922C-4540-B44D-4DA421CAF5D2}"/>
          </ac:spMkLst>
        </pc:spChg>
        <pc:spChg chg="add mod">
          <ac:chgData name="Alfred Smith" userId="3c60a3631c0db8ad" providerId="LiveId" clId="{842B08D3-FC32-4498-A6A5-00B9C05CBAA1}" dt="2024-08-12T08:58:37.332" v="93"/>
          <ac:spMkLst>
            <pc:docMk/>
            <pc:sldMk cId="31134137" sldId="257"/>
            <ac:spMk id="6" creationId="{A0DE0A89-71F4-8A84-66BD-8BF1B956A643}"/>
          </ac:spMkLst>
        </pc:spChg>
        <pc:spChg chg="add mod">
          <ac:chgData name="Alfred Smith" userId="3c60a3631c0db8ad" providerId="LiveId" clId="{842B08D3-FC32-4498-A6A5-00B9C05CBAA1}" dt="2024-08-12T08:58:37.332" v="93"/>
          <ac:spMkLst>
            <pc:docMk/>
            <pc:sldMk cId="31134137" sldId="257"/>
            <ac:spMk id="7" creationId="{643D88A5-9882-6DD8-14D4-65BBDF5B9E2B}"/>
          </ac:spMkLst>
        </pc:spChg>
        <pc:picChg chg="del">
          <ac:chgData name="Alfred Smith" userId="3c60a3631c0db8ad" providerId="LiveId" clId="{842B08D3-FC32-4498-A6A5-00B9C05CBAA1}" dt="2024-08-12T08:56:04.382" v="71" actId="21"/>
          <ac:picMkLst>
            <pc:docMk/>
            <pc:sldMk cId="31134137" sldId="257"/>
            <ac:picMk id="3" creationId="{BF7EE0CC-784A-47DE-B4FA-005F8FA4D40C}"/>
          </ac:picMkLst>
        </pc:picChg>
      </pc:sldChg>
      <pc:sldChg chg="addSp delSp modSp mod">
        <pc:chgData name="Alfred Smith" userId="3c60a3631c0db8ad" providerId="LiveId" clId="{842B08D3-FC32-4498-A6A5-00B9C05CBAA1}" dt="2024-08-12T08:58:51.230" v="95"/>
        <pc:sldMkLst>
          <pc:docMk/>
          <pc:sldMk cId="2231718414" sldId="258"/>
        </pc:sldMkLst>
        <pc:spChg chg="add del mod">
          <ac:chgData name="Alfred Smith" userId="3c60a3631c0db8ad" providerId="LiveId" clId="{842B08D3-FC32-4498-A6A5-00B9C05CBAA1}" dt="2024-08-12T08:58:50.424" v="94" actId="478"/>
          <ac:spMkLst>
            <pc:docMk/>
            <pc:sldMk cId="2231718414" sldId="258"/>
            <ac:spMk id="2" creationId="{9A13E2D8-2F59-44C1-B1D2-79C300C26DD4}"/>
          </ac:spMkLst>
        </pc:spChg>
        <pc:spChg chg="del">
          <ac:chgData name="Alfred Smith" userId="3c60a3631c0db8ad" providerId="LiveId" clId="{842B08D3-FC32-4498-A6A5-00B9C05CBAA1}" dt="2024-08-12T08:55:54.006" v="67" actId="21"/>
          <ac:spMkLst>
            <pc:docMk/>
            <pc:sldMk cId="2231718414" sldId="258"/>
            <ac:spMk id="5" creationId="{54636A19-88C3-4982-9044-54E054C9D5CE}"/>
          </ac:spMkLst>
        </pc:spChg>
        <pc:spChg chg="add mod">
          <ac:chgData name="Alfred Smith" userId="3c60a3631c0db8ad" providerId="LiveId" clId="{842B08D3-FC32-4498-A6A5-00B9C05CBAA1}" dt="2024-08-12T08:58:51.230" v="95"/>
          <ac:spMkLst>
            <pc:docMk/>
            <pc:sldMk cId="2231718414" sldId="258"/>
            <ac:spMk id="6" creationId="{3EAB701B-F6D4-2E62-82FC-F8A737BD6590}"/>
          </ac:spMkLst>
        </pc:spChg>
        <pc:spChg chg="add mod">
          <ac:chgData name="Alfred Smith" userId="3c60a3631c0db8ad" providerId="LiveId" clId="{842B08D3-FC32-4498-A6A5-00B9C05CBAA1}" dt="2024-08-12T08:58:51.230" v="95"/>
          <ac:spMkLst>
            <pc:docMk/>
            <pc:sldMk cId="2231718414" sldId="258"/>
            <ac:spMk id="7" creationId="{60A8549F-B62E-52BC-4443-CD2ECB7DB803}"/>
          </ac:spMkLst>
        </pc:spChg>
        <pc:picChg chg="del">
          <ac:chgData name="Alfred Smith" userId="3c60a3631c0db8ad" providerId="LiveId" clId="{842B08D3-FC32-4498-A6A5-00B9C05CBAA1}" dt="2024-08-12T08:55:54.006" v="67" actId="21"/>
          <ac:picMkLst>
            <pc:docMk/>
            <pc:sldMk cId="2231718414" sldId="258"/>
            <ac:picMk id="3" creationId="{65DD5079-CF24-4A11-B0DE-36DB50326F4C}"/>
          </ac:picMkLst>
        </pc:picChg>
      </pc:sldChg>
      <pc:sldChg chg="addSp delSp modSp mod">
        <pc:chgData name="Alfred Smith" userId="3c60a3631c0db8ad" providerId="LiveId" clId="{842B08D3-FC32-4498-A6A5-00B9C05CBAA1}" dt="2024-08-12T08:59:03.087" v="97"/>
        <pc:sldMkLst>
          <pc:docMk/>
          <pc:sldMk cId="1923416267" sldId="259"/>
        </pc:sldMkLst>
        <pc:spChg chg="add del mod">
          <ac:chgData name="Alfred Smith" userId="3c60a3631c0db8ad" providerId="LiveId" clId="{842B08D3-FC32-4498-A6A5-00B9C05CBAA1}" dt="2024-08-12T08:59:02.271" v="96" actId="478"/>
          <ac:spMkLst>
            <pc:docMk/>
            <pc:sldMk cId="1923416267" sldId="259"/>
            <ac:spMk id="2" creationId="{9A13E2D8-2F59-44C1-B1D2-79C300C26DD4}"/>
          </ac:spMkLst>
        </pc:spChg>
        <pc:spChg chg="del">
          <ac:chgData name="Alfred Smith" userId="3c60a3631c0db8ad" providerId="LiveId" clId="{842B08D3-FC32-4498-A6A5-00B9C05CBAA1}" dt="2024-08-12T08:55:44.333" v="63" actId="21"/>
          <ac:spMkLst>
            <pc:docMk/>
            <pc:sldMk cId="1923416267" sldId="259"/>
            <ac:spMk id="4" creationId="{9591B39C-5FAA-4605-92A4-F877D513CB9A}"/>
          </ac:spMkLst>
        </pc:spChg>
        <pc:spChg chg="add mod">
          <ac:chgData name="Alfred Smith" userId="3c60a3631c0db8ad" providerId="LiveId" clId="{842B08D3-FC32-4498-A6A5-00B9C05CBAA1}" dt="2024-08-12T08:59:03.087" v="97"/>
          <ac:spMkLst>
            <pc:docMk/>
            <pc:sldMk cId="1923416267" sldId="259"/>
            <ac:spMk id="5" creationId="{EE8E17F7-0290-4D76-3CA3-3D7938D56072}"/>
          </ac:spMkLst>
        </pc:spChg>
        <pc:spChg chg="add mod">
          <ac:chgData name="Alfred Smith" userId="3c60a3631c0db8ad" providerId="LiveId" clId="{842B08D3-FC32-4498-A6A5-00B9C05CBAA1}" dt="2024-08-12T08:59:03.087" v="97"/>
          <ac:spMkLst>
            <pc:docMk/>
            <pc:sldMk cId="1923416267" sldId="259"/>
            <ac:spMk id="6" creationId="{D0F3EA36-B1F2-43F6-7713-FBFFE1DAFC61}"/>
          </ac:spMkLst>
        </pc:spChg>
        <pc:picChg chg="del">
          <ac:chgData name="Alfred Smith" userId="3c60a3631c0db8ad" providerId="LiveId" clId="{842B08D3-FC32-4498-A6A5-00B9C05CBAA1}" dt="2024-08-12T08:55:44.333" v="63" actId="21"/>
          <ac:picMkLst>
            <pc:docMk/>
            <pc:sldMk cId="1923416267" sldId="259"/>
            <ac:picMk id="3" creationId="{C29DF824-A006-4511-985A-BC68FEE9FEED}"/>
          </ac:picMkLst>
        </pc:picChg>
      </pc:sldChg>
      <pc:sldChg chg="addSp delSp modSp mod">
        <pc:chgData name="Alfred Smith" userId="3c60a3631c0db8ad" providerId="LiveId" clId="{842B08D3-FC32-4498-A6A5-00B9C05CBAA1}" dt="2024-08-12T08:59:15.855" v="99"/>
        <pc:sldMkLst>
          <pc:docMk/>
          <pc:sldMk cId="2634098629" sldId="260"/>
        </pc:sldMkLst>
        <pc:spChg chg="add del mod">
          <ac:chgData name="Alfred Smith" userId="3c60a3631c0db8ad" providerId="LiveId" clId="{842B08D3-FC32-4498-A6A5-00B9C05CBAA1}" dt="2024-08-12T08:59:14.995" v="98" actId="478"/>
          <ac:spMkLst>
            <pc:docMk/>
            <pc:sldMk cId="2634098629" sldId="260"/>
            <ac:spMk id="2" creationId="{9A13E2D8-2F59-44C1-B1D2-79C300C26DD4}"/>
          </ac:spMkLst>
        </pc:spChg>
        <pc:spChg chg="del">
          <ac:chgData name="Alfred Smith" userId="3c60a3631c0db8ad" providerId="LiveId" clId="{842B08D3-FC32-4498-A6A5-00B9C05CBAA1}" dt="2024-08-12T08:55:33.625" v="59" actId="21"/>
          <ac:spMkLst>
            <pc:docMk/>
            <pc:sldMk cId="2634098629" sldId="260"/>
            <ac:spMk id="5" creationId="{8FC2A5EE-3994-4EC2-90DB-23CCCE67A7B1}"/>
          </ac:spMkLst>
        </pc:spChg>
        <pc:spChg chg="add mod">
          <ac:chgData name="Alfred Smith" userId="3c60a3631c0db8ad" providerId="LiveId" clId="{842B08D3-FC32-4498-A6A5-00B9C05CBAA1}" dt="2024-08-12T08:59:15.855" v="99"/>
          <ac:spMkLst>
            <pc:docMk/>
            <pc:sldMk cId="2634098629" sldId="260"/>
            <ac:spMk id="6" creationId="{558BEA21-71B8-BA0E-0A9E-4083A65737D0}"/>
          </ac:spMkLst>
        </pc:spChg>
        <pc:spChg chg="add mod">
          <ac:chgData name="Alfred Smith" userId="3c60a3631c0db8ad" providerId="LiveId" clId="{842B08D3-FC32-4498-A6A5-00B9C05CBAA1}" dt="2024-08-12T08:59:15.855" v="99"/>
          <ac:spMkLst>
            <pc:docMk/>
            <pc:sldMk cId="2634098629" sldId="260"/>
            <ac:spMk id="7" creationId="{E5888711-79CC-D70A-7181-C7E31C453D17}"/>
          </ac:spMkLst>
        </pc:spChg>
        <pc:picChg chg="del">
          <ac:chgData name="Alfred Smith" userId="3c60a3631c0db8ad" providerId="LiveId" clId="{842B08D3-FC32-4498-A6A5-00B9C05CBAA1}" dt="2024-08-12T08:55:33.625" v="59" actId="21"/>
          <ac:picMkLst>
            <pc:docMk/>
            <pc:sldMk cId="2634098629" sldId="260"/>
            <ac:picMk id="3" creationId="{F5095FA8-1DA2-4E69-A24D-FD41F2CE83E5}"/>
          </ac:picMkLst>
        </pc:picChg>
      </pc:sldChg>
      <pc:sldChg chg="addSp delSp modSp mod">
        <pc:chgData name="Alfred Smith" userId="3c60a3631c0db8ad" providerId="LiveId" clId="{842B08D3-FC32-4498-A6A5-00B9C05CBAA1}" dt="2024-08-12T08:59:25.991" v="101"/>
        <pc:sldMkLst>
          <pc:docMk/>
          <pc:sldMk cId="2612036477" sldId="261"/>
        </pc:sldMkLst>
        <pc:spChg chg="add del mod">
          <ac:chgData name="Alfred Smith" userId="3c60a3631c0db8ad" providerId="LiveId" clId="{842B08D3-FC32-4498-A6A5-00B9C05CBAA1}" dt="2024-08-12T08:59:25.125" v="100" actId="478"/>
          <ac:spMkLst>
            <pc:docMk/>
            <pc:sldMk cId="2612036477" sldId="261"/>
            <ac:spMk id="2" creationId="{9A13E2D8-2F59-44C1-B1D2-79C300C26DD4}"/>
          </ac:spMkLst>
        </pc:spChg>
        <pc:spChg chg="del">
          <ac:chgData name="Alfred Smith" userId="3c60a3631c0db8ad" providerId="LiveId" clId="{842B08D3-FC32-4498-A6A5-00B9C05CBAA1}" dt="2024-08-12T08:55:20.579" v="55" actId="21"/>
          <ac:spMkLst>
            <pc:docMk/>
            <pc:sldMk cId="2612036477" sldId="261"/>
            <ac:spMk id="5" creationId="{D8158663-087B-4A41-A3B3-69E2AD8B0421}"/>
          </ac:spMkLst>
        </pc:spChg>
        <pc:spChg chg="add mod">
          <ac:chgData name="Alfred Smith" userId="3c60a3631c0db8ad" providerId="LiveId" clId="{842B08D3-FC32-4498-A6A5-00B9C05CBAA1}" dt="2024-08-12T08:59:25.991" v="101"/>
          <ac:spMkLst>
            <pc:docMk/>
            <pc:sldMk cId="2612036477" sldId="261"/>
            <ac:spMk id="6" creationId="{BA6FC4ED-BF68-614A-CF87-664F53F3F923}"/>
          </ac:spMkLst>
        </pc:spChg>
        <pc:spChg chg="add mod">
          <ac:chgData name="Alfred Smith" userId="3c60a3631c0db8ad" providerId="LiveId" clId="{842B08D3-FC32-4498-A6A5-00B9C05CBAA1}" dt="2024-08-12T08:59:25.991" v="101"/>
          <ac:spMkLst>
            <pc:docMk/>
            <pc:sldMk cId="2612036477" sldId="261"/>
            <ac:spMk id="7" creationId="{CAC0B19A-844E-7A6D-5206-27A8425643BF}"/>
          </ac:spMkLst>
        </pc:spChg>
        <pc:picChg chg="del">
          <ac:chgData name="Alfred Smith" userId="3c60a3631c0db8ad" providerId="LiveId" clId="{842B08D3-FC32-4498-A6A5-00B9C05CBAA1}" dt="2024-08-12T08:55:20.579" v="55" actId="21"/>
          <ac:picMkLst>
            <pc:docMk/>
            <pc:sldMk cId="2612036477" sldId="261"/>
            <ac:picMk id="3" creationId="{37ABA44B-1D0A-4658-ADDB-DA9000DC805A}"/>
          </ac:picMkLst>
        </pc:picChg>
      </pc:sldChg>
      <pc:sldChg chg="addSp delSp modSp mod">
        <pc:chgData name="Alfred Smith" userId="3c60a3631c0db8ad" providerId="LiveId" clId="{842B08D3-FC32-4498-A6A5-00B9C05CBAA1}" dt="2024-08-12T08:59:36.737" v="103"/>
        <pc:sldMkLst>
          <pc:docMk/>
          <pc:sldMk cId="1346849549" sldId="262"/>
        </pc:sldMkLst>
        <pc:spChg chg="add del mod">
          <ac:chgData name="Alfred Smith" userId="3c60a3631c0db8ad" providerId="LiveId" clId="{842B08D3-FC32-4498-A6A5-00B9C05CBAA1}" dt="2024-08-12T08:59:35.851" v="102" actId="478"/>
          <ac:spMkLst>
            <pc:docMk/>
            <pc:sldMk cId="1346849549" sldId="262"/>
            <ac:spMk id="2" creationId="{9A13E2D8-2F59-44C1-B1D2-79C300C26DD4}"/>
          </ac:spMkLst>
        </pc:spChg>
        <pc:spChg chg="del">
          <ac:chgData name="Alfred Smith" userId="3c60a3631c0db8ad" providerId="LiveId" clId="{842B08D3-FC32-4498-A6A5-00B9C05CBAA1}" dt="2024-08-12T08:55:10.388" v="51" actId="21"/>
          <ac:spMkLst>
            <pc:docMk/>
            <pc:sldMk cId="1346849549" sldId="262"/>
            <ac:spMk id="4" creationId="{350B0E6C-49DE-481D-88FC-C469214166D1}"/>
          </ac:spMkLst>
        </pc:spChg>
        <pc:spChg chg="add mod">
          <ac:chgData name="Alfred Smith" userId="3c60a3631c0db8ad" providerId="LiveId" clId="{842B08D3-FC32-4498-A6A5-00B9C05CBAA1}" dt="2024-08-12T08:59:36.737" v="103"/>
          <ac:spMkLst>
            <pc:docMk/>
            <pc:sldMk cId="1346849549" sldId="262"/>
            <ac:spMk id="5" creationId="{EB6236D3-6984-59DC-0194-E8B19044DCCC}"/>
          </ac:spMkLst>
        </pc:spChg>
        <pc:spChg chg="add mod">
          <ac:chgData name="Alfred Smith" userId="3c60a3631c0db8ad" providerId="LiveId" clId="{842B08D3-FC32-4498-A6A5-00B9C05CBAA1}" dt="2024-08-12T08:59:36.737" v="103"/>
          <ac:spMkLst>
            <pc:docMk/>
            <pc:sldMk cId="1346849549" sldId="262"/>
            <ac:spMk id="6" creationId="{EFF5929D-E4FF-521E-37F2-76E7B0CFC386}"/>
          </ac:spMkLst>
        </pc:spChg>
        <pc:picChg chg="del">
          <ac:chgData name="Alfred Smith" userId="3c60a3631c0db8ad" providerId="LiveId" clId="{842B08D3-FC32-4498-A6A5-00B9C05CBAA1}" dt="2024-08-12T08:55:10.388" v="51" actId="21"/>
          <ac:picMkLst>
            <pc:docMk/>
            <pc:sldMk cId="1346849549" sldId="262"/>
            <ac:picMk id="3" creationId="{8459C1D1-7D6C-4A11-83D6-2EDF81550BE4}"/>
          </ac:picMkLst>
        </pc:picChg>
      </pc:sldChg>
      <pc:sldChg chg="addSp delSp modSp mod">
        <pc:chgData name="Alfred Smith" userId="3c60a3631c0db8ad" providerId="LiveId" clId="{842B08D3-FC32-4498-A6A5-00B9C05CBAA1}" dt="2024-08-12T08:59:50.361" v="107"/>
        <pc:sldMkLst>
          <pc:docMk/>
          <pc:sldMk cId="58500364" sldId="263"/>
        </pc:sldMkLst>
        <pc:spChg chg="add del mod">
          <ac:chgData name="Alfred Smith" userId="3c60a3631c0db8ad" providerId="LiveId" clId="{842B08D3-FC32-4498-A6A5-00B9C05CBAA1}" dt="2024-08-12T08:59:49.493" v="106" actId="478"/>
          <ac:spMkLst>
            <pc:docMk/>
            <pc:sldMk cId="58500364" sldId="263"/>
            <ac:spMk id="2" creationId="{9A13E2D8-2F59-44C1-B1D2-79C300C26DD4}"/>
          </ac:spMkLst>
        </pc:spChg>
        <pc:spChg chg="del">
          <ac:chgData name="Alfred Smith" userId="3c60a3631c0db8ad" providerId="LiveId" clId="{842B08D3-FC32-4498-A6A5-00B9C05CBAA1}" dt="2024-08-12T08:54:57.059" v="47" actId="21"/>
          <ac:spMkLst>
            <pc:docMk/>
            <pc:sldMk cId="58500364" sldId="263"/>
            <ac:spMk id="4" creationId="{EDD13FA1-A0ED-4711-8F31-644A4467DB37}"/>
          </ac:spMkLst>
        </pc:spChg>
        <pc:spChg chg="add mod">
          <ac:chgData name="Alfred Smith" userId="3c60a3631c0db8ad" providerId="LiveId" clId="{842B08D3-FC32-4498-A6A5-00B9C05CBAA1}" dt="2024-08-12T08:59:50.361" v="107"/>
          <ac:spMkLst>
            <pc:docMk/>
            <pc:sldMk cId="58500364" sldId="263"/>
            <ac:spMk id="5" creationId="{D34D592D-ECAB-7B21-3E25-3E8F890394A9}"/>
          </ac:spMkLst>
        </pc:spChg>
        <pc:spChg chg="add mod">
          <ac:chgData name="Alfred Smith" userId="3c60a3631c0db8ad" providerId="LiveId" clId="{842B08D3-FC32-4498-A6A5-00B9C05CBAA1}" dt="2024-08-12T08:59:50.361" v="107"/>
          <ac:spMkLst>
            <pc:docMk/>
            <pc:sldMk cId="58500364" sldId="263"/>
            <ac:spMk id="7" creationId="{EF058503-5F29-2FF4-CB10-7DF705E46B17}"/>
          </ac:spMkLst>
        </pc:spChg>
        <pc:picChg chg="del">
          <ac:chgData name="Alfred Smith" userId="3c60a3631c0db8ad" providerId="LiveId" clId="{842B08D3-FC32-4498-A6A5-00B9C05CBAA1}" dt="2024-08-12T08:54:57.059" v="47" actId="21"/>
          <ac:picMkLst>
            <pc:docMk/>
            <pc:sldMk cId="58500364" sldId="263"/>
            <ac:picMk id="3" creationId="{369DC891-A158-4BC9-961E-717BEAEC4650}"/>
          </ac:picMkLst>
        </pc:picChg>
      </pc:sldChg>
      <pc:sldChg chg="addSp delSp modSp mod">
        <pc:chgData name="Alfred Smith" userId="3c60a3631c0db8ad" providerId="LiveId" clId="{842B08D3-FC32-4498-A6A5-00B9C05CBAA1}" dt="2024-08-12T09:00:09.477" v="109"/>
        <pc:sldMkLst>
          <pc:docMk/>
          <pc:sldMk cId="2301262398" sldId="264"/>
        </pc:sldMkLst>
        <pc:spChg chg="add del mod">
          <ac:chgData name="Alfred Smith" userId="3c60a3631c0db8ad" providerId="LiveId" clId="{842B08D3-FC32-4498-A6A5-00B9C05CBAA1}" dt="2024-08-12T09:00:08.575" v="108" actId="478"/>
          <ac:spMkLst>
            <pc:docMk/>
            <pc:sldMk cId="2301262398" sldId="264"/>
            <ac:spMk id="2" creationId="{9A13E2D8-2F59-44C1-B1D2-79C300C26DD4}"/>
          </ac:spMkLst>
        </pc:spChg>
        <pc:spChg chg="del">
          <ac:chgData name="Alfred Smith" userId="3c60a3631c0db8ad" providerId="LiveId" clId="{842B08D3-FC32-4498-A6A5-00B9C05CBAA1}" dt="2024-08-12T08:54:45.736" v="43" actId="21"/>
          <ac:spMkLst>
            <pc:docMk/>
            <pc:sldMk cId="2301262398" sldId="264"/>
            <ac:spMk id="4" creationId="{37EDB37A-3FB1-4EF5-AF11-D3BA9F6426A2}"/>
          </ac:spMkLst>
        </pc:spChg>
        <pc:spChg chg="add mod">
          <ac:chgData name="Alfred Smith" userId="3c60a3631c0db8ad" providerId="LiveId" clId="{842B08D3-FC32-4498-A6A5-00B9C05CBAA1}" dt="2024-08-12T09:00:09.477" v="109"/>
          <ac:spMkLst>
            <pc:docMk/>
            <pc:sldMk cId="2301262398" sldId="264"/>
            <ac:spMk id="6" creationId="{EB8B09F0-01BB-B9A9-A78D-628EFAD6AE31}"/>
          </ac:spMkLst>
        </pc:spChg>
        <pc:spChg chg="add mod">
          <ac:chgData name="Alfred Smith" userId="3c60a3631c0db8ad" providerId="LiveId" clId="{842B08D3-FC32-4498-A6A5-00B9C05CBAA1}" dt="2024-08-12T09:00:09.477" v="109"/>
          <ac:spMkLst>
            <pc:docMk/>
            <pc:sldMk cId="2301262398" sldId="264"/>
            <ac:spMk id="7" creationId="{743291B7-8D0F-555E-D054-CAB8706E08AC}"/>
          </ac:spMkLst>
        </pc:spChg>
        <pc:picChg chg="del">
          <ac:chgData name="Alfred Smith" userId="3c60a3631c0db8ad" providerId="LiveId" clId="{842B08D3-FC32-4498-A6A5-00B9C05CBAA1}" dt="2024-08-12T08:54:45.736" v="43" actId="21"/>
          <ac:picMkLst>
            <pc:docMk/>
            <pc:sldMk cId="2301262398" sldId="264"/>
            <ac:picMk id="5" creationId="{6D9D90A9-E881-4565-B008-0601F80DF0D1}"/>
          </ac:picMkLst>
        </pc:picChg>
      </pc:sldChg>
      <pc:sldChg chg="addSp delSp modSp mod">
        <pc:chgData name="Alfred Smith" userId="3c60a3631c0db8ad" providerId="LiveId" clId="{842B08D3-FC32-4498-A6A5-00B9C05CBAA1}" dt="2024-08-12T09:00:19.593" v="111"/>
        <pc:sldMkLst>
          <pc:docMk/>
          <pc:sldMk cId="1756268033" sldId="265"/>
        </pc:sldMkLst>
        <pc:spChg chg="add del mod">
          <ac:chgData name="Alfred Smith" userId="3c60a3631c0db8ad" providerId="LiveId" clId="{842B08D3-FC32-4498-A6A5-00B9C05CBAA1}" dt="2024-08-12T09:00:19" v="110" actId="478"/>
          <ac:spMkLst>
            <pc:docMk/>
            <pc:sldMk cId="1756268033" sldId="265"/>
            <ac:spMk id="2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2T09:00:19.593" v="111"/>
          <ac:spMkLst>
            <pc:docMk/>
            <pc:sldMk cId="1756268033" sldId="265"/>
            <ac:spMk id="3" creationId="{B133EF32-33D3-B820-800C-527665DE85FA}"/>
          </ac:spMkLst>
        </pc:spChg>
        <pc:spChg chg="del">
          <ac:chgData name="Alfred Smith" userId="3c60a3631c0db8ad" providerId="LiveId" clId="{842B08D3-FC32-4498-A6A5-00B9C05CBAA1}" dt="2024-08-12T08:54:35.272" v="39" actId="21"/>
          <ac:spMkLst>
            <pc:docMk/>
            <pc:sldMk cId="1756268033" sldId="265"/>
            <ac:spMk id="4" creationId="{A65570B6-311C-45BD-B93A-AB59AD6731EB}"/>
          </ac:spMkLst>
        </pc:spChg>
        <pc:spChg chg="add mod">
          <ac:chgData name="Alfred Smith" userId="3c60a3631c0db8ad" providerId="LiveId" clId="{842B08D3-FC32-4498-A6A5-00B9C05CBAA1}" dt="2024-08-12T09:00:19.593" v="111"/>
          <ac:spMkLst>
            <pc:docMk/>
            <pc:sldMk cId="1756268033" sldId="265"/>
            <ac:spMk id="6" creationId="{F11C4BA7-70E8-08A8-52A0-1C000DF0A9D2}"/>
          </ac:spMkLst>
        </pc:spChg>
        <pc:picChg chg="del">
          <ac:chgData name="Alfred Smith" userId="3c60a3631c0db8ad" providerId="LiveId" clId="{842B08D3-FC32-4498-A6A5-00B9C05CBAA1}" dt="2024-08-12T08:54:35.272" v="39" actId="21"/>
          <ac:picMkLst>
            <pc:docMk/>
            <pc:sldMk cId="1756268033" sldId="265"/>
            <ac:picMk id="5" creationId="{D0218A40-CBC7-4DFD-8305-F25F82828DE0}"/>
          </ac:picMkLst>
        </pc:picChg>
      </pc:sldChg>
      <pc:sldChg chg="addSp delSp modSp mod">
        <pc:chgData name="Alfred Smith" userId="3c60a3631c0db8ad" providerId="LiveId" clId="{842B08D3-FC32-4498-A6A5-00B9C05CBAA1}" dt="2024-08-12T09:00:42.881" v="115" actId="478"/>
        <pc:sldMkLst>
          <pc:docMk/>
          <pc:sldMk cId="686016466" sldId="266"/>
        </pc:sldMkLst>
        <pc:spChg chg="add del mod">
          <ac:chgData name="Alfred Smith" userId="3c60a3631c0db8ad" providerId="LiveId" clId="{842B08D3-FC32-4498-A6A5-00B9C05CBAA1}" dt="2024-08-12T09:00:42.881" v="115" actId="478"/>
          <ac:spMkLst>
            <pc:docMk/>
            <pc:sldMk cId="686016466" sldId="266"/>
            <ac:spMk id="2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2T09:00:34.670" v="113"/>
          <ac:spMkLst>
            <pc:docMk/>
            <pc:sldMk cId="686016466" sldId="266"/>
            <ac:spMk id="3" creationId="{A957B614-8B14-DA46-C298-A94406E3542D}"/>
          </ac:spMkLst>
        </pc:spChg>
        <pc:spChg chg="del">
          <ac:chgData name="Alfred Smith" userId="3c60a3631c0db8ad" providerId="LiveId" clId="{842B08D3-FC32-4498-A6A5-00B9C05CBAA1}" dt="2024-08-12T08:54:23.907" v="35" actId="21"/>
          <ac:spMkLst>
            <pc:docMk/>
            <pc:sldMk cId="686016466" sldId="266"/>
            <ac:spMk id="4" creationId="{4AA8ADCB-F7E1-450E-97E8-C89D9B48642F}"/>
          </ac:spMkLst>
        </pc:spChg>
        <pc:spChg chg="add mod">
          <ac:chgData name="Alfred Smith" userId="3c60a3631c0db8ad" providerId="LiveId" clId="{842B08D3-FC32-4498-A6A5-00B9C05CBAA1}" dt="2024-08-12T09:00:34.670" v="113"/>
          <ac:spMkLst>
            <pc:docMk/>
            <pc:sldMk cId="686016466" sldId="266"/>
            <ac:spMk id="6" creationId="{E12178F4-8800-51E4-9322-10CAED79745B}"/>
          </ac:spMkLst>
        </pc:spChg>
        <pc:picChg chg="del">
          <ac:chgData name="Alfred Smith" userId="3c60a3631c0db8ad" providerId="LiveId" clId="{842B08D3-FC32-4498-A6A5-00B9C05CBAA1}" dt="2024-08-12T08:54:23.907" v="35" actId="21"/>
          <ac:picMkLst>
            <pc:docMk/>
            <pc:sldMk cId="686016466" sldId="266"/>
            <ac:picMk id="5" creationId="{11F0CEC5-DA39-4ACE-88AA-B2A9CF1442B2}"/>
          </ac:picMkLst>
        </pc:picChg>
      </pc:sldChg>
      <pc:sldChg chg="addSp delSp modSp mod">
        <pc:chgData name="Alfred Smith" userId="3c60a3631c0db8ad" providerId="LiveId" clId="{842B08D3-FC32-4498-A6A5-00B9C05CBAA1}" dt="2024-08-12T09:00:55.832" v="117"/>
        <pc:sldMkLst>
          <pc:docMk/>
          <pc:sldMk cId="121355425" sldId="267"/>
        </pc:sldMkLst>
        <pc:spChg chg="add del mod">
          <ac:chgData name="Alfred Smith" userId="3c60a3631c0db8ad" providerId="LiveId" clId="{842B08D3-FC32-4498-A6A5-00B9C05CBAA1}" dt="2024-08-12T09:00:55.163" v="116" actId="478"/>
          <ac:spMkLst>
            <pc:docMk/>
            <pc:sldMk cId="121355425" sldId="267"/>
            <ac:spMk id="2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2T09:00:55.832" v="117"/>
          <ac:spMkLst>
            <pc:docMk/>
            <pc:sldMk cId="121355425" sldId="267"/>
            <ac:spMk id="3" creationId="{2CCE9409-9F7D-A7E7-E33A-6218E1A424D6}"/>
          </ac:spMkLst>
        </pc:spChg>
        <pc:spChg chg="del">
          <ac:chgData name="Alfred Smith" userId="3c60a3631c0db8ad" providerId="LiveId" clId="{842B08D3-FC32-4498-A6A5-00B9C05CBAA1}" dt="2024-08-12T08:54:14.126" v="31" actId="21"/>
          <ac:spMkLst>
            <pc:docMk/>
            <pc:sldMk cId="121355425" sldId="267"/>
            <ac:spMk id="5" creationId="{E7A8F871-9A6C-4BB8-8619-09149CE67124}"/>
          </ac:spMkLst>
        </pc:spChg>
        <pc:spChg chg="add mod">
          <ac:chgData name="Alfred Smith" userId="3c60a3631c0db8ad" providerId="LiveId" clId="{842B08D3-FC32-4498-A6A5-00B9C05CBAA1}" dt="2024-08-12T09:00:55.832" v="117"/>
          <ac:spMkLst>
            <pc:docMk/>
            <pc:sldMk cId="121355425" sldId="267"/>
            <ac:spMk id="6" creationId="{392FF73D-4BC9-9541-180E-C16C1B83CEC2}"/>
          </ac:spMkLst>
        </pc:spChg>
        <pc:picChg chg="del">
          <ac:chgData name="Alfred Smith" userId="3c60a3631c0db8ad" providerId="LiveId" clId="{842B08D3-FC32-4498-A6A5-00B9C05CBAA1}" dt="2024-08-12T08:54:14.126" v="31" actId="21"/>
          <ac:picMkLst>
            <pc:docMk/>
            <pc:sldMk cId="121355425" sldId="267"/>
            <ac:picMk id="9" creationId="{3F034A18-7128-4C08-911A-6F54B0B56632}"/>
          </ac:picMkLst>
        </pc:picChg>
      </pc:sldChg>
      <pc:sldChg chg="addSp delSp modSp mod">
        <pc:chgData name="Alfred Smith" userId="3c60a3631c0db8ad" providerId="LiveId" clId="{842B08D3-FC32-4498-A6A5-00B9C05CBAA1}" dt="2024-08-12T09:01:07.551" v="119"/>
        <pc:sldMkLst>
          <pc:docMk/>
          <pc:sldMk cId="1877695181" sldId="268"/>
        </pc:sldMkLst>
        <pc:spChg chg="add mod">
          <ac:chgData name="Alfred Smith" userId="3c60a3631c0db8ad" providerId="LiveId" clId="{842B08D3-FC32-4498-A6A5-00B9C05CBAA1}" dt="2024-08-12T09:01:07.551" v="119"/>
          <ac:spMkLst>
            <pc:docMk/>
            <pc:sldMk cId="1877695181" sldId="268"/>
            <ac:spMk id="3" creationId="{476D5E06-5143-F26B-A235-2F5242CD29C1}"/>
          </ac:spMkLst>
        </pc:spChg>
        <pc:spChg chg="add del mod">
          <ac:chgData name="Alfred Smith" userId="3c60a3631c0db8ad" providerId="LiveId" clId="{842B08D3-FC32-4498-A6A5-00B9C05CBAA1}" dt="2024-08-12T09:01:06.622" v="118" actId="478"/>
          <ac:spMkLst>
            <pc:docMk/>
            <pc:sldMk cId="1877695181" sldId="268"/>
            <ac:spMk id="4" creationId="{9A13E2D8-2F59-44C1-B1D2-79C300C26DD4}"/>
          </ac:spMkLst>
        </pc:spChg>
        <pc:spChg chg="del">
          <ac:chgData name="Alfred Smith" userId="3c60a3631c0db8ad" providerId="LiveId" clId="{842B08D3-FC32-4498-A6A5-00B9C05CBAA1}" dt="2024-08-12T08:38:43.052" v="27" actId="21"/>
          <ac:spMkLst>
            <pc:docMk/>
            <pc:sldMk cId="1877695181" sldId="268"/>
            <ac:spMk id="4" creationId="{D2A94F64-D48A-4EC9-97B4-064E32B61A6C}"/>
          </ac:spMkLst>
        </pc:spChg>
        <pc:spChg chg="add mod">
          <ac:chgData name="Alfred Smith" userId="3c60a3631c0db8ad" providerId="LiveId" clId="{842B08D3-FC32-4498-A6A5-00B9C05CBAA1}" dt="2024-08-12T09:01:07.551" v="119"/>
          <ac:spMkLst>
            <pc:docMk/>
            <pc:sldMk cId="1877695181" sldId="268"/>
            <ac:spMk id="5" creationId="{AF05769C-BF1B-351B-DEFD-38FD5F2013D5}"/>
          </ac:spMkLst>
        </pc:spChg>
        <pc:picChg chg="del">
          <ac:chgData name="Alfred Smith" userId="3c60a3631c0db8ad" providerId="LiveId" clId="{842B08D3-FC32-4498-A6A5-00B9C05CBAA1}" dt="2024-08-12T08:38:43.052" v="27" actId="21"/>
          <ac:picMkLst>
            <pc:docMk/>
            <pc:sldMk cId="1877695181" sldId="268"/>
            <ac:picMk id="5" creationId="{BB844986-9E9C-436B-82E3-EA06008BAF6D}"/>
          </ac:picMkLst>
        </pc:picChg>
      </pc:sldChg>
      <pc:sldChg chg="addSp delSp modSp mod">
        <pc:chgData name="Alfred Smith" userId="3c60a3631c0db8ad" providerId="LiveId" clId="{842B08D3-FC32-4498-A6A5-00B9C05CBAA1}" dt="2024-08-12T09:01:19.869" v="121"/>
        <pc:sldMkLst>
          <pc:docMk/>
          <pc:sldMk cId="2719255309" sldId="269"/>
        </pc:sldMkLst>
        <pc:spChg chg="add del mod">
          <ac:chgData name="Alfred Smith" userId="3c60a3631c0db8ad" providerId="LiveId" clId="{842B08D3-FC32-4498-A6A5-00B9C05CBAA1}" dt="2024-08-12T09:01:18.995" v="120" actId="478"/>
          <ac:spMkLst>
            <pc:docMk/>
            <pc:sldMk cId="2719255309" sldId="269"/>
            <ac:spMk id="2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2T09:01:19.869" v="121"/>
          <ac:spMkLst>
            <pc:docMk/>
            <pc:sldMk cId="2719255309" sldId="269"/>
            <ac:spMk id="3" creationId="{37529820-8CC2-401F-BE27-6969EE689C21}"/>
          </ac:spMkLst>
        </pc:spChg>
        <pc:spChg chg="add mod">
          <ac:chgData name="Alfred Smith" userId="3c60a3631c0db8ad" providerId="LiveId" clId="{842B08D3-FC32-4498-A6A5-00B9C05CBAA1}" dt="2024-08-12T09:01:19.869" v="121"/>
          <ac:spMkLst>
            <pc:docMk/>
            <pc:sldMk cId="2719255309" sldId="269"/>
            <ac:spMk id="4" creationId="{4089019B-8C96-24AA-BB2B-C81AEFE86F1D}"/>
          </ac:spMkLst>
        </pc:spChg>
        <pc:spChg chg="del">
          <ac:chgData name="Alfred Smith" userId="3c60a3631c0db8ad" providerId="LiveId" clId="{842B08D3-FC32-4498-A6A5-00B9C05CBAA1}" dt="2024-08-12T08:38:32.100" v="23" actId="21"/>
          <ac:spMkLst>
            <pc:docMk/>
            <pc:sldMk cId="2719255309" sldId="269"/>
            <ac:spMk id="4" creationId="{B09F00DD-A921-4A02-9FEF-24E4F6BD59D7}"/>
          </ac:spMkLst>
        </pc:spChg>
        <pc:picChg chg="del">
          <ac:chgData name="Alfred Smith" userId="3c60a3631c0db8ad" providerId="LiveId" clId="{842B08D3-FC32-4498-A6A5-00B9C05CBAA1}" dt="2024-08-12T08:38:32.100" v="23" actId="21"/>
          <ac:picMkLst>
            <pc:docMk/>
            <pc:sldMk cId="2719255309" sldId="269"/>
            <ac:picMk id="3" creationId="{1E779992-4F41-4B9C-8270-E1C406130B95}"/>
          </ac:picMkLst>
        </pc:picChg>
      </pc:sldChg>
      <pc:sldChg chg="addSp delSp modSp mod">
        <pc:chgData name="Alfred Smith" userId="3c60a3631c0db8ad" providerId="LiveId" clId="{842B08D3-FC32-4498-A6A5-00B9C05CBAA1}" dt="2024-08-12T09:01:41.113" v="123"/>
        <pc:sldMkLst>
          <pc:docMk/>
          <pc:sldMk cId="976516891" sldId="270"/>
        </pc:sldMkLst>
        <pc:spChg chg="add del mod">
          <ac:chgData name="Alfred Smith" userId="3c60a3631c0db8ad" providerId="LiveId" clId="{842B08D3-FC32-4498-A6A5-00B9C05CBAA1}" dt="2024-08-12T09:01:40.199" v="122" actId="478"/>
          <ac:spMkLst>
            <pc:docMk/>
            <pc:sldMk cId="976516891" sldId="270"/>
            <ac:spMk id="2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2T09:01:41.113" v="123"/>
          <ac:spMkLst>
            <pc:docMk/>
            <pc:sldMk cId="976516891" sldId="270"/>
            <ac:spMk id="3" creationId="{C09BC68C-1706-9860-DFA7-724BA329055A}"/>
          </ac:spMkLst>
        </pc:spChg>
        <pc:spChg chg="add mod">
          <ac:chgData name="Alfred Smith" userId="3c60a3631c0db8ad" providerId="LiveId" clId="{842B08D3-FC32-4498-A6A5-00B9C05CBAA1}" dt="2024-08-12T09:01:41.113" v="123"/>
          <ac:spMkLst>
            <pc:docMk/>
            <pc:sldMk cId="976516891" sldId="270"/>
            <ac:spMk id="5" creationId="{0F3C81F7-3850-1C1C-083A-9396F189D53B}"/>
          </ac:spMkLst>
        </pc:spChg>
        <pc:spChg chg="del">
          <ac:chgData name="Alfred Smith" userId="3c60a3631c0db8ad" providerId="LiveId" clId="{842B08D3-FC32-4498-A6A5-00B9C05CBAA1}" dt="2024-08-12T08:38:20.901" v="19" actId="21"/>
          <ac:spMkLst>
            <pc:docMk/>
            <pc:sldMk cId="976516891" sldId="270"/>
            <ac:spMk id="5" creationId="{27809E6C-70BC-4050-B412-C7D565ABB5FE}"/>
          </ac:spMkLst>
        </pc:spChg>
        <pc:picChg chg="del">
          <ac:chgData name="Alfred Smith" userId="3c60a3631c0db8ad" providerId="LiveId" clId="{842B08D3-FC32-4498-A6A5-00B9C05CBAA1}" dt="2024-08-12T08:38:20.901" v="19" actId="21"/>
          <ac:picMkLst>
            <pc:docMk/>
            <pc:sldMk cId="976516891" sldId="270"/>
            <ac:picMk id="3" creationId="{1E4E5E33-D03A-4389-AC24-F6AA97533782}"/>
          </ac:picMkLst>
        </pc:picChg>
      </pc:sldChg>
      <pc:sldChg chg="addSp delSp modSp mod">
        <pc:chgData name="Alfred Smith" userId="3c60a3631c0db8ad" providerId="LiveId" clId="{842B08D3-FC32-4498-A6A5-00B9C05CBAA1}" dt="2024-08-12T09:01:53.004" v="125"/>
        <pc:sldMkLst>
          <pc:docMk/>
          <pc:sldMk cId="3846832140" sldId="271"/>
        </pc:sldMkLst>
        <pc:spChg chg="add mod">
          <ac:chgData name="Alfred Smith" userId="3c60a3631c0db8ad" providerId="LiveId" clId="{842B08D3-FC32-4498-A6A5-00B9C05CBAA1}" dt="2024-08-12T09:01:53.004" v="125"/>
          <ac:spMkLst>
            <pc:docMk/>
            <pc:sldMk cId="3846832140" sldId="271"/>
            <ac:spMk id="3" creationId="{660DCB2E-8F0A-B7BE-A1C9-8DD20366F816}"/>
          </ac:spMkLst>
        </pc:spChg>
        <pc:spChg chg="del">
          <ac:chgData name="Alfred Smith" userId="3c60a3631c0db8ad" providerId="LiveId" clId="{842B08D3-FC32-4498-A6A5-00B9C05CBAA1}" dt="2024-08-12T08:38:07.578" v="15" actId="21"/>
          <ac:spMkLst>
            <pc:docMk/>
            <pc:sldMk cId="3846832140" sldId="271"/>
            <ac:spMk id="4" creationId="{512BFE2A-6312-44BF-9029-9421A2B21573}"/>
          </ac:spMkLst>
        </pc:spChg>
        <pc:spChg chg="add mod">
          <ac:chgData name="Alfred Smith" userId="3c60a3631c0db8ad" providerId="LiveId" clId="{842B08D3-FC32-4498-A6A5-00B9C05CBAA1}" dt="2024-08-12T09:01:53.004" v="125"/>
          <ac:spMkLst>
            <pc:docMk/>
            <pc:sldMk cId="3846832140" sldId="271"/>
            <ac:spMk id="4" creationId="{531BD041-5B9C-951F-C3B3-CBDD66C3A205}"/>
          </ac:spMkLst>
        </pc:spChg>
        <pc:spChg chg="add del mod">
          <ac:chgData name="Alfred Smith" userId="3c60a3631c0db8ad" providerId="LiveId" clId="{842B08D3-FC32-4498-A6A5-00B9C05CBAA1}" dt="2024-08-12T09:01:52.016" v="124" actId="478"/>
          <ac:spMkLst>
            <pc:docMk/>
            <pc:sldMk cId="3846832140" sldId="271"/>
            <ac:spMk id="5" creationId="{9A13E2D8-2F59-44C1-B1D2-79C300C26DD4}"/>
          </ac:spMkLst>
        </pc:spChg>
        <pc:picChg chg="del">
          <ac:chgData name="Alfred Smith" userId="3c60a3631c0db8ad" providerId="LiveId" clId="{842B08D3-FC32-4498-A6A5-00B9C05CBAA1}" dt="2024-08-12T08:38:07.578" v="15" actId="21"/>
          <ac:picMkLst>
            <pc:docMk/>
            <pc:sldMk cId="3846832140" sldId="271"/>
            <ac:picMk id="3" creationId="{0A59E510-604C-4A68-A9BD-BC11EA48A3AF}"/>
          </ac:picMkLst>
        </pc:picChg>
      </pc:sldChg>
      <pc:sldChg chg="addSp delSp modSp mod">
        <pc:chgData name="Alfred Smith" userId="3c60a3631c0db8ad" providerId="LiveId" clId="{842B08D3-FC32-4498-A6A5-00B9C05CBAA1}" dt="2024-08-12T09:02:16.522" v="129"/>
        <pc:sldMkLst>
          <pc:docMk/>
          <pc:sldMk cId="2325002747" sldId="272"/>
        </pc:sldMkLst>
        <pc:spChg chg="add del mod">
          <ac:chgData name="Alfred Smith" userId="3c60a3631c0db8ad" providerId="LiveId" clId="{842B08D3-FC32-4498-A6A5-00B9C05CBAA1}" dt="2024-08-12T09:02:08.342" v="127" actId="478"/>
          <ac:spMkLst>
            <pc:docMk/>
            <pc:sldMk cId="2325002747" sldId="272"/>
            <ac:spMk id="2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2T09:02:09.307" v="128"/>
          <ac:spMkLst>
            <pc:docMk/>
            <pc:sldMk cId="2325002747" sldId="272"/>
            <ac:spMk id="3" creationId="{E0E6E186-DB58-BE71-89A2-1BBF6D5640AA}"/>
          </ac:spMkLst>
        </pc:spChg>
        <pc:spChg chg="del">
          <ac:chgData name="Alfred Smith" userId="3c60a3631c0db8ad" providerId="LiveId" clId="{842B08D3-FC32-4498-A6A5-00B9C05CBAA1}" dt="2024-08-12T08:37:56.383" v="11" actId="21"/>
          <ac:spMkLst>
            <pc:docMk/>
            <pc:sldMk cId="2325002747" sldId="272"/>
            <ac:spMk id="4" creationId="{BAB8D572-B0EC-42B7-AACA-BCE0D925C69D}"/>
          </ac:spMkLst>
        </pc:spChg>
        <pc:spChg chg="add mod">
          <ac:chgData name="Alfred Smith" userId="3c60a3631c0db8ad" providerId="LiveId" clId="{842B08D3-FC32-4498-A6A5-00B9C05CBAA1}" dt="2024-08-12T09:02:16.522" v="129"/>
          <ac:spMkLst>
            <pc:docMk/>
            <pc:sldMk cId="2325002747" sldId="272"/>
            <ac:spMk id="4" creationId="{FAE42DD2-F3DB-78DE-C43E-79E15DE4F5D6}"/>
          </ac:spMkLst>
        </pc:spChg>
        <pc:picChg chg="del">
          <ac:chgData name="Alfred Smith" userId="3c60a3631c0db8ad" providerId="LiveId" clId="{842B08D3-FC32-4498-A6A5-00B9C05CBAA1}" dt="2024-08-12T08:37:56.383" v="11" actId="21"/>
          <ac:picMkLst>
            <pc:docMk/>
            <pc:sldMk cId="2325002747" sldId="272"/>
            <ac:picMk id="3" creationId="{7132626C-283F-4CBA-9974-00A307C2EDF8}"/>
          </ac:picMkLst>
        </pc:picChg>
      </pc:sldChg>
      <pc:sldChg chg="addSp delSp modSp mod">
        <pc:chgData name="Alfred Smith" userId="3c60a3631c0db8ad" providerId="LiveId" clId="{842B08D3-FC32-4498-A6A5-00B9C05CBAA1}" dt="2024-08-12T09:02:32.246" v="131"/>
        <pc:sldMkLst>
          <pc:docMk/>
          <pc:sldMk cId="407332396" sldId="273"/>
        </pc:sldMkLst>
        <pc:spChg chg="add mod">
          <ac:chgData name="Alfred Smith" userId="3c60a3631c0db8ad" providerId="LiveId" clId="{842B08D3-FC32-4498-A6A5-00B9C05CBAA1}" dt="2024-08-12T09:02:32.246" v="131"/>
          <ac:spMkLst>
            <pc:docMk/>
            <pc:sldMk cId="407332396" sldId="273"/>
            <ac:spMk id="3" creationId="{1299371B-3C46-2933-99B1-22EABF564560}"/>
          </ac:spMkLst>
        </pc:spChg>
        <pc:spChg chg="add mod">
          <ac:chgData name="Alfred Smith" userId="3c60a3631c0db8ad" providerId="LiveId" clId="{842B08D3-FC32-4498-A6A5-00B9C05CBAA1}" dt="2024-08-12T09:02:32.246" v="131"/>
          <ac:spMkLst>
            <pc:docMk/>
            <pc:sldMk cId="407332396" sldId="273"/>
            <ac:spMk id="4" creationId="{39B4B927-BCCE-27CB-0361-49DBC75D3827}"/>
          </ac:spMkLst>
        </pc:spChg>
        <pc:spChg chg="add del">
          <ac:chgData name="Alfred Smith" userId="3c60a3631c0db8ad" providerId="LiveId" clId="{842B08D3-FC32-4498-A6A5-00B9C05CBAA1}" dt="2024-08-12T08:37:46.510" v="7" actId="21"/>
          <ac:spMkLst>
            <pc:docMk/>
            <pc:sldMk cId="407332396" sldId="273"/>
            <ac:spMk id="4" creationId="{EB6FE6C9-CF5E-4E04-AD7D-535A0F0B53EE}"/>
          </ac:spMkLst>
        </pc:spChg>
        <pc:spChg chg="add del mod">
          <ac:chgData name="Alfred Smith" userId="3c60a3631c0db8ad" providerId="LiveId" clId="{842B08D3-FC32-4498-A6A5-00B9C05CBAA1}" dt="2024-08-12T09:02:31.342" v="130" actId="478"/>
          <ac:spMkLst>
            <pc:docMk/>
            <pc:sldMk cId="407332396" sldId="273"/>
            <ac:spMk id="5" creationId="{9A13E2D8-2F59-44C1-B1D2-79C300C26DD4}"/>
          </ac:spMkLst>
        </pc:spChg>
        <pc:picChg chg="del">
          <ac:chgData name="Alfred Smith" userId="3c60a3631c0db8ad" providerId="LiveId" clId="{842B08D3-FC32-4498-A6A5-00B9C05CBAA1}" dt="2024-08-12T08:37:46.510" v="7" actId="21"/>
          <ac:picMkLst>
            <pc:docMk/>
            <pc:sldMk cId="407332396" sldId="273"/>
            <ac:picMk id="3" creationId="{58A80C60-AF0B-47C8-BD01-E0AB0C17A7C6}"/>
          </ac:picMkLst>
        </pc:picChg>
      </pc:sldChg>
      <pc:sldChg chg="addSp delSp modSp mod">
        <pc:chgData name="Alfred Smith" userId="3c60a3631c0db8ad" providerId="LiveId" clId="{842B08D3-FC32-4498-A6A5-00B9C05CBAA1}" dt="2024-08-12T09:02:52.105" v="134"/>
        <pc:sldMkLst>
          <pc:docMk/>
          <pc:sldMk cId="1553603145" sldId="274"/>
        </pc:sldMkLst>
        <pc:spChg chg="add del mod">
          <ac:chgData name="Alfred Smith" userId="3c60a3631c0db8ad" providerId="LiveId" clId="{842B08D3-FC32-4498-A6A5-00B9C05CBAA1}" dt="2024-08-12T09:02:51.250" v="133" actId="478"/>
          <ac:spMkLst>
            <pc:docMk/>
            <pc:sldMk cId="1553603145" sldId="274"/>
            <ac:spMk id="2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2T09:02:52.105" v="134"/>
          <ac:spMkLst>
            <pc:docMk/>
            <pc:sldMk cId="1553603145" sldId="274"/>
            <ac:spMk id="3" creationId="{7AD8A235-C689-0A8A-48A5-E4A11F7B5D71}"/>
          </ac:spMkLst>
        </pc:spChg>
        <pc:spChg chg="del">
          <ac:chgData name="Alfred Smith" userId="3c60a3631c0db8ad" providerId="LiveId" clId="{842B08D3-FC32-4498-A6A5-00B9C05CBAA1}" dt="2024-08-12T08:37:30.751" v="1" actId="21"/>
          <ac:spMkLst>
            <pc:docMk/>
            <pc:sldMk cId="1553603145" sldId="274"/>
            <ac:spMk id="4" creationId="{0CC3661E-5473-4DA2-A33C-70CE1507246F}"/>
          </ac:spMkLst>
        </pc:spChg>
        <pc:spChg chg="add mod">
          <ac:chgData name="Alfred Smith" userId="3c60a3631c0db8ad" providerId="LiveId" clId="{842B08D3-FC32-4498-A6A5-00B9C05CBAA1}" dt="2024-08-12T09:02:52.105" v="134"/>
          <ac:spMkLst>
            <pc:docMk/>
            <pc:sldMk cId="1553603145" sldId="274"/>
            <ac:spMk id="4" creationId="{AF26A0DD-7C0F-40B6-2E80-7A9D8A619E82}"/>
          </ac:spMkLst>
        </pc:spChg>
        <pc:picChg chg="del">
          <ac:chgData name="Alfred Smith" userId="3c60a3631c0db8ad" providerId="LiveId" clId="{842B08D3-FC32-4498-A6A5-00B9C05CBAA1}" dt="2024-08-12T08:37:30.751" v="1" actId="21"/>
          <ac:picMkLst>
            <pc:docMk/>
            <pc:sldMk cId="1553603145" sldId="274"/>
            <ac:picMk id="3" creationId="{D2BEBAFD-03DC-4402-BF33-4A7CC78F51A1}"/>
          </ac:picMkLst>
        </pc:picChg>
      </pc:sldChg>
      <pc:sldChg chg="addSp delSp modSp mod">
        <pc:chgData name="Alfred Smith" userId="3c60a3631c0db8ad" providerId="LiveId" clId="{842B08D3-FC32-4498-A6A5-00B9C05CBAA1}" dt="2024-08-12T08:58:10.091" v="90" actId="27636"/>
        <pc:sldMkLst>
          <pc:docMk/>
          <pc:sldMk cId="2103219857" sldId="276"/>
        </pc:sldMkLst>
        <pc:spChg chg="del">
          <ac:chgData name="Alfred Smith" userId="3c60a3631c0db8ad" providerId="LiveId" clId="{842B08D3-FC32-4498-A6A5-00B9C05CBAA1}" dt="2024-08-12T08:56:50.746" v="83" actId="478"/>
          <ac:spMkLst>
            <pc:docMk/>
            <pc:sldMk cId="2103219857" sldId="276"/>
            <ac:spMk id="2" creationId="{98297ADA-A4C9-46FB-9D18-D0C9767CE08F}"/>
          </ac:spMkLst>
        </pc:spChg>
        <pc:spChg chg="del">
          <ac:chgData name="Alfred Smith" userId="3c60a3631c0db8ad" providerId="LiveId" clId="{842B08D3-FC32-4498-A6A5-00B9C05CBAA1}" dt="2024-08-12T08:56:49.070" v="82" actId="478"/>
          <ac:spMkLst>
            <pc:docMk/>
            <pc:sldMk cId="2103219857" sldId="276"/>
            <ac:spMk id="3" creationId="{BF9A238B-3CC8-4B01-92B4-F537560E39AD}"/>
          </ac:spMkLst>
        </pc:spChg>
        <pc:spChg chg="del">
          <ac:chgData name="Alfred Smith" userId="3c60a3631c0db8ad" providerId="LiveId" clId="{842B08D3-FC32-4498-A6A5-00B9C05CBAA1}" dt="2024-08-12T08:56:30.859" v="79" actId="21"/>
          <ac:spMkLst>
            <pc:docMk/>
            <pc:sldMk cId="2103219857" sldId="276"/>
            <ac:spMk id="6" creationId="{516A29B0-BBBC-4573-9145-A0A1F9D8C533}"/>
          </ac:spMkLst>
        </pc:spChg>
        <pc:spChg chg="add del mod">
          <ac:chgData name="Alfred Smith" userId="3c60a3631c0db8ad" providerId="LiveId" clId="{842B08D3-FC32-4498-A6A5-00B9C05CBAA1}" dt="2024-08-12T08:57:03.073" v="86" actId="478"/>
          <ac:spMkLst>
            <pc:docMk/>
            <pc:sldMk cId="2103219857" sldId="276"/>
            <ac:spMk id="8" creationId="{B18DF259-6F4C-1CD5-2E89-91A631F3D63E}"/>
          </ac:spMkLst>
        </pc:spChg>
        <pc:spChg chg="add mod">
          <ac:chgData name="Alfred Smith" userId="3c60a3631c0db8ad" providerId="LiveId" clId="{842B08D3-FC32-4498-A6A5-00B9C05CBAA1}" dt="2024-08-12T08:57:00.141" v="85"/>
          <ac:spMkLst>
            <pc:docMk/>
            <pc:sldMk cId="2103219857" sldId="276"/>
            <ac:spMk id="9" creationId="{08469795-5774-6EDF-79BB-664288BAF853}"/>
          </ac:spMkLst>
        </pc:spChg>
        <pc:spChg chg="add mod">
          <ac:chgData name="Alfred Smith" userId="3c60a3631c0db8ad" providerId="LiveId" clId="{842B08D3-FC32-4498-A6A5-00B9C05CBAA1}" dt="2024-08-12T08:56:52.538" v="84"/>
          <ac:spMkLst>
            <pc:docMk/>
            <pc:sldMk cId="2103219857" sldId="276"/>
            <ac:spMk id="10" creationId="{FB71FB45-9F42-FDCB-89DA-0B3B6076DD7A}"/>
          </ac:spMkLst>
        </pc:spChg>
        <pc:spChg chg="add mod">
          <ac:chgData name="Alfred Smith" userId="3c60a3631c0db8ad" providerId="LiveId" clId="{842B08D3-FC32-4498-A6A5-00B9C05CBAA1}" dt="2024-08-12T08:57:03.994" v="87"/>
          <ac:spMkLst>
            <pc:docMk/>
            <pc:sldMk cId="2103219857" sldId="276"/>
            <ac:spMk id="11" creationId="{19E760CD-5662-CC39-FD29-8B2CC6B48BDB}"/>
          </ac:spMkLst>
        </pc:spChg>
        <pc:spChg chg="add mod">
          <ac:chgData name="Alfred Smith" userId="3c60a3631c0db8ad" providerId="LiveId" clId="{842B08D3-FC32-4498-A6A5-00B9C05CBAA1}" dt="2024-08-12T08:58:10.091" v="90" actId="27636"/>
          <ac:spMkLst>
            <pc:docMk/>
            <pc:sldMk cId="2103219857" sldId="276"/>
            <ac:spMk id="12" creationId="{47BE1F33-45EA-AB58-24CC-97861004C740}"/>
          </ac:spMkLst>
        </pc:spChg>
        <pc:picChg chg="del">
          <ac:chgData name="Alfred Smith" userId="3c60a3631c0db8ad" providerId="LiveId" clId="{842B08D3-FC32-4498-A6A5-00B9C05CBAA1}" dt="2024-08-12T08:56:30.859" v="79" actId="21"/>
          <ac:picMkLst>
            <pc:docMk/>
            <pc:sldMk cId="2103219857" sldId="276"/>
            <ac:picMk id="5" creationId="{673B20C6-CB1A-44C1-9873-9BE6B3DF9806}"/>
          </ac:picMkLst>
        </pc:picChg>
      </pc:sldChg>
      <pc:sldChg chg="addSp delSp modSp del mod">
        <pc:chgData name="Alfred Smith" userId="3c60a3631c0db8ad" providerId="LiveId" clId="{842B08D3-FC32-4498-A6A5-00B9C05CBAA1}" dt="2024-08-12T08:57:07.427" v="88" actId="47"/>
        <pc:sldMkLst>
          <pc:docMk/>
          <pc:sldMk cId="1472373845" sldId="277"/>
        </pc:sldMkLst>
        <pc:spChg chg="del">
          <ac:chgData name="Alfred Smith" userId="3c60a3631c0db8ad" providerId="LiveId" clId="{842B08D3-FC32-4498-A6A5-00B9C05CBAA1}" dt="2024-08-12T08:56:41.598" v="81" actId="21"/>
          <ac:spMkLst>
            <pc:docMk/>
            <pc:sldMk cId="1472373845" sldId="277"/>
            <ac:spMk id="2" creationId="{08469795-5774-6EDF-79BB-664288BAF853}"/>
          </ac:spMkLst>
        </pc:spChg>
        <pc:spChg chg="del">
          <ac:chgData name="Alfred Smith" userId="3c60a3631c0db8ad" providerId="LiveId" clId="{842B08D3-FC32-4498-A6A5-00B9C05CBAA1}" dt="2024-08-12T08:56:41.598" v="81" actId="21"/>
          <ac:spMkLst>
            <pc:docMk/>
            <pc:sldMk cId="1472373845" sldId="277"/>
            <ac:spMk id="3" creationId="{FB71FB45-9F42-FDCB-89DA-0B3B6076DD7A}"/>
          </ac:spMkLst>
        </pc:spChg>
        <pc:spChg chg="add mod">
          <ac:chgData name="Alfred Smith" userId="3c60a3631c0db8ad" providerId="LiveId" clId="{842B08D3-FC32-4498-A6A5-00B9C05CBAA1}" dt="2024-08-12T08:56:41.598" v="81" actId="21"/>
          <ac:spMkLst>
            <pc:docMk/>
            <pc:sldMk cId="1472373845" sldId="277"/>
            <ac:spMk id="5" creationId="{5ADB58AD-5FAD-6059-96EA-E63704C5CA23}"/>
          </ac:spMkLst>
        </pc:spChg>
        <pc:spChg chg="add mod">
          <ac:chgData name="Alfred Smith" userId="3c60a3631c0db8ad" providerId="LiveId" clId="{842B08D3-FC32-4498-A6A5-00B9C05CBAA1}" dt="2024-08-12T08:56:41.598" v="81" actId="21"/>
          <ac:spMkLst>
            <pc:docMk/>
            <pc:sldMk cId="1472373845" sldId="277"/>
            <ac:spMk id="7" creationId="{CE9BB008-2E9E-F5DF-7B79-918F9809AD55}"/>
          </ac:spMkLst>
        </pc:spChg>
      </pc:sldChg>
      <pc:sldChg chg="addSp delSp modSp mod">
        <pc:chgData name="Alfred Smith" userId="3c60a3631c0db8ad" providerId="LiveId" clId="{842B08D3-FC32-4498-A6A5-00B9C05CBAA1}" dt="2024-08-12T08:56:32.583" v="80"/>
        <pc:sldMkLst>
          <pc:docMk/>
          <pc:sldMk cId="3759221820" sldId="439"/>
        </pc:sldMkLst>
        <pc:spChg chg="add mod">
          <ac:chgData name="Alfred Smith" userId="3c60a3631c0db8ad" providerId="LiveId" clId="{842B08D3-FC32-4498-A6A5-00B9C05CBAA1}" dt="2024-08-12T08:56:32.583" v="80"/>
          <ac:spMkLst>
            <pc:docMk/>
            <pc:sldMk cId="3759221820" sldId="439"/>
            <ac:spMk id="2" creationId="{516A29B0-BBBC-4573-9145-A0A1F9D8C533}"/>
          </ac:spMkLst>
        </pc:spChg>
        <pc:spChg chg="del">
          <ac:chgData name="Alfred Smith" userId="3c60a3631c0db8ad" providerId="LiveId" clId="{842B08D3-FC32-4498-A6A5-00B9C05CBAA1}" dt="2024-08-12T08:56:24.307" v="77" actId="21"/>
          <ac:spMkLst>
            <pc:docMk/>
            <pc:sldMk cId="3759221820" sldId="439"/>
            <ac:spMk id="4" creationId="{9A13E2D8-2F59-44C1-B1D2-79C300C26DD4}"/>
          </ac:spMkLst>
        </pc:spChg>
        <pc:picChg chg="add mod">
          <ac:chgData name="Alfred Smith" userId="3c60a3631c0db8ad" providerId="LiveId" clId="{842B08D3-FC32-4498-A6A5-00B9C05CBAA1}" dt="2024-08-12T08:56:32.583" v="80"/>
          <ac:picMkLst>
            <pc:docMk/>
            <pc:sldMk cId="3759221820" sldId="439"/>
            <ac:picMk id="5" creationId="{673B20C6-CB1A-44C1-9873-9BE6B3DF9806}"/>
          </ac:picMkLst>
        </pc:picChg>
      </pc:sldChg>
      <pc:sldChg chg="addSp delSp modSp mod">
        <pc:chgData name="Alfred Smith" userId="3c60a3631c0db8ad" providerId="LiveId" clId="{842B08D3-FC32-4498-A6A5-00B9C05CBAA1}" dt="2024-08-14T07:15:08.949" v="138"/>
        <pc:sldMkLst>
          <pc:docMk/>
          <pc:sldMk cId="1419951361" sldId="440"/>
        </pc:sldMkLst>
        <pc:spChg chg="add mod">
          <ac:chgData name="Alfred Smith" userId="3c60a3631c0db8ad" providerId="LiveId" clId="{842B08D3-FC32-4498-A6A5-00B9C05CBAA1}" dt="2024-08-12T08:56:20.925" v="76"/>
          <ac:spMkLst>
            <pc:docMk/>
            <pc:sldMk cId="1419951361" sldId="440"/>
            <ac:spMk id="2" creationId="{805D4832-F131-17FF-1D83-69CFC2FAF44E}"/>
          </ac:spMkLst>
        </pc:spChg>
        <pc:spChg chg="add mod">
          <ac:chgData name="Alfred Smith" userId="3c60a3631c0db8ad" providerId="LiveId" clId="{842B08D3-FC32-4498-A6A5-00B9C05CBAA1}" dt="2024-08-14T07:15:07.824" v="137" actId="1076"/>
          <ac:spMkLst>
            <pc:docMk/>
            <pc:sldMk cId="1419951361" sldId="440"/>
            <ac:spMk id="3" creationId="{407F020A-E80F-F4EE-F9A7-BFE7DE93B17A}"/>
          </ac:spMkLst>
        </pc:spChg>
        <pc:spChg chg="del">
          <ac:chgData name="Alfred Smith" userId="3c60a3631c0db8ad" providerId="LiveId" clId="{842B08D3-FC32-4498-A6A5-00B9C05CBAA1}" dt="2024-08-12T08:56:13.661" v="73" actId="21"/>
          <ac:spMkLst>
            <pc:docMk/>
            <pc:sldMk cId="1419951361" sldId="440"/>
            <ac:spMk id="4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4T07:15:08.949" v="138"/>
          <ac:spMkLst>
            <pc:docMk/>
            <pc:sldMk cId="1419951361" sldId="440"/>
            <ac:spMk id="4" creationId="{F5AA3CA9-BF6D-F2DC-F414-7624E34FDA95}"/>
          </ac:spMkLst>
        </pc:spChg>
        <pc:picChg chg="add mod">
          <ac:chgData name="Alfred Smith" userId="3c60a3631c0db8ad" providerId="LiveId" clId="{842B08D3-FC32-4498-A6A5-00B9C05CBAA1}" dt="2024-08-12T08:56:20.925" v="76"/>
          <ac:picMkLst>
            <pc:docMk/>
            <pc:sldMk cId="1419951361" sldId="440"/>
            <ac:picMk id="5" creationId="{2D83FE9A-61B3-4FC0-B0C9-C40138D001FE}"/>
          </ac:picMkLst>
        </pc:picChg>
      </pc:sldChg>
      <pc:sldChg chg="addSp delSp modSp mod">
        <pc:chgData name="Alfred Smith" userId="3c60a3631c0db8ad" providerId="LiveId" clId="{842B08D3-FC32-4498-A6A5-00B9C05CBAA1}" dt="2024-08-12T08:56:05.965" v="72"/>
        <pc:sldMkLst>
          <pc:docMk/>
          <pc:sldMk cId="2980121109" sldId="441"/>
        </pc:sldMkLst>
        <pc:spChg chg="add mod">
          <ac:chgData name="Alfred Smith" userId="3c60a3631c0db8ad" providerId="LiveId" clId="{842B08D3-FC32-4498-A6A5-00B9C05CBAA1}" dt="2024-08-12T08:56:05.965" v="72"/>
          <ac:spMkLst>
            <pc:docMk/>
            <pc:sldMk cId="2980121109" sldId="441"/>
            <ac:spMk id="2" creationId="{A11EB274-922C-4540-B44D-4DA421CAF5D2}"/>
          </ac:spMkLst>
        </pc:spChg>
        <pc:spChg chg="del">
          <ac:chgData name="Alfred Smith" userId="3c60a3631c0db8ad" providerId="LiveId" clId="{842B08D3-FC32-4498-A6A5-00B9C05CBAA1}" dt="2024-08-12T08:55:59.441" v="69" actId="21"/>
          <ac:spMkLst>
            <pc:docMk/>
            <pc:sldMk cId="2980121109" sldId="441"/>
            <ac:spMk id="4" creationId="{9A13E2D8-2F59-44C1-B1D2-79C300C26DD4}"/>
          </ac:spMkLst>
        </pc:spChg>
        <pc:picChg chg="add mod">
          <ac:chgData name="Alfred Smith" userId="3c60a3631c0db8ad" providerId="LiveId" clId="{842B08D3-FC32-4498-A6A5-00B9C05CBAA1}" dt="2024-08-12T08:56:05.965" v="72"/>
          <ac:picMkLst>
            <pc:docMk/>
            <pc:sldMk cId="2980121109" sldId="441"/>
            <ac:picMk id="3" creationId="{BF7EE0CC-784A-47DE-B4FA-005F8FA4D40C}"/>
          </ac:picMkLst>
        </pc:picChg>
      </pc:sldChg>
      <pc:sldChg chg="addSp delSp modSp mod">
        <pc:chgData name="Alfred Smith" userId="3c60a3631c0db8ad" providerId="LiveId" clId="{842B08D3-FC32-4498-A6A5-00B9C05CBAA1}" dt="2024-08-12T08:55:55.375" v="68"/>
        <pc:sldMkLst>
          <pc:docMk/>
          <pc:sldMk cId="579455515" sldId="442"/>
        </pc:sldMkLst>
        <pc:spChg chg="del">
          <ac:chgData name="Alfred Smith" userId="3c60a3631c0db8ad" providerId="LiveId" clId="{842B08D3-FC32-4498-A6A5-00B9C05CBAA1}" dt="2024-08-12T08:55:49.258" v="65" actId="21"/>
          <ac:spMkLst>
            <pc:docMk/>
            <pc:sldMk cId="579455515" sldId="442"/>
            <ac:spMk id="4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2T08:55:55.375" v="68"/>
          <ac:spMkLst>
            <pc:docMk/>
            <pc:sldMk cId="579455515" sldId="442"/>
            <ac:spMk id="5" creationId="{54636A19-88C3-4982-9044-54E054C9D5CE}"/>
          </ac:spMkLst>
        </pc:spChg>
        <pc:picChg chg="add mod">
          <ac:chgData name="Alfred Smith" userId="3c60a3631c0db8ad" providerId="LiveId" clId="{842B08D3-FC32-4498-A6A5-00B9C05CBAA1}" dt="2024-08-12T08:55:55.375" v="68"/>
          <ac:picMkLst>
            <pc:docMk/>
            <pc:sldMk cId="579455515" sldId="442"/>
            <ac:picMk id="3" creationId="{65DD5079-CF24-4A11-B0DE-36DB50326F4C}"/>
          </ac:picMkLst>
        </pc:picChg>
      </pc:sldChg>
      <pc:sldChg chg="addSp delSp modSp mod">
        <pc:chgData name="Alfred Smith" userId="3c60a3631c0db8ad" providerId="LiveId" clId="{842B08D3-FC32-4498-A6A5-00B9C05CBAA1}" dt="2024-08-12T08:55:34.960" v="60"/>
        <pc:sldMkLst>
          <pc:docMk/>
          <pc:sldMk cId="4186629243" sldId="443"/>
        </pc:sldMkLst>
        <pc:spChg chg="del">
          <ac:chgData name="Alfred Smith" userId="3c60a3631c0db8ad" providerId="LiveId" clId="{842B08D3-FC32-4498-A6A5-00B9C05CBAA1}" dt="2024-08-12T08:55:28.368" v="57" actId="21"/>
          <ac:spMkLst>
            <pc:docMk/>
            <pc:sldMk cId="4186629243" sldId="443"/>
            <ac:spMk id="4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2T08:55:34.960" v="60"/>
          <ac:spMkLst>
            <pc:docMk/>
            <pc:sldMk cId="4186629243" sldId="443"/>
            <ac:spMk id="5" creationId="{8FC2A5EE-3994-4EC2-90DB-23CCCE67A7B1}"/>
          </ac:spMkLst>
        </pc:spChg>
        <pc:picChg chg="add mod">
          <ac:chgData name="Alfred Smith" userId="3c60a3631c0db8ad" providerId="LiveId" clId="{842B08D3-FC32-4498-A6A5-00B9C05CBAA1}" dt="2024-08-12T08:55:34.960" v="60"/>
          <ac:picMkLst>
            <pc:docMk/>
            <pc:sldMk cId="4186629243" sldId="443"/>
            <ac:picMk id="3" creationId="{F5095FA8-1DA2-4E69-A24D-FD41F2CE83E5}"/>
          </ac:picMkLst>
        </pc:picChg>
      </pc:sldChg>
      <pc:sldChg chg="addSp delSp modSp mod">
        <pc:chgData name="Alfred Smith" userId="3c60a3631c0db8ad" providerId="LiveId" clId="{842B08D3-FC32-4498-A6A5-00B9C05CBAA1}" dt="2024-08-12T08:55:22.550" v="56"/>
        <pc:sldMkLst>
          <pc:docMk/>
          <pc:sldMk cId="3770794589" sldId="444"/>
        </pc:sldMkLst>
        <pc:spChg chg="del">
          <ac:chgData name="Alfred Smith" userId="3c60a3631c0db8ad" providerId="LiveId" clId="{842B08D3-FC32-4498-A6A5-00B9C05CBAA1}" dt="2024-08-12T08:55:15.076" v="53" actId="21"/>
          <ac:spMkLst>
            <pc:docMk/>
            <pc:sldMk cId="3770794589" sldId="444"/>
            <ac:spMk id="4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2T08:55:22.550" v="56"/>
          <ac:spMkLst>
            <pc:docMk/>
            <pc:sldMk cId="3770794589" sldId="444"/>
            <ac:spMk id="5" creationId="{D8158663-087B-4A41-A3B3-69E2AD8B0421}"/>
          </ac:spMkLst>
        </pc:spChg>
        <pc:picChg chg="add mod">
          <ac:chgData name="Alfred Smith" userId="3c60a3631c0db8ad" providerId="LiveId" clId="{842B08D3-FC32-4498-A6A5-00B9C05CBAA1}" dt="2024-08-12T08:55:22.550" v="56"/>
          <ac:picMkLst>
            <pc:docMk/>
            <pc:sldMk cId="3770794589" sldId="444"/>
            <ac:picMk id="3" creationId="{37ABA44B-1D0A-4658-ADDB-DA9000DC805A}"/>
          </ac:picMkLst>
        </pc:picChg>
      </pc:sldChg>
      <pc:sldChg chg="addSp delSp modSp mod">
        <pc:chgData name="Alfred Smith" userId="3c60a3631c0db8ad" providerId="LiveId" clId="{842B08D3-FC32-4498-A6A5-00B9C05CBAA1}" dt="2024-08-12T08:54:58.982" v="48"/>
        <pc:sldMkLst>
          <pc:docMk/>
          <pc:sldMk cId="712363067" sldId="445"/>
        </pc:sldMkLst>
        <pc:spChg chg="add mod">
          <ac:chgData name="Alfred Smith" userId="3c60a3631c0db8ad" providerId="LiveId" clId="{842B08D3-FC32-4498-A6A5-00B9C05CBAA1}" dt="2024-08-12T08:54:58.982" v="48"/>
          <ac:spMkLst>
            <pc:docMk/>
            <pc:sldMk cId="712363067" sldId="445"/>
            <ac:spMk id="2" creationId="{EDD13FA1-A0ED-4711-8F31-644A4467DB37}"/>
          </ac:spMkLst>
        </pc:spChg>
        <pc:spChg chg="del">
          <ac:chgData name="Alfred Smith" userId="3c60a3631c0db8ad" providerId="LiveId" clId="{842B08D3-FC32-4498-A6A5-00B9C05CBAA1}" dt="2024-08-12T08:54:51.756" v="45" actId="21"/>
          <ac:spMkLst>
            <pc:docMk/>
            <pc:sldMk cId="712363067" sldId="445"/>
            <ac:spMk id="4" creationId="{9A13E2D8-2F59-44C1-B1D2-79C300C26DD4}"/>
          </ac:spMkLst>
        </pc:spChg>
        <pc:picChg chg="add mod">
          <ac:chgData name="Alfred Smith" userId="3c60a3631c0db8ad" providerId="LiveId" clId="{842B08D3-FC32-4498-A6A5-00B9C05CBAA1}" dt="2024-08-12T08:54:58.982" v="48"/>
          <ac:picMkLst>
            <pc:docMk/>
            <pc:sldMk cId="712363067" sldId="445"/>
            <ac:picMk id="3" creationId="{369DC891-A158-4BC9-961E-717BEAEC4650}"/>
          </ac:picMkLst>
        </pc:picChg>
      </pc:sldChg>
      <pc:sldChg chg="addSp delSp modSp mod">
        <pc:chgData name="Alfred Smith" userId="3c60a3631c0db8ad" providerId="LiveId" clId="{842B08D3-FC32-4498-A6A5-00B9C05CBAA1}" dt="2024-08-12T08:54:47.287" v="44"/>
        <pc:sldMkLst>
          <pc:docMk/>
          <pc:sldMk cId="2664640510" sldId="446"/>
        </pc:sldMkLst>
        <pc:spChg chg="add mod">
          <ac:chgData name="Alfred Smith" userId="3c60a3631c0db8ad" providerId="LiveId" clId="{842B08D3-FC32-4498-A6A5-00B9C05CBAA1}" dt="2024-08-12T08:54:47.287" v="44"/>
          <ac:spMkLst>
            <pc:docMk/>
            <pc:sldMk cId="2664640510" sldId="446"/>
            <ac:spMk id="2" creationId="{37EDB37A-3FB1-4EF5-AF11-D3BA9F6426A2}"/>
          </ac:spMkLst>
        </pc:spChg>
        <pc:spChg chg="del">
          <ac:chgData name="Alfred Smith" userId="3c60a3631c0db8ad" providerId="LiveId" clId="{842B08D3-FC32-4498-A6A5-00B9C05CBAA1}" dt="2024-08-12T08:54:40.304" v="41" actId="21"/>
          <ac:spMkLst>
            <pc:docMk/>
            <pc:sldMk cId="2664640510" sldId="446"/>
            <ac:spMk id="4" creationId="{9A13E2D8-2F59-44C1-B1D2-79C300C26DD4}"/>
          </ac:spMkLst>
        </pc:spChg>
        <pc:picChg chg="add mod">
          <ac:chgData name="Alfred Smith" userId="3c60a3631c0db8ad" providerId="LiveId" clId="{842B08D3-FC32-4498-A6A5-00B9C05CBAA1}" dt="2024-08-12T08:54:47.287" v="44"/>
          <ac:picMkLst>
            <pc:docMk/>
            <pc:sldMk cId="2664640510" sldId="446"/>
            <ac:picMk id="5" creationId="{6D9D90A9-E881-4565-B008-0601F80DF0D1}"/>
          </ac:picMkLst>
        </pc:picChg>
      </pc:sldChg>
      <pc:sldChg chg="addSp delSp modSp mod">
        <pc:chgData name="Alfred Smith" userId="3c60a3631c0db8ad" providerId="LiveId" clId="{842B08D3-FC32-4498-A6A5-00B9C05CBAA1}" dt="2024-08-12T08:54:36.613" v="40"/>
        <pc:sldMkLst>
          <pc:docMk/>
          <pc:sldMk cId="1965637511" sldId="447"/>
        </pc:sldMkLst>
        <pc:spChg chg="add mod">
          <ac:chgData name="Alfred Smith" userId="3c60a3631c0db8ad" providerId="LiveId" clId="{842B08D3-FC32-4498-A6A5-00B9C05CBAA1}" dt="2024-08-12T08:54:36.613" v="40"/>
          <ac:spMkLst>
            <pc:docMk/>
            <pc:sldMk cId="1965637511" sldId="447"/>
            <ac:spMk id="2" creationId="{A65570B6-311C-45BD-B93A-AB59AD6731EB}"/>
          </ac:spMkLst>
        </pc:spChg>
        <pc:spChg chg="del">
          <ac:chgData name="Alfred Smith" userId="3c60a3631c0db8ad" providerId="LiveId" clId="{842B08D3-FC32-4498-A6A5-00B9C05CBAA1}" dt="2024-08-12T08:54:30.277" v="37" actId="21"/>
          <ac:spMkLst>
            <pc:docMk/>
            <pc:sldMk cId="1965637511" sldId="447"/>
            <ac:spMk id="4" creationId="{9A13E2D8-2F59-44C1-B1D2-79C300C26DD4}"/>
          </ac:spMkLst>
        </pc:spChg>
        <pc:picChg chg="add mod">
          <ac:chgData name="Alfred Smith" userId="3c60a3631c0db8ad" providerId="LiveId" clId="{842B08D3-FC32-4498-A6A5-00B9C05CBAA1}" dt="2024-08-12T08:54:36.613" v="40"/>
          <ac:picMkLst>
            <pc:docMk/>
            <pc:sldMk cId="1965637511" sldId="447"/>
            <ac:picMk id="5" creationId="{D0218A40-CBC7-4DFD-8305-F25F82828DE0}"/>
          </ac:picMkLst>
        </pc:picChg>
      </pc:sldChg>
      <pc:sldChg chg="addSp delSp modSp mod">
        <pc:chgData name="Alfred Smith" userId="3c60a3631c0db8ad" providerId="LiveId" clId="{842B08D3-FC32-4498-A6A5-00B9C05CBAA1}" dt="2024-08-12T08:54:25.354" v="36"/>
        <pc:sldMkLst>
          <pc:docMk/>
          <pc:sldMk cId="1500150441" sldId="448"/>
        </pc:sldMkLst>
        <pc:spChg chg="add mod">
          <ac:chgData name="Alfred Smith" userId="3c60a3631c0db8ad" providerId="LiveId" clId="{842B08D3-FC32-4498-A6A5-00B9C05CBAA1}" dt="2024-08-12T08:54:25.354" v="36"/>
          <ac:spMkLst>
            <pc:docMk/>
            <pc:sldMk cId="1500150441" sldId="448"/>
            <ac:spMk id="2" creationId="{4AA8ADCB-F7E1-450E-97E8-C89D9B48642F}"/>
          </ac:spMkLst>
        </pc:spChg>
        <pc:spChg chg="del">
          <ac:chgData name="Alfred Smith" userId="3c60a3631c0db8ad" providerId="LiveId" clId="{842B08D3-FC32-4498-A6A5-00B9C05CBAA1}" dt="2024-08-12T08:54:19.273" v="33" actId="21"/>
          <ac:spMkLst>
            <pc:docMk/>
            <pc:sldMk cId="1500150441" sldId="448"/>
            <ac:spMk id="4" creationId="{9A13E2D8-2F59-44C1-B1D2-79C300C26DD4}"/>
          </ac:spMkLst>
        </pc:spChg>
        <pc:picChg chg="add mod">
          <ac:chgData name="Alfred Smith" userId="3c60a3631c0db8ad" providerId="LiveId" clId="{842B08D3-FC32-4498-A6A5-00B9C05CBAA1}" dt="2024-08-12T08:54:25.354" v="36"/>
          <ac:picMkLst>
            <pc:docMk/>
            <pc:sldMk cId="1500150441" sldId="448"/>
            <ac:picMk id="5" creationId="{11F0CEC5-DA39-4ACE-88AA-B2A9CF1442B2}"/>
          </ac:picMkLst>
        </pc:picChg>
      </pc:sldChg>
      <pc:sldChg chg="addSp delSp modSp mod">
        <pc:chgData name="Alfred Smith" userId="3c60a3631c0db8ad" providerId="LiveId" clId="{842B08D3-FC32-4498-A6A5-00B9C05CBAA1}" dt="2024-08-12T08:54:15.952" v="32"/>
        <pc:sldMkLst>
          <pc:docMk/>
          <pc:sldMk cId="1270118517" sldId="449"/>
        </pc:sldMkLst>
        <pc:spChg chg="del">
          <ac:chgData name="Alfred Smith" userId="3c60a3631c0db8ad" providerId="LiveId" clId="{842B08D3-FC32-4498-A6A5-00B9C05CBAA1}" dt="2024-08-12T08:54:05.198" v="29" actId="21"/>
          <ac:spMkLst>
            <pc:docMk/>
            <pc:sldMk cId="1270118517" sldId="449"/>
            <ac:spMk id="4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2T08:54:15.952" v="32"/>
          <ac:spMkLst>
            <pc:docMk/>
            <pc:sldMk cId="1270118517" sldId="449"/>
            <ac:spMk id="5" creationId="{E7A8F871-9A6C-4BB8-8619-09149CE67124}"/>
          </ac:spMkLst>
        </pc:spChg>
        <pc:picChg chg="add mod">
          <ac:chgData name="Alfred Smith" userId="3c60a3631c0db8ad" providerId="LiveId" clId="{842B08D3-FC32-4498-A6A5-00B9C05CBAA1}" dt="2024-08-12T08:54:15.952" v="32"/>
          <ac:picMkLst>
            <pc:docMk/>
            <pc:sldMk cId="1270118517" sldId="449"/>
            <ac:picMk id="9" creationId="{3F034A18-7128-4C08-911A-6F54B0B56632}"/>
          </ac:picMkLst>
        </pc:picChg>
      </pc:sldChg>
      <pc:sldChg chg="addSp delSp modSp mod">
        <pc:chgData name="Alfred Smith" userId="3c60a3631c0db8ad" providerId="LiveId" clId="{842B08D3-FC32-4498-A6A5-00B9C05CBAA1}" dt="2024-08-12T08:38:45.488" v="28"/>
        <pc:sldMkLst>
          <pc:docMk/>
          <pc:sldMk cId="3573856230" sldId="450"/>
        </pc:sldMkLst>
        <pc:spChg chg="add mod">
          <ac:chgData name="Alfred Smith" userId="3c60a3631c0db8ad" providerId="LiveId" clId="{842B08D3-FC32-4498-A6A5-00B9C05CBAA1}" dt="2024-08-12T08:38:45.488" v="28"/>
          <ac:spMkLst>
            <pc:docMk/>
            <pc:sldMk cId="3573856230" sldId="450"/>
            <ac:spMk id="2" creationId="{D2A94F64-D48A-4EC9-97B4-064E32B61A6C}"/>
          </ac:spMkLst>
        </pc:spChg>
        <pc:spChg chg="del">
          <ac:chgData name="Alfred Smith" userId="3c60a3631c0db8ad" providerId="LiveId" clId="{842B08D3-FC32-4498-A6A5-00B9C05CBAA1}" dt="2024-08-12T08:38:38.085" v="25" actId="21"/>
          <ac:spMkLst>
            <pc:docMk/>
            <pc:sldMk cId="3573856230" sldId="450"/>
            <ac:spMk id="4" creationId="{9A13E2D8-2F59-44C1-B1D2-79C300C26DD4}"/>
          </ac:spMkLst>
        </pc:spChg>
        <pc:picChg chg="add mod">
          <ac:chgData name="Alfred Smith" userId="3c60a3631c0db8ad" providerId="LiveId" clId="{842B08D3-FC32-4498-A6A5-00B9C05CBAA1}" dt="2024-08-12T08:38:45.488" v="28"/>
          <ac:picMkLst>
            <pc:docMk/>
            <pc:sldMk cId="3573856230" sldId="450"/>
            <ac:picMk id="5" creationId="{BB844986-9E9C-436B-82E3-EA06008BAF6D}"/>
          </ac:picMkLst>
        </pc:picChg>
      </pc:sldChg>
      <pc:sldChg chg="addSp delSp modSp mod">
        <pc:chgData name="Alfred Smith" userId="3c60a3631c0db8ad" providerId="LiveId" clId="{842B08D3-FC32-4498-A6A5-00B9C05CBAA1}" dt="2024-08-12T08:38:33.654" v="24"/>
        <pc:sldMkLst>
          <pc:docMk/>
          <pc:sldMk cId="2490185082" sldId="451"/>
        </pc:sldMkLst>
        <pc:spChg chg="add mod">
          <ac:chgData name="Alfred Smith" userId="3c60a3631c0db8ad" providerId="LiveId" clId="{842B08D3-FC32-4498-A6A5-00B9C05CBAA1}" dt="2024-08-12T08:38:33.654" v="24"/>
          <ac:spMkLst>
            <pc:docMk/>
            <pc:sldMk cId="2490185082" sldId="451"/>
            <ac:spMk id="2" creationId="{B09F00DD-A921-4A02-9FEF-24E4F6BD59D7}"/>
          </ac:spMkLst>
        </pc:spChg>
        <pc:spChg chg="del">
          <ac:chgData name="Alfred Smith" userId="3c60a3631c0db8ad" providerId="LiveId" clId="{842B08D3-FC32-4498-A6A5-00B9C05CBAA1}" dt="2024-08-12T08:38:26.327" v="21" actId="21"/>
          <ac:spMkLst>
            <pc:docMk/>
            <pc:sldMk cId="2490185082" sldId="451"/>
            <ac:spMk id="4" creationId="{9A13E2D8-2F59-44C1-B1D2-79C300C26DD4}"/>
          </ac:spMkLst>
        </pc:spChg>
        <pc:picChg chg="add mod">
          <ac:chgData name="Alfred Smith" userId="3c60a3631c0db8ad" providerId="LiveId" clId="{842B08D3-FC32-4498-A6A5-00B9C05CBAA1}" dt="2024-08-12T08:38:33.654" v="24"/>
          <ac:picMkLst>
            <pc:docMk/>
            <pc:sldMk cId="2490185082" sldId="451"/>
            <ac:picMk id="3" creationId="{1E779992-4F41-4B9C-8270-E1C406130B95}"/>
          </ac:picMkLst>
        </pc:picChg>
      </pc:sldChg>
      <pc:sldChg chg="addSp delSp modSp mod">
        <pc:chgData name="Alfred Smith" userId="3c60a3631c0db8ad" providerId="LiveId" clId="{842B08D3-FC32-4498-A6A5-00B9C05CBAA1}" dt="2024-08-12T08:38:22.428" v="20"/>
        <pc:sldMkLst>
          <pc:docMk/>
          <pc:sldMk cId="2462809739" sldId="452"/>
        </pc:sldMkLst>
        <pc:spChg chg="del">
          <ac:chgData name="Alfred Smith" userId="3c60a3631c0db8ad" providerId="LiveId" clId="{842B08D3-FC32-4498-A6A5-00B9C05CBAA1}" dt="2024-08-12T08:38:15.703" v="17" actId="21"/>
          <ac:spMkLst>
            <pc:docMk/>
            <pc:sldMk cId="2462809739" sldId="452"/>
            <ac:spMk id="4" creationId="{9A13E2D8-2F59-44C1-B1D2-79C300C26DD4}"/>
          </ac:spMkLst>
        </pc:spChg>
        <pc:spChg chg="add mod">
          <ac:chgData name="Alfred Smith" userId="3c60a3631c0db8ad" providerId="LiveId" clId="{842B08D3-FC32-4498-A6A5-00B9C05CBAA1}" dt="2024-08-12T08:38:22.428" v="20"/>
          <ac:spMkLst>
            <pc:docMk/>
            <pc:sldMk cId="2462809739" sldId="452"/>
            <ac:spMk id="5" creationId="{27809E6C-70BC-4050-B412-C7D565ABB5FE}"/>
          </ac:spMkLst>
        </pc:spChg>
        <pc:picChg chg="add mod">
          <ac:chgData name="Alfred Smith" userId="3c60a3631c0db8ad" providerId="LiveId" clId="{842B08D3-FC32-4498-A6A5-00B9C05CBAA1}" dt="2024-08-12T08:38:22.428" v="20"/>
          <ac:picMkLst>
            <pc:docMk/>
            <pc:sldMk cId="2462809739" sldId="452"/>
            <ac:picMk id="3" creationId="{1E4E5E33-D03A-4389-AC24-F6AA97533782}"/>
          </ac:picMkLst>
        </pc:picChg>
      </pc:sldChg>
      <pc:sldChg chg="addSp delSp modSp mod">
        <pc:chgData name="Alfred Smith" userId="3c60a3631c0db8ad" providerId="LiveId" clId="{842B08D3-FC32-4498-A6A5-00B9C05CBAA1}" dt="2024-08-12T08:38:11.047" v="16"/>
        <pc:sldMkLst>
          <pc:docMk/>
          <pc:sldMk cId="252274360" sldId="453"/>
        </pc:sldMkLst>
        <pc:spChg chg="add mod">
          <ac:chgData name="Alfred Smith" userId="3c60a3631c0db8ad" providerId="LiveId" clId="{842B08D3-FC32-4498-A6A5-00B9C05CBAA1}" dt="2024-08-12T08:38:11.047" v="16"/>
          <ac:spMkLst>
            <pc:docMk/>
            <pc:sldMk cId="252274360" sldId="453"/>
            <ac:spMk id="2" creationId="{512BFE2A-6312-44BF-9029-9421A2B21573}"/>
          </ac:spMkLst>
        </pc:spChg>
        <pc:spChg chg="del">
          <ac:chgData name="Alfred Smith" userId="3c60a3631c0db8ad" providerId="LiveId" clId="{842B08D3-FC32-4498-A6A5-00B9C05CBAA1}" dt="2024-08-12T08:38:00.801" v="13" actId="21"/>
          <ac:spMkLst>
            <pc:docMk/>
            <pc:sldMk cId="252274360" sldId="453"/>
            <ac:spMk id="4" creationId="{9A13E2D8-2F59-44C1-B1D2-79C300C26DD4}"/>
          </ac:spMkLst>
        </pc:spChg>
        <pc:picChg chg="add mod">
          <ac:chgData name="Alfred Smith" userId="3c60a3631c0db8ad" providerId="LiveId" clId="{842B08D3-FC32-4498-A6A5-00B9C05CBAA1}" dt="2024-08-12T08:38:11.047" v="16"/>
          <ac:picMkLst>
            <pc:docMk/>
            <pc:sldMk cId="252274360" sldId="453"/>
            <ac:picMk id="3" creationId="{0A59E510-604C-4A68-A9BD-BC11EA48A3AF}"/>
          </ac:picMkLst>
        </pc:picChg>
      </pc:sldChg>
      <pc:sldChg chg="addSp delSp modSp mod">
        <pc:chgData name="Alfred Smith" userId="3c60a3631c0db8ad" providerId="LiveId" clId="{842B08D3-FC32-4498-A6A5-00B9C05CBAA1}" dt="2024-08-12T08:37:57.933" v="12"/>
        <pc:sldMkLst>
          <pc:docMk/>
          <pc:sldMk cId="2374850725" sldId="454"/>
        </pc:sldMkLst>
        <pc:spChg chg="add mod">
          <ac:chgData name="Alfred Smith" userId="3c60a3631c0db8ad" providerId="LiveId" clId="{842B08D3-FC32-4498-A6A5-00B9C05CBAA1}" dt="2024-08-12T08:37:57.933" v="12"/>
          <ac:spMkLst>
            <pc:docMk/>
            <pc:sldMk cId="2374850725" sldId="454"/>
            <ac:spMk id="2" creationId="{BAB8D572-B0EC-42B7-AACA-BCE0D925C69D}"/>
          </ac:spMkLst>
        </pc:spChg>
        <pc:spChg chg="del">
          <ac:chgData name="Alfred Smith" userId="3c60a3631c0db8ad" providerId="LiveId" clId="{842B08D3-FC32-4498-A6A5-00B9C05CBAA1}" dt="2024-08-12T08:37:50.834" v="9" actId="21"/>
          <ac:spMkLst>
            <pc:docMk/>
            <pc:sldMk cId="2374850725" sldId="454"/>
            <ac:spMk id="4" creationId="{9A13E2D8-2F59-44C1-B1D2-79C300C26DD4}"/>
          </ac:spMkLst>
        </pc:spChg>
        <pc:picChg chg="add mod">
          <ac:chgData name="Alfred Smith" userId="3c60a3631c0db8ad" providerId="LiveId" clId="{842B08D3-FC32-4498-A6A5-00B9C05CBAA1}" dt="2024-08-12T08:37:57.933" v="12"/>
          <ac:picMkLst>
            <pc:docMk/>
            <pc:sldMk cId="2374850725" sldId="454"/>
            <ac:picMk id="3" creationId="{7132626C-283F-4CBA-9974-00A307C2EDF8}"/>
          </ac:picMkLst>
        </pc:picChg>
      </pc:sldChg>
      <pc:sldChg chg="addSp delSp modSp mod">
        <pc:chgData name="Alfred Smith" userId="3c60a3631c0db8ad" providerId="LiveId" clId="{842B08D3-FC32-4498-A6A5-00B9C05CBAA1}" dt="2024-08-12T08:37:47.952" v="8"/>
        <pc:sldMkLst>
          <pc:docMk/>
          <pc:sldMk cId="2336665197" sldId="455"/>
        </pc:sldMkLst>
        <pc:spChg chg="add mod">
          <ac:chgData name="Alfred Smith" userId="3c60a3631c0db8ad" providerId="LiveId" clId="{842B08D3-FC32-4498-A6A5-00B9C05CBAA1}" dt="2024-08-12T08:37:47.952" v="8"/>
          <ac:spMkLst>
            <pc:docMk/>
            <pc:sldMk cId="2336665197" sldId="455"/>
            <ac:spMk id="2" creationId="{EB6FE6C9-CF5E-4E04-AD7D-535A0F0B53EE}"/>
          </ac:spMkLst>
        </pc:spChg>
        <pc:spChg chg="del">
          <ac:chgData name="Alfred Smith" userId="3c60a3631c0db8ad" providerId="LiveId" clId="{842B08D3-FC32-4498-A6A5-00B9C05CBAA1}" dt="2024-08-12T08:37:37.280" v="3" actId="21"/>
          <ac:spMkLst>
            <pc:docMk/>
            <pc:sldMk cId="2336665197" sldId="455"/>
            <ac:spMk id="4" creationId="{9A13E2D8-2F59-44C1-B1D2-79C300C26DD4}"/>
          </ac:spMkLst>
        </pc:spChg>
        <pc:picChg chg="add mod">
          <ac:chgData name="Alfred Smith" userId="3c60a3631c0db8ad" providerId="LiveId" clId="{842B08D3-FC32-4498-A6A5-00B9C05CBAA1}" dt="2024-08-12T08:37:47.952" v="8"/>
          <ac:picMkLst>
            <pc:docMk/>
            <pc:sldMk cId="2336665197" sldId="455"/>
            <ac:picMk id="3" creationId="{58A80C60-AF0B-47C8-BD01-E0AB0C17A7C6}"/>
          </ac:picMkLst>
        </pc:picChg>
      </pc:sldChg>
      <pc:sldChg chg="addSp delSp modSp mod">
        <pc:chgData name="Alfred Smith" userId="3c60a3631c0db8ad" providerId="LiveId" clId="{842B08D3-FC32-4498-A6A5-00B9C05CBAA1}" dt="2024-08-12T08:55:45.755" v="64"/>
        <pc:sldMkLst>
          <pc:docMk/>
          <pc:sldMk cId="3323290618" sldId="456"/>
        </pc:sldMkLst>
        <pc:spChg chg="add mod">
          <ac:chgData name="Alfred Smith" userId="3c60a3631c0db8ad" providerId="LiveId" clId="{842B08D3-FC32-4498-A6A5-00B9C05CBAA1}" dt="2024-08-12T08:55:45.755" v="64"/>
          <ac:spMkLst>
            <pc:docMk/>
            <pc:sldMk cId="3323290618" sldId="456"/>
            <ac:spMk id="2" creationId="{9591B39C-5FAA-4605-92A4-F877D513CB9A}"/>
          </ac:spMkLst>
        </pc:spChg>
        <pc:spChg chg="del">
          <ac:chgData name="Alfred Smith" userId="3c60a3631c0db8ad" providerId="LiveId" clId="{842B08D3-FC32-4498-A6A5-00B9C05CBAA1}" dt="2024-08-12T08:55:39.680" v="61" actId="21"/>
          <ac:spMkLst>
            <pc:docMk/>
            <pc:sldMk cId="3323290618" sldId="456"/>
            <ac:spMk id="4" creationId="{9A13E2D8-2F59-44C1-B1D2-79C300C26DD4}"/>
          </ac:spMkLst>
        </pc:spChg>
        <pc:picChg chg="add mod">
          <ac:chgData name="Alfred Smith" userId="3c60a3631c0db8ad" providerId="LiveId" clId="{842B08D3-FC32-4498-A6A5-00B9C05CBAA1}" dt="2024-08-12T08:55:45.755" v="64"/>
          <ac:picMkLst>
            <pc:docMk/>
            <pc:sldMk cId="3323290618" sldId="456"/>
            <ac:picMk id="3" creationId="{C29DF824-A006-4511-985A-BC68FEE9FEED}"/>
          </ac:picMkLst>
        </pc:picChg>
      </pc:sldChg>
      <pc:sldChg chg="addSp delSp modSp mod">
        <pc:chgData name="Alfred Smith" userId="3c60a3631c0db8ad" providerId="LiveId" clId="{842B08D3-FC32-4498-A6A5-00B9C05CBAA1}" dt="2024-08-12T08:55:12.264" v="52"/>
        <pc:sldMkLst>
          <pc:docMk/>
          <pc:sldMk cId="2913678125" sldId="457"/>
        </pc:sldMkLst>
        <pc:spChg chg="add mod">
          <ac:chgData name="Alfred Smith" userId="3c60a3631c0db8ad" providerId="LiveId" clId="{842B08D3-FC32-4498-A6A5-00B9C05CBAA1}" dt="2024-08-12T08:55:12.264" v="52"/>
          <ac:spMkLst>
            <pc:docMk/>
            <pc:sldMk cId="2913678125" sldId="457"/>
            <ac:spMk id="2" creationId="{350B0E6C-49DE-481D-88FC-C469214166D1}"/>
          </ac:spMkLst>
        </pc:spChg>
        <pc:spChg chg="del">
          <ac:chgData name="Alfred Smith" userId="3c60a3631c0db8ad" providerId="LiveId" clId="{842B08D3-FC32-4498-A6A5-00B9C05CBAA1}" dt="2024-08-12T08:55:04.799" v="49" actId="21"/>
          <ac:spMkLst>
            <pc:docMk/>
            <pc:sldMk cId="2913678125" sldId="457"/>
            <ac:spMk id="4" creationId="{9A13E2D8-2F59-44C1-B1D2-79C300C26DD4}"/>
          </ac:spMkLst>
        </pc:spChg>
        <pc:picChg chg="add mod">
          <ac:chgData name="Alfred Smith" userId="3c60a3631c0db8ad" providerId="LiveId" clId="{842B08D3-FC32-4498-A6A5-00B9C05CBAA1}" dt="2024-08-12T08:55:12.264" v="52"/>
          <ac:picMkLst>
            <pc:docMk/>
            <pc:sldMk cId="2913678125" sldId="457"/>
            <ac:picMk id="3" creationId="{8459C1D1-7D6C-4A11-83D6-2EDF81550BE4}"/>
          </ac:picMkLst>
        </pc:picChg>
      </pc:sldChg>
      <pc:sldChg chg="addSp modSp new">
        <pc:chgData name="Alfred Smith" userId="3c60a3631c0db8ad" providerId="LiveId" clId="{842B08D3-FC32-4498-A6A5-00B9C05CBAA1}" dt="2024-08-12T08:37:32.543" v="2"/>
        <pc:sldMkLst>
          <pc:docMk/>
          <pc:sldMk cId="3496094805" sldId="458"/>
        </pc:sldMkLst>
        <pc:spChg chg="add mod">
          <ac:chgData name="Alfred Smith" userId="3c60a3631c0db8ad" providerId="LiveId" clId="{842B08D3-FC32-4498-A6A5-00B9C05CBAA1}" dt="2024-08-12T08:37:32.543" v="2"/>
          <ac:spMkLst>
            <pc:docMk/>
            <pc:sldMk cId="3496094805" sldId="458"/>
            <ac:spMk id="5" creationId="{0CC3661E-5473-4DA2-A33C-70CE1507246F}"/>
          </ac:spMkLst>
        </pc:spChg>
        <pc:picChg chg="add mod">
          <ac:chgData name="Alfred Smith" userId="3c60a3631c0db8ad" providerId="LiveId" clId="{842B08D3-FC32-4498-A6A5-00B9C05CBAA1}" dt="2024-08-12T08:37:32.543" v="2"/>
          <ac:picMkLst>
            <pc:docMk/>
            <pc:sldMk cId="3496094805" sldId="458"/>
            <ac:picMk id="4" creationId="{D2BEBAFD-03DC-4402-BF33-4A7CC78F51A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45B4C-BAB5-4769-AC43-B8B1B55E1348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BFB70-8A89-43CD-A2AD-89300E6197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672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004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1441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36828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9759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4308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62794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4041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43730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35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0400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37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52166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66566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8622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0104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76106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8116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910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96234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221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BFB70-8A89-43CD-A2AD-89300E6197D2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295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2ECC-EB7D-4657-8AA4-22329A740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C5FA6-2E5B-481C-AD81-CAF67B2EA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53FB4-8959-4207-9D52-0523C4352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E0B3A-2111-4A4C-B970-6050F887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4A667-F74A-45C7-BA51-4C79E227C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1628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20B4C-FD4F-4CFE-86A1-DD6E26D44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1860F-3B09-4963-8C01-BEC361366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7EBD8-C88F-4674-912B-E327A89D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219F0-89F3-4BBC-90AA-999BE7CD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C96D5-D8AC-41D6-9443-1946CC58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7699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DA4F0-5714-40D5-9DCE-186F1E221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14A25-C266-4515-8DB3-9222D254C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CCBA8-A388-405D-B583-4811048AD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84854-C77D-49E1-BF8E-7157BBDF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25509-6B49-442F-AE1E-0C18C0EB7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9622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B8F4E-8014-4908-B9AD-2B39087ED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9E5BF-313F-4EA9-82FD-481A15733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A7AA-04C8-45AA-BA42-47B9C48F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423A0-AAA4-4ABD-8E9F-396C65712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ACCB7-BD3F-4403-A068-9E40A83B2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81171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6BBC2-5BEF-4838-82A0-22543E63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085A8-0241-484E-831E-59262EC61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F5253-84ED-413F-8ACC-DF4429130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CAC7F-602B-4940-8AF0-1D29C98C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85C4-20DF-4491-82DF-717EF5BF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402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455C-E45E-4299-98E4-24BAC5B75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9A763-0182-44F1-9605-E9049401C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3F0D9-ED52-4DA8-8B30-A784E3A18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394E3-0311-49D3-9AD2-E4373EA1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7559D-AC38-4631-B055-13B22F8B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9E675-6660-46D0-A4C9-1C1096F8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6402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3524E-6286-43A2-BE07-983AC681D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654CE-CFBF-46EC-8D68-4922F8B4F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EDD70-8A3A-46E6-ACA8-2288642E0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DBF770-4A19-4FCE-B30F-DFD6C106F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DD1E9-0CD0-4CA5-B076-5752969683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E927C-0E13-4B80-A725-696FB848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119365-1DEA-4E69-B617-A39D07468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2CBE15-ABBC-4A73-8776-A2EF6DB9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349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44B67-799E-4821-8E54-249FF72A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06217-6AD5-494C-B5F7-D9AECCEF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96E84-D942-47F2-B2D5-759A9F151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94D8E-2101-4B0A-8B99-40277A103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6474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80D366-C096-41DD-A9FF-D5DC913FA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29356-541A-453D-B011-9C9EA47D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6DA29-2617-466C-A6F5-F8E8FE63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0126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40922-0E27-42B9-A93D-1EAD5A64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2261B-D63A-4915-928E-881C3E77A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07D1B-E3A0-4AFB-B060-9ECDE4D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DEDF3-ECE7-4855-AA7F-07648B81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DF5AE-1B72-4D2C-B328-5D1EB2CD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28A89-1C55-4A36-8B90-1FB5286B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8096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49F1-19C3-4A63-9F7C-059E76B1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B1E26-95E8-44D8-AA26-12561BE4A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38DCF-1E8E-447C-8F5F-4FE11ED6E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B1EE5-6734-4493-907D-8819E54F1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7E19-CDD1-4BAE-8258-FB9D64B0404C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BE446-E0E8-43FC-94CA-92C10B85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EC438-2F92-4C34-8890-AAFD54D6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5490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E559EF-8186-488B-855C-1E2ED8C9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2502A-8F2D-44DA-A0B2-04B98C64D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B97FD-122C-4AA6-803E-C2C0315FD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17E19-CDD1-4BAE-8258-FB9D64B0404C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85493-9280-4181-8D0C-8C73F2597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304DB-E1D7-48DF-9A7F-F3ECBFC89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78278-922F-4B85-A830-9D2299196B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308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A01535-7309-4E88-8823-C9FB48A42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9E760CD-5662-CC39-FD29-8B2CC6B4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IN" dirty="0"/>
              <a:t>05-2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BE1F33-45EA-AB58-24CC-97861004C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2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2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032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4"/>
    </mc:Choice>
    <mc:Fallback xmlns="">
      <p:transition spd="slow" advTm="3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DF824-A006-4511-985A-BC68FEE9F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004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91B39C-5FAA-4605-92A4-F877D513CB9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13:3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23290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D9BE84-FED5-4D10-BBF8-FA524BE13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8BEA21-71B8-BA0E-0A9E-4083A65737D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to the site where he had built the altar. And there Abram called on the name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88711-79CC-D70A-7181-C7E31C453D17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4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ཁོང་གིས་ཐོག་མར་མཆོད་ཁྲི་བཞེངས་པའི་གནས་དེའང་ཡིན༌ནོ། །ཁོང་གིས་གནས་དེ་རུ་དཀོན་མཆོག་ཡ་ཝཱེའི་མཚན་ནས་བོས༌པའོ།།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340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0"/>
    </mc:Choice>
    <mc:Fallback xmlns="">
      <p:transition spd="slow" advTm="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95FA8-1DA2-4E69-A24D-FD41F2CE8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589"/>
            <a:ext cx="12192000" cy="7181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C2A5EE-3994-4EC2-90DB-23CCCE67A7B1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13:4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86629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E35975-10FC-4B41-A8FA-95071A870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6FC4ED-BF68-614A-CF87-664F53F3F92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Lot, who was traveling with Abram, also had flocks and herds and tents</a:t>
            </a:r>
            <a:endParaRPr lang="en-ZA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0B19A-844E-7A6D-5206-27A8425643BF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Inter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ཨབ་རམ་དང་མཉམ་དུ་སོང་བའི་ལོད་ཐུ་ལའང་བ་ཁྱུ༌དང༌། ར་ལུག་གི་ཁྱུ༌དང༌། སྦྲ་གུར་བཅས་ལྡན༌ནོ།།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120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4"/>
    </mc:Choice>
    <mc:Fallback xmlns="">
      <p:transition spd="slow" advTm="9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BA44B-1D0A-4658-ADDB-DA9000DC8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6862"/>
            <a:ext cx="12208934" cy="7244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158663-087B-4A41-A3B3-69E2AD8B0421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13:5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70794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D12EF01-D7F1-4075-8AC5-9D7488E15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6236D3-6984-59DC-0194-E8B19044DCC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 land was unable to support both of them while they stayed together, for they had so many possessions that they were unable to coexist.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5929D-E4FF-521E-37F2-76E7B0CFC386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6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ཁོ་རྣམས་ལ་རྒྱུ་ནོར་དེ་འདྲ་མང་པོ་ཡོད་པས་ཡུལ་དེར་ཁོ་རྣམས་མ་ཤོང་བ་དང་ལྷན་དུའང་སྡོད་མ་ནུས༌པར།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468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5"/>
    </mc:Choice>
    <mc:Fallback xmlns="">
      <p:transition spd="slow" advTm="10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9C1D1-7D6C-4A11-83D6-2EDF81550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93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0B0E6C-49DE-481D-88FC-C469214166D1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13:6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13678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1EBA3E-4AF1-40D9-9C01-5B3446334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4D592D-ECAB-7B21-3E25-3E8F890394A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there was discord between the herdsmen of Abram and the herdsmen of Lot. At that time the Canaanites and the Perizzites were also living in the land.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58503-5F29-2FF4-CB10-7DF705E46B17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7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ཨབ་རམ་གྱི་རྫི་བོ་དང་ལོད་ཐུའི་རྫི་བོ་རྣམས་ཀྱི་བར་དུ་འཁྲུག་རྩོད་བྱུང་བ༌རེད། དུས༌དེར། ཀ་ན་ཨན་མི་རིགས་དང་ཕེ་རེ་ཟི་མི་རིགས་ཀྱང་གནས་དེར་བསྡད་ཡོད༌དོ།།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85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1"/>
    </mc:Choice>
    <mc:Fallback xmlns="">
      <p:transition spd="slow" advTm="11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DC891-A158-4BC9-961E-717BEAEC4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244"/>
            <a:ext cx="12192000" cy="7047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D13FA1-A0ED-4711-8F31-644A4467DB3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12363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17EE21-5803-4EC2-8DC5-7024B7874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8B09F0-01BB-B9A9-A78D-628EFAD6AE3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Abram said to Lot, “Please let there be no contention between you and me, or between your herdsmen and my herdsmen. After all, we are brothers.</a:t>
            </a:r>
            <a:endParaRPr lang="en-ZA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291B7-8D0F-555E-D054-CAB8706E08AC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8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དེ་ནས་ཨབ་རམ་གྱིས་ལོད་ཐུ་ལ་འདི་སྐད༌དུ། ངེད་གཉིས་འཁྲུག་རྩོད་བྱ་མི་འོས༌ལ། ཁྱོད་ཀྱི་རྫི་བོ་དང་བདག་གི་རྫི་བོ་གཉིས་ཀྱང་རྩོད་མི་འོས༌སོ། །ཅིའི་ཕྱིར་ཞེ༌ན། རང་ཅག་ནི་སྤུན་མཆེད་ཡིན་པའི་ཕྱིར༌རོ།།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0126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0"/>
    </mc:Choice>
    <mc:Fallback xmlns="">
      <p:transition spd="slow" advTm="13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B20C6-CB1A-44C1-9873-9BE6B3DF9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871" y="0"/>
            <a:ext cx="1260987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6A29B0-BBBC-4573-9145-A0A1F9D8C533}"/>
              </a:ext>
            </a:extLst>
          </p:cNvPr>
          <p:cNvSpPr txBox="1"/>
          <p:nvPr/>
        </p:nvSpPr>
        <p:spPr>
          <a:xfrm>
            <a:off x="1072340" y="405538"/>
            <a:ext cx="75636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13:1-18 </a:t>
            </a:r>
            <a:endParaRPr lang="en-ZA" sz="8000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ཨབ་རམ་དང་ལོད་སོ་སོར་འགྲོ་བ།</a:t>
            </a:r>
            <a:endParaRPr lang="en-ZA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D90A9-E881-4565-B008-0601F80DF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7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EDB37A-3FB1-4EF5-AF11-D3BA9F6426A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64640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43853C9-F919-4A3D-9F5D-E6D8DA550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33EF32-33D3-B820-800C-527665DE85FA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Is not the whole land before you? Now separate yourself from me. If you go to the left, I will go to the right; if you go to the right, I will go to the left.”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C4BA7-70E8-08A8-52A0-1C000DF0A9D2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9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ས་གཞི་ཐམས་ཅད་ཁྱོད་ཀྱི་མིག་མདུན་དུ་ཡོད་པ་མ་ཡིན༌ནམ། ཁྱོད་བདག་དང་ཁ་འབྲལ་བར༌གྱིས། ཁྱོད་རང་གཡོན་ཕྱོགས་སུ་སོང༌ན། ང་རང་གཡས་ཕྱོགས་སུ༌འགྲོའོ། །ཁྱོད་རང་གཡས་ཕྱོགས་སུ་སོང༌ན། ང་རང་གཡོན་ཕྱོགས་སུ་འགྲོ་བར་བྱའོ་ཞེས་སྨྲས༌སོ།།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562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6"/>
    </mc:Choice>
    <mc:Fallback xmlns="">
      <p:transition spd="slow" advTm="1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218A40-CBC7-4DFD-8305-F25F82828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7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5570B6-311C-45BD-B93A-AB59AD6731E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65637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B7C4E67-DE3D-4329-8509-E4925D9E3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57B614-8B14-DA46-C298-A94406E3542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Lot looked out and saw that the whole plain of the Jordan, all the way to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Zoar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was well watered like the garden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like the land of Egypt. (This was before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destroyed Sodom and Gomorrah.) 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178F4-8800-51E4-9322-10CAED79745B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Inter"/>
              </a:rPr>
              <a:t>10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དེ་ནས་ལོད་ཐུས་མགོ་ཡར་བཀྱགས་ཏེ་ཡོར་དན་གཙང་པོའི་ཡུལ་འཁོར་ཐམས་ཅད་ལ་བལྟས་པ༌ན། ས་ཆ་ཡོངས་སུ་ཆུ་ཤིན་ཏུ་མང་བ༌མཐོང༌། ཡུལ་དེ་ནི་ཚོ་ཨར་གྱི་བར་དུ་དཀོན་མཆོག་ཡ་ཝཱེས་སཱ་དོམ་དང་གཱ་མོ་ར་གཉིས་འཇོམས་པར་མ་མཛད་སྔོན་གྱི་དཀོན་མཆོག་ཡ་ཝཱེའི་ལྡུམ་ར་དང་འདྲ༌ཞིང༌། ཨེ་ཅིབ་ཀྱི་ཡུལ་དང་མཚུངས༌པས།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8601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0"/>
    </mc:Choice>
    <mc:Fallback xmlns="">
      <p:transition spd="slow" advTm="1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F0CEC5-DA39-4ACE-88AA-B2A9CF144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92" y="0"/>
            <a:ext cx="12238892" cy="6916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A8ADCB-F7E1-450E-97E8-C89D9B48642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0150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29679E-5070-4803-AE22-2F03AC686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E9409-9F7D-A7E7-E33A-6218E1A424D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Lot chose the whole plain of the Jordan for himself and set out toward the east. And Abram and Lot parted company.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2FF73D-4BC9-9541-180E-C16C1B83CEC2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11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ལོད་ཐུ་ཡིས་ཡོར་དན་གཙང་པོའི་ཡུལ་འཁོར་ཐམས་ཅད་བདམས༌ཏེ། ཤར་ཕྱོགས་སུ་གནས་སྤར་བ་དང་ཁོ་རྣམས་ཕན་ཚུན་ཁ་གྱེས་པ༌རེད།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13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2"/>
    </mc:Choice>
    <mc:Fallback xmlns="">
      <p:transition spd="slow" advTm="9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034A18-7128-4C08-911A-6F54B0B56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7600" y="-164124"/>
            <a:ext cx="17876281" cy="10433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A8F871-9A6C-4BB8-8619-09149CE67124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70118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B7D987-A118-4F5A-8AE1-AD4FBCDDF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6D5E06-5143-F26B-A235-2F5242CD29C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Abram lived in the land of Canaan, but Lot settled in the cities of the plain and pitched his tent toward Sodom.</a:t>
            </a:r>
            <a:endParaRPr lang="en-ZA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5769C-BF1B-351B-DEFD-38FD5F2013D5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12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དེ་ནས་ཨབ་རམ་ཞེས་བྱ་བ་ཀ་ན་ཨན་ཡུལ་དུ་བསྡད་པ༌དང༌། ལོད་ཐུ་ཡུལ་འཁོར་གྱི་གྲོང་ཁྱེར་རྣམས་སུ་བསྡད༌ཅིང༌། ཡང་རིམ་གྱིས་སྦྲ་གུར་རྣམས་སཱ་དོམ་བར་དུ་གནས་སྤར༌ཏོ།།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7769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0"/>
    </mc:Choice>
    <mc:Fallback xmlns="">
      <p:transition spd="slow" advTm="10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44986-9E9C-436B-82E3-EA06008BA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7570"/>
            <a:ext cx="12192000" cy="79594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A94F64-D48A-4EC9-97B4-064E32B61A6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3856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F6F8EE-1A7A-47E2-A711-E1F560352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29820-8CC2-401F-BE27-6969EE689C2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 men of Sodom were wicked, sinning greatly against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ZA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9019B-8C96-24AA-BB2B-C81AEFE86F1D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13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དེ་ཡང་སཱ་དོམ་གྱི་མི་རྣམས་ངན་པ་ཤ་སྟག་ཡིན༌ཞིང༌། དཀོན་མཆོག་ཡ་ཝཱེའི་སྤྱན་སྔར་སྡིག་པ་ཚབས་ཆེན་བྱེད༌དོ།།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192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6"/>
    </mc:Choice>
    <mc:Fallback xmlns="">
      <p:transition spd="slow" advTm="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A31F46-C3D6-433B-818B-53CDA3892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Abram and Lot separate – Gen 13:1-18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7546E-D900-CC3D-C9D8-0D5CBBCE5CC3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1" cap="all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ZA" sz="6600" b="1" cap="all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13:1-18 </a:t>
            </a:r>
            <a:endParaRPr lang="en-ZA" sz="6600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6600" b="1" dirty="0"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ཨབ་རམ་དང་ལོད་སོ་སོར་འགྲོ་བ།</a:t>
            </a:r>
            <a:endParaRPr lang="en-ZA" sz="6600" b="1" cap="all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5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4"/>
    </mc:Choice>
    <mc:Fallback xmlns="">
      <p:transition spd="slow" advTm="13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79992-4F41-4B9C-8270-E1C406130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723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9F00DD-A921-4A02-9FEF-24E4F6BD59D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90185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7054D7-6541-41E8-B93F-FCE416A3C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9BC68C-1706-9860-DFA7-724BA329055A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Lot had departed,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Abram, “Now lift up your eyes from the place where you are, and look to the north and south and east and west, </a:t>
            </a:r>
            <a:endParaRPr lang="en-ZA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C81F7-3850-1C1C-083A-9396F189D53B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14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དེ་ནས་ལོད་ཐུ་ཞེས་བྱ་བ་ཨབ་རམ་དང་ཁ་གྱེས༌རྗེས། དཀོན་མཆོག་ཡ་ཝཱེས་ཨབ་རམ་ལ་འདི་སྐད༌དུ། ཁྱོད་ཀྱིས་རང་གི་གནས་ཡུལ་ནས་མགོ་ཡར་བཀྱགས་ཏེ་ཤར་ལྷོ་ནུབ་བྱང་གི་ཕྱོགས་སུ་ལྟོས༌དང༌།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765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9"/>
    </mc:Choice>
    <mc:Fallback xmlns="">
      <p:transition spd="slow" advTm="14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4E5E33-D03A-4389-AC24-F6AA97533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8915"/>
            <a:ext cx="12192000" cy="7266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809E6C-70BC-4050-B412-C7D565ABB5F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62809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069523-F3D7-4FAA-915D-E7556F81C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0DCB2E-8F0A-B7BE-A1C9-8DD20366F81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all the land that you see, I will give to you and your offspring forever.</a:t>
            </a:r>
            <a:endParaRPr lang="en-ZA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BD041-5B9C-951F-C3B3-CBDD66C3A205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15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ཁྱོད་ཀྱི་མིག་གིས་མཐོང་ཚད་ཐམས་ཅད་བདག་གིས་ཁྱོད་དང་ཁྱོད་ཀྱི་བུ་རྒྱུད་ལ་གཏན་དུ་སྦྱིན་པར་འགྱུར༌ར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4683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0"/>
    </mc:Choice>
    <mc:Fallback xmlns="">
      <p:transition spd="slow" advTm="12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59E510-604C-4A68-A9BD-BC11EA48A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31"/>
            <a:ext cx="12236398" cy="7127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2BFE2A-6312-44BF-9029-9421A2B2157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</a:t>
            </a:r>
            <a:r>
              <a:rPr lang="en-I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15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4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5AADD2-07B7-480D-AA51-B9A335746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E6E186-DB58-BE71-89A2-1BBF6D5640AA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བདག་གིས་ཁྱོད་ཀྱི་རིགས་རྒྱུད་རྣམས་རྡུལ་གྲངས་དང་མཉམ་པར་བྱ་ངེས༌ཡིན། སུ་ཞིག་གིས་ས་ཡི་རྡུལ་གྲངས་ལ་རྩིས་ལེན་ཐུབ༌ན། ད་གཟོད་ཁྱོད་ཀྱི་རིགས་རྒྱུད་ལའང་རྩིས་ལེན་ནུས༌སོ།། </a:t>
            </a:r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42DD2-F3DB-78DE-C43E-79E15DE4F5D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will make your offspring like the dust of the earth, so that if one could count the dust of the earth, then your offspring could be counted.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232500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3"/>
    </mc:Choice>
    <mc:Fallback xmlns="">
      <p:transition spd="slow" advTm="7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2626C-283F-4CBA-9974-00A307C2E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4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8D572-B0EC-42B7-AACA-BCE0D925C69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74850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040516-C775-4FAA-8AFD-D79B3185C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99371B-3C46-2933-99B1-22EABF56456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Get up and walk around the land, through its length and breadth, for I will give it to you.”</a:t>
            </a:r>
            <a:endParaRPr lang="en-ZA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B4B927-BCCE-27CB-0361-49DBC75D3827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17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ཁྱོད་ཡར་ལོངས༌དང༌། ཡུལ་འདིའི་ཕྱོགས་ཀུན་ལ་སོང༌ཞིག རྒྱུ་མཚན་ནི་བདག་གིས་ས་འདི་ཁྱོད་ལ་སྦྱིན་ངེས་ཡིན་པའི་ཕྱིར་རོ་ཞེས་གསུངས༌སོ།།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733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8"/>
    </mc:Choice>
    <mc:Fallback xmlns="">
      <p:transition spd="slow" advTm="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A80C60-AF0B-47C8-BD01-E0AB0C17A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2857"/>
            <a:ext cx="12192000" cy="7350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6FE6C9-CF5E-4E04-AD7D-535A0F0B53E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6665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2994507-3A28-47DD-9A9B-B734D93D3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D8A235-C689-0A8A-48A5-E4A11F7B5D71}"/>
              </a:ext>
            </a:extLst>
          </p:cNvPr>
          <p:cNvSpPr txBox="1"/>
          <p:nvPr/>
        </p:nvSpPr>
        <p:spPr>
          <a:xfrm>
            <a:off x="-1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Abram moved his tent and went to live near the Oaks  of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Mamre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at Hebron, where he built an altar to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26A0DD-7C0F-40B6-2E80-7A9D8A619E82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18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དེ་ནས་ཨབ་རམ་གྱིས་རང་གི་སྦྲ་གུར་གནས་སྤར༌ཞིང༌། ཧེབ་རོན་གྱི་མཱན་རེའེ་ཞེས་བྱ་བའི་བེ་ཤིང་སྐྱེད་ཚལ་གྱི་ཉེ་འགྲམ་དུ་བསྡད་པ་དང་། གནས་དེ་རུ་དཀོན་མཆོག་ཡ་ཝཱེ་ལ་མཆོད་ཁྲི་ཞིག་བཞེངས༌སོ།།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5360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7"/>
    </mc:Choice>
    <mc:Fallback xmlns="">
      <p:transition spd="slow" advTm="11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3FE9A-61B3-4FC0-B0C9-C40138D00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871" y="0"/>
            <a:ext cx="1260987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5D4832-F131-17FF-1D83-69CFC2FAF44E}"/>
              </a:ext>
            </a:extLst>
          </p:cNvPr>
          <p:cNvSpPr txBox="1"/>
          <p:nvPr/>
        </p:nvSpPr>
        <p:spPr>
          <a:xfrm>
            <a:off x="1072340" y="405538"/>
            <a:ext cx="75636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13:1-18 </a:t>
            </a:r>
            <a:endParaRPr lang="en-ZA" sz="8000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ཨབ་རམ་དང་ལོད་སོ་སོར་འགྲོ་བ།</a:t>
            </a:r>
            <a:endParaRPr lang="en-ZA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3122930" y="32489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5AA3CA9-BF6D-F2DC-F414-7624E34FDA95}"/>
              </a:ext>
            </a:extLst>
          </p:cNvPr>
          <p:cNvSpPr txBox="1"/>
          <p:nvPr/>
        </p:nvSpPr>
        <p:spPr>
          <a:xfrm>
            <a:off x="755452" y="581691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9513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3DE5D-8BE6-6368-2446-23E4CB377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FE16C-9EDF-A318-B770-62D11819E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EBAFD-03DC-4402-BF33-4A7CC78F5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795"/>
            <a:ext cx="12192000" cy="7407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3661E-5473-4DA2-A33C-70CE1507246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6094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67704D-A13B-49B5-8783-B7864351A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DE0A89-71F4-8A84-66BD-8BF1B956A64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Abram went up out of Egypt into the Negev—he and his wife and all his possessions—and Lot was with him.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D88A5-9882-6DD8-14D4-65BBDF5B9E2B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1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དེ་ནས་ཨབ་རམ་གྱིས་ཁོའི་ཆུང་མ་དང་ལོད་ཐུ༌དང༌། རང་ལ་དབང་བ་ཐམས་ཅད་ཁྱེར༌ཏེ། ཨེ་ཅིབ་ཡུལ་ནས་ཡར་ནེ་གུབ་ཡུལ་དུ་ཕྱིན་པ༌དང༌།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13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9"/>
    </mc:Choice>
    <mc:Fallback xmlns="">
      <p:transition spd="slow" advTm="10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EE0CC-784A-47DE-B4FA-005F8FA4D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898"/>
            <a:ext cx="12192000" cy="688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1EB274-922C-4540-B44D-4DA421CAF5D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13:1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012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CEF34C-4AC6-4238-A3E5-DD31922B9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AB701B-F6D4-2E62-82FC-F8A737BD659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Abram had become extremely wealthy in livestock and silver and gold.</a:t>
            </a:r>
            <a:endParaRPr lang="en-ZA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8549F-B62E-52BC-4443-CD2ECB7DB803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ཨབ་རམ་ལ་གསེར་དང་དངུལ་དང་ཕྱུགས་ཟོག་ཤིན་ཏུ་མང་པོ་མཆིས༌སོ།།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317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3"/>
    </mc:Choice>
    <mc:Fallback xmlns="">
      <p:transition spd="slow" advTm="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D5079-CF24-4A11-B0DE-36DB50326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158" y="0"/>
            <a:ext cx="1358231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636A19-88C3-4982-9044-54E054C9D5C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13:2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79455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3922BCE-C02C-4D34-ACAF-DCB796087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8E17F7-0290-4D76-3CA3-3D7938D5607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From the Negev he journeyed from place to place toward Bethel, until he came to the place between Bethel and Ai where his tent had formerly been pitched,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,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F3EA36-B1F2-43F6-7713-FBFFE1DAFC61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དེ་ནས་ཨབ་རམ་དང་བཅས་པ་ནེ་གུབ་ཡུལ་ནས་རིམ་གྱིས་པེད་ཨེལ་གྱི་ཕྱོགས་སུ་སོང༌སྟེ། པེད་ཨེལ་དང་ཨེ་ཡུ་གཉིས་ཀྱི་བར་དུ་སླེབས་སོ། །དེ་ནི་སྔོན་ཆད་ཁོ་རྣམས་ཀྱིས་སྦྲ་གུར་ཕུབ་པའི་གནས་དེ་ཡིན༌ལ།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234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4"/>
    </mc:Choice>
    <mc:Fallback xmlns="">
      <p:transition spd="slow" advTm="15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1536</Words>
  <Application>Microsoft Office PowerPoint</Application>
  <PresentationFormat>Widescreen</PresentationFormat>
  <Paragraphs>92</Paragraphs>
  <Slides>40</Slides>
  <Notes>19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Aptos</vt:lpstr>
      <vt:lpstr>Arial</vt:lpstr>
      <vt:lpstr>Calibri</vt:lpstr>
      <vt:lpstr>Calibri Light</vt:lpstr>
      <vt:lpstr>Inter</vt:lpstr>
      <vt:lpstr>Microsoft Himalaya</vt:lpstr>
      <vt:lpstr>Microsoft Himalaya </vt:lpstr>
      <vt:lpstr>PT Serif</vt:lpstr>
      <vt:lpstr>Symbol</vt:lpstr>
      <vt:lpstr>Times New Roman</vt:lpstr>
      <vt:lpstr>Office Theme</vt:lpstr>
      <vt:lpstr>05-2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2021-04-18T10:49:52Z</dcterms:created>
  <dcterms:modified xsi:type="dcterms:W3CDTF">2024-08-14T07:15:14Z</dcterms:modified>
</cp:coreProperties>
</file>