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439" r:id="rId3"/>
    <p:sldId id="264" r:id="rId4"/>
    <p:sldId id="440" r:id="rId5"/>
    <p:sldId id="256" r:id="rId6"/>
    <p:sldId id="441" r:id="rId7"/>
    <p:sldId id="265" r:id="rId8"/>
    <p:sldId id="442" r:id="rId9"/>
    <p:sldId id="257" r:id="rId10"/>
    <p:sldId id="443" r:id="rId11"/>
    <p:sldId id="258" r:id="rId12"/>
    <p:sldId id="444" r:id="rId13"/>
    <p:sldId id="267" r:id="rId14"/>
    <p:sldId id="445" r:id="rId15"/>
    <p:sldId id="260" r:id="rId16"/>
    <p:sldId id="446" r:id="rId17"/>
    <p:sldId id="268" r:id="rId18"/>
    <p:sldId id="447" r:id="rId19"/>
    <p:sldId id="261" r:id="rId20"/>
    <p:sldId id="448" r:id="rId21"/>
    <p:sldId id="262" r:id="rId22"/>
    <p:sldId id="449" r:id="rId23"/>
    <p:sldId id="263" r:id="rId24"/>
    <p:sldId id="4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115" autoAdjust="0"/>
  </p:normalViewPr>
  <p:slideViewPr>
    <p:cSldViewPr snapToGrid="0">
      <p:cViewPr varScale="1">
        <p:scale>
          <a:sx n="56" d="100"/>
          <a:sy n="56" d="100"/>
        </p:scale>
        <p:origin x="168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EEDFCA49-B667-4C59-B083-876883C90FCC}"/>
    <pc:docChg chg="custSel addSld modSld">
      <pc:chgData name="Alfred Smith" userId="3c60a3631c0db8ad" providerId="LiveId" clId="{EEDFCA49-B667-4C59-B083-876883C90FCC}" dt="2024-08-14T07:15:48.518" v="77"/>
      <pc:docMkLst>
        <pc:docMk/>
      </pc:docMkLst>
      <pc:sldChg chg="addSp delSp modSp mod">
        <pc:chgData name="Alfred Smith" userId="3c60a3631c0db8ad" providerId="LiveId" clId="{EEDFCA49-B667-4C59-B083-876883C90FCC}" dt="2024-08-12T09:07:39.103" v="56"/>
        <pc:sldMkLst>
          <pc:docMk/>
          <pc:sldMk cId="3098376479" sldId="256"/>
        </pc:sldMkLst>
      </pc:sldChg>
      <pc:sldChg chg="addSp delSp modSp mod">
        <pc:chgData name="Alfred Smith" userId="3c60a3631c0db8ad" providerId="LiveId" clId="{EEDFCA49-B667-4C59-B083-876883C90FCC}" dt="2024-08-12T09:08:11.356" v="60"/>
        <pc:sldMkLst>
          <pc:docMk/>
          <pc:sldMk cId="3472860915" sldId="257"/>
        </pc:sldMkLst>
      </pc:sldChg>
      <pc:sldChg chg="addSp delSp modSp mod">
        <pc:chgData name="Alfred Smith" userId="3c60a3631c0db8ad" providerId="LiveId" clId="{EEDFCA49-B667-4C59-B083-876883C90FCC}" dt="2024-08-12T09:08:25.095" v="63"/>
        <pc:sldMkLst>
          <pc:docMk/>
          <pc:sldMk cId="554503771" sldId="258"/>
        </pc:sldMkLst>
      </pc:sldChg>
      <pc:sldChg chg="addSp delSp modSp mod">
        <pc:chgData name="Alfred Smith" userId="3c60a3631c0db8ad" providerId="LiveId" clId="{EEDFCA49-B667-4C59-B083-876883C90FCC}" dt="2024-08-12T09:05:03.129" v="20"/>
        <pc:sldMkLst>
          <pc:docMk/>
          <pc:sldMk cId="2120526373" sldId="260"/>
        </pc:sldMkLst>
      </pc:sldChg>
      <pc:sldChg chg="addSp delSp modSp mod">
        <pc:chgData name="Alfred Smith" userId="3c60a3631c0db8ad" providerId="LiveId" clId="{EEDFCA49-B667-4C59-B083-876883C90FCC}" dt="2024-08-12T09:09:40.682" v="72"/>
        <pc:sldMkLst>
          <pc:docMk/>
          <pc:sldMk cId="512407170" sldId="261"/>
        </pc:sldMkLst>
      </pc:sldChg>
      <pc:sldChg chg="addSp delSp modSp mod">
        <pc:chgData name="Alfred Smith" userId="3c60a3631c0db8ad" providerId="LiveId" clId="{EEDFCA49-B667-4C59-B083-876883C90FCC}" dt="2024-08-12T09:09:52.412" v="74"/>
        <pc:sldMkLst>
          <pc:docMk/>
          <pc:sldMk cId="2426973262" sldId="262"/>
        </pc:sldMkLst>
      </pc:sldChg>
      <pc:sldChg chg="addSp delSp modSp mod">
        <pc:chgData name="Alfred Smith" userId="3c60a3631c0db8ad" providerId="LiveId" clId="{EEDFCA49-B667-4C59-B083-876883C90FCC}" dt="2024-08-12T09:10:04.851" v="76"/>
        <pc:sldMkLst>
          <pc:docMk/>
          <pc:sldMk cId="1854319060" sldId="263"/>
        </pc:sldMkLst>
      </pc:sldChg>
      <pc:sldChg chg="addSp delSp modSp mod">
        <pc:chgData name="Alfred Smith" userId="3c60a3631c0db8ad" providerId="LiveId" clId="{EEDFCA49-B667-4C59-B083-876883C90FCC}" dt="2024-08-12T09:07:24.135" v="54"/>
        <pc:sldMkLst>
          <pc:docMk/>
          <pc:sldMk cId="3825192487" sldId="264"/>
        </pc:sldMkLst>
      </pc:sldChg>
      <pc:sldChg chg="addSp delSp modSp mod">
        <pc:chgData name="Alfred Smith" userId="3c60a3631c0db8ad" providerId="LiveId" clId="{EEDFCA49-B667-4C59-B083-876883C90FCC}" dt="2024-08-12T09:07:55.880" v="58"/>
        <pc:sldMkLst>
          <pc:docMk/>
          <pc:sldMk cId="3726840763" sldId="265"/>
        </pc:sldMkLst>
      </pc:sldChg>
      <pc:sldChg chg="addSp delSp modSp mod">
        <pc:chgData name="Alfred Smith" userId="3c60a3631c0db8ad" providerId="LiveId" clId="{EEDFCA49-B667-4C59-B083-876883C90FCC}" dt="2024-08-12T09:08:41.189" v="65"/>
        <pc:sldMkLst>
          <pc:docMk/>
          <pc:sldMk cId="3467577272" sldId="267"/>
        </pc:sldMkLst>
      </pc:sldChg>
      <pc:sldChg chg="addSp delSp modSp mod">
        <pc:chgData name="Alfred Smith" userId="3c60a3631c0db8ad" providerId="LiveId" clId="{EEDFCA49-B667-4C59-B083-876883C90FCC}" dt="2024-08-12T09:09:20.954" v="69"/>
        <pc:sldMkLst>
          <pc:docMk/>
          <pc:sldMk cId="856279140" sldId="268"/>
        </pc:sldMkLst>
      </pc:sldChg>
      <pc:sldChg chg="addSp delSp modSp mod">
        <pc:chgData name="Alfred Smith" userId="3c60a3631c0db8ad" providerId="LiveId" clId="{EEDFCA49-B667-4C59-B083-876883C90FCC}" dt="2024-08-12T09:07:14.623" v="53" actId="27636"/>
        <pc:sldMkLst>
          <pc:docMk/>
          <pc:sldMk cId="3429395868" sldId="277"/>
        </pc:sldMkLst>
      </pc:sldChg>
      <pc:sldChg chg="addSp delSp modSp mod">
        <pc:chgData name="Alfred Smith" userId="3c60a3631c0db8ad" providerId="LiveId" clId="{EEDFCA49-B667-4C59-B083-876883C90FCC}" dt="2024-08-12T09:06:30.856" v="47" actId="21"/>
        <pc:sldMkLst>
          <pc:docMk/>
          <pc:sldMk cId="947500540" sldId="278"/>
        </pc:sldMkLst>
      </pc:sldChg>
      <pc:sldChg chg="addSp delSp modSp mod">
        <pc:chgData name="Alfred Smith" userId="3c60a3631c0db8ad" providerId="LiveId" clId="{EEDFCA49-B667-4C59-B083-876883C90FCC}" dt="2024-08-12T09:06:23.208" v="46"/>
        <pc:sldMkLst>
          <pc:docMk/>
          <pc:sldMk cId="3759221820" sldId="439"/>
        </pc:sldMkLst>
      </pc:sldChg>
      <pc:sldChg chg="addSp delSp modSp mod">
        <pc:chgData name="Alfred Smith" userId="3c60a3631c0db8ad" providerId="LiveId" clId="{EEDFCA49-B667-4C59-B083-876883C90FCC}" dt="2024-08-14T07:15:48.518" v="77"/>
        <pc:sldMkLst>
          <pc:docMk/>
          <pc:sldMk cId="2594523544" sldId="440"/>
        </pc:sldMkLst>
      </pc:sldChg>
      <pc:sldChg chg="addSp delSp modSp mod">
        <pc:chgData name="Alfred Smith" userId="3c60a3631c0db8ad" providerId="LiveId" clId="{EEDFCA49-B667-4C59-B083-876883C90FCC}" dt="2024-08-12T09:06:01.790" v="38"/>
        <pc:sldMkLst>
          <pc:docMk/>
          <pc:sldMk cId="1843171870" sldId="441"/>
        </pc:sldMkLst>
      </pc:sldChg>
      <pc:sldChg chg="addSp delSp modSp mod">
        <pc:chgData name="Alfred Smith" userId="3c60a3631c0db8ad" providerId="LiveId" clId="{EEDFCA49-B667-4C59-B083-876883C90FCC}" dt="2024-08-12T09:05:49.551" v="34"/>
        <pc:sldMkLst>
          <pc:docMk/>
          <pc:sldMk cId="1232494467" sldId="442"/>
        </pc:sldMkLst>
      </pc:sldChg>
      <pc:sldChg chg="addSp delSp modSp mod">
        <pc:chgData name="Alfred Smith" userId="3c60a3631c0db8ad" providerId="LiveId" clId="{EEDFCA49-B667-4C59-B083-876883C90FCC}" dt="2024-08-12T09:05:38.656" v="30"/>
        <pc:sldMkLst>
          <pc:docMk/>
          <pc:sldMk cId="508432313" sldId="443"/>
        </pc:sldMkLst>
      </pc:sldChg>
      <pc:sldChg chg="addSp delSp modSp mod">
        <pc:chgData name="Alfred Smith" userId="3c60a3631c0db8ad" providerId="LiveId" clId="{EEDFCA49-B667-4C59-B083-876883C90FCC}" dt="2024-08-12T09:05:28.317" v="26"/>
        <pc:sldMkLst>
          <pc:docMk/>
          <pc:sldMk cId="2871664889" sldId="444"/>
        </pc:sldMkLst>
      </pc:sldChg>
      <pc:sldChg chg="addSp delSp modSp mod">
        <pc:chgData name="Alfred Smith" userId="3c60a3631c0db8ad" providerId="LiveId" clId="{EEDFCA49-B667-4C59-B083-876883C90FCC}" dt="2024-08-12T09:05:11.581" v="22"/>
        <pc:sldMkLst>
          <pc:docMk/>
          <pc:sldMk cId="460770174" sldId="445"/>
        </pc:sldMkLst>
      </pc:sldChg>
      <pc:sldChg chg="addSp delSp modSp mod">
        <pc:chgData name="Alfred Smith" userId="3c60a3631c0db8ad" providerId="LiveId" clId="{EEDFCA49-B667-4C59-B083-876883C90FCC}" dt="2024-08-12T09:04:55.845" v="18"/>
        <pc:sldMkLst>
          <pc:docMk/>
          <pc:sldMk cId="659537341" sldId="446"/>
        </pc:sldMkLst>
      </pc:sldChg>
      <pc:sldChg chg="addSp delSp modSp mod">
        <pc:chgData name="Alfred Smith" userId="3c60a3631c0db8ad" providerId="LiveId" clId="{EEDFCA49-B667-4C59-B083-876883C90FCC}" dt="2024-08-12T09:04:41.540" v="14"/>
        <pc:sldMkLst>
          <pc:docMk/>
          <pc:sldMk cId="3397999967" sldId="447"/>
        </pc:sldMkLst>
      </pc:sldChg>
      <pc:sldChg chg="addSp delSp modSp mod">
        <pc:chgData name="Alfred Smith" userId="3c60a3631c0db8ad" providerId="LiveId" clId="{EEDFCA49-B667-4C59-B083-876883C90FCC}" dt="2024-08-12T09:04:25.483" v="10"/>
        <pc:sldMkLst>
          <pc:docMk/>
          <pc:sldMk cId="2490690623" sldId="448"/>
        </pc:sldMkLst>
      </pc:sldChg>
      <pc:sldChg chg="addSp delSp modSp mod">
        <pc:chgData name="Alfred Smith" userId="3c60a3631c0db8ad" providerId="LiveId" clId="{EEDFCA49-B667-4C59-B083-876883C90FCC}" dt="2024-08-12T09:03:54.662" v="6"/>
        <pc:sldMkLst>
          <pc:docMk/>
          <pc:sldMk cId="1634616928" sldId="449"/>
        </pc:sldMkLst>
      </pc:sldChg>
      <pc:sldChg chg="addSp modSp new">
        <pc:chgData name="Alfred Smith" userId="3c60a3631c0db8ad" providerId="LiveId" clId="{EEDFCA49-B667-4C59-B083-876883C90FCC}" dt="2024-08-12T09:03:45.514" v="2"/>
        <pc:sldMkLst>
          <pc:docMk/>
          <pc:sldMk cId="1523166715" sldId="450"/>
        </pc:sldMkLst>
      </pc:sldChg>
    </pc:docChg>
  </pc:docChgLst>
  <pc:docChgLst>
    <pc:chgData name="Alfred Smith" userId="3c60a3631c0db8ad" providerId="LiveId" clId="{FE0F5108-408E-49C4-8CB8-6D25DD0E32FC}"/>
    <pc:docChg chg="delSld">
      <pc:chgData name="Alfred Smith" userId="3c60a3631c0db8ad" providerId="LiveId" clId="{FE0F5108-408E-49C4-8CB8-6D25DD0E32FC}" dt="2025-03-17T04:22:02.652" v="0" actId="2696"/>
      <pc:docMkLst>
        <pc:docMk/>
      </pc:docMkLst>
      <pc:sldChg chg="del">
        <pc:chgData name="Alfred Smith" userId="3c60a3631c0db8ad" providerId="LiveId" clId="{FE0F5108-408E-49C4-8CB8-6D25DD0E32FC}" dt="2025-03-17T04:22:02.652" v="0" actId="2696"/>
        <pc:sldMkLst>
          <pc:docMk/>
          <pc:sldMk cId="947500540" sldId="278"/>
        </pc:sldMkLst>
      </pc:sldChg>
    </pc:docChg>
  </pc:docChgLst>
  <pc:docChgLst>
    <pc:chgData name="Leonie Smith" userId="fed1330f33f5650e" providerId="LiveId" clId="{CDAD0231-B49D-4921-A24A-FA5F0336B633}"/>
    <pc:docChg chg="custSel addSld modSld sldOrd">
      <pc:chgData name="Leonie Smith" userId="fed1330f33f5650e" providerId="LiveId" clId="{CDAD0231-B49D-4921-A24A-FA5F0336B633}" dt="2022-01-15T08:27:47.435" v="64" actId="478"/>
      <pc:docMkLst>
        <pc:docMk/>
      </pc:docMkLst>
      <pc:sldChg chg="addSp modSp mod">
        <pc:chgData name="Leonie Smith" userId="fed1330f33f5650e" providerId="LiveId" clId="{CDAD0231-B49D-4921-A24A-FA5F0336B633}" dt="2022-01-15T08:24:41.339" v="18" actId="20577"/>
        <pc:sldMkLst>
          <pc:docMk/>
          <pc:sldMk cId="3098376479" sldId="256"/>
        </pc:sldMkLst>
      </pc:sldChg>
      <pc:sldChg chg="addSp modSp mod">
        <pc:chgData name="Leonie Smith" userId="fed1330f33f5650e" providerId="LiveId" clId="{CDAD0231-B49D-4921-A24A-FA5F0336B633}" dt="2022-01-15T08:25:43.451" v="30" actId="20577"/>
        <pc:sldMkLst>
          <pc:docMk/>
          <pc:sldMk cId="3472860915" sldId="257"/>
        </pc:sldMkLst>
      </pc:sldChg>
      <pc:sldChg chg="addSp modSp mod">
        <pc:chgData name="Leonie Smith" userId="fed1330f33f5650e" providerId="LiveId" clId="{CDAD0231-B49D-4921-A24A-FA5F0336B633}" dt="2022-01-15T08:25:56.849" v="36" actId="20577"/>
        <pc:sldMkLst>
          <pc:docMk/>
          <pc:sldMk cId="554503771" sldId="258"/>
        </pc:sldMkLst>
      </pc:sldChg>
      <pc:sldChg chg="addSp modSp mod">
        <pc:chgData name="Leonie Smith" userId="fed1330f33f5650e" providerId="LiveId" clId="{CDAD0231-B49D-4921-A24A-FA5F0336B633}" dt="2022-01-15T08:26:23.095" v="42" actId="20577"/>
        <pc:sldMkLst>
          <pc:docMk/>
          <pc:sldMk cId="2120526373" sldId="260"/>
        </pc:sldMkLst>
      </pc:sldChg>
      <pc:sldChg chg="addSp modSp mod">
        <pc:chgData name="Leonie Smith" userId="fed1330f33f5650e" providerId="LiveId" clId="{CDAD0231-B49D-4921-A24A-FA5F0336B633}" dt="2022-01-15T08:27:14.148" v="49" actId="20577"/>
        <pc:sldMkLst>
          <pc:docMk/>
          <pc:sldMk cId="512407170" sldId="261"/>
        </pc:sldMkLst>
      </pc:sldChg>
      <pc:sldChg chg="addSp modSp mod">
        <pc:chgData name="Leonie Smith" userId="fed1330f33f5650e" providerId="LiveId" clId="{CDAD0231-B49D-4921-A24A-FA5F0336B633}" dt="2022-01-15T08:27:27.653" v="52" actId="20577"/>
        <pc:sldMkLst>
          <pc:docMk/>
          <pc:sldMk cId="2426973262" sldId="262"/>
        </pc:sldMkLst>
      </pc:sldChg>
      <pc:sldChg chg="addSp delSp modSp mod">
        <pc:chgData name="Leonie Smith" userId="fed1330f33f5650e" providerId="LiveId" clId="{CDAD0231-B49D-4921-A24A-FA5F0336B633}" dt="2022-01-15T08:27:47.435" v="64" actId="478"/>
        <pc:sldMkLst>
          <pc:docMk/>
          <pc:sldMk cId="1854319060" sldId="263"/>
        </pc:sldMkLst>
      </pc:sldChg>
      <pc:sldChg chg="modSp mod">
        <pc:chgData name="Leonie Smith" userId="fed1330f33f5650e" providerId="LiveId" clId="{CDAD0231-B49D-4921-A24A-FA5F0336B633}" dt="2022-01-15T08:15:32.288" v="4" actId="1076"/>
        <pc:sldMkLst>
          <pc:docMk/>
          <pc:sldMk cId="3825192487" sldId="264"/>
        </pc:sldMkLst>
      </pc:sldChg>
      <pc:sldChg chg="addSp modSp mod">
        <pc:chgData name="Leonie Smith" userId="fed1330f33f5650e" providerId="LiveId" clId="{CDAD0231-B49D-4921-A24A-FA5F0336B633}" dt="2022-01-15T08:25:24.990" v="24" actId="20577"/>
        <pc:sldMkLst>
          <pc:docMk/>
          <pc:sldMk cId="3726840763" sldId="265"/>
        </pc:sldMkLst>
      </pc:sldChg>
      <pc:sldChg chg="addSp modSp mod">
        <pc:chgData name="Leonie Smith" userId="fed1330f33f5650e" providerId="LiveId" clId="{CDAD0231-B49D-4921-A24A-FA5F0336B633}" dt="2022-01-15T08:26:10.058" v="39" actId="20577"/>
        <pc:sldMkLst>
          <pc:docMk/>
          <pc:sldMk cId="3467577272" sldId="267"/>
        </pc:sldMkLst>
      </pc:sldChg>
      <pc:sldChg chg="addSp modSp mod">
        <pc:chgData name="Leonie Smith" userId="fed1330f33f5650e" providerId="LiveId" clId="{CDAD0231-B49D-4921-A24A-FA5F0336B633}" dt="2022-01-15T08:27:00.223" v="45" actId="20577"/>
        <pc:sldMkLst>
          <pc:docMk/>
          <pc:sldMk cId="856279140" sldId="268"/>
        </pc:sldMkLst>
      </pc:sldChg>
      <pc:sldChg chg="addSp modSp add mod ord">
        <pc:chgData name="Leonie Smith" userId="fed1330f33f5650e" providerId="LiveId" clId="{CDAD0231-B49D-4921-A24A-FA5F0336B633}" dt="2022-01-15T08:15:58.023" v="7"/>
        <pc:sldMkLst>
          <pc:docMk/>
          <pc:sldMk cId="3429395868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A0487-57EE-4BDE-9A5A-D53EA9042B2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249EC-A084-49E6-8955-98803835DAE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705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37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04800">
              <a:lnSpc>
                <a:spcPts val="2400"/>
              </a:lnSpc>
              <a:spcAft>
                <a:spcPts val="1000"/>
              </a:spcAft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962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52400">
              <a:lnSpc>
                <a:spcPts val="2400"/>
              </a:lnSpc>
              <a:spcAft>
                <a:spcPts val="1000"/>
              </a:spcAft>
            </a:pP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210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538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811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096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97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006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172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19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249EC-A084-49E6-8955-98803835DAEC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295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F482-7CA7-4671-8691-D6CA99AA7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7EDA7-2750-4E51-905C-F52E860F4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941D-6C97-4233-9086-5739B10B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3EE9-7D9C-49DB-B048-CE899D2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105BE-1652-416C-8766-50916BF1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502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C993-34F7-4FF1-8D92-0B25EDD7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D1C7F-3922-4F02-852A-EF7D8688C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461F-1940-4C73-AA8B-9499DBFF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86DB-3B1D-4BFD-B8DA-DD5145FA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2139A-0DAB-41F0-8297-B713463A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52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C6408-25FB-4BA0-BEF1-74B4552C5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AD013-9FB8-42F6-A842-4926C1B5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3165-BCA7-4FDD-8CA9-CEF396E8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A561-42A2-4772-9866-CAC8DCD9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D5FD9-1206-4079-991E-E6CD1119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476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A221-060C-4196-AF17-54BDC466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3F8E7-ED22-452D-86B7-1699658DE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6DC82-4FDD-4EF1-BABC-7523734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D46AE-BB0F-4070-9FE0-58B91C8C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8961-8E21-480F-9F2A-A75859B8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3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9B71-FC83-48BB-8AD6-6205C8E2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83F4A-864A-4AA3-B4C0-FC1EAEDB7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C0ED3-6201-497F-BB89-ABA893E5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215A5-03CF-4B2A-899A-9FA84DD5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979DC-2A77-466D-B58D-25C5DFF1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A6BF-F89D-4586-8DFD-8AB666E4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B380F-5523-4AC5-9737-FF58B3EAE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9824A-9D7A-4B93-BDEE-94AF384A2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51DA-DA02-4869-AB91-B8B2B5A6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E9446-ECC8-4B23-B09D-C2A9780D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03617-2B04-41DB-B5FC-215B00CE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24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6C07-C0A9-4F96-80B0-68489D15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87A54-0D4A-49F2-9A7B-B189F8844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CB551-9C73-423A-87F2-1FAEAC1AB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3CEA7-A3BC-494D-84F1-656BF35B5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B568B-4D71-4C65-8962-0951ED096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FE7FD-9828-4EAD-8835-313B3616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63FA2-0844-4E0D-A482-60A4D868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C976-4432-400B-8A1E-C10501C1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920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3D50-00CA-4EED-9D68-8721E766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1FAAA-8F7A-482E-A416-281591C6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E3465-E28C-4B32-BADA-DCB16BBD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B0D12-1DDF-46B2-983D-EEFB377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838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4B16F-E368-4615-9DEA-13374486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D17C4-ECA4-4358-B04D-63FB7811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5CBB-77DD-4DB3-AD92-B3945A08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7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667F-0D63-49F9-984C-8B178DEA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A2F2-59A0-48BA-908B-D1CB0AECE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B2793-38DF-4214-9173-04399CC62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C8C1A-88F1-44FB-9B15-1289E3CA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FBE39-9B74-4E21-AC18-1F96116E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3E55E-8073-410C-8796-9E5FE0A5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389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4CBD-1608-4112-B870-44AAD61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50315-D6F9-4C1F-803F-3C1B3C8C4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85495-5DB6-4FA7-8669-328B2B9F2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E6E2-AC0A-4BEC-B0C5-3ABDF108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A4D10-9216-4614-A0EB-955E9047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C132D-4DDF-4F9E-9259-13C91CE4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614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2A656-89DD-49D2-89F1-117DC5C3C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04B55-017B-4316-ABE8-5F9CBBDA3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960FD-534E-4B1E-A0EA-BC3586765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63F7-E12E-4CCB-A8B1-B2C29A7C429F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C4C7-BFD3-4863-AF98-8B8FEB14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B6E0D-A320-41C3-98BC-5D5FA7EDF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AB4D-5B60-420C-AE24-FD923C89CC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847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640F847-ECD2-42F4-BCD1-C039729B9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75DD8B6-7CF3-B888-F5EC-21C5B620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dirty="0"/>
              <a:t>05-3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8FCC17-639E-A746-2C00-F40FA58A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93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"/>
    </mc:Choice>
    <mc:Fallback xmlns="">
      <p:transition spd="slow" advTm="2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FD0797-063F-4C28-B0C0-065CB773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29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2D93F-33D8-481A-97AA-3709054AA08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14:11,12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843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C9A33AC-C09A-4BC6-8E02-902914B1D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CD3DA4-1676-E7AC-8A3D-C7E6CF28A9A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0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13A man escaped and came to report everything to Abram.</a:t>
            </a:r>
            <a:r>
              <a:rPr lang="en-ZA" sz="4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</a:t>
            </a: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when Abram heard that his relative had been captured, he mobilized the 318 trained men born in his household, and they set out in pursuit as far as Dan.</a:t>
            </a:r>
            <a:endParaRPr lang="en-ZA" sz="40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D10C8-0AB5-8408-1CDE-A22A763EBD64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777A7B"/>
                </a:solidFill>
                <a:latin typeface="Inter"/>
              </a:rPr>
              <a:t>13</a:t>
            </a:r>
            <a:r>
              <a:rPr lang="bo-CN" sz="4800" dirty="0">
                <a:solidFill>
                  <a:srgbClr val="121212"/>
                </a:solidFill>
                <a:latin typeface="Inter"/>
              </a:rPr>
              <a:t>དེ་ཡང་ཕྱིར་བྲོས་འོངས་པའི་མི་ཞིག་གིས་ཨིབ་རི་པ་ཨབ་རམ་ལ་གནས་ཚུལ་དེའི་སྐོར༌སྨྲས། ཨབ་རམ་ནི་སྐབས་དེར་ཨེ་མོར་མི་རིགས་ཀྱི་མཱན་རེའེ་ཞེས་བྱ་བའི་བེ་ཤིང་སྐྱེད་ཚལ་གྱི་ཉེ་འགྲམ་དུ་བསྡད་ཡོད༌ཅིང༌། མཱན་རེའེ་བྱ་བ་ནི་ཨེ་ཤ་ཀོལ་དང་ཨ་ནེར་གཉིས་ཀྱི་སྤུན་ཡིན༌ལ། ཁོ་རྣམས་ཀྱིས་ཨབ་རམ་དང་མནའ་འབྲེལ་བྱས་མྱོང༌ངོ༌།།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45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5"/>
    </mc:Choice>
    <mc:Fallback xmlns="">
      <p:transition spd="slow" advTm="12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A125C-718C-47FC-9B62-73963E27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07365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014581-DD6C-47F1-8A8A-6EFAC5A69DE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14:13,14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166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B21B6FD-98FE-4911-8164-BFC684CB8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ED0332-53AD-0C21-3516-21A8FC3FFC7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17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After Abram returned from defeating </a:t>
            </a:r>
            <a:r>
              <a:rPr lang="en-US" sz="4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Chedorlaomer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 and the kings allied with him, the king of Sodom went out to meet him in the Valley of </a:t>
            </a:r>
            <a:r>
              <a:rPr lang="en-US" sz="4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Shaveh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 (that is, the King’s Valley).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19F0B-FF93-A0B2-5FBC-5ABEEFC31A9D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Inter"/>
              </a:rPr>
              <a:t>17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དེ་ཡང་ཨབ་རམ་བྱ་བ་ཀཱ་དོར་ལཱ་ཨོ་མེར་དང་དེའི་མནའ་འབྲེལ་རྒྱལ་པོ་གཞན་རྣམས་ལས་རྣམ་པར་རྒྱལ་ཏེ་ཕྱིར་ལོག་པའི་དུས༌སུ། སཱ་དོམ་གྱི་རྒྱལ་པོ་འོངས་ནས་ཤཱ་ཝེ་ལུང་པ་རུ་ཁོང་ལ་བསུ་བ༌བྱས། ཤཱ་ཝེ་ལུང་པ་ལ་རྒྱལ་པོའི་ལུང་པ་ཞེས་ཀྱང༌ཟེར།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75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72"/>
    </mc:Choice>
    <mc:Fallback xmlns="">
      <p:transition spd="slow" advTm="18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CAACB-43FC-4FC5-A46D-F863496D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0689" y="-768096"/>
            <a:ext cx="19104965" cy="10021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26932A-A305-4CBB-B050-84D4B210C73C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14:17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077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CD8A5E89-8532-40F4-A759-B04692330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800" dirty="0"/>
              <a:t>After winning the battle, Abraham went to Jerusalem</a:t>
            </a:r>
          </a:p>
        </p:txBody>
      </p:sp>
    </p:spTree>
    <p:extLst>
      <p:ext uri="{BB962C8B-B14F-4D97-AF65-F5344CB8AC3E}">
        <p14:creationId xmlns:p14="http://schemas.microsoft.com/office/powerpoint/2010/main" val="21205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0"/>
    </mc:Choice>
    <mc:Fallback xmlns="">
      <p:transition spd="slow" advTm="5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EA053D-215A-4A5A-8F97-589AAFD65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413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11304-ED80-43CC-9E8D-7F30EC3838B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14:18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953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0919C39-739A-4C4D-A256-F5F3D432E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60BFB2-45EA-2BFE-84AE-C1F553E40225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18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Melchizedek king of Salem brought out bread and wine—since he was priest of God Most High —</a:t>
            </a:r>
            <a:endParaRPr lang="en-ZA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EE7E4-9DA5-3F8C-FD25-436C65867F4F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Inter"/>
              </a:rPr>
              <a:t>18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དེ་ནས་སཱ་ལེམ་གྱི་རྒྱལ་པོ་མཱལ་ཀི་ཚེ་དེག་གིས་ཀྱང་བག་ལེབ་དང་རྒུན་ཆང་ཁྱེར་ནས་བསུ་བ་བྱེད་དུ༌ཕེབས། ཁོང་ནི་བླ་ན་མེད་པའི་དཀོན་མཆོག་གི་མཆོད་དཔོན་ཞིག་ཡིན༌ནོ།།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62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8"/>
    </mc:Choice>
    <mc:Fallback xmlns="">
      <p:transition spd="slow" advTm="1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AA202-9C42-4A37-A449-C25D67C10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655" y="0"/>
            <a:ext cx="1251065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6B6BE-5E39-4686-BCB6-E12C1B6B26F4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14:18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799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D4E4A97-39C2-4AC1-A7B2-C3D9C5757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74E0FA-765A-D954-3513-1E658F1989A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19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he blessed Abram and said: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“Blessed be Abram by God Most High,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Creator of heaven and earth,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9E9C1-2EF6-613E-53F9-CFDEE242E1D0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Inter"/>
              </a:rPr>
              <a:t>19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ཁོང་གིས་ཨབ་རམ་ལ་བྱིན་གྱིས་བརླབས་ཏེ་འདི་སྐད༌དུ།</a:t>
            </a:r>
          </a:p>
          <a:p>
            <a:r>
              <a:rPr lang="bo-CN" sz="6000" dirty="0">
                <a:solidFill>
                  <a:srgbClr val="121212"/>
                </a:solidFill>
                <a:latin typeface="Inter"/>
              </a:rPr>
              <a:t>གནམ་ས་གཉིས་ཀྱི་བྱེད་པོ༌དང༌།།</a:t>
            </a:r>
          </a:p>
          <a:p>
            <a:r>
              <a:rPr lang="bo-CN" sz="6000" dirty="0">
                <a:solidFill>
                  <a:srgbClr val="121212"/>
                </a:solidFill>
                <a:latin typeface="Inter"/>
              </a:rPr>
              <a:t>བླ་ན་མེད་པའི་དཀོན་མཆོག༌གིས།།</a:t>
            </a:r>
          </a:p>
          <a:p>
            <a:r>
              <a:rPr lang="bo-CN" sz="6000" dirty="0">
                <a:solidFill>
                  <a:srgbClr val="121212"/>
                </a:solidFill>
                <a:latin typeface="Inter"/>
              </a:rPr>
              <a:t>ཨབ་རམ་ཁྱོད་ལ་བྱིན་བརླབས༌མཛོད།།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24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8"/>
    </mc:Choice>
    <mc:Fallback xmlns="">
      <p:transition spd="slow" advTm="7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5201A-7977-4CB5-B63E-18634870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42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6EE5B1-B76D-4F93-9ECF-6CA71ADCD733}"/>
              </a:ext>
            </a:extLst>
          </p:cNvPr>
          <p:cNvSpPr txBox="1"/>
          <p:nvPr/>
        </p:nvSpPr>
        <p:spPr>
          <a:xfrm>
            <a:off x="7447788" y="215900"/>
            <a:ext cx="622706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ཨབ་རམ་གྱིས་ལོད་སྐྱབས་པ།</a:t>
            </a:r>
            <a:endParaRPr lang="en-ZA" sz="4400" b="1" cap="all" dirty="0">
              <a:solidFill>
                <a:schemeClr val="bg1"/>
              </a:solidFill>
              <a:latin typeface="Microsoft Himalaya "/>
              <a:cs typeface="+mj-cs"/>
            </a:endParaRPr>
          </a:p>
          <a:p>
            <a:r>
              <a:rPr lang="bo-CN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རྒྱལ་པོ་མེལ་ཀི་ཛེ་དེག</a:t>
            </a:r>
            <a:endParaRPr lang="en-ZA" sz="4400" b="1" cap="all" dirty="0">
              <a:solidFill>
                <a:schemeClr val="bg1"/>
              </a:solidFill>
              <a:latin typeface="Microsoft Himalaya "/>
              <a:cs typeface="+mj-cs"/>
            </a:endParaRPr>
          </a:p>
          <a:p>
            <a:r>
              <a:rPr lang="en-ZA" sz="3600" b="1" cap="all" dirty="0">
                <a:solidFill>
                  <a:schemeClr val="bg1"/>
                </a:solidFill>
                <a:latin typeface="Microsoft Himalaya "/>
                <a:cs typeface="+mj-cs"/>
              </a:rPr>
              <a:t>14:1-24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9CC7E-4C09-4AD2-93DA-3EFCD716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022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BBE08-CAAA-4B42-BFD2-5E4905E231DC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14:19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0690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304EE58-F7EF-4AF4-BE8D-644FB8E97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3C1BC-50D8-DD2F-3608-FF200AEB03B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20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blessed be God Most High,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who has delivered your enemies into your hand.”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25B05-D4A0-9CCE-C67A-C0375D898F5C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Inter"/>
              </a:rPr>
              <a:t>20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དགྲ་བོ་ཐམས་ཅད་ཁྱོད་སྤྲད༌པའི།།</a:t>
            </a:r>
          </a:p>
          <a:p>
            <a:r>
              <a:rPr lang="bo-CN" sz="6600" dirty="0">
                <a:solidFill>
                  <a:srgbClr val="121212"/>
                </a:solidFill>
                <a:latin typeface="Inter"/>
              </a:rPr>
              <a:t>བླ་ན་མེད་པའི་དཀོན་མཆོག༌ལ།།</a:t>
            </a:r>
          </a:p>
          <a:p>
            <a:r>
              <a:rPr lang="bo-CN" sz="6600" dirty="0">
                <a:solidFill>
                  <a:srgbClr val="121212"/>
                </a:solidFill>
                <a:latin typeface="Inter"/>
              </a:rPr>
              <a:t>བསྟོད་ཅིང་བསྔགས་པར་འོས་སོ༌ལོ། །ཞེས་གསུངས༌སོ།།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69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4"/>
    </mc:Choice>
    <mc:Fallback xmlns="">
      <p:transition spd="slow" advTm="7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4A7DA-64C7-4286-8057-751C803A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226"/>
            <a:ext cx="12192000" cy="7085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3B282-56F7-4E7B-A0AB-4ED88123C769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14:20 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616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1962FE-25C3-4108-8F32-1F918FDEB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A3259-B357-B15D-B61E-DE34CA1EE42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000"/>
              </a:spcAft>
            </a:pPr>
            <a:r>
              <a:rPr lang="en-US" sz="5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</a:t>
            </a:r>
            <a:r>
              <a:rPr lang="en-US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Abram gave Melchizedek a tenth of everything.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C58F5-7EF3-2C1C-302A-D0ED36662946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Inter"/>
              </a:rPr>
              <a:t>ཨབ་རམ་གྱིས་རང་ལ་ཐོབ་པའི་བཅུ་ཆ་གཅིག་ནི་མཱལ་ཀི་ཚེ་དེག་ལ་ཕུལ༌ཏོ།།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43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7"/>
    </mc:Choice>
    <mc:Fallback xmlns="">
      <p:transition spd="slow" advTm="6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EDDE-AA04-32A6-C0C9-8D201204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27455-134C-F9CE-F7C5-3380202A7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50E73-D6C9-4B8D-8C75-2466CC25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193"/>
            <a:ext cx="12192000" cy="73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6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9F011A-8F11-4EE6-865A-148C6A66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Abram rescues Lot and meets Melchizedek </a:t>
            </a:r>
            <a:r>
              <a:rPr lang="en-ZA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Gen 14:1-24 </a:t>
            </a:r>
            <a:endParaRPr lang="en-ZA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F8D04-6676-3419-F292-96BFF1903ACB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ཨབ་རམ་གྱིས་ལོད་སྐྱབས་པ།</a:t>
            </a:r>
            <a:endParaRPr lang="en-ZA" sz="8000" b="1" cap="all" dirty="0">
              <a:latin typeface="Microsoft Himalaya "/>
              <a:cs typeface="+mj-cs"/>
            </a:endParaRPr>
          </a:p>
          <a:p>
            <a:r>
              <a:rPr lang="bo-CN" sz="8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རྒྱལ་པོ་མེལ་ཀི་ཛེ་དེག</a:t>
            </a:r>
            <a:endParaRPr lang="en-IN" sz="8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བཀོད་པ།</a:t>
            </a:r>
            <a:r>
              <a:rPr lang="en-IN" sz="8000" b="1" i="0" cap="all" dirty="0">
                <a:solidFill>
                  <a:srgbClr val="121212"/>
                </a:solidFill>
                <a:effectLst/>
                <a:latin typeface="ArialMT"/>
              </a:rPr>
              <a:t> </a:t>
            </a:r>
            <a:r>
              <a:rPr lang="en-ZA" sz="6600" b="1" cap="all" dirty="0">
                <a:latin typeface="Microsoft Himalaya "/>
                <a:cs typeface="+mj-cs"/>
              </a:rPr>
              <a:t>14:1-24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8251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8"/>
    </mc:Choice>
    <mc:Fallback xmlns="">
      <p:transition spd="slow" advTm="9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539DF6-B2D7-4285-ABB8-F7537B02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42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DCE30-481F-4C0D-9139-AB4CA9EDE83A}"/>
              </a:ext>
            </a:extLst>
          </p:cNvPr>
          <p:cNvSpPr txBox="1"/>
          <p:nvPr/>
        </p:nvSpPr>
        <p:spPr>
          <a:xfrm>
            <a:off x="7447788" y="215900"/>
            <a:ext cx="622706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ཨབ་རམ་གྱིས་ལོད་སྐྱབས་པ།</a:t>
            </a:r>
            <a:endParaRPr lang="en-ZA" sz="4400" b="1" cap="all" dirty="0">
              <a:solidFill>
                <a:schemeClr val="bg1"/>
              </a:solidFill>
              <a:latin typeface="Microsoft Himalaya "/>
              <a:cs typeface="+mj-cs"/>
            </a:endParaRPr>
          </a:p>
          <a:p>
            <a:r>
              <a:rPr lang="bo-CN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རྒྱལ་པོ་མེལ་ཀི་ཛེ་དེག</a:t>
            </a:r>
            <a:endParaRPr lang="en-ZA" sz="4400" b="1" cap="all" dirty="0">
              <a:solidFill>
                <a:schemeClr val="bg1"/>
              </a:solidFill>
              <a:latin typeface="Microsoft Himalaya "/>
              <a:cs typeface="+mj-cs"/>
            </a:endParaRPr>
          </a:p>
          <a:p>
            <a:r>
              <a:rPr lang="en-ZA" sz="3600" b="1" cap="all" dirty="0">
                <a:solidFill>
                  <a:schemeClr val="bg1"/>
                </a:solidFill>
                <a:latin typeface="Microsoft Himalaya "/>
                <a:cs typeface="+mj-cs"/>
              </a:rPr>
              <a:t>14:1-24</a:t>
            </a:r>
            <a:endParaRPr lang="en-ZA" sz="120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4593815-1CD0-66FA-EA89-BB65D83A34B2}"/>
              </a:ext>
            </a:extLst>
          </p:cNvPr>
          <p:cNvSpPr txBox="1"/>
          <p:nvPr/>
        </p:nvSpPr>
        <p:spPr>
          <a:xfrm>
            <a:off x="755452" y="581691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2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E10EA6E-5F6C-4805-B186-414487D52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24ACF-7409-2443-A188-1A5526C31C2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8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 king of Sodom, the king of Gomorrah, the king of </a:t>
            </a:r>
            <a:r>
              <a:rPr lang="en-US" sz="4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Admah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, the king of </a:t>
            </a:r>
            <a:r>
              <a:rPr lang="en-US" sz="4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Zeboiim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, and the king of Bela (that is, </a:t>
            </a:r>
            <a:r>
              <a:rPr lang="en-US" sz="4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Zoar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) marched out and arrayed themselves for battle in the Valley of </a:t>
            </a:r>
            <a:r>
              <a:rPr lang="en-US" sz="4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Siddim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</a:t>
            </a:r>
            <a:endParaRPr lang="en-ZA" sz="44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230B5-4AB7-55C8-06C3-6622559DC217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Inter"/>
              </a:rPr>
              <a:t>8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དེ་ནས་སཱ་དོམ༌དང༌། གཱ་མོ༌ར། ཨད༌མཱ། ཚཱ་བོ༌ཡིམ། པེ་ལཱའམ་ཚོ་ཨར་བཅས་ཀྱི་རྒྱལ་པོ་རྣམས་སླེབས་པ༌དང༌། སིད་དིམ་ལུང་པ་ནས་གཡུལ་བཤམས་ཏེ་ཁོ་རྣམས་ལ་གཡུལ་འགྱེད་པ༌སྟེ།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83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9"/>
    </mc:Choice>
    <mc:Fallback xmlns="">
      <p:transition spd="slow" advTm="9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B457E-D963-43D3-803A-8F3FB72A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67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0AC7A-42BE-4F77-BEE4-6E9586A85E7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14:8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17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B0B66AF-8509-4B2C-9BA0-8C12256A0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en-ZA" sz="54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were four kings against five.</a:t>
            </a:r>
            <a:r>
              <a:rPr lang="en-ZA" sz="5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ZA" sz="5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10The kings of Sodom and Gomorrah ran away from the battle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01589-DA22-ECF3-4718-9869883FAD7F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en-ZA" sz="54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were four kings against five.</a:t>
            </a:r>
            <a:r>
              <a:rPr lang="en-ZA" sz="5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ZA" sz="54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10The kings of Sodom and Gomorrah ran away from the battle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7FC25-5B98-972A-C561-7DB696D6490A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dirty="0">
                <a:solidFill>
                  <a:srgbClr val="777A7B"/>
                </a:solidFill>
                <a:latin typeface="Inter"/>
              </a:rPr>
              <a:t>9</a:t>
            </a:r>
            <a:r>
              <a:rPr lang="bo-CN" sz="4400" dirty="0">
                <a:solidFill>
                  <a:srgbClr val="121212"/>
                </a:solidFill>
                <a:latin typeface="Inter"/>
              </a:rPr>
              <a:t>ཨེ་ལཱམ་གྱི་རྒྱལ་པོ་ཀཱ་དོར་ལཱ་ཨོ་མེར༌དང༌། གོ་ཡེམ་གྱི་རྒྱལ་པོ་ཐིད༌ཨལ། ཤིན་ཨར་གྱི་རྒྱལ་པོ་ཨམ་རཱ་ཕིལ། ཨེལ་ལ་སཱར་གྱི་རྒྱལ་པོ་ཨར་ཡོག་བཅས་ཡིན༌ཞིང༌། རྒྱལ་པོ་བཞི་པོས་རྒྱལ་པོ་ལྔ་པོར་གཡུལ་འགྱེད༌པའོ།། </a:t>
            </a:r>
            <a:r>
              <a:rPr lang="bo-CN" sz="4400" dirty="0">
                <a:solidFill>
                  <a:srgbClr val="777A7B"/>
                </a:solidFill>
                <a:latin typeface="Inter"/>
              </a:rPr>
              <a:t>10</a:t>
            </a:r>
            <a:r>
              <a:rPr lang="bo-CN" sz="4400" dirty="0">
                <a:solidFill>
                  <a:srgbClr val="121212"/>
                </a:solidFill>
                <a:latin typeface="Inter"/>
              </a:rPr>
              <a:t>དེ་ཡང་སིད་དིམ་ལུང་པར་རྒྱ་སྐྱེགས་ཀྱིས་བཀང་བའི་དོང་མང་པོ་ཡོད༌ལ། སཱ་དོམ་གྱི་རྒྱལ་པོ་དང་གཱ་མོ་ར་ཡི་རྒྱལ་པོ་གཉིས་བྲོས་ཏེ་རྒྱ་སྐྱེགས་ཀྱི་དོང་ནང་དུ་ལྷུང་ཞིང་གཞན་རྣམས་རི་ཁྲོད་དུ༌བྲོས།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268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9"/>
    </mc:Choice>
    <mc:Fallback xmlns="">
      <p:transition spd="slow" advTm="8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A9F6D-1F4A-4681-845C-7372DDBE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6306" y="0"/>
            <a:ext cx="25812611" cy="155188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C7F2BC-607C-478F-849C-59123F7AEE1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14:9,10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249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98DAEDB-6953-4AB1-BC34-EB20BBA49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E4F18-D4FB-E3E5-7F5F-75E074B6DA1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 four kings seized all the goods of Sodom and Gomorrah and all their food, and they went on their way. </a:t>
            </a: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They also carried off Abram’s nephew Lot and his possessions, since Lot was living in Sodom.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7FDDA0-CF03-A873-D50E-79D2562A2DE0}"/>
              </a:ext>
            </a:extLst>
          </p:cNvPr>
          <p:cNvSpPr txBox="1"/>
          <p:nvPr/>
        </p:nvSpPr>
        <p:spPr>
          <a:xfrm>
            <a:off x="6216871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Inter"/>
              </a:rPr>
              <a:t>11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དེ་ནས་རྒྱལ་པོ་བཞི་པོས་སཱ་དོམ་དང་གཱ་མོ་ར་ཡི་རྒྱུ་ནོར་དང་འབྲུ་རིགས་ཐམས་ཅད་ཕྲོགས་ཤིང་། 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12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ཨབ་རམ་གྱི་ཚ་བོ་ལོད་ཐུ་དང་ཁོའི་རྒྱུ་ནོར་ཡང་ཕྲོགས་ནས་སོང༌། ཅིའི་ཕྱིར་ཞེ༌ན། དུས་དེར་ལོད་ཐུ་ནི་སཱ་དོམ་དུ་བསྡད་ཡོད་པའི་ཕྱིར༌རོ།།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28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3"/>
    </mc:Choice>
    <mc:Fallback xmlns="">
      <p:transition spd="slow" advTm="16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1050</Words>
  <Application>Microsoft Office PowerPoint</Application>
  <PresentationFormat>Widescreen</PresentationFormat>
  <Paragraphs>74</Paragraphs>
  <Slides>24</Slides>
  <Notes>11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Arial</vt:lpstr>
      <vt:lpstr>ArialMT</vt:lpstr>
      <vt:lpstr>Calibri</vt:lpstr>
      <vt:lpstr>Calibri Light</vt:lpstr>
      <vt:lpstr>Inter</vt:lpstr>
      <vt:lpstr>Microsoft Himalaya </vt:lpstr>
      <vt:lpstr>PT Serif</vt:lpstr>
      <vt:lpstr>Symbol</vt:lpstr>
      <vt:lpstr>Times New Roman</vt:lpstr>
      <vt:lpstr>Office Theme</vt:lpstr>
      <vt:lpstr>05-3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14</cp:revision>
  <dcterms:created xsi:type="dcterms:W3CDTF">2021-04-20T04:01:28Z</dcterms:created>
  <dcterms:modified xsi:type="dcterms:W3CDTF">2025-03-17T04:22:13Z</dcterms:modified>
</cp:coreProperties>
</file>