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9" r:id="rId2"/>
    <p:sldId id="278" r:id="rId3"/>
    <p:sldId id="279" r:id="rId4"/>
    <p:sldId id="256" r:id="rId5"/>
    <p:sldId id="282" r:id="rId6"/>
    <p:sldId id="257" r:id="rId7"/>
    <p:sldId id="281" r:id="rId8"/>
    <p:sldId id="258" r:id="rId9"/>
    <p:sldId id="283" r:id="rId10"/>
    <p:sldId id="259" r:id="rId11"/>
    <p:sldId id="284" r:id="rId12"/>
    <p:sldId id="260" r:id="rId13"/>
    <p:sldId id="285" r:id="rId14"/>
    <p:sldId id="261" r:id="rId15"/>
    <p:sldId id="286" r:id="rId16"/>
    <p:sldId id="262" r:id="rId17"/>
    <p:sldId id="287" r:id="rId18"/>
    <p:sldId id="263" r:id="rId19"/>
    <p:sldId id="288" r:id="rId20"/>
    <p:sldId id="264" r:id="rId21"/>
    <p:sldId id="289" r:id="rId22"/>
    <p:sldId id="265" r:id="rId23"/>
    <p:sldId id="290" r:id="rId24"/>
    <p:sldId id="276" r:id="rId25"/>
    <p:sldId id="291" r:id="rId26"/>
    <p:sldId id="267" r:id="rId27"/>
    <p:sldId id="292" r:id="rId28"/>
    <p:sldId id="268" r:id="rId29"/>
    <p:sldId id="293" r:id="rId30"/>
    <p:sldId id="269" r:id="rId31"/>
    <p:sldId id="294" r:id="rId32"/>
    <p:sldId id="270" r:id="rId33"/>
    <p:sldId id="295" r:id="rId34"/>
    <p:sldId id="271" r:id="rId35"/>
    <p:sldId id="297" r:id="rId36"/>
    <p:sldId id="272" r:id="rId37"/>
    <p:sldId id="296" r:id="rId38"/>
    <p:sldId id="273" r:id="rId39"/>
    <p:sldId id="298" r:id="rId40"/>
    <p:sldId id="27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66025F-B747-450D-B697-4CCD38B84BC4}" v="25" dt="2024-08-14T07:16:09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1" autoAdjust="0"/>
    <p:restoredTop sz="68529" autoAdjust="0"/>
  </p:normalViewPr>
  <p:slideViewPr>
    <p:cSldViewPr snapToGrid="0">
      <p:cViewPr varScale="1">
        <p:scale>
          <a:sx n="80" d="100"/>
          <a:sy n="80" d="100"/>
        </p:scale>
        <p:origin x="15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4A446D5-EBA4-4CCE-9C31-908EB3848A13}"/>
    <pc:docChg chg="undo custSel addSld delSld modSld sldOrd">
      <pc:chgData name="Leonie Smith" userId="fed1330f33f5650e" providerId="LiveId" clId="{54A446D5-EBA4-4CCE-9C31-908EB3848A13}" dt="2023-01-02T05:01:26.809" v="279" actId="403"/>
      <pc:docMkLst>
        <pc:docMk/>
      </pc:docMkLst>
      <pc:sldChg chg="modSp add mod">
        <pc:chgData name="Leonie Smith" userId="fed1330f33f5650e" providerId="LiveId" clId="{54A446D5-EBA4-4CCE-9C31-908EB3848A13}" dt="2023-01-02T04:51:37.444" v="31" actId="403"/>
        <pc:sldMkLst>
          <pc:docMk/>
          <pc:sldMk cId="454763615" sldId="279"/>
        </pc:sldMkLst>
        <pc:spChg chg="mod">
          <ac:chgData name="Leonie Smith" userId="fed1330f33f5650e" providerId="LiveId" clId="{54A446D5-EBA4-4CCE-9C31-908EB3848A13}" dt="2023-01-02T04:51:37.444" v="31" actId="403"/>
          <ac:spMkLst>
            <pc:docMk/>
            <pc:sldMk cId="454763615" sldId="279"/>
            <ac:spMk id="4" creationId="{EE2AC625-9141-A801-F431-DD5F79396320}"/>
          </ac:spMkLst>
        </pc:spChg>
      </pc:sldChg>
      <pc:sldChg chg="new del ord">
        <pc:chgData name="Leonie Smith" userId="fed1330f33f5650e" providerId="LiveId" clId="{54A446D5-EBA4-4CCE-9C31-908EB3848A13}" dt="2023-01-02T04:51:48.786" v="32" actId="2696"/>
        <pc:sldMkLst>
          <pc:docMk/>
          <pc:sldMk cId="3267333039" sldId="280"/>
        </pc:sldMkLst>
      </pc:sldChg>
      <pc:sldChg chg="modSp add mod">
        <pc:chgData name="Leonie Smith" userId="fed1330f33f5650e" providerId="LiveId" clId="{54A446D5-EBA4-4CCE-9C31-908EB3848A13}" dt="2023-01-02T04:54:10.594" v="85" actId="403"/>
        <pc:sldMkLst>
          <pc:docMk/>
          <pc:sldMk cId="295644623" sldId="281"/>
        </pc:sldMkLst>
        <pc:spChg chg="mod">
          <ac:chgData name="Leonie Smith" userId="fed1330f33f5650e" providerId="LiveId" clId="{54A446D5-EBA4-4CCE-9C31-908EB3848A13}" dt="2023-01-02T04:54:10.594" v="85" actId="403"/>
          <ac:spMkLst>
            <pc:docMk/>
            <pc:sldMk cId="295644623" sldId="281"/>
            <ac:spMk id="3" creationId="{A58184BD-88F1-BA02-40C1-D8403D0EEC0D}"/>
          </ac:spMkLst>
        </pc:spChg>
        <pc:spChg chg="mod">
          <ac:chgData name="Leonie Smith" userId="fed1330f33f5650e" providerId="LiveId" clId="{54A446D5-EBA4-4CCE-9C31-908EB3848A13}" dt="2023-01-02T04:53:48.220" v="74" actId="403"/>
          <ac:spMkLst>
            <pc:docMk/>
            <pc:sldMk cId="295644623" sldId="281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3:27.638" v="66" actId="403"/>
        <pc:sldMkLst>
          <pc:docMk/>
          <pc:sldMk cId="3302321619" sldId="282"/>
        </pc:sldMkLst>
        <pc:spChg chg="mod">
          <ac:chgData name="Leonie Smith" userId="fed1330f33f5650e" providerId="LiveId" clId="{54A446D5-EBA4-4CCE-9C31-908EB3848A13}" dt="2023-01-02T04:53:27.638" v="66" actId="403"/>
          <ac:spMkLst>
            <pc:docMk/>
            <pc:sldMk cId="3302321619" sldId="282"/>
            <ac:spMk id="3" creationId="{A58184BD-88F1-BA02-40C1-D8403D0EEC0D}"/>
          </ac:spMkLst>
        </pc:spChg>
        <pc:spChg chg="mod">
          <ac:chgData name="Leonie Smith" userId="fed1330f33f5650e" providerId="LiveId" clId="{54A446D5-EBA4-4CCE-9C31-908EB3848A13}" dt="2023-01-02T04:53:00.229" v="54" actId="20577"/>
          <ac:spMkLst>
            <pc:docMk/>
            <pc:sldMk cId="3302321619" sldId="282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6:47.803" v="141"/>
        <pc:sldMkLst>
          <pc:docMk/>
          <pc:sldMk cId="3548861893" sldId="283"/>
        </pc:sldMkLst>
        <pc:spChg chg="mod">
          <ac:chgData name="Leonie Smith" userId="fed1330f33f5650e" providerId="LiveId" clId="{54A446D5-EBA4-4CCE-9C31-908EB3848A13}" dt="2023-01-02T04:56:47.803" v="141"/>
          <ac:spMkLst>
            <pc:docMk/>
            <pc:sldMk cId="3548861893" sldId="283"/>
            <ac:spMk id="3" creationId="{A58184BD-88F1-BA02-40C1-D8403D0EEC0D}"/>
          </ac:spMkLst>
        </pc:spChg>
        <pc:spChg chg="mod">
          <ac:chgData name="Leonie Smith" userId="fed1330f33f5650e" providerId="LiveId" clId="{54A446D5-EBA4-4CCE-9C31-908EB3848A13}" dt="2023-01-02T04:56:34.423" v="139" actId="6549"/>
          <ac:spMkLst>
            <pc:docMk/>
            <pc:sldMk cId="3548861893" sldId="283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7:09.041" v="149" actId="403"/>
        <pc:sldMkLst>
          <pc:docMk/>
          <pc:sldMk cId="3851489877" sldId="284"/>
        </pc:sldMkLst>
        <pc:spChg chg="mod">
          <ac:chgData name="Leonie Smith" userId="fed1330f33f5650e" providerId="LiveId" clId="{54A446D5-EBA4-4CCE-9C31-908EB3848A13}" dt="2023-01-02T04:57:09.041" v="149" actId="403"/>
          <ac:spMkLst>
            <pc:docMk/>
            <pc:sldMk cId="3851489877" sldId="284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7:37.227" v="157" actId="403"/>
        <pc:sldMkLst>
          <pc:docMk/>
          <pc:sldMk cId="3550036027" sldId="285"/>
        </pc:sldMkLst>
        <pc:spChg chg="mod">
          <ac:chgData name="Leonie Smith" userId="fed1330f33f5650e" providerId="LiveId" clId="{54A446D5-EBA4-4CCE-9C31-908EB3848A13}" dt="2023-01-02T04:57:37.227" v="157" actId="403"/>
          <ac:spMkLst>
            <pc:docMk/>
            <pc:sldMk cId="3550036027" sldId="285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7:54.025" v="166" actId="403"/>
        <pc:sldMkLst>
          <pc:docMk/>
          <pc:sldMk cId="3386089520" sldId="286"/>
        </pc:sldMkLst>
        <pc:spChg chg="mod">
          <ac:chgData name="Leonie Smith" userId="fed1330f33f5650e" providerId="LiveId" clId="{54A446D5-EBA4-4CCE-9C31-908EB3848A13}" dt="2023-01-02T04:57:54.025" v="166" actId="403"/>
          <ac:spMkLst>
            <pc:docMk/>
            <pc:sldMk cId="3386089520" sldId="286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8:11.079" v="175" actId="403"/>
        <pc:sldMkLst>
          <pc:docMk/>
          <pc:sldMk cId="2179348684" sldId="287"/>
        </pc:sldMkLst>
        <pc:spChg chg="mod">
          <ac:chgData name="Leonie Smith" userId="fed1330f33f5650e" providerId="LiveId" clId="{54A446D5-EBA4-4CCE-9C31-908EB3848A13}" dt="2023-01-02T04:58:11.079" v="175" actId="403"/>
          <ac:spMkLst>
            <pc:docMk/>
            <pc:sldMk cId="2179348684" sldId="287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8:27.799" v="185" actId="403"/>
        <pc:sldMkLst>
          <pc:docMk/>
          <pc:sldMk cId="4220822677" sldId="288"/>
        </pc:sldMkLst>
        <pc:spChg chg="mod">
          <ac:chgData name="Leonie Smith" userId="fed1330f33f5650e" providerId="LiveId" clId="{54A446D5-EBA4-4CCE-9C31-908EB3848A13}" dt="2023-01-02T04:58:27.799" v="185" actId="403"/>
          <ac:spMkLst>
            <pc:docMk/>
            <pc:sldMk cId="4220822677" sldId="288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8:42.667" v="193" actId="403"/>
        <pc:sldMkLst>
          <pc:docMk/>
          <pc:sldMk cId="993271801" sldId="289"/>
        </pc:sldMkLst>
        <pc:spChg chg="mod">
          <ac:chgData name="Leonie Smith" userId="fed1330f33f5650e" providerId="LiveId" clId="{54A446D5-EBA4-4CCE-9C31-908EB3848A13}" dt="2023-01-02T04:58:42.667" v="193" actId="403"/>
          <ac:spMkLst>
            <pc:docMk/>
            <pc:sldMk cId="993271801" sldId="289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8:56.437" v="202" actId="403"/>
        <pc:sldMkLst>
          <pc:docMk/>
          <pc:sldMk cId="3404906997" sldId="290"/>
        </pc:sldMkLst>
        <pc:spChg chg="mod">
          <ac:chgData name="Leonie Smith" userId="fed1330f33f5650e" providerId="LiveId" clId="{54A446D5-EBA4-4CCE-9C31-908EB3848A13}" dt="2023-01-02T04:58:56.437" v="202" actId="403"/>
          <ac:spMkLst>
            <pc:docMk/>
            <pc:sldMk cId="3404906997" sldId="290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9:12.586" v="211" actId="403"/>
        <pc:sldMkLst>
          <pc:docMk/>
          <pc:sldMk cId="1014673085" sldId="291"/>
        </pc:sldMkLst>
        <pc:spChg chg="mod">
          <ac:chgData name="Leonie Smith" userId="fed1330f33f5650e" providerId="LiveId" clId="{54A446D5-EBA4-4CCE-9C31-908EB3848A13}" dt="2023-01-02T04:59:12.586" v="211" actId="403"/>
          <ac:spMkLst>
            <pc:docMk/>
            <pc:sldMk cId="1014673085" sldId="291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9:26.888" v="220" actId="403"/>
        <pc:sldMkLst>
          <pc:docMk/>
          <pc:sldMk cId="2191874235" sldId="292"/>
        </pc:sldMkLst>
        <pc:spChg chg="mod">
          <ac:chgData name="Leonie Smith" userId="fed1330f33f5650e" providerId="LiveId" clId="{54A446D5-EBA4-4CCE-9C31-908EB3848A13}" dt="2023-01-02T04:59:26.888" v="220" actId="403"/>
          <ac:spMkLst>
            <pc:docMk/>
            <pc:sldMk cId="2191874235" sldId="292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9:41.987" v="227" actId="403"/>
        <pc:sldMkLst>
          <pc:docMk/>
          <pc:sldMk cId="1649892906" sldId="293"/>
        </pc:sldMkLst>
        <pc:spChg chg="mod">
          <ac:chgData name="Leonie Smith" userId="fed1330f33f5650e" providerId="LiveId" clId="{54A446D5-EBA4-4CCE-9C31-908EB3848A13}" dt="2023-01-02T04:59:41.987" v="227" actId="403"/>
          <ac:spMkLst>
            <pc:docMk/>
            <pc:sldMk cId="1649892906" sldId="293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5:00:01.653" v="236" actId="403"/>
        <pc:sldMkLst>
          <pc:docMk/>
          <pc:sldMk cId="2301074751" sldId="294"/>
        </pc:sldMkLst>
        <pc:spChg chg="mod">
          <ac:chgData name="Leonie Smith" userId="fed1330f33f5650e" providerId="LiveId" clId="{54A446D5-EBA4-4CCE-9C31-908EB3848A13}" dt="2023-01-02T05:00:01.653" v="236" actId="403"/>
          <ac:spMkLst>
            <pc:docMk/>
            <pc:sldMk cId="2301074751" sldId="294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5:00:15.902" v="245" actId="403"/>
        <pc:sldMkLst>
          <pc:docMk/>
          <pc:sldMk cId="3572932725" sldId="295"/>
        </pc:sldMkLst>
        <pc:spChg chg="mod">
          <ac:chgData name="Leonie Smith" userId="fed1330f33f5650e" providerId="LiveId" clId="{54A446D5-EBA4-4CCE-9C31-908EB3848A13}" dt="2023-01-02T05:00:15.902" v="245" actId="403"/>
          <ac:spMkLst>
            <pc:docMk/>
            <pc:sldMk cId="3572932725" sldId="295"/>
            <ac:spMk id="4" creationId="{EE2AC625-9141-A801-F431-DD5F79396320}"/>
          </ac:spMkLst>
        </pc:spChg>
      </pc:sldChg>
      <pc:sldChg chg="modSp add mod ord">
        <pc:chgData name="Leonie Smith" userId="fed1330f33f5650e" providerId="LiveId" clId="{54A446D5-EBA4-4CCE-9C31-908EB3848A13}" dt="2023-01-02T05:01:09.621" v="271" actId="403"/>
        <pc:sldMkLst>
          <pc:docMk/>
          <pc:sldMk cId="3915745606" sldId="296"/>
        </pc:sldMkLst>
        <pc:spChg chg="mod">
          <ac:chgData name="Leonie Smith" userId="fed1330f33f5650e" providerId="LiveId" clId="{54A446D5-EBA4-4CCE-9C31-908EB3848A13}" dt="2023-01-02T05:01:09.621" v="271" actId="403"/>
          <ac:spMkLst>
            <pc:docMk/>
            <pc:sldMk cId="3915745606" sldId="296"/>
            <ac:spMk id="4" creationId="{EE2AC625-9141-A801-F431-DD5F79396320}"/>
          </ac:spMkLst>
        </pc:spChg>
      </pc:sldChg>
      <pc:sldChg chg="modSp add mod ord">
        <pc:chgData name="Leonie Smith" userId="fed1330f33f5650e" providerId="LiveId" clId="{54A446D5-EBA4-4CCE-9C31-908EB3848A13}" dt="2023-01-02T05:00:57.883" v="261"/>
        <pc:sldMkLst>
          <pc:docMk/>
          <pc:sldMk cId="83183225" sldId="297"/>
        </pc:sldMkLst>
        <pc:spChg chg="mod">
          <ac:chgData name="Leonie Smith" userId="fed1330f33f5650e" providerId="LiveId" clId="{54A446D5-EBA4-4CCE-9C31-908EB3848A13}" dt="2023-01-02T05:00:43.781" v="259" actId="20577"/>
          <ac:spMkLst>
            <pc:docMk/>
            <pc:sldMk cId="83183225" sldId="297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5:01:26.809" v="279" actId="403"/>
        <pc:sldMkLst>
          <pc:docMk/>
          <pc:sldMk cId="3738142954" sldId="298"/>
        </pc:sldMkLst>
        <pc:spChg chg="mod">
          <ac:chgData name="Leonie Smith" userId="fed1330f33f5650e" providerId="LiveId" clId="{54A446D5-EBA4-4CCE-9C31-908EB3848A13}" dt="2023-01-02T05:01:26.809" v="279" actId="403"/>
          <ac:spMkLst>
            <pc:docMk/>
            <pc:sldMk cId="3738142954" sldId="298"/>
            <ac:spMk id="4" creationId="{EE2AC625-9141-A801-F431-DD5F79396320}"/>
          </ac:spMkLst>
        </pc:spChg>
      </pc:sldChg>
      <pc:sldChg chg="modSp add mod ord">
        <pc:chgData name="Leonie Smith" userId="fed1330f33f5650e" providerId="LiveId" clId="{54A446D5-EBA4-4CCE-9C31-908EB3848A13}" dt="2023-01-02T04:52:09.154" v="39" actId="20577"/>
        <pc:sldMkLst>
          <pc:docMk/>
          <pc:sldMk cId="1499918570" sldId="299"/>
        </pc:sldMkLst>
        <pc:spChg chg="mod">
          <ac:chgData name="Leonie Smith" userId="fed1330f33f5650e" providerId="LiveId" clId="{54A446D5-EBA4-4CCE-9C31-908EB3848A13}" dt="2023-01-02T04:52:09.154" v="39" actId="20577"/>
          <ac:spMkLst>
            <pc:docMk/>
            <pc:sldMk cId="1499918570" sldId="299"/>
            <ac:spMk id="2" creationId="{5914029F-D823-8CA0-19FD-0251CC3E3412}"/>
          </ac:spMkLst>
        </pc:spChg>
      </pc:sldChg>
    </pc:docChg>
  </pc:docChgLst>
  <pc:docChgLst>
    <pc:chgData name="Alfred Smith" userId="3c60a3631c0db8ad" providerId="LiveId" clId="{5A66025F-B747-450D-B697-4CCD38B84BC4}"/>
    <pc:docChg chg="undo redo custSel modSld">
      <pc:chgData name="Alfred Smith" userId="3c60a3631c0db8ad" providerId="LiveId" clId="{5A66025F-B747-450D-B697-4CCD38B84BC4}" dt="2024-08-14T07:17:13.765" v="66" actId="20577"/>
      <pc:docMkLst>
        <pc:docMk/>
      </pc:docMkLst>
      <pc:sldChg chg="addSp modSp">
        <pc:chgData name="Alfred Smith" userId="3c60a3631c0db8ad" providerId="LiveId" clId="{5A66025F-B747-450D-B697-4CCD38B84BC4}" dt="2024-08-14T07:16:09.955" v="52"/>
        <pc:sldMkLst>
          <pc:docMk/>
          <pc:sldMk cId="4098069322" sldId="256"/>
        </pc:sldMkLst>
        <pc:spChg chg="add mod">
          <ac:chgData name="Alfred Smith" userId="3c60a3631c0db8ad" providerId="LiveId" clId="{5A66025F-B747-450D-B697-4CCD38B84BC4}" dt="2024-08-14T07:16:09.955" v="52"/>
          <ac:spMkLst>
            <pc:docMk/>
            <pc:sldMk cId="4098069322" sldId="256"/>
            <ac:spMk id="2" creationId="{2677BD17-F76D-6A9A-E604-B2C3C622CDC9}"/>
          </ac:spMkLst>
        </pc:spChg>
      </pc:sldChg>
      <pc:sldChg chg="modNotesTx">
        <pc:chgData name="Alfred Smith" userId="3c60a3631c0db8ad" providerId="LiveId" clId="{5A66025F-B747-450D-B697-4CCD38B84BC4}" dt="2024-08-14T07:16:26.828" v="53" actId="20577"/>
        <pc:sldMkLst>
          <pc:docMk/>
          <pc:sldMk cId="679108263" sldId="260"/>
        </pc:sldMkLst>
      </pc:sldChg>
      <pc:sldChg chg="modNotesTx">
        <pc:chgData name="Alfred Smith" userId="3c60a3631c0db8ad" providerId="LiveId" clId="{5A66025F-B747-450D-B697-4CCD38B84BC4}" dt="2024-08-14T07:16:30.292" v="54" actId="20577"/>
        <pc:sldMkLst>
          <pc:docMk/>
          <pc:sldMk cId="3082524366" sldId="261"/>
        </pc:sldMkLst>
      </pc:sldChg>
      <pc:sldChg chg="modNotesTx">
        <pc:chgData name="Alfred Smith" userId="3c60a3631c0db8ad" providerId="LiveId" clId="{5A66025F-B747-450D-B697-4CCD38B84BC4}" dt="2024-08-14T07:16:34.475" v="55" actId="20577"/>
        <pc:sldMkLst>
          <pc:docMk/>
          <pc:sldMk cId="1779862104" sldId="263"/>
        </pc:sldMkLst>
      </pc:sldChg>
      <pc:sldChg chg="modNotesTx">
        <pc:chgData name="Alfred Smith" userId="3c60a3631c0db8ad" providerId="LiveId" clId="{5A66025F-B747-450D-B697-4CCD38B84BC4}" dt="2024-08-14T07:16:38.035" v="56" actId="20577"/>
        <pc:sldMkLst>
          <pc:docMk/>
          <pc:sldMk cId="1386755097" sldId="264"/>
        </pc:sldMkLst>
      </pc:sldChg>
      <pc:sldChg chg="modNotesTx">
        <pc:chgData name="Alfred Smith" userId="3c60a3631c0db8ad" providerId="LiveId" clId="{5A66025F-B747-450D-B697-4CCD38B84BC4}" dt="2024-08-14T07:16:41.523" v="57" actId="20577"/>
        <pc:sldMkLst>
          <pc:docMk/>
          <pc:sldMk cId="2944509812" sldId="265"/>
        </pc:sldMkLst>
      </pc:sldChg>
      <pc:sldChg chg="modNotesTx">
        <pc:chgData name="Alfred Smith" userId="3c60a3631c0db8ad" providerId="LiveId" clId="{5A66025F-B747-450D-B697-4CCD38B84BC4}" dt="2024-08-14T07:16:48.613" v="59" actId="20577"/>
        <pc:sldMkLst>
          <pc:docMk/>
          <pc:sldMk cId="1610172514" sldId="267"/>
        </pc:sldMkLst>
      </pc:sldChg>
      <pc:sldChg chg="modNotesTx">
        <pc:chgData name="Alfred Smith" userId="3c60a3631c0db8ad" providerId="LiveId" clId="{5A66025F-B747-450D-B697-4CCD38B84BC4}" dt="2024-08-14T07:16:51.531" v="60" actId="20577"/>
        <pc:sldMkLst>
          <pc:docMk/>
          <pc:sldMk cId="2435755642" sldId="268"/>
        </pc:sldMkLst>
      </pc:sldChg>
      <pc:sldChg chg="modNotesTx">
        <pc:chgData name="Alfred Smith" userId="3c60a3631c0db8ad" providerId="LiveId" clId="{5A66025F-B747-450D-B697-4CCD38B84BC4}" dt="2024-08-14T07:16:55.759" v="61" actId="20577"/>
        <pc:sldMkLst>
          <pc:docMk/>
          <pc:sldMk cId="346981347" sldId="269"/>
        </pc:sldMkLst>
      </pc:sldChg>
      <pc:sldChg chg="modNotesTx">
        <pc:chgData name="Alfred Smith" userId="3c60a3631c0db8ad" providerId="LiveId" clId="{5A66025F-B747-450D-B697-4CCD38B84BC4}" dt="2024-08-14T07:16:59.264" v="62" actId="20577"/>
        <pc:sldMkLst>
          <pc:docMk/>
          <pc:sldMk cId="1571241219" sldId="270"/>
        </pc:sldMkLst>
      </pc:sldChg>
      <pc:sldChg chg="modNotesTx">
        <pc:chgData name="Alfred Smith" userId="3c60a3631c0db8ad" providerId="LiveId" clId="{5A66025F-B747-450D-B697-4CCD38B84BC4}" dt="2024-08-14T07:17:02.932" v="63" actId="20577"/>
        <pc:sldMkLst>
          <pc:docMk/>
          <pc:sldMk cId="1380224520" sldId="271"/>
        </pc:sldMkLst>
      </pc:sldChg>
      <pc:sldChg chg="modNotesTx">
        <pc:chgData name="Alfred Smith" userId="3c60a3631c0db8ad" providerId="LiveId" clId="{5A66025F-B747-450D-B697-4CCD38B84BC4}" dt="2024-08-14T07:17:06.707" v="64" actId="20577"/>
        <pc:sldMkLst>
          <pc:docMk/>
          <pc:sldMk cId="2534133888" sldId="272"/>
        </pc:sldMkLst>
      </pc:sldChg>
      <pc:sldChg chg="modNotesTx">
        <pc:chgData name="Alfred Smith" userId="3c60a3631c0db8ad" providerId="LiveId" clId="{5A66025F-B747-450D-B697-4CCD38B84BC4}" dt="2024-08-14T07:17:10.358" v="65" actId="20577"/>
        <pc:sldMkLst>
          <pc:docMk/>
          <pc:sldMk cId="3800824834" sldId="273"/>
        </pc:sldMkLst>
      </pc:sldChg>
      <pc:sldChg chg="modNotesTx">
        <pc:chgData name="Alfred Smith" userId="3c60a3631c0db8ad" providerId="LiveId" clId="{5A66025F-B747-450D-B697-4CCD38B84BC4}" dt="2024-08-14T07:17:13.765" v="66" actId="20577"/>
        <pc:sldMkLst>
          <pc:docMk/>
          <pc:sldMk cId="3310603114" sldId="274"/>
        </pc:sldMkLst>
      </pc:sldChg>
      <pc:sldChg chg="modNotesTx">
        <pc:chgData name="Alfred Smith" userId="3c60a3631c0db8ad" providerId="LiveId" clId="{5A66025F-B747-450D-B697-4CCD38B84BC4}" dt="2024-08-14T07:16:45.027" v="58" actId="20577"/>
        <pc:sldMkLst>
          <pc:docMk/>
          <pc:sldMk cId="2394824031" sldId="276"/>
        </pc:sldMkLst>
      </pc:sldChg>
      <pc:sldChg chg="addSp delSp modSp mod">
        <pc:chgData name="Alfred Smith" userId="3c60a3631c0db8ad" providerId="LiveId" clId="{5A66025F-B747-450D-B697-4CCD38B84BC4}" dt="2024-08-12T09:27:27.985" v="10"/>
        <pc:sldMkLst>
          <pc:docMk/>
          <pc:sldMk cId="454763615" sldId="279"/>
        </pc:sldMkLst>
        <pc:spChg chg="add mod">
          <ac:chgData name="Alfred Smith" userId="3c60a3631c0db8ad" providerId="LiveId" clId="{5A66025F-B747-450D-B697-4CCD38B84BC4}" dt="2024-08-12T09:27:13.754" v="8"/>
          <ac:spMkLst>
            <pc:docMk/>
            <pc:sldMk cId="454763615" sldId="279"/>
            <ac:spMk id="2" creationId="{B6F66163-A5EF-102A-7B2E-3946F909D2BD}"/>
          </ac:spMkLst>
        </pc:spChg>
        <pc:spChg chg="del">
          <ac:chgData name="Alfred Smith" userId="3c60a3631c0db8ad" providerId="LiveId" clId="{5A66025F-B747-450D-B697-4CCD38B84BC4}" dt="2024-08-12T09:27:27.049" v="9" actId="478"/>
          <ac:spMkLst>
            <pc:docMk/>
            <pc:sldMk cId="454763615" sldId="279"/>
            <ac:spMk id="3" creationId="{A58184BD-88F1-BA02-40C1-D8403D0EEC0D}"/>
          </ac:spMkLst>
        </pc:spChg>
        <pc:spChg chg="mod">
          <ac:chgData name="Alfred Smith" userId="3c60a3631c0db8ad" providerId="LiveId" clId="{5A66025F-B747-450D-B697-4CCD38B84BC4}" dt="2024-08-12T09:27:06.438" v="7" actId="20577"/>
          <ac:spMkLst>
            <pc:docMk/>
            <pc:sldMk cId="454763615" sldId="279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27:27.985" v="10"/>
          <ac:spMkLst>
            <pc:docMk/>
            <pc:sldMk cId="454763615" sldId="279"/>
            <ac:spMk id="5" creationId="{8AA2CF4D-0F2F-EE28-4A17-970C3FDDB395}"/>
          </ac:spMkLst>
        </pc:spChg>
      </pc:sldChg>
      <pc:sldChg chg="addSp delSp modSp mod">
        <pc:chgData name="Alfred Smith" userId="3c60a3631c0db8ad" providerId="LiveId" clId="{5A66025F-B747-450D-B697-4CCD38B84BC4}" dt="2024-08-12T09:39:19.645" v="14"/>
        <pc:sldMkLst>
          <pc:docMk/>
          <pc:sldMk cId="295644623" sldId="281"/>
        </pc:sldMkLst>
        <pc:spChg chg="add mod">
          <ac:chgData name="Alfred Smith" userId="3c60a3631c0db8ad" providerId="LiveId" clId="{5A66025F-B747-450D-B697-4CCD38B84BC4}" dt="2024-08-12T09:39:19.645" v="14"/>
          <ac:spMkLst>
            <pc:docMk/>
            <pc:sldMk cId="295644623" sldId="281"/>
            <ac:spMk id="2" creationId="{EC683C71-CBB0-DDD1-B225-34C91F262C1B}"/>
          </ac:spMkLst>
        </pc:spChg>
        <pc:spChg chg="del">
          <ac:chgData name="Alfred Smith" userId="3c60a3631c0db8ad" providerId="LiveId" clId="{5A66025F-B747-450D-B697-4CCD38B84BC4}" dt="2024-08-12T09:39:19.044" v="13" actId="478"/>
          <ac:spMkLst>
            <pc:docMk/>
            <pc:sldMk cId="295644623" sldId="281"/>
            <ac:spMk id="4" creationId="{EE2AC625-9141-A801-F431-DD5F79396320}"/>
          </ac:spMkLst>
        </pc:spChg>
      </pc:sldChg>
      <pc:sldChg chg="addSp delSp modSp mod">
        <pc:chgData name="Alfred Smith" userId="3c60a3631c0db8ad" providerId="LiveId" clId="{5A66025F-B747-450D-B697-4CCD38B84BC4}" dt="2024-08-12T09:39:02.647" v="12"/>
        <pc:sldMkLst>
          <pc:docMk/>
          <pc:sldMk cId="3302321619" sldId="282"/>
        </pc:sldMkLst>
        <pc:spChg chg="add mod">
          <ac:chgData name="Alfred Smith" userId="3c60a3631c0db8ad" providerId="LiveId" clId="{5A66025F-B747-450D-B697-4CCD38B84BC4}" dt="2024-08-12T09:39:02.647" v="12"/>
          <ac:spMkLst>
            <pc:docMk/>
            <pc:sldMk cId="3302321619" sldId="282"/>
            <ac:spMk id="2" creationId="{867057F3-ACB4-BC78-6BDC-151609045965}"/>
          </ac:spMkLst>
        </pc:spChg>
        <pc:spChg chg="del">
          <ac:chgData name="Alfred Smith" userId="3c60a3631c0db8ad" providerId="LiveId" clId="{5A66025F-B747-450D-B697-4CCD38B84BC4}" dt="2024-08-12T09:39:02.089" v="11" actId="478"/>
          <ac:spMkLst>
            <pc:docMk/>
            <pc:sldMk cId="3302321619" sldId="282"/>
            <ac:spMk id="4" creationId="{EE2AC625-9141-A801-F431-DD5F79396320}"/>
          </ac:spMkLst>
        </pc:spChg>
      </pc:sldChg>
      <pc:sldChg chg="addSp delSp modSp mod">
        <pc:chgData name="Alfred Smith" userId="3c60a3631c0db8ad" providerId="LiveId" clId="{5A66025F-B747-450D-B697-4CCD38B84BC4}" dt="2024-08-12T09:39:36.829" v="16"/>
        <pc:sldMkLst>
          <pc:docMk/>
          <pc:sldMk cId="3548861893" sldId="283"/>
        </pc:sldMkLst>
        <pc:spChg chg="add mod">
          <ac:chgData name="Alfred Smith" userId="3c60a3631c0db8ad" providerId="LiveId" clId="{5A66025F-B747-450D-B697-4CCD38B84BC4}" dt="2024-08-12T09:39:36.829" v="16"/>
          <ac:spMkLst>
            <pc:docMk/>
            <pc:sldMk cId="3548861893" sldId="283"/>
            <ac:spMk id="2" creationId="{034634EE-916A-579C-9340-CDA7A91DF45E}"/>
          </ac:spMkLst>
        </pc:spChg>
        <pc:spChg chg="del">
          <ac:chgData name="Alfred Smith" userId="3c60a3631c0db8ad" providerId="LiveId" clId="{5A66025F-B747-450D-B697-4CCD38B84BC4}" dt="2024-08-12T09:39:36.078" v="15" actId="478"/>
          <ac:spMkLst>
            <pc:docMk/>
            <pc:sldMk cId="3548861893" sldId="283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39:36.829" v="16"/>
          <ac:spMkLst>
            <pc:docMk/>
            <pc:sldMk cId="3548861893" sldId="283"/>
            <ac:spMk id="5" creationId="{DFB0D401-4DC5-906E-1B2A-FC29836D8AC1}"/>
          </ac:spMkLst>
        </pc:spChg>
      </pc:sldChg>
      <pc:sldChg chg="addSp delSp modSp mod">
        <pc:chgData name="Alfred Smith" userId="3c60a3631c0db8ad" providerId="LiveId" clId="{5A66025F-B747-450D-B697-4CCD38B84BC4}" dt="2024-08-12T09:40:15.095" v="20"/>
        <pc:sldMkLst>
          <pc:docMk/>
          <pc:sldMk cId="3851489877" sldId="284"/>
        </pc:sldMkLst>
        <pc:spChg chg="add del mod">
          <ac:chgData name="Alfred Smith" userId="3c60a3631c0db8ad" providerId="LiveId" clId="{5A66025F-B747-450D-B697-4CCD38B84BC4}" dt="2024-08-12T09:40:14.306" v="19" actId="478"/>
          <ac:spMkLst>
            <pc:docMk/>
            <pc:sldMk cId="3851489877" sldId="284"/>
            <ac:spMk id="2" creationId="{8E637848-7BAF-DC65-1B2A-E4AD81FDE4B0}"/>
          </ac:spMkLst>
        </pc:spChg>
        <pc:spChg chg="del">
          <ac:chgData name="Alfred Smith" userId="3c60a3631c0db8ad" providerId="LiveId" clId="{5A66025F-B747-450D-B697-4CCD38B84BC4}" dt="2024-08-12T09:39:48.115" v="17" actId="478"/>
          <ac:spMkLst>
            <pc:docMk/>
            <pc:sldMk cId="3851489877" sldId="284"/>
            <ac:spMk id="3" creationId="{A58184BD-88F1-BA02-40C1-D8403D0EEC0D}"/>
          </ac:spMkLst>
        </pc:spChg>
        <pc:spChg chg="del">
          <ac:chgData name="Alfred Smith" userId="3c60a3631c0db8ad" providerId="LiveId" clId="{5A66025F-B747-450D-B697-4CCD38B84BC4}" dt="2024-08-12T09:39:48.115" v="17" actId="478"/>
          <ac:spMkLst>
            <pc:docMk/>
            <pc:sldMk cId="3851489877" sldId="284"/>
            <ac:spMk id="4" creationId="{EE2AC625-9141-A801-F431-DD5F79396320}"/>
          </ac:spMkLst>
        </pc:spChg>
        <pc:spChg chg="add del mod">
          <ac:chgData name="Alfred Smith" userId="3c60a3631c0db8ad" providerId="LiveId" clId="{5A66025F-B747-450D-B697-4CCD38B84BC4}" dt="2024-08-12T09:40:14.306" v="19" actId="478"/>
          <ac:spMkLst>
            <pc:docMk/>
            <pc:sldMk cId="3851489877" sldId="284"/>
            <ac:spMk id="5" creationId="{7AC4F290-6ED1-36A1-A051-8EE03F71424E}"/>
          </ac:spMkLst>
        </pc:spChg>
        <pc:spChg chg="add mod">
          <ac:chgData name="Alfred Smith" userId="3c60a3631c0db8ad" providerId="LiveId" clId="{5A66025F-B747-450D-B697-4CCD38B84BC4}" dt="2024-08-12T09:40:15.095" v="20"/>
          <ac:spMkLst>
            <pc:docMk/>
            <pc:sldMk cId="3851489877" sldId="284"/>
            <ac:spMk id="6" creationId="{C87E8CA4-1894-ACA3-75C9-774B4DBFEEF6}"/>
          </ac:spMkLst>
        </pc:spChg>
        <pc:spChg chg="add mod">
          <ac:chgData name="Alfred Smith" userId="3c60a3631c0db8ad" providerId="LiveId" clId="{5A66025F-B747-450D-B697-4CCD38B84BC4}" dt="2024-08-12T09:40:15.095" v="20"/>
          <ac:spMkLst>
            <pc:docMk/>
            <pc:sldMk cId="3851489877" sldId="284"/>
            <ac:spMk id="7" creationId="{6CDB3B47-DBF3-B396-2975-DDFA4EC5841A}"/>
          </ac:spMkLst>
        </pc:spChg>
      </pc:sldChg>
      <pc:sldChg chg="addSp delSp modSp mod">
        <pc:chgData name="Alfred Smith" userId="3c60a3631c0db8ad" providerId="LiveId" clId="{5A66025F-B747-450D-B697-4CCD38B84BC4}" dt="2024-08-12T09:40:30.091" v="23"/>
        <pc:sldMkLst>
          <pc:docMk/>
          <pc:sldMk cId="3550036027" sldId="285"/>
        </pc:sldMkLst>
        <pc:spChg chg="add mod">
          <ac:chgData name="Alfred Smith" userId="3c60a3631c0db8ad" providerId="LiveId" clId="{5A66025F-B747-450D-B697-4CCD38B84BC4}" dt="2024-08-12T09:40:30.091" v="23"/>
          <ac:spMkLst>
            <pc:docMk/>
            <pc:sldMk cId="3550036027" sldId="285"/>
            <ac:spMk id="2" creationId="{11E8E592-5638-A74D-1122-A8402D570BE2}"/>
          </ac:spMkLst>
        </pc:spChg>
        <pc:spChg chg="del mod">
          <ac:chgData name="Alfred Smith" userId="3c60a3631c0db8ad" providerId="LiveId" clId="{5A66025F-B747-450D-B697-4CCD38B84BC4}" dt="2024-08-12T09:40:29.079" v="22" actId="478"/>
          <ac:spMkLst>
            <pc:docMk/>
            <pc:sldMk cId="3550036027" sldId="285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0:30.091" v="23"/>
          <ac:spMkLst>
            <pc:docMk/>
            <pc:sldMk cId="3550036027" sldId="285"/>
            <ac:spMk id="5" creationId="{CC41F66B-E807-D7CF-A5D9-F151776C9825}"/>
          </ac:spMkLst>
        </pc:spChg>
      </pc:sldChg>
      <pc:sldChg chg="addSp delSp modSp mod">
        <pc:chgData name="Alfred Smith" userId="3c60a3631c0db8ad" providerId="LiveId" clId="{5A66025F-B747-450D-B697-4CCD38B84BC4}" dt="2024-08-12T09:40:51.488" v="27" actId="478"/>
        <pc:sldMkLst>
          <pc:docMk/>
          <pc:sldMk cId="3386089520" sldId="286"/>
        </pc:sldMkLst>
        <pc:spChg chg="add mod">
          <ac:chgData name="Alfred Smith" userId="3c60a3631c0db8ad" providerId="LiveId" clId="{5A66025F-B747-450D-B697-4CCD38B84BC4}" dt="2024-08-12T09:40:41.661" v="25"/>
          <ac:spMkLst>
            <pc:docMk/>
            <pc:sldMk cId="3386089520" sldId="286"/>
            <ac:spMk id="2" creationId="{658A4B42-A8F3-569B-CA67-BC6B16E904CE}"/>
          </ac:spMkLst>
        </pc:spChg>
        <pc:spChg chg="add del">
          <ac:chgData name="Alfred Smith" userId="3c60a3631c0db8ad" providerId="LiveId" clId="{5A66025F-B747-450D-B697-4CCD38B84BC4}" dt="2024-08-12T09:40:51.488" v="27" actId="478"/>
          <ac:spMkLst>
            <pc:docMk/>
            <pc:sldMk cId="3386089520" sldId="286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0:41.661" v="25"/>
          <ac:spMkLst>
            <pc:docMk/>
            <pc:sldMk cId="3386089520" sldId="286"/>
            <ac:spMk id="5" creationId="{5307B12B-CD43-37D3-7389-F356170B7DC2}"/>
          </ac:spMkLst>
        </pc:spChg>
      </pc:sldChg>
      <pc:sldChg chg="addSp delSp modSp mod">
        <pc:chgData name="Alfred Smith" userId="3c60a3631c0db8ad" providerId="LiveId" clId="{5A66025F-B747-450D-B697-4CCD38B84BC4}" dt="2024-08-12T09:41:06.868" v="29"/>
        <pc:sldMkLst>
          <pc:docMk/>
          <pc:sldMk cId="2179348684" sldId="287"/>
        </pc:sldMkLst>
        <pc:spChg chg="add mod">
          <ac:chgData name="Alfred Smith" userId="3c60a3631c0db8ad" providerId="LiveId" clId="{5A66025F-B747-450D-B697-4CCD38B84BC4}" dt="2024-08-12T09:41:06.868" v="29"/>
          <ac:spMkLst>
            <pc:docMk/>
            <pc:sldMk cId="2179348684" sldId="287"/>
            <ac:spMk id="2" creationId="{AFBBD2CE-F9A3-B431-BAE4-57E67C71045A}"/>
          </ac:spMkLst>
        </pc:spChg>
        <pc:spChg chg="del">
          <ac:chgData name="Alfred Smith" userId="3c60a3631c0db8ad" providerId="LiveId" clId="{5A66025F-B747-450D-B697-4CCD38B84BC4}" dt="2024-08-12T09:41:06.155" v="28" actId="478"/>
          <ac:spMkLst>
            <pc:docMk/>
            <pc:sldMk cId="2179348684" sldId="287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1:06.868" v="29"/>
          <ac:spMkLst>
            <pc:docMk/>
            <pc:sldMk cId="2179348684" sldId="287"/>
            <ac:spMk id="5" creationId="{11F057E5-F060-16C2-F80B-AA44A57947AD}"/>
          </ac:spMkLst>
        </pc:spChg>
      </pc:sldChg>
      <pc:sldChg chg="addSp delSp modSp mod">
        <pc:chgData name="Alfred Smith" userId="3c60a3631c0db8ad" providerId="LiveId" clId="{5A66025F-B747-450D-B697-4CCD38B84BC4}" dt="2024-08-12T09:41:17.537" v="31"/>
        <pc:sldMkLst>
          <pc:docMk/>
          <pc:sldMk cId="4220822677" sldId="288"/>
        </pc:sldMkLst>
        <pc:spChg chg="add mod">
          <ac:chgData name="Alfred Smith" userId="3c60a3631c0db8ad" providerId="LiveId" clId="{5A66025F-B747-450D-B697-4CCD38B84BC4}" dt="2024-08-12T09:41:17.537" v="31"/>
          <ac:spMkLst>
            <pc:docMk/>
            <pc:sldMk cId="4220822677" sldId="288"/>
            <ac:spMk id="2" creationId="{3AE70CC1-8474-FDE5-06B9-95EA4FFE09EB}"/>
          </ac:spMkLst>
        </pc:spChg>
        <pc:spChg chg="del">
          <ac:chgData name="Alfred Smith" userId="3c60a3631c0db8ad" providerId="LiveId" clId="{5A66025F-B747-450D-B697-4CCD38B84BC4}" dt="2024-08-12T09:41:16.793" v="30" actId="478"/>
          <ac:spMkLst>
            <pc:docMk/>
            <pc:sldMk cId="4220822677" sldId="288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1:17.537" v="31"/>
          <ac:spMkLst>
            <pc:docMk/>
            <pc:sldMk cId="4220822677" sldId="288"/>
            <ac:spMk id="5" creationId="{B2423083-E4E8-01CE-C621-B5DF8B71C4FD}"/>
          </ac:spMkLst>
        </pc:spChg>
      </pc:sldChg>
      <pc:sldChg chg="addSp delSp modSp mod">
        <pc:chgData name="Alfred Smith" userId="3c60a3631c0db8ad" providerId="LiveId" clId="{5A66025F-B747-450D-B697-4CCD38B84BC4}" dt="2024-08-12T09:41:28.112" v="33"/>
        <pc:sldMkLst>
          <pc:docMk/>
          <pc:sldMk cId="993271801" sldId="289"/>
        </pc:sldMkLst>
        <pc:spChg chg="add mod">
          <ac:chgData name="Alfred Smith" userId="3c60a3631c0db8ad" providerId="LiveId" clId="{5A66025F-B747-450D-B697-4CCD38B84BC4}" dt="2024-08-12T09:41:28.112" v="33"/>
          <ac:spMkLst>
            <pc:docMk/>
            <pc:sldMk cId="993271801" sldId="289"/>
            <ac:spMk id="2" creationId="{D27CE4F5-1143-569A-F28C-289074677957}"/>
          </ac:spMkLst>
        </pc:spChg>
        <pc:spChg chg="del">
          <ac:chgData name="Alfred Smith" userId="3c60a3631c0db8ad" providerId="LiveId" clId="{5A66025F-B747-450D-B697-4CCD38B84BC4}" dt="2024-08-12T09:41:27.387" v="32" actId="478"/>
          <ac:spMkLst>
            <pc:docMk/>
            <pc:sldMk cId="993271801" sldId="289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1:28.112" v="33"/>
          <ac:spMkLst>
            <pc:docMk/>
            <pc:sldMk cId="993271801" sldId="289"/>
            <ac:spMk id="5" creationId="{DEBCE88A-C0B3-C640-B830-8DA37F5F68E8}"/>
          </ac:spMkLst>
        </pc:spChg>
      </pc:sldChg>
      <pc:sldChg chg="addSp delSp modSp mod">
        <pc:chgData name="Alfred Smith" userId="3c60a3631c0db8ad" providerId="LiveId" clId="{5A66025F-B747-450D-B697-4CCD38B84BC4}" dt="2024-08-12T09:41:38.211" v="35"/>
        <pc:sldMkLst>
          <pc:docMk/>
          <pc:sldMk cId="3404906997" sldId="290"/>
        </pc:sldMkLst>
        <pc:spChg chg="add mod">
          <ac:chgData name="Alfred Smith" userId="3c60a3631c0db8ad" providerId="LiveId" clId="{5A66025F-B747-450D-B697-4CCD38B84BC4}" dt="2024-08-12T09:41:38.211" v="35"/>
          <ac:spMkLst>
            <pc:docMk/>
            <pc:sldMk cId="3404906997" sldId="290"/>
            <ac:spMk id="2" creationId="{D5E0665B-3CD9-9A52-02E9-8D5BC16B24D7}"/>
          </ac:spMkLst>
        </pc:spChg>
        <pc:spChg chg="del">
          <ac:chgData name="Alfred Smith" userId="3c60a3631c0db8ad" providerId="LiveId" clId="{5A66025F-B747-450D-B697-4CCD38B84BC4}" dt="2024-08-12T09:41:37.551" v="34" actId="478"/>
          <ac:spMkLst>
            <pc:docMk/>
            <pc:sldMk cId="3404906997" sldId="290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1:38.211" v="35"/>
          <ac:spMkLst>
            <pc:docMk/>
            <pc:sldMk cId="3404906997" sldId="290"/>
            <ac:spMk id="5" creationId="{D3459A9E-6143-787B-A61F-957A346D6E57}"/>
          </ac:spMkLst>
        </pc:spChg>
      </pc:sldChg>
      <pc:sldChg chg="addSp delSp modSp mod">
        <pc:chgData name="Alfred Smith" userId="3c60a3631c0db8ad" providerId="LiveId" clId="{5A66025F-B747-450D-B697-4CCD38B84BC4}" dt="2024-08-12T09:41:47.999" v="37"/>
        <pc:sldMkLst>
          <pc:docMk/>
          <pc:sldMk cId="1014673085" sldId="291"/>
        </pc:sldMkLst>
        <pc:spChg chg="add mod">
          <ac:chgData name="Alfred Smith" userId="3c60a3631c0db8ad" providerId="LiveId" clId="{5A66025F-B747-450D-B697-4CCD38B84BC4}" dt="2024-08-12T09:41:47.999" v="37"/>
          <ac:spMkLst>
            <pc:docMk/>
            <pc:sldMk cId="1014673085" sldId="291"/>
            <ac:spMk id="2" creationId="{6DFB0851-F951-3588-A056-228770557DBF}"/>
          </ac:spMkLst>
        </pc:spChg>
        <pc:spChg chg="del">
          <ac:chgData name="Alfred Smith" userId="3c60a3631c0db8ad" providerId="LiveId" clId="{5A66025F-B747-450D-B697-4CCD38B84BC4}" dt="2024-08-12T09:41:47.236" v="36" actId="478"/>
          <ac:spMkLst>
            <pc:docMk/>
            <pc:sldMk cId="1014673085" sldId="291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1:47.999" v="37"/>
          <ac:spMkLst>
            <pc:docMk/>
            <pc:sldMk cId="1014673085" sldId="291"/>
            <ac:spMk id="5" creationId="{8E874174-6958-4FA2-14A0-BDE6AEBEEE9B}"/>
          </ac:spMkLst>
        </pc:spChg>
      </pc:sldChg>
      <pc:sldChg chg="addSp delSp modSp mod">
        <pc:chgData name="Alfred Smith" userId="3c60a3631c0db8ad" providerId="LiveId" clId="{5A66025F-B747-450D-B697-4CCD38B84BC4}" dt="2024-08-12T09:41:59.630" v="39"/>
        <pc:sldMkLst>
          <pc:docMk/>
          <pc:sldMk cId="2191874235" sldId="292"/>
        </pc:sldMkLst>
        <pc:spChg chg="add mod">
          <ac:chgData name="Alfred Smith" userId="3c60a3631c0db8ad" providerId="LiveId" clId="{5A66025F-B747-450D-B697-4CCD38B84BC4}" dt="2024-08-12T09:41:59.630" v="39"/>
          <ac:spMkLst>
            <pc:docMk/>
            <pc:sldMk cId="2191874235" sldId="292"/>
            <ac:spMk id="2" creationId="{EBC1BA44-DD88-77EE-C517-F33239F20A22}"/>
          </ac:spMkLst>
        </pc:spChg>
        <pc:spChg chg="del">
          <ac:chgData name="Alfred Smith" userId="3c60a3631c0db8ad" providerId="LiveId" clId="{5A66025F-B747-450D-B697-4CCD38B84BC4}" dt="2024-08-12T09:41:58.823" v="38" actId="478"/>
          <ac:spMkLst>
            <pc:docMk/>
            <pc:sldMk cId="2191874235" sldId="292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1:59.630" v="39"/>
          <ac:spMkLst>
            <pc:docMk/>
            <pc:sldMk cId="2191874235" sldId="292"/>
            <ac:spMk id="5" creationId="{5F26F2AE-BB03-C755-E920-8C3660A90A1E}"/>
          </ac:spMkLst>
        </pc:spChg>
      </pc:sldChg>
      <pc:sldChg chg="addSp delSp modSp mod">
        <pc:chgData name="Alfred Smith" userId="3c60a3631c0db8ad" providerId="LiveId" clId="{5A66025F-B747-450D-B697-4CCD38B84BC4}" dt="2024-08-12T09:42:13.472" v="41"/>
        <pc:sldMkLst>
          <pc:docMk/>
          <pc:sldMk cId="1649892906" sldId="293"/>
        </pc:sldMkLst>
        <pc:spChg chg="add mod">
          <ac:chgData name="Alfred Smith" userId="3c60a3631c0db8ad" providerId="LiveId" clId="{5A66025F-B747-450D-B697-4CCD38B84BC4}" dt="2024-08-12T09:42:13.472" v="41"/>
          <ac:spMkLst>
            <pc:docMk/>
            <pc:sldMk cId="1649892906" sldId="293"/>
            <ac:spMk id="2" creationId="{1A562177-A39D-A8C5-0C90-8E323A64A80F}"/>
          </ac:spMkLst>
        </pc:spChg>
        <pc:spChg chg="del">
          <ac:chgData name="Alfred Smith" userId="3c60a3631c0db8ad" providerId="LiveId" clId="{5A66025F-B747-450D-B697-4CCD38B84BC4}" dt="2024-08-12T09:42:12.904" v="40" actId="478"/>
          <ac:spMkLst>
            <pc:docMk/>
            <pc:sldMk cId="1649892906" sldId="293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2:13.472" v="41"/>
          <ac:spMkLst>
            <pc:docMk/>
            <pc:sldMk cId="1649892906" sldId="293"/>
            <ac:spMk id="5" creationId="{A7A00B2C-14B6-F66F-C15C-5D8720507F53}"/>
          </ac:spMkLst>
        </pc:spChg>
      </pc:sldChg>
      <pc:sldChg chg="addSp delSp modSp mod">
        <pc:chgData name="Alfred Smith" userId="3c60a3631c0db8ad" providerId="LiveId" clId="{5A66025F-B747-450D-B697-4CCD38B84BC4}" dt="2024-08-12T09:42:25.688" v="43"/>
        <pc:sldMkLst>
          <pc:docMk/>
          <pc:sldMk cId="2301074751" sldId="294"/>
        </pc:sldMkLst>
        <pc:spChg chg="add mod">
          <ac:chgData name="Alfred Smith" userId="3c60a3631c0db8ad" providerId="LiveId" clId="{5A66025F-B747-450D-B697-4CCD38B84BC4}" dt="2024-08-12T09:42:25.688" v="43"/>
          <ac:spMkLst>
            <pc:docMk/>
            <pc:sldMk cId="2301074751" sldId="294"/>
            <ac:spMk id="2" creationId="{7D76DC98-F20C-59BF-625F-D9010541ECAB}"/>
          </ac:spMkLst>
        </pc:spChg>
        <pc:spChg chg="del">
          <ac:chgData name="Alfred Smith" userId="3c60a3631c0db8ad" providerId="LiveId" clId="{5A66025F-B747-450D-B697-4CCD38B84BC4}" dt="2024-08-12T09:42:24.898" v="42" actId="478"/>
          <ac:spMkLst>
            <pc:docMk/>
            <pc:sldMk cId="2301074751" sldId="294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2:25.688" v="43"/>
          <ac:spMkLst>
            <pc:docMk/>
            <pc:sldMk cId="2301074751" sldId="294"/>
            <ac:spMk id="5" creationId="{6F93D186-81DF-350C-6FC2-3D5B1E588BBD}"/>
          </ac:spMkLst>
        </pc:spChg>
      </pc:sldChg>
      <pc:sldChg chg="addSp delSp modSp mod">
        <pc:chgData name="Alfred Smith" userId="3c60a3631c0db8ad" providerId="LiveId" clId="{5A66025F-B747-450D-B697-4CCD38B84BC4}" dt="2024-08-12T09:42:45.234" v="45"/>
        <pc:sldMkLst>
          <pc:docMk/>
          <pc:sldMk cId="3572932725" sldId="295"/>
        </pc:sldMkLst>
        <pc:spChg chg="add mod">
          <ac:chgData name="Alfred Smith" userId="3c60a3631c0db8ad" providerId="LiveId" clId="{5A66025F-B747-450D-B697-4CCD38B84BC4}" dt="2024-08-12T09:42:45.234" v="45"/>
          <ac:spMkLst>
            <pc:docMk/>
            <pc:sldMk cId="3572932725" sldId="295"/>
            <ac:spMk id="2" creationId="{03D26288-D22C-808A-486F-5D55FFCC71E9}"/>
          </ac:spMkLst>
        </pc:spChg>
        <pc:spChg chg="del">
          <ac:chgData name="Alfred Smith" userId="3c60a3631c0db8ad" providerId="LiveId" clId="{5A66025F-B747-450D-B697-4CCD38B84BC4}" dt="2024-08-12T09:42:44.443" v="44" actId="478"/>
          <ac:spMkLst>
            <pc:docMk/>
            <pc:sldMk cId="3572932725" sldId="295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2:45.234" v="45"/>
          <ac:spMkLst>
            <pc:docMk/>
            <pc:sldMk cId="3572932725" sldId="295"/>
            <ac:spMk id="5" creationId="{76916545-7D30-E069-C834-8673414062FB}"/>
          </ac:spMkLst>
        </pc:spChg>
      </pc:sldChg>
      <pc:sldChg chg="addSp delSp modSp mod">
        <pc:chgData name="Alfred Smith" userId="3c60a3631c0db8ad" providerId="LiveId" clId="{5A66025F-B747-450D-B697-4CCD38B84BC4}" dt="2024-08-12T09:43:16.629" v="49"/>
        <pc:sldMkLst>
          <pc:docMk/>
          <pc:sldMk cId="3915745606" sldId="296"/>
        </pc:sldMkLst>
        <pc:spChg chg="add mod">
          <ac:chgData name="Alfred Smith" userId="3c60a3631c0db8ad" providerId="LiveId" clId="{5A66025F-B747-450D-B697-4CCD38B84BC4}" dt="2024-08-12T09:43:16.629" v="49"/>
          <ac:spMkLst>
            <pc:docMk/>
            <pc:sldMk cId="3915745606" sldId="296"/>
            <ac:spMk id="2" creationId="{96405999-7263-7012-B7D3-D86A2B870EF7}"/>
          </ac:spMkLst>
        </pc:spChg>
        <pc:spChg chg="del">
          <ac:chgData name="Alfred Smith" userId="3c60a3631c0db8ad" providerId="LiveId" clId="{5A66025F-B747-450D-B697-4CCD38B84BC4}" dt="2024-08-12T09:43:15.875" v="48" actId="478"/>
          <ac:spMkLst>
            <pc:docMk/>
            <pc:sldMk cId="3915745606" sldId="296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3:16.629" v="49"/>
          <ac:spMkLst>
            <pc:docMk/>
            <pc:sldMk cId="3915745606" sldId="296"/>
            <ac:spMk id="5" creationId="{C469F9EE-D5F4-DA77-285C-4C747A49836A}"/>
          </ac:spMkLst>
        </pc:spChg>
      </pc:sldChg>
      <pc:sldChg chg="addSp delSp modSp mod">
        <pc:chgData name="Alfred Smith" userId="3c60a3631c0db8ad" providerId="LiveId" clId="{5A66025F-B747-450D-B697-4CCD38B84BC4}" dt="2024-08-12T09:43:01.743" v="47"/>
        <pc:sldMkLst>
          <pc:docMk/>
          <pc:sldMk cId="83183225" sldId="297"/>
        </pc:sldMkLst>
        <pc:spChg chg="add mod">
          <ac:chgData name="Alfred Smith" userId="3c60a3631c0db8ad" providerId="LiveId" clId="{5A66025F-B747-450D-B697-4CCD38B84BC4}" dt="2024-08-12T09:43:01.743" v="47"/>
          <ac:spMkLst>
            <pc:docMk/>
            <pc:sldMk cId="83183225" sldId="297"/>
            <ac:spMk id="2" creationId="{77C8384E-CE93-276C-1714-7F867FDE9F45}"/>
          </ac:spMkLst>
        </pc:spChg>
        <pc:spChg chg="del">
          <ac:chgData name="Alfred Smith" userId="3c60a3631c0db8ad" providerId="LiveId" clId="{5A66025F-B747-450D-B697-4CCD38B84BC4}" dt="2024-08-12T09:43:00.823" v="46" actId="478"/>
          <ac:spMkLst>
            <pc:docMk/>
            <pc:sldMk cId="83183225" sldId="297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3:01.743" v="47"/>
          <ac:spMkLst>
            <pc:docMk/>
            <pc:sldMk cId="83183225" sldId="297"/>
            <ac:spMk id="5" creationId="{920F7FE3-E1C4-EF2A-9727-2F1ACFCEAE45}"/>
          </ac:spMkLst>
        </pc:spChg>
      </pc:sldChg>
      <pc:sldChg chg="addSp delSp modSp mod">
        <pc:chgData name="Alfred Smith" userId="3c60a3631c0db8ad" providerId="LiveId" clId="{5A66025F-B747-450D-B697-4CCD38B84BC4}" dt="2024-08-12T09:43:27.638" v="51"/>
        <pc:sldMkLst>
          <pc:docMk/>
          <pc:sldMk cId="3738142954" sldId="298"/>
        </pc:sldMkLst>
        <pc:spChg chg="add mod">
          <ac:chgData name="Alfred Smith" userId="3c60a3631c0db8ad" providerId="LiveId" clId="{5A66025F-B747-450D-B697-4CCD38B84BC4}" dt="2024-08-12T09:43:27.638" v="51"/>
          <ac:spMkLst>
            <pc:docMk/>
            <pc:sldMk cId="3738142954" sldId="298"/>
            <ac:spMk id="2" creationId="{2C6A9067-ADD8-3993-B580-CC8C4D38DAD7}"/>
          </ac:spMkLst>
        </pc:spChg>
        <pc:spChg chg="del">
          <ac:chgData name="Alfred Smith" userId="3c60a3631c0db8ad" providerId="LiveId" clId="{5A66025F-B747-450D-B697-4CCD38B84BC4}" dt="2024-08-12T09:43:27.104" v="50" actId="478"/>
          <ac:spMkLst>
            <pc:docMk/>
            <pc:sldMk cId="3738142954" sldId="298"/>
            <ac:spMk id="4" creationId="{EE2AC625-9141-A801-F431-DD5F79396320}"/>
          </ac:spMkLst>
        </pc:spChg>
        <pc:spChg chg="add mod">
          <ac:chgData name="Alfred Smith" userId="3c60a3631c0db8ad" providerId="LiveId" clId="{5A66025F-B747-450D-B697-4CCD38B84BC4}" dt="2024-08-12T09:43:27.638" v="51"/>
          <ac:spMkLst>
            <pc:docMk/>
            <pc:sldMk cId="3738142954" sldId="298"/>
            <ac:spMk id="5" creationId="{E86E0CE8-81F5-A92F-6781-9841AA43540E}"/>
          </ac:spMkLst>
        </pc:spChg>
      </pc:sldChg>
      <pc:sldChg chg="modSp mod">
        <pc:chgData name="Alfred Smith" userId="3c60a3631c0db8ad" providerId="LiveId" clId="{5A66025F-B747-450D-B697-4CCD38B84BC4}" dt="2024-08-12T09:26:50.428" v="5" actId="20577"/>
        <pc:sldMkLst>
          <pc:docMk/>
          <pc:sldMk cId="1499918570" sldId="299"/>
        </pc:sldMkLst>
        <pc:spChg chg="mod">
          <ac:chgData name="Alfred Smith" userId="3c60a3631c0db8ad" providerId="LiveId" clId="{5A66025F-B747-450D-B697-4CCD38B84BC4}" dt="2024-08-12T09:26:50.428" v="5" actId="20577"/>
          <ac:spMkLst>
            <pc:docMk/>
            <pc:sldMk cId="1499918570" sldId="299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997DD-197A-4458-8B2C-B0C141C2E3C4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276BB-3108-48CC-8B10-D6AD5F136C6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794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20555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23649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179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9859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919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1835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05064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78670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52400">
              <a:lnSpc>
                <a:spcPts val="2400"/>
              </a:lnSpc>
              <a:spcAft>
                <a:spcPts val="1000"/>
              </a:spcAft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34057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55918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4) God promises Abram </a:t>
            </a:r>
            <a:r>
              <a:rPr lang="en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descendents</a:t>
            </a: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– Gen 15:1-21 (Right 2nd)</a:t>
            </a:r>
            <a:r>
              <a:rPr lang="bo-CN" sz="1200" b="1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དཀོན་མཆོག་གིས་ཨབ་རམ་མཉམ་དུ་དམ་བཅའ་གནང་བ།</a:t>
            </a: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9190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9749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5798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92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4520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7241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93571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52400">
              <a:lnSpc>
                <a:spcPts val="2400"/>
              </a:lnSpc>
              <a:spcAft>
                <a:spcPts val="1000"/>
              </a:spcAft>
            </a:pP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6Abram believed the </a:t>
            </a:r>
            <a:r>
              <a:rPr lang="en-ZA" sz="1200" cap="small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Lord</a:t>
            </a: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 The </a:t>
            </a:r>
            <a:r>
              <a:rPr lang="en-ZA" sz="1200" cap="small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Lord</a:t>
            </a: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 was pleased with Abram because he believed. So Abram’s faith made him right with the </a:t>
            </a:r>
            <a:r>
              <a:rPr lang="en-ZA" sz="1200" cap="small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Lord</a:t>
            </a: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</a:t>
            </a: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6</a:t>
            </a:r>
            <a:r>
              <a:rPr lang="bo-CN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ཨབ་རམ་གྱིས་གཙོ་བོ་དཀོན་མཆོག་ལ་བློ་བཅོལ་ལོ། གཙོ་བོ་དཀོན་མཆོག་ཁོ་དང་ཐུགས་དགྱེས་ནས་ཁོ་ལ་ངོས་ལེན་གནང་ངོ་།</a:t>
            </a: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9342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006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7C48-97AB-4E55-AEEA-689227968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F14EBC-E94C-4CBD-AE78-F77F8BF2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5CA26-2F3E-4B48-8C40-AD47DE0F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23384-5980-48B1-8334-C72AA93C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E9640-CBE9-40E1-9C8D-81D08D7D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5529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E631-AD57-4991-9B84-58E6BB13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B4F81-C1AA-41F7-9524-7B6214DE6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828C3-7728-4E14-8487-5097773C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4601D-CF1B-40AB-B996-E424888A9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8D9B2-2AD1-4747-96BE-8DB21680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1780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9B434-3AFB-47E7-9936-2752B28A5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4AE45D-3EC7-4AE6-B966-37DAACF2D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E48CB-CC8C-4BE8-AB07-89D837F13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D776E-3F8D-47C8-BA49-095B1FB1B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A9FEA-859D-4A50-A755-E22C6CF9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568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2E08-86BF-4F49-A05B-7AAB7F2F9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2347F-013E-4372-A537-82DD59359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2215F-5E47-4F32-B658-EE9E103D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B776F-9D8E-491C-A4B3-44B1A3C5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531F2-87DC-4580-803F-DA1005B6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05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90863-AD3D-4562-97E9-BFF5FDC2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E5975-1108-485A-8863-EB4824396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5AFEE-FE6A-4305-AB79-A2BA7E3A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EFAEA-4219-4AFC-99DE-AF0424A2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BD386-E036-4706-859A-08C5B809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99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8F9A-7D8E-43DE-A2F4-02DBAD90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E19F0-98A9-4898-899A-72F5F5C29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B3C81-A5BE-4F9C-A382-3C7D1F4DC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4EFA1-0187-468F-BC05-92C78E8A7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94041-EDCD-4927-BC9F-080A9F4AD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7D9D6-FF3A-4C47-B7AE-F0E990C8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938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7465-C8AD-4B26-833D-977FBB25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EFE22-EB73-4ECA-BEF1-41A4CB45F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CEA1C-27B4-49C5-8DCF-A18C74737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4AF530-DA84-4F63-946D-E6B98D415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61A3B1-00D6-4852-94FC-7E6580ACE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C6D135-417E-4228-AC5A-73B46A14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AF58EC-E2D9-43E9-9E09-DC6FEF8B5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875CF-0040-456B-A723-2B781328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0786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6B12A-B1F1-4BAE-BB67-6CAAC1FA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68507D-81D5-4B64-A862-A876C724D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C88D5-5292-46E3-9BF5-C554A459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A9BB1-32C1-4DBC-A5D6-AD801411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444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8FE7A-CD94-4EE3-B07A-D0757AEE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94FCD8-DBB2-49E7-BA80-248F3C829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56768-A395-4E81-9487-0BAE772D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1876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25EA-0044-4C62-B6E6-83E2EDCF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29497-62A9-4D62-8EFC-A443360FE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BC547-20E8-423A-97AD-1DB673F53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475B4-3910-4D6E-951D-50AB68A90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C6863-8EEB-483C-BCA7-7734885EF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F65BA-2AA2-4104-A83F-D3C80D16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596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80CA8-36AB-4C9C-8C5C-751B9E1D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520B8A-50FB-4F7E-B373-DCE8FD192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E8475-52B8-462D-9A04-C17E68BCA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A47A2-A01F-49C0-83AD-71C698571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1DF63-6FEB-4366-ADE3-0F41EC9C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F62E4-8BCA-4E60-941E-5B8742A2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2978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BB3CAD-CC2F-475C-979C-0D14F8590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CC42F-3254-4868-9BB7-4C312CC74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7B3A3-28C8-41F8-88BD-A5CBD7138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E3D96-4A3E-4FEA-A0FB-9229E39F3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B56F2-C1D5-4112-813D-9DCD8B986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376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ehub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publicdomain/zero/1.0/" TargetMode="External"/><Relationship Id="rId5" Type="http://schemas.openxmlformats.org/officeDocument/2006/relationships/hyperlink" Target="https://openbible.com/" TargetMode="External"/><Relationship Id="rId4" Type="http://schemas.openxmlformats.org/officeDocument/2006/relationships/hyperlink" Target="https://discoverybible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05-4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2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2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B4CD5-8FE1-42CA-97F1-238D2C48A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430125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ABCA85-9636-48E0-9E8A-DE4D6A353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2CC07-60ED-4EB2-875B-FDAF659FEA44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15:3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8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9"/>
    </mc:Choice>
    <mc:Fallback xmlns="">
      <p:transition spd="slow" advTm="7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7E8CA4-1894-ACA3-75C9-774B4DBFEE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ཡང་དཀོན་མཆོག་ཡ་ཝཱེས་བཀའ་བབས་ཏེ་འདི་སྐད༌དུ། མི་དེ་ཁྱོད་ཀྱི་ཁྱིམ་རྒྱུད་འཛིན་མཁན་དུ་མི༌འགྱུར། ཁྱོད་རང་ལས་སྐྱེས་པའི་བུ་ནི་ཁྱོད་ཀྱི་ཁྱིམ་རྒྱུད་འཛིན་མཁན་དུ་འགྱུར་བ་ཡིན་ཞེས༌པའོ།།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DB3B47-DBF3-B396-2975-DDFA4EC5841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word of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came to Abram, saying, “This one will not be your heir, but one who comes from your own body will be your heir.”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51489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F80BB-4DA9-4AAD-BD8F-28F4294C5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050843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7914CC-FBC8-43D2-8FBA-A464F131C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71025D-F4A3-4ED4-AB8D-EE3F8B5C0FB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15:4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910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1"/>
    </mc:Choice>
    <mc:Fallback xmlns="">
      <p:transition spd="slow" advTm="1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8E592-5638-A74D-1122-A8402D570BE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5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དེ་ནས་ཁོང་གིས་ཨབ་རམ་ཕྱི་རོལ་ཏུ་ཁྲིད་དེ་འདི་སྐད༌དུ། ཁྱོད་ཀྱིས་ནམ་མཁར་ལྟོས༌དང༌། ནམ་མཁའི་སྐར་མ་ཐམས་ཅད་བརྩི་ནུས༌སམ། བརྩི་ནུས་ན་རྩིས་ཤིག་ཅེས༌དང༌། ཡང་ཁོང་གིས་འདི་སྐད༌དུ། ཁྱོད་ཀྱི་རིགས་རྒྱུད་ཀྱང་དེ་བཞིན་དུ་འབྱུང་བར་འགྱུར་ཞེས་གསུངས༌སོ།།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1F66B-E807-D7CF-A5D9-F151776C982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took him outside and said, “Now look to the heavens and count the stars, if you are able.” Then He told him, “So shall your offspring be.”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0036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B2DB6-2A0F-45D4-815E-10D3AE604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7590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9E5F1-46FF-4B48-95AF-4EA55A7B3F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2782385" y="5713447"/>
            <a:ext cx="759684" cy="752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B385036-124F-4046-A115-33D9B7EA5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76564-10CC-43F9-B12A-EF79E2208F6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15:5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252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4"/>
    </mc:Choice>
    <mc:Fallback xmlns="">
      <p:transition spd="slow" advTm="14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A4B42-A8F3-569B-CA67-BC6B16E904C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6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ནས་ཨབ་རམ་གྱིས་དཀོན་མཆོག་ཡ་ཝཱེ་ལ་དད་པ་བྱས་ཤིང་དཀོན་མཆོག་ཡ་ཝཱེས་ཀྱང་ཁོང་ནི་མི་རྣམ་དག་ཏུ་བརྩིས༌སོ།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7B12B-CD43-37D3-7389-F356170B7DC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Abram believed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and it was credited to him as righteousness.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6089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9ABD2-4CE6-48D6-BE3E-E0AE5CC0A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0800"/>
            <a:ext cx="12713616" cy="690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9EBD77-9587-4AB8-A9EA-D3E502A0B2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2470826" y="366004"/>
            <a:ext cx="1162961" cy="1151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8F0FF1A-C7DA-49A7-B0C7-CDC235C32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F5930B-E653-494C-AFB8-A46F6B6E1BE8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15:6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169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2"/>
    </mc:Choice>
    <mc:Fallback xmlns="">
      <p:transition spd="slow" advTm="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BD2CE-F9A3-B431-BAE4-57E67C71045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7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དེ་ནས་ཡང་དཀོན་མཆོག་ཡ་ཝཱེས་ཨབ་རམ་ལ་འདི་སྐད༌དུ། བདག་ནི་ཡ་ཝཱེ་ཡིན༌ཏེ། བདག་གིས་ཀ་ན་ཨན་གྱི་ཡུལ་འདི་ཁྱོད་ལ་བགོ་སྐལ་དུ་སྦྱིན་པའི༌ཕྱིར། དེ་སྔར་ཁྱོད་རང་ཀལ་དི་ཡུལ་གྱི་ཨུར་ནས་ཁྲིད་ཡོང་བ་ཡིན་ཞེས་གསུངས་པ༌ལ།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057E5-F060-16C2-F80B-AA44A57947A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also told him, “I am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who brought you out of Ur of the Chaldeans to give you this land to possess.”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79348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3A046-C2D6-42A9-AF03-0C713BE8B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22128"/>
            <a:ext cx="12192000" cy="718012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7949DA-3880-4740-AA63-185751CD7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BE2A6-BCE6-4FA2-82DA-613302CA37B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15:7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98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4"/>
    </mc:Choice>
    <mc:Fallback xmlns="">
      <p:transition spd="slow" advTm="12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E70CC1-8474-FDE5-06B9-95EA4FFE09E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ཨབ་རམ་ན༌རེ། ཀྱེ། གཙོ་བོ་ཡ་ཝཱེ༌ལགས། ངས་ཡུལ་འདི་བདག་གི་བགོ་སྐལ་ཡིན་པ་ཅི་ལྟར་ཤེས་ནུས་སམ་ཞེས་ཞུས༌ཤིང༌།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23083-E4E8-01CE-C621-B5DF8B71C4F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Abram replied, “Lord GOD, how can I know that I will possess it?”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2082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7ADA-A4C9-46FB-9D18-D0C9767C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A238B-3CC8-4B01-92B4-F537560E3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857F7E-0691-44C7-9FDE-44BA734F5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4381A-973D-45D6-B545-9EE7404AC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936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8241F3-0C8D-4089-929F-3BDD388F4A93}"/>
              </a:ext>
            </a:extLst>
          </p:cNvPr>
          <p:cNvSpPr txBox="1"/>
          <p:nvPr/>
        </p:nvSpPr>
        <p:spPr>
          <a:xfrm>
            <a:off x="906294" y="0"/>
            <a:ext cx="66423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bo-C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དཀོན་མཆོག་གིས་ཨབ་རམ་མཉམ་དུ་དམ་བཅའ་གནང་</a:t>
            </a:r>
            <a:r>
              <a:rPr lang="bo-C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བ།</a:t>
            </a:r>
            <a:r>
              <a:rPr lang="en-ZA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bo-CN" sz="36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3600" b="1" cap="all" dirty="0">
                <a:solidFill>
                  <a:schemeClr val="bg1"/>
                </a:solidFill>
                <a:latin typeface="Microsoft Himalaya "/>
                <a:cs typeface="+mj-cs"/>
              </a:rPr>
              <a:t> 15:1-21 </a:t>
            </a:r>
            <a:endParaRPr lang="en-ZA" sz="36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2"/>
    </mc:Choice>
    <mc:Fallback xmlns="">
      <p:transition spd="slow" advTm="3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584DD-FC56-4FAC-ACDD-4C77C9948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7473" y="0"/>
            <a:ext cx="13521447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FCF9749-FAF5-4D8C-B9AE-7419D924C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8AE5C-1A4A-4DD6-91EF-8A05AD5ACD1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15:8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67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5"/>
    </mc:Choice>
    <mc:Fallback xmlns="">
      <p:transition spd="slow" advTm="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7CE4F5-1143-569A-F28C-2890746779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9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ཡང་དཀོན་མཆོག་གིས་འདི་སྐད༌དུ། ཁྱོད་ཀྱིས་བ་དྲུས་མ༌དང༌། ར༌མ། ལུག་ཐུག་བཅས་ལོ་གསུམ་ཅན་གཅིག་རེ༌དང༌། གཞན༌ཡང༌། བྱ་ཐི་བ་དང་ཕུག་རོན་ཆུང་ངུ་གཅིག་རེ་བདག་གི་མདུན་དུ་ཁྱེར་ཤོག་ཅེས་གསུངས་པ༌ལ།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CE88A-C0B3-C640-B830-8DA37F5F68E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him, “Bring Me a heifer, a goat, and a ram, each three years old, along with a turtledove and a young pigeon.”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93271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A438F-B18B-4FC7-BA77-A8F38D336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9318" cy="68580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B14EAFF-900A-4803-8D62-537FE9CA2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D29D51-9CC7-4EC2-8A5D-F2CE72BACCE3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15:9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450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0"/>
    </mc:Choice>
    <mc:Fallback xmlns="">
      <p:transition spd="slow" advTm="10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E0665B-3CD9-9A52-02E9-8D5BC16B24D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10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ཨབ་རམ་གྱིས་ཀྱང་དེ་ལྟར་ཁྱེར་ཡོང་བ༌དང༌། དེ་དག་རེ་རེ་བཞིན་དུམ་བུ་གཉིས་སུ་བགོས་ཤིང་དུམ་བུ་རེ་རེ་བཞིན་བཤམས་ནས༌བཞག འོན༌ཀྱང༌། བྱ་ཐི་བ་དང་ཕུག་རོན་ཆུང་ངུ་གཉིས་དུམ་བུར་མ་བགོས༌སོ།།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59A9E-6143-787B-A61F-957A346D6E5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Abram brought all these to Him, split each of them down the middle, and laid the halves opposite each other. The birds, however, he did not cut in half.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490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E76D6-E1DD-4DD7-B490-3722D75F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9D908-CE05-4E70-8B3A-0F94D783B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7F571-CD8F-4C05-8816-8F24F5542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81042" y="-1061456"/>
            <a:ext cx="18026458" cy="101255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47BAC05-A1BC-4E00-9657-11C238B80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5E4F2C-9A57-472E-836E-3208A3C0A16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15:10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948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8"/>
    </mc:Choice>
    <mc:Fallback xmlns="">
      <p:transition spd="slow" advTm="1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B0851-F951-3588-A056-228770557DB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11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དེ་ནས་བྱ་རྒོད་རྣམས་འཕུར་འོངས་ནས་ཕྱུགས་ཟོག་གི་ཤ་སྟེང་དུ་བབས་པས་ཨབ་རམ་གྱིས་དེ་རྣམས་བདས༌སོ།།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74174-6958-4FA2-14A0-BDE6AEBEEE9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birds of prey descended on the carcasses, but Abram drove them away.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4673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869FD-9A74-4A4F-9035-FF4ECFEFA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5370"/>
            <a:ext cx="12238327" cy="70233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E5A040-7987-446B-B8B2-E63EA353E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0E830-74D7-4D08-81FF-5BFBD962FFC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01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8"/>
    </mc:Choice>
    <mc:Fallback xmlns="">
      <p:transition spd="slow" advTm="7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1BA44-DD88-77EE-C517-F33239F20A2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དེ་ཡང་ཉི་མ་ནུབ་པའི་དུས༌སུ། ཨབ་རམ་ལ་གཉིད་ལྕི་མོ་ཁུགས་པ་དང་འཇིགས་སུ་རུང་བའི་མུན་ནག་ཆེན་པོ་ཁོང་གི་ལུས་ལ་ཁྱབ་པར༌གྱུར།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6F2AE-BB03-C755-E920-8C3660A90A1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As the sun was setting, Abram fell into a deep sleep, and suddenly great terror and darkness overwhelmed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91874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09C97-00DD-4017-B526-70B9AB816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451853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6EE9F8-4686-4AE4-86A6-D52461099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24D3C6-B500-4D4B-8A01-7EDBF7D9A18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15:12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57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1"/>
    </mc:Choice>
    <mc:Fallback xmlns="">
      <p:transition spd="slow" advTm="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562177-A39D-A8C5-0C90-8E323A64A80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13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དཀོན་མཆོག་ཡ་ཝཱེས་ཨབ་རམ་ལ་འདི་སྐད༌དུ། ཁྱོད་ཀྱིས་ངེས་པར་ཤེས་དགོས་པ༌ནི། ཁྱོད་ཀྱི་རིགས་རྒྱུད་རྣམས་མི་རིགས་གཞན་གྱི་ཡུལ་དུ་སྡོད་པར་བྱེད༌ཅིང༌། ཁོ་རྣམས་ཀྱིས་ལོ་འཁོར་བཞི་བརྒྱའི་རིང་ལ་ཡུལ་དེའི་མི་རྣམས་ལ་གཡོག་བྱེད་པ་དང་དེ་དག་གི་གཉའ་གནོན་མྱང་བར་འགྱུར༌རོ།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00B2C-14B6-F66F-C15C-5D8720507F5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Abram, “Know for certain that your descendants will be strangers in a land that is not their own, and they will be enslaved and mistreated four hundred years.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9892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God promises Abram descendants – Gen 15:1-21 </a:t>
            </a:r>
            <a:endParaRPr lang="en-I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2CF4D-0F2F-EE28-4A17-970C3FDDB3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bo-CN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དཀོན་མཆོག་གིས་ཨབ་རམ་མཉམ་དུ་དམ་བཅའ་གནང་</a:t>
            </a:r>
            <a:r>
              <a:rPr lang="bo-CN" sz="6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བ།</a:t>
            </a:r>
            <a:r>
              <a:rPr lang="en-ZA" sz="6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bo-CN" sz="6600" b="1" cap="all" dirty="0">
                <a:latin typeface="Microsoft Himalaya "/>
                <a:cs typeface="+mj-cs"/>
              </a:rPr>
              <a:t>བཀོད་པ</a:t>
            </a:r>
            <a:r>
              <a:rPr lang="en-ZA" sz="6600" b="1" cap="all" dirty="0">
                <a:latin typeface="Microsoft Himalaya "/>
                <a:cs typeface="+mj-cs"/>
              </a:rPr>
              <a:t> 15:1-21 </a:t>
            </a:r>
            <a:endParaRPr lang="en-ZA" sz="6600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C360E-635C-4FE3-8D47-2CF0C0E8E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702526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63CA60B-6CAF-4BC0-8592-B1E31C96C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69BD32-62BD-4E5A-BA7A-D280FD8AA0C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15:13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69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8"/>
    </mc:Choice>
    <mc:Fallback xmlns="">
      <p:transition spd="slow" advTm="17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76DC98-F20C-59BF-625F-D9010541ECA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14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དེ་ནས་ཁོ་རྣམས་ཀྱིས་གཡོག་བྱེད་པའི་རྒྱལ་ཁབ་དེ་ལ་བདག་གིས་ཉེས་ཆད་གཅོད་པར་འགྱུར༌ཞིང༌། དེའི་རྗེས༌སུ། ཁྱོད་ཀྱི་རིགས་རྒྱུད་རྣམས་ཀྱིས་ཡུལ་དེ་ནས་རྒྱུ་ནོར་མང་པོ་ཁྱེར་ནས་ཡུལ་དེ་དང་ཁ་འབྲལ་བར༌འགྱུར།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3D186-81DF-350C-6FC2-3D5B1E588BB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I will judge the nation they serve as slaves, and afterward they will depart with many possessions.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01074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D681B-0CA5-45A3-9178-09463B5FC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7716" y="0"/>
            <a:ext cx="12947431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22F70E-970D-49A6-9A19-D45A462E0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62027-55EE-4034-8D68-FCC08B4CEE8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15:14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712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0"/>
    </mc:Choice>
    <mc:Fallback xmlns="">
      <p:transition spd="slow" advTm="1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26288-D22C-808A-486F-5D55FFCC71E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འོན༌ཀྱང༌། ཁྱོད་ནི་ཚེ་རིང་བར་འགྱུར༌ཞིང༌། མཇུག་མཐར་བདེ་བའི་ངང་ཕ་མེས་ཡང་མེས་རྣམས་ཀྱི་གམ་དུ་འགྲོ་བ་དང་དུར་ལ་འཇུག་པར་བྱེད༌དོ།།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916545-7D30-E069-C834-8673414062F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You, however, will go to your fathers in peace and be buried at a ripe old age.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2932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321F2-C273-497D-BE52-01310004C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9947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9465410-10C8-4372-ADF2-35A1D0582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F72655-F165-4770-B088-75C858CD35D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15:15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02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8"/>
    </mc:Choice>
    <mc:Fallback xmlns="">
      <p:transition spd="slow" advTm="4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8384E-CE93-276C-1714-7F867FDE9F4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དེ་ནས་མི་རབས་བཞི༌པར། ཁྱོད་ཀྱི་རིགས་རྒྱུད་རྣམས་ཕྱིར་ཡུལ་འདིར་འབྱོན་ངེས༌ཏེ། ཨེ་མོར་མི་རིགས་ཀྱི་ནག་ཉེས་ད་དུང་ལོངས་མེད་པའི་ཕྱིར་ཡིན་ཞེས་གསུངས༌སོ།།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0F7FE3-E1C4-EF2A-9727-2F1ACFCEAE4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In the fourth generation your descendants will return here,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183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96D8BF-27B4-4104-AEE7-4F23316AD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15230"/>
            <a:ext cx="12192000" cy="7173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05D6D-E6C6-4D93-9212-95433B4582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574995" y="5208858"/>
            <a:ext cx="1046229" cy="103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2A3335-8E93-4538-90CB-7859FBE55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BE8956-8581-4503-B219-53DFD7A9BAE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15:16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3413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2"/>
    </mc:Choice>
    <mc:Fallback xmlns="">
      <p:transition spd="slow"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405999-7263-7012-B7D3-D86A2B870EF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17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དེ་ནས་ཉི་མ་ནུབ་ནས་མུན་རུབ་པ༌ན། གློ་བུར༌ཉིད་དུ། དུ་བ་འཕྱུར་བའི་ཐབ་ཀ་དང་དམར་ལམ་ལམ་བྱེད་པའི་དཔལ་འབར་དེ་གཉིས་ནི་ཕྱུགས་ཟོག་གི་ཤ་རྣམས་ཀྱི་བར་བརྒྱུད་ནས་སོང༌ངོ༌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69F9EE-D5F4-DA77-285C-4C747A49836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 sun had set and darkness had fallen, behold, a smoking firepot and a flaming torch appeared and passed between the halves of the carcasses.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15745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23C18-C839-429C-985C-53D24E9DD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3073063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C890B3-E17C-4628-998D-E47B4EF04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9CECC4-196E-4C2E-ABB6-F2DB05006C9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15:17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0082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9"/>
    </mc:Choice>
    <mc:Fallback xmlns="">
      <p:transition spd="slow" advTm="1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6A9067-ADD8-3993-B580-CC8C4D38DAD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ཉིན་དེ༌ལ། དཀོན་མཆོག་ཡ་ཝཱེས་ཨབ་རམ་ལ་ཞལ་ཆད་བཞག་སྟེ་འདི་སྐད༌དུ། བདག་གིས་ཨེ་ཅིབ་ཀྱི་ཆུ་བོ་ནས་ཕི་རཱད་ཆུ་བོའི་བར་གྱི་ས་ཆ་འདི་དག་ཁྱོད་ཀྱི་རིགས་རྒྱུད་ལ་སྤྲད་ཟིན༌ཏེ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6E0CE8-81F5-A92F-6781-9841AA43540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On that day the </a:t>
            </a:r>
            <a:r>
              <a:rPr lang="en-US" sz="4400" b="0" i="0" cap="small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made a covenant with Abram, saying, “To your descendants I have given this land—from the river of Egypt to the great River Euphrates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3814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94DC54-2F23-44DD-93D0-C7C86F912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93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E421CA-6591-4464-A554-2E04BD998D53}"/>
              </a:ext>
            </a:extLst>
          </p:cNvPr>
          <p:cNvSpPr txBox="1"/>
          <p:nvPr/>
        </p:nvSpPr>
        <p:spPr>
          <a:xfrm>
            <a:off x="906294" y="0"/>
            <a:ext cx="66423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bo-C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དཀོན་མཆོག་གིས་ཨབ་རམ་མཉམ་དུ་དམ་བཅའ་གནང་</a:t>
            </a:r>
            <a:r>
              <a:rPr lang="bo-C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བ།</a:t>
            </a:r>
            <a:r>
              <a:rPr lang="en-ZA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bo-CN" sz="36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3600" b="1" cap="all" dirty="0">
                <a:solidFill>
                  <a:schemeClr val="bg1"/>
                </a:solidFill>
                <a:latin typeface="Microsoft Himalaya "/>
                <a:cs typeface="+mj-cs"/>
              </a:rPr>
              <a:t> 15:1-21 </a:t>
            </a:r>
            <a:endParaRPr lang="en-ZA" sz="36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437F088-7CC8-4734-AE26-CF264E9B7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47185D-F3D1-4E18-8A88-230169990C9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4776699" y="3638145"/>
            <a:ext cx="627521" cy="621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2677BD17-F76D-6A9A-E604-B2C3C622CDC9}"/>
              </a:ext>
            </a:extLst>
          </p:cNvPr>
          <p:cNvSpPr txBox="1"/>
          <p:nvPr/>
        </p:nvSpPr>
        <p:spPr>
          <a:xfrm>
            <a:off x="755452" y="581691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1"/>
    </mc:Choice>
    <mc:Fallback xmlns="">
      <p:transition spd="slow" advTm="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6E9C1F-608A-4B3D-9DD3-AD7A0FF39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141766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E5BB12-107F-438B-B6CA-E4FAA3534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CCB7D-9BED-4544-A585-B57E1D7B358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060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4"/>
    </mc:Choice>
    <mc:Fallback xmlns="">
      <p:transition spd="slow" advTm="12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r>
              <a:rPr lang="en-ZA" sz="60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</a:t>
            </a:r>
            <a:r>
              <a:rPr lang="bo-CN" sz="60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དེའི་རྗེས་སུ་ཨབ་རམ་གྱིས་ཞལ་གཟིགས་ཞིག་མཐོང་བའི་ནང་། དཀོན་མཆོག་གིས། ཨབ་རམ་ལ་མ་འཇིགས་ཤིག། ངས་ཁྱོད་ལ་ཉེན་ཁ་ཐམས་ཅད་ལས་སྲུང་སྟེ་བྱ་དགའ་ཆེན་པོ་ཞིག་སྟེར་བར་བྱ་ཞེས་གསུངས་སོ།</a:t>
            </a:r>
            <a:endParaRPr lang="en-ZA" sz="6000" dirty="0"/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057F3-ACB4-BC78-6BDC-15160904596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these events, the word of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came to Abram in a vision: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“Do not be afraid, Abram.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am your shield,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your very great reward.”</a:t>
            </a:r>
          </a:p>
        </p:txBody>
      </p:sp>
    </p:spTree>
    <p:extLst>
      <p:ext uri="{BB962C8B-B14F-4D97-AF65-F5344CB8AC3E}">
        <p14:creationId xmlns:p14="http://schemas.microsoft.com/office/powerpoint/2010/main" val="3302321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2E98A-D41B-4BEA-B418-A6A4C764B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3217"/>
            <a:ext cx="12192000" cy="6991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B5D77-B097-4498-A5E0-98800103A98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6867728" y="1222037"/>
            <a:ext cx="1162961" cy="1151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7E4E4B2-5B88-486A-A42B-FAFA361CF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8E976-349B-4AE4-9F5C-F57C5BA69B6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993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7"/>
    </mc:Choice>
    <mc:Fallback xmlns="">
      <p:transition spd="slow" advTm="12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54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2</a:t>
            </a:r>
            <a:r>
              <a:rPr lang="bo-CN" sz="54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འོན་ཀྱང་ཨབ་རམ་གྱིས་ལན་དུ། བླ་ན་མེད་པའི་གཙོ་བོ་དཀོན་མཆོག་ལགས་ང་ལ་ཕྲུ་གུ་གཅིག་ཀྱང་མེད་པའི་རྐྱེན་གྱིས་ཁྱེད་ཀྱི་བྱ་དགའ་དེ་ང་ལ་ཕན་ཐོག་མི་ཡོང་། དྷ་མསེ་ཀསེ་ཀྱི་ཨེ་ལི་ཨེ་ཛེར་ཞེས་པ་ནི་ངའི་ནོར་བདག་གཅིག་པོ་དེ་ཡིན་ནོ།</a:t>
            </a:r>
            <a:endParaRPr lang="en-ZA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683C71-CBB0-DDD1-B225-34C91F262C1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Abram replied, “O Lord GOD, what can You give me, since I remain childless, and the heir of my house is Eliezer of Damascus?”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4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C38CF-8E9E-4A49-8416-BD43C76BE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954000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5983DB4-AC57-4C0D-ADFF-FF0D82DFB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D38BC-8E1E-47BC-8360-DD9E68E6F07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15:2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756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/>
              <a:t> 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634EE-916A-579C-9340-CDA7A91DF45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3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ཡང་ཨབ་རམ་ན༌རེ། ཁྱེད་ཀྱིས་བདག་ལ་བུ་རྒྱུད་མ་གནང༌བས། བདག་གི་ཁྱིམ་དུ་སྐྱེས་པའི་མི་དེ་ནི་བདག་གི་ཁྱིམ་རྒྱུད་འཛིན་མཁན་ཡིན་ནོ་ཞེས་པ༌ལ།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B0D401-4DC5-906E-1B2A-FC29836D8AC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Abram continued, “Behold, You have given me no offspring, so a servant in my household will be my heir.”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3548861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6256</TotalTime>
  <Words>1760</Words>
  <Application>Microsoft Office PowerPoint</Application>
  <PresentationFormat>Widescreen</PresentationFormat>
  <Paragraphs>113</Paragraphs>
  <Slides>40</Slides>
  <Notes>20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Aptos</vt:lpstr>
      <vt:lpstr>Arial</vt:lpstr>
      <vt:lpstr>Calibri</vt:lpstr>
      <vt:lpstr>Calibri Light</vt:lpstr>
      <vt:lpstr>Inter</vt:lpstr>
      <vt:lpstr>Microsoft Himalaya </vt:lpstr>
      <vt:lpstr>PT Serif</vt:lpstr>
      <vt:lpstr>Symbol</vt:lpstr>
      <vt:lpstr>Times New Roman</vt:lpstr>
      <vt:lpstr>Office Theme</vt:lpstr>
      <vt:lpstr>05-4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15</cp:revision>
  <dcterms:created xsi:type="dcterms:W3CDTF">2021-04-21T03:45:07Z</dcterms:created>
  <dcterms:modified xsi:type="dcterms:W3CDTF">2024-08-14T07:17:14Z</dcterms:modified>
</cp:coreProperties>
</file>