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9" r:id="rId2"/>
    <p:sldId id="293" r:id="rId3"/>
    <p:sldId id="272" r:id="rId4"/>
    <p:sldId id="292" r:id="rId5"/>
    <p:sldId id="256" r:id="rId6"/>
    <p:sldId id="291" r:id="rId7"/>
    <p:sldId id="257" r:id="rId8"/>
    <p:sldId id="290" r:id="rId9"/>
    <p:sldId id="258" r:id="rId10"/>
    <p:sldId id="289" r:id="rId11"/>
    <p:sldId id="259" r:id="rId12"/>
    <p:sldId id="288" r:id="rId13"/>
    <p:sldId id="260" r:id="rId14"/>
    <p:sldId id="287" r:id="rId15"/>
    <p:sldId id="261" r:id="rId16"/>
    <p:sldId id="286" r:id="rId17"/>
    <p:sldId id="262" r:id="rId18"/>
    <p:sldId id="285" r:id="rId19"/>
    <p:sldId id="263" r:id="rId20"/>
    <p:sldId id="284" r:id="rId21"/>
    <p:sldId id="264" r:id="rId22"/>
    <p:sldId id="283" r:id="rId23"/>
    <p:sldId id="265" r:id="rId24"/>
    <p:sldId id="282" r:id="rId25"/>
    <p:sldId id="266" r:id="rId26"/>
    <p:sldId id="281" r:id="rId27"/>
    <p:sldId id="267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818" autoAdjust="0"/>
  </p:normalViewPr>
  <p:slideViewPr>
    <p:cSldViewPr snapToGrid="0">
      <p:cViewPr varScale="1">
        <p:scale>
          <a:sx n="63" d="100"/>
          <a:sy n="63" d="100"/>
        </p:scale>
        <p:origin x="141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CC3C618E-D1C8-41D7-B56E-6E41A43B514E}"/>
    <pc:docChg chg="modSld">
      <pc:chgData name="Alfred Smith" userId="3c60a3631c0db8ad" providerId="LiveId" clId="{CC3C618E-D1C8-41D7-B56E-6E41A43B514E}" dt="2025-03-17T04:26:22.587" v="2" actId="20577"/>
      <pc:docMkLst>
        <pc:docMk/>
      </pc:docMkLst>
      <pc:sldChg chg="modSp mod">
        <pc:chgData name="Alfred Smith" userId="3c60a3631c0db8ad" providerId="LiveId" clId="{CC3C618E-D1C8-41D7-B56E-6E41A43B514E}" dt="2025-03-17T04:26:22.587" v="2" actId="20577"/>
        <pc:sldMkLst>
          <pc:docMk/>
          <pc:sldMk cId="682012154" sldId="279"/>
        </pc:sldMkLst>
        <pc:spChg chg="mod">
          <ac:chgData name="Alfred Smith" userId="3c60a3631c0db8ad" providerId="LiveId" clId="{CC3C618E-D1C8-41D7-B56E-6E41A43B514E}" dt="2025-03-17T04:26:22.587" v="2" actId="20577"/>
          <ac:spMkLst>
            <pc:docMk/>
            <pc:sldMk cId="682012154" sldId="279"/>
            <ac:spMk id="2" creationId="{98297ADA-A4C9-46FB-9D18-D0C9767CE08F}"/>
          </ac:spMkLst>
        </pc:spChg>
      </pc:sldChg>
    </pc:docChg>
  </pc:docChgLst>
  <pc:docChgLst>
    <pc:chgData name="Alfred Smith" userId="3c60a3631c0db8ad" providerId="LiveId" clId="{FFFC02E2-34C3-4B97-8EF7-5401FB01BF00}"/>
    <pc:docChg chg="custSel addSld modSld">
      <pc:chgData name="Alfred Smith" userId="3c60a3631c0db8ad" providerId="LiveId" clId="{FFFC02E2-34C3-4B97-8EF7-5401FB01BF00}" dt="2024-08-14T07:18:33.739" v="75" actId="20577"/>
      <pc:docMkLst>
        <pc:docMk/>
      </pc:docMkLst>
      <pc:sldChg chg="addSp delSp modSp mod modNotesTx">
        <pc:chgData name="Alfred Smith" userId="3c60a3631c0db8ad" providerId="LiveId" clId="{FFFC02E2-34C3-4B97-8EF7-5401FB01BF00}" dt="2024-08-12T11:44:03.050" v="56" actId="20577"/>
        <pc:sldMkLst>
          <pc:docMk/>
          <pc:sldMk cId="2216780054" sldId="256"/>
        </pc:sldMkLst>
      </pc:sldChg>
      <pc:sldChg chg="addSp delSp modSp mod modNotesTx">
        <pc:chgData name="Alfred Smith" userId="3c60a3631c0db8ad" providerId="LiveId" clId="{FFFC02E2-34C3-4B97-8EF7-5401FB01BF00}" dt="2024-08-12T11:43:58.470" v="55" actId="20577"/>
        <pc:sldMkLst>
          <pc:docMk/>
          <pc:sldMk cId="1708904548" sldId="257"/>
        </pc:sldMkLst>
      </pc:sldChg>
      <pc:sldChg chg="addSp delSp modSp mod modNotesTx">
        <pc:chgData name="Alfred Smith" userId="3c60a3631c0db8ad" providerId="LiveId" clId="{FFFC02E2-34C3-4B97-8EF7-5401FB01BF00}" dt="2024-08-12T11:43:52.426" v="54" actId="6549"/>
        <pc:sldMkLst>
          <pc:docMk/>
          <pc:sldMk cId="3436978167" sldId="258"/>
        </pc:sldMkLst>
      </pc:sldChg>
      <pc:sldChg chg="addSp delSp modSp mod modNotesTx">
        <pc:chgData name="Alfred Smith" userId="3c60a3631c0db8ad" providerId="LiveId" clId="{FFFC02E2-34C3-4B97-8EF7-5401FB01BF00}" dt="2024-08-12T11:44:26.078" v="57"/>
        <pc:sldMkLst>
          <pc:docMk/>
          <pc:sldMk cId="920516042" sldId="259"/>
        </pc:sldMkLst>
      </pc:sldChg>
      <pc:sldChg chg="addSp delSp modSp mod modNotesTx">
        <pc:chgData name="Alfred Smith" userId="3c60a3631c0db8ad" providerId="LiveId" clId="{FFFC02E2-34C3-4B97-8EF7-5401FB01BF00}" dt="2024-08-14T07:18:03.013" v="68" actId="20577"/>
        <pc:sldMkLst>
          <pc:docMk/>
          <pc:sldMk cId="862225592" sldId="260"/>
        </pc:sldMkLst>
      </pc:sldChg>
      <pc:sldChg chg="addSp delSp modSp mod modNotesTx">
        <pc:chgData name="Alfred Smith" userId="3c60a3631c0db8ad" providerId="LiveId" clId="{FFFC02E2-34C3-4B97-8EF7-5401FB01BF00}" dt="2024-08-14T07:18:10.754" v="69" actId="20577"/>
        <pc:sldMkLst>
          <pc:docMk/>
          <pc:sldMk cId="458830024" sldId="261"/>
        </pc:sldMkLst>
      </pc:sldChg>
      <pc:sldChg chg="addSp delSp modSp mod modNotesTx">
        <pc:chgData name="Alfred Smith" userId="3c60a3631c0db8ad" providerId="LiveId" clId="{FFFC02E2-34C3-4B97-8EF7-5401FB01BF00}" dt="2024-08-14T07:18:13.946" v="70" actId="20577"/>
        <pc:sldMkLst>
          <pc:docMk/>
          <pc:sldMk cId="1467429872" sldId="262"/>
        </pc:sldMkLst>
      </pc:sldChg>
      <pc:sldChg chg="addSp delSp modSp mod modNotesTx">
        <pc:chgData name="Alfred Smith" userId="3c60a3631c0db8ad" providerId="LiveId" clId="{FFFC02E2-34C3-4B97-8EF7-5401FB01BF00}" dt="2024-08-14T07:18:18.094" v="71" actId="20577"/>
        <pc:sldMkLst>
          <pc:docMk/>
          <pc:sldMk cId="831658947" sldId="263"/>
        </pc:sldMkLst>
      </pc:sldChg>
      <pc:sldChg chg="addSp delSp modSp mod modNotesTx">
        <pc:chgData name="Alfred Smith" userId="3c60a3631c0db8ad" providerId="LiveId" clId="{FFFC02E2-34C3-4B97-8EF7-5401FB01BF00}" dt="2024-08-14T07:18:21.811" v="72" actId="20577"/>
        <pc:sldMkLst>
          <pc:docMk/>
          <pc:sldMk cId="3747447850" sldId="264"/>
        </pc:sldMkLst>
      </pc:sldChg>
      <pc:sldChg chg="addSp delSp modSp mod modNotesTx">
        <pc:chgData name="Alfred Smith" userId="3c60a3631c0db8ad" providerId="LiveId" clId="{FFFC02E2-34C3-4B97-8EF7-5401FB01BF00}" dt="2024-08-14T07:18:26.324" v="73" actId="20577"/>
        <pc:sldMkLst>
          <pc:docMk/>
          <pc:sldMk cId="3443185209" sldId="265"/>
        </pc:sldMkLst>
      </pc:sldChg>
      <pc:sldChg chg="addSp delSp modSp mod modNotesTx">
        <pc:chgData name="Alfred Smith" userId="3c60a3631c0db8ad" providerId="LiveId" clId="{FFFC02E2-34C3-4B97-8EF7-5401FB01BF00}" dt="2024-08-14T07:18:30.090" v="74" actId="20577"/>
        <pc:sldMkLst>
          <pc:docMk/>
          <pc:sldMk cId="2483792369" sldId="266"/>
        </pc:sldMkLst>
      </pc:sldChg>
      <pc:sldChg chg="addSp delSp modSp mod modNotesTx">
        <pc:chgData name="Alfred Smith" userId="3c60a3631c0db8ad" providerId="LiveId" clId="{FFFC02E2-34C3-4B97-8EF7-5401FB01BF00}" dt="2024-08-14T07:18:33.739" v="75" actId="20577"/>
        <pc:sldMkLst>
          <pc:docMk/>
          <pc:sldMk cId="2458213812" sldId="267"/>
        </pc:sldMkLst>
      </pc:sldChg>
      <pc:sldChg chg="addSp delSp modSp mod">
        <pc:chgData name="Alfred Smith" userId="3c60a3631c0db8ad" providerId="LiveId" clId="{FFFC02E2-34C3-4B97-8EF7-5401FB01BF00}" dt="2024-08-12T11:38:46.398" v="47"/>
        <pc:sldMkLst>
          <pc:docMk/>
          <pc:sldMk cId="1719629721" sldId="272"/>
        </pc:sldMkLst>
      </pc:sldChg>
      <pc:sldChg chg="delSp modSp mod">
        <pc:chgData name="Alfred Smith" userId="3c60a3631c0db8ad" providerId="LiveId" clId="{FFFC02E2-34C3-4B97-8EF7-5401FB01BF00}" dt="2024-08-12T11:38:36.171" v="46" actId="27636"/>
        <pc:sldMkLst>
          <pc:docMk/>
          <pc:sldMk cId="682012154" sldId="279"/>
        </pc:sldMkLst>
      </pc:sldChg>
      <pc:sldChg chg="addSp modSp new">
        <pc:chgData name="Alfred Smith" userId="3c60a3631c0db8ad" providerId="LiveId" clId="{FFFC02E2-34C3-4B97-8EF7-5401FB01BF00}" dt="2024-08-12T11:38:05.802" v="44"/>
        <pc:sldMkLst>
          <pc:docMk/>
          <pc:sldMk cId="2729270723" sldId="280"/>
        </pc:sldMkLst>
      </pc:sldChg>
      <pc:sldChg chg="addSp modSp new">
        <pc:chgData name="Alfred Smith" userId="3c60a3631c0db8ad" providerId="LiveId" clId="{FFFC02E2-34C3-4B97-8EF7-5401FB01BF00}" dt="2024-08-12T11:38:00.511" v="42"/>
        <pc:sldMkLst>
          <pc:docMk/>
          <pc:sldMk cId="768391711" sldId="281"/>
        </pc:sldMkLst>
      </pc:sldChg>
      <pc:sldChg chg="addSp modSp new">
        <pc:chgData name="Alfred Smith" userId="3c60a3631c0db8ad" providerId="LiveId" clId="{FFFC02E2-34C3-4B97-8EF7-5401FB01BF00}" dt="2024-08-12T11:37:55.057" v="39"/>
        <pc:sldMkLst>
          <pc:docMk/>
          <pc:sldMk cId="727828884" sldId="282"/>
        </pc:sldMkLst>
      </pc:sldChg>
      <pc:sldChg chg="addSp modSp new">
        <pc:chgData name="Alfred Smith" userId="3c60a3631c0db8ad" providerId="LiveId" clId="{FFFC02E2-34C3-4B97-8EF7-5401FB01BF00}" dt="2024-08-12T11:37:49.858" v="37"/>
        <pc:sldMkLst>
          <pc:docMk/>
          <pc:sldMk cId="3098872250" sldId="283"/>
        </pc:sldMkLst>
      </pc:sldChg>
      <pc:sldChg chg="addSp modSp new">
        <pc:chgData name="Alfred Smith" userId="3c60a3631c0db8ad" providerId="LiveId" clId="{FFFC02E2-34C3-4B97-8EF7-5401FB01BF00}" dt="2024-08-12T11:37:44.421" v="34"/>
        <pc:sldMkLst>
          <pc:docMk/>
          <pc:sldMk cId="611633818" sldId="284"/>
        </pc:sldMkLst>
      </pc:sldChg>
      <pc:sldChg chg="addSp modSp new">
        <pc:chgData name="Alfred Smith" userId="3c60a3631c0db8ad" providerId="LiveId" clId="{FFFC02E2-34C3-4B97-8EF7-5401FB01BF00}" dt="2024-08-12T11:37:39.716" v="32"/>
        <pc:sldMkLst>
          <pc:docMk/>
          <pc:sldMk cId="1951724264" sldId="285"/>
        </pc:sldMkLst>
      </pc:sldChg>
      <pc:sldChg chg="addSp modSp new">
        <pc:chgData name="Alfred Smith" userId="3c60a3631c0db8ad" providerId="LiveId" clId="{FFFC02E2-34C3-4B97-8EF7-5401FB01BF00}" dt="2024-08-12T11:37:33.512" v="30"/>
        <pc:sldMkLst>
          <pc:docMk/>
          <pc:sldMk cId="4075428765" sldId="286"/>
        </pc:sldMkLst>
      </pc:sldChg>
      <pc:sldChg chg="addSp modSp new">
        <pc:chgData name="Alfred Smith" userId="3c60a3631c0db8ad" providerId="LiveId" clId="{FFFC02E2-34C3-4B97-8EF7-5401FB01BF00}" dt="2024-08-12T11:37:28.119" v="28"/>
        <pc:sldMkLst>
          <pc:docMk/>
          <pc:sldMk cId="867406807" sldId="287"/>
        </pc:sldMkLst>
      </pc:sldChg>
      <pc:sldChg chg="addSp modSp new">
        <pc:chgData name="Alfred Smith" userId="3c60a3631c0db8ad" providerId="LiveId" clId="{FFFC02E2-34C3-4B97-8EF7-5401FB01BF00}" dt="2024-08-12T11:37:22.120" v="26"/>
        <pc:sldMkLst>
          <pc:docMk/>
          <pc:sldMk cId="3262283686" sldId="288"/>
        </pc:sldMkLst>
      </pc:sldChg>
      <pc:sldChg chg="addSp modSp new">
        <pc:chgData name="Alfred Smith" userId="3c60a3631c0db8ad" providerId="LiveId" clId="{FFFC02E2-34C3-4B97-8EF7-5401FB01BF00}" dt="2024-08-12T11:37:16.540" v="24"/>
        <pc:sldMkLst>
          <pc:docMk/>
          <pc:sldMk cId="1322356001" sldId="289"/>
        </pc:sldMkLst>
      </pc:sldChg>
      <pc:sldChg chg="addSp modSp new">
        <pc:chgData name="Alfred Smith" userId="3c60a3631c0db8ad" providerId="LiveId" clId="{FFFC02E2-34C3-4B97-8EF7-5401FB01BF00}" dt="2024-08-12T11:37:11.435" v="22"/>
        <pc:sldMkLst>
          <pc:docMk/>
          <pc:sldMk cId="2520498357" sldId="290"/>
        </pc:sldMkLst>
      </pc:sldChg>
      <pc:sldChg chg="addSp modSp new mod">
        <pc:chgData name="Alfred Smith" userId="3c60a3631c0db8ad" providerId="LiveId" clId="{FFFC02E2-34C3-4B97-8EF7-5401FB01BF00}" dt="2024-08-12T11:39:30.157" v="50" actId="20577"/>
        <pc:sldMkLst>
          <pc:docMk/>
          <pc:sldMk cId="751993130" sldId="291"/>
        </pc:sldMkLst>
      </pc:sldChg>
      <pc:sldChg chg="addSp modSp new mod">
        <pc:chgData name="Alfred Smith" userId="3c60a3631c0db8ad" providerId="LiveId" clId="{FFFC02E2-34C3-4B97-8EF7-5401FB01BF00}" dt="2024-08-14T07:17:37.298" v="67" actId="404"/>
        <pc:sldMkLst>
          <pc:docMk/>
          <pc:sldMk cId="1530229460" sldId="292"/>
        </pc:sldMkLst>
      </pc:sldChg>
      <pc:sldChg chg="addSp modSp new">
        <pc:chgData name="Alfred Smith" userId="3c60a3631c0db8ad" providerId="LiveId" clId="{FFFC02E2-34C3-4B97-8EF7-5401FB01BF00}" dt="2024-08-12T11:36:32.435" v="15"/>
        <pc:sldMkLst>
          <pc:docMk/>
          <pc:sldMk cId="4188085246" sldId="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680C8-A734-4090-B527-86E6253E2D4D}" type="datetimeFigureOut">
              <a:rPr lang="en-ZA" smtClean="0"/>
              <a:t>2025/03/17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260F3-3A83-47F8-BBCE-BEB0EC19D6E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123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260F3-3A83-47F8-BBCE-BEB0EC19D6E6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489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260F3-3A83-47F8-BBCE-BEB0EC19D6E6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9239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260F3-3A83-47F8-BBCE-BEB0EC19D6E6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6596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260F3-3A83-47F8-BBCE-BEB0EC19D6E6}" type="slidenum">
              <a:rPr lang="en-ZA" smtClean="0"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6890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260F3-3A83-47F8-BBCE-BEB0EC19D6E6}" type="slidenum">
              <a:rPr lang="en-ZA" smtClean="0"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4871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ZA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endParaRPr lang="en-ZA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260F3-3A83-47F8-BBCE-BEB0EC19D6E6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5915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260F3-3A83-47F8-BBCE-BEB0EC19D6E6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36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260F3-3A83-47F8-BBCE-BEB0EC19D6E6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3296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260F3-3A83-47F8-BBCE-BEB0EC19D6E6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3822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260F3-3A83-47F8-BBCE-BEB0EC19D6E6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278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260F3-3A83-47F8-BBCE-BEB0EC19D6E6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0830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260F3-3A83-47F8-BBCE-BEB0EC19D6E6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56254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260F3-3A83-47F8-BBCE-BEB0EC19D6E6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427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F897-CBB2-45EB-A3EE-D340F114F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8CC7D-032A-4838-BBE7-80E0BD63F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C542B-1A3F-4AE7-B7F3-98914C547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BEB4-C040-4C1C-BBE3-0AC2D3DC2B96}" type="datetimeFigureOut">
              <a:rPr lang="en-ZA" smtClean="0"/>
              <a:t>2025/03/17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B100C-D55E-452A-BAF7-2617B380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0FD0F-4E64-40AE-A2F5-E5D7B15E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6760-DBBB-481B-ABA1-98B04AC3D4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956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9BFA8-14AA-4BB7-A55A-CEA15DBE8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69DD7-C33D-43E5-ABF1-6AC8B4E65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6AAB6-98D7-4D8F-9E7D-617CC51F3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BEB4-C040-4C1C-BBE3-0AC2D3DC2B96}" type="datetimeFigureOut">
              <a:rPr lang="en-ZA" smtClean="0"/>
              <a:t>2025/03/17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6E1AB-17AC-455F-84A9-9A6D606F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4DD48-9D18-4705-9351-D9F569F2D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6760-DBBB-481B-ABA1-98B04AC3D4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596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62F442-4F49-424F-AAE3-C4DCDD176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E0309-949B-4B83-B921-17A1822C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BD0D3-A80A-402F-BC90-95FB52310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BEB4-C040-4C1C-BBE3-0AC2D3DC2B96}" type="datetimeFigureOut">
              <a:rPr lang="en-ZA" smtClean="0"/>
              <a:t>2025/03/17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F30A8-0541-4220-A4AA-FF5825E15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9A9FB-9906-467E-9A75-601EB72C4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6760-DBBB-481B-ABA1-98B04AC3D4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137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77740-961E-412B-A6A6-69610EAFC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853A1-0D16-4192-9CF4-8E7429905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AA706-4128-4739-963A-2C47D54D9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BEB4-C040-4C1C-BBE3-0AC2D3DC2B96}" type="datetimeFigureOut">
              <a:rPr lang="en-ZA" smtClean="0"/>
              <a:t>2025/03/17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1D6D4-5835-4574-9F59-045E01615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48656-ECA1-4267-9583-8817AEAA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6760-DBBB-481B-ABA1-98B04AC3D4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646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044BA-9BCC-4F01-879A-E29C62150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48F39-9D6D-49C8-B223-2A5A79AA5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67212-3317-426A-8909-58C55F534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BEB4-C040-4C1C-BBE3-0AC2D3DC2B96}" type="datetimeFigureOut">
              <a:rPr lang="en-ZA" smtClean="0"/>
              <a:t>2025/03/17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91796-37B5-40DD-BA2F-B69A4A6A9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61E29-C4C0-4643-B24F-AD0D16CD4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6760-DBBB-481B-ABA1-98B04AC3D4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332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E85A6-9AF8-4A59-98A4-35BDD9D4D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9FCE2-EBB0-4F71-BA80-F394EA500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0E320-BEE3-426B-B605-C11EB8DDC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22240-696F-4135-90A5-F6881A66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BEB4-C040-4C1C-BBE3-0AC2D3DC2B96}" type="datetimeFigureOut">
              <a:rPr lang="en-ZA" smtClean="0"/>
              <a:t>2025/03/17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C9BC6-0A74-4DA5-B8CC-6435EC6D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9B9FF-2E58-4E75-89EF-3669347A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6760-DBBB-481B-ABA1-98B04AC3D4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212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09C8E-4496-4FD0-B024-208B36BE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0954A-453D-49D0-9F65-13915DAE7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6FBB1-A8F7-453E-8188-817EA1E6D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BCA2EB-21B7-4FC1-A221-DC40E4E2E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7DD668-8A25-4441-9DA0-999892E27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B3775C-3F75-4466-83CB-DDF5DC8C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BEB4-C040-4C1C-BBE3-0AC2D3DC2B96}" type="datetimeFigureOut">
              <a:rPr lang="en-ZA" smtClean="0"/>
              <a:t>2025/03/17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C27FC3-9ABB-43AD-A1C8-621787DA2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983600-F20E-46AC-82D7-8122CD9B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6760-DBBB-481B-ABA1-98B04AC3D4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613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3F55-CA23-4B2A-ADB1-665CA1B56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07EC0F-EDBF-44A8-BD58-710484987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BEB4-C040-4C1C-BBE3-0AC2D3DC2B96}" type="datetimeFigureOut">
              <a:rPr lang="en-ZA" smtClean="0"/>
              <a:t>2025/03/17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7E047-2118-4930-858E-3D117AE0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97BB2-B6C1-4EDE-B259-EC3555C8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6760-DBBB-481B-ABA1-98B04AC3D4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522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64533-28AD-4727-9293-E8BD736A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BEB4-C040-4C1C-BBE3-0AC2D3DC2B96}" type="datetimeFigureOut">
              <a:rPr lang="en-ZA" smtClean="0"/>
              <a:t>2025/03/17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D511D-A821-486E-8A9C-E3AC098D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F5A9D-CBC4-455A-B95A-E4FF72953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6760-DBBB-481B-ABA1-98B04AC3D4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046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8917C-E6C3-4718-8C2D-333A8027D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F322F-7D2C-443C-9977-B2DE3788D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4A650-81B4-408C-88BA-724E9EB39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B0112-F898-4349-AE9E-02212C27C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BEB4-C040-4C1C-BBE3-0AC2D3DC2B96}" type="datetimeFigureOut">
              <a:rPr lang="en-ZA" smtClean="0"/>
              <a:t>2025/03/17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EA98A-08FD-45B6-A6D6-AA487588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06108-4325-450E-BE18-B514C82E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6760-DBBB-481B-ABA1-98B04AC3D4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820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E960-206C-4089-A74C-D5559922E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0A3C77-EB99-4197-8E42-C8EDD8583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A7310-13D1-43BE-A58E-6D0CC9BCD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EAF3B-531B-4EF4-A60E-FD581DEB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BEB4-C040-4C1C-BBE3-0AC2D3DC2B96}" type="datetimeFigureOut">
              <a:rPr lang="en-ZA" smtClean="0"/>
              <a:t>2025/03/17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B5F20-FF47-443D-95B4-DA3CA1FC4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62B37-D280-44F2-95B9-340721F06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6760-DBBB-481B-ABA1-98B04AC3D4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248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092CB1-74DA-4550-9671-19F5D2D1F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AEBA6-1631-4E49-BE9C-EB631DAC2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F386B-6F78-4692-ACB7-82201D024A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BEB4-C040-4C1C-BBE3-0AC2D3DC2B96}" type="datetimeFigureOut">
              <a:rPr lang="en-ZA" smtClean="0"/>
              <a:t>2025/03/17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2C29B-3C0A-4839-A314-C452A907E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BECF7-6D45-4C47-8FFB-7B2361A29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86760-DBBB-481B-ABA1-98B04AC3D4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698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publicdomain/zero/1.0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openbible.com/" TargetMode="External"/><Relationship Id="rId5" Type="http://schemas.openxmlformats.org/officeDocument/2006/relationships/hyperlink" Target="https://discoverybible.com/" TargetMode="External"/><Relationship Id="rId4" Type="http://schemas.openxmlformats.org/officeDocument/2006/relationships/hyperlink" Target="https://biblehub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7ADA-A4C9-46FB-9D18-D0C9767CE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05-5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A238B-3CC8-4B01-92B4-F537560E3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2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2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Bible Hub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Discovery Bible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OpenBible.com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2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dedicated to the public domain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2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2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2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2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2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2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2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BDE2CAB-A6B8-4402-B620-D0B030FBA0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1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9"/>
    </mc:Choice>
    <mc:Fallback xmlns="">
      <p:transition spd="slow" advTm="3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51C7C-B337-0D30-E9CB-7621E3BC1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A4601-0F79-600C-5B88-0825DB2CB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EE8AB4-1E5B-4004-AB18-31414F4A0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9032" y="-301"/>
            <a:ext cx="13562235" cy="68583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4CF4AB-7CBC-4C54-B026-E2DF0C40B912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16:4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2356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8BF1863-B8A1-4ED4-AA37-C32B4BE85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001A86-0EA0-60E6-0223-B2DA80E6A1D6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4800" dirty="0">
                <a:solidFill>
                  <a:srgbClr val="777A7B"/>
                </a:solidFill>
                <a:latin typeface="Inter"/>
              </a:rPr>
              <a:t>5</a:t>
            </a:r>
            <a:r>
              <a:rPr lang="bo-CN" sz="4800" dirty="0">
                <a:solidFill>
                  <a:srgbClr val="121212"/>
                </a:solidFill>
                <a:latin typeface="Inter"/>
              </a:rPr>
              <a:t>སཱ་ར་ཡུ་ཡིས་ཨབ་རམ་ལ་འདི་ལྟར་སྨྲས་པ༌སྟེ། ཁྱོད་ཀྱི་རྐྱེན་གྱིས་བདག་ལ་མ་ཉེས་ཁག་གཡོགས་ཐེབས་པ༌སྟེ། བདག་གིས་རང་གི་གཡོག་མོ་ཁྱོད་ཀྱི་པང་ཁར་གཏད༌ཅིང༌། ཁོ་མོས་རང་ལ་མངལ་སྦྲུམ་པ་ཤེས་རྗེས་ང་ལ་མཐོང་ཆུང་བྱེད༌དོ། །ཀྱེ། དཀོན་མཆོག་ཡ་ཝཱེས་ངེད་གཉིས་བར་དུ་ལེགས་ཉེས་ཀྱི་ཤན་འབྱེད་པར་སྨོན་ཞེས༌པའོ།།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C76619-60A7-9A69-7F42-D6730039F13D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36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5</a:t>
            </a:r>
            <a:r>
              <a:rPr lang="en-US" sz="3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Sarai said to Abram, “May the wrong done to me be upon you! I delivered my servant into your arms, and ever since she saw that she was pregnant, she has treated me with contempt. May the </a:t>
            </a:r>
            <a:r>
              <a:rPr lang="en-US" sz="36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3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judge between you and me.”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051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4"/>
    </mc:Choice>
    <mc:Fallback xmlns="">
      <p:transition spd="slow" advTm="7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DC04F-4DC9-1F98-8B91-1F2E8B426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2B5D4-51B6-FF09-454F-F60F850F1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123225-21F2-4581-A215-7D8DB44EA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99"/>
            <a:ext cx="12294155" cy="68687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04FAD0-55AA-4A07-B0BE-B80A6EBD8553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16:6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2283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848D7A7-A507-4665-954A-D92C23E9CC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43D023-44D4-35C3-173D-72CBAFEDDF52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Inter"/>
              </a:rPr>
              <a:t>7</a:t>
            </a:r>
            <a:r>
              <a:rPr lang="bo-CN" sz="6600" dirty="0">
                <a:solidFill>
                  <a:srgbClr val="121212"/>
                </a:solidFill>
                <a:latin typeface="Inter"/>
              </a:rPr>
              <a:t>དེ་ཡང་དཀོན་མཆོག་ཡ་ཝཱེའི་ཕོ་ཉ་དབེན་སྟོང་གི་ཆུ་མིག་དྲུང་དུ་གཡོག་མོ་ཧ་གར་དང་ཕྲད་ཅིང༌། དབེན་སྟོང་དེ་ནི་ཤུར་ཞེས་པའི་ཡུལ་གྱི་ལམ་བར་དུ་ཡོད་པ༌རེད།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84A924-1F08-50AB-E7E7-E514D5230DC8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7</a:t>
            </a:r>
            <a:r>
              <a:rPr lang="en-US" sz="48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Now the angel  of the </a:t>
            </a:r>
            <a:r>
              <a:rPr lang="en-US" sz="48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8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found Hagar by a spring of water in the desert—the spring along the road to </a:t>
            </a:r>
            <a:r>
              <a:rPr lang="en-US" sz="48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Shur</a:t>
            </a:r>
            <a:r>
              <a:rPr lang="en-US" sz="48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6222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2"/>
    </mc:Choice>
    <mc:Fallback xmlns="">
      <p:transition spd="slow" advTm="8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72241-6C17-C54D-31C8-7990B1E4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4FBE7-D73F-860C-2C10-106F21E0C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7ECE69-42AB-4968-84D8-7C0F6185B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98205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6F0B75-B30C-42AA-980C-15B773734CF6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16:7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67406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10596C1-8D45-4D66-A4DA-3EECE14E7A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DD4B39-7D6B-11C6-FFE9-99FBA585694C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Inter"/>
              </a:rPr>
              <a:t>8</a:t>
            </a:r>
            <a:r>
              <a:rPr lang="bo-CN" sz="6000" dirty="0">
                <a:solidFill>
                  <a:srgbClr val="121212"/>
                </a:solidFill>
                <a:latin typeface="Inter"/>
              </a:rPr>
              <a:t>དེ་ནས་ཕོ་ཉས་འདི་སྐད༌དུ། སཱ་ར་ཡུའི་གཡོག་མོ་ཧ་གར་ཁྱོད་གང་ནས་འོངས་པ་དང་གང་དུ་འགྲོའམ་ཞེས་དྲིས་པ༌ལ། ཧ་གར་ན༌རེ། ང་ནི་རང་གི་བདག་མོ་སཱ་ར་ཡུའི་མདུན་ནས་བྲོས་ཡོང་བ་ཡིན་ཞེས༌སྨྲས།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DF8DEB-198E-762D-E2E1-B41BC8582F3F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IN" dirty="0"/>
              <a:t> </a:t>
            </a:r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8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“Hagar, servant of Sarai,” he said, “where have you come from, and where are you going?”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“I am running away from my mistress Sarai,” she replied.</a:t>
            </a:r>
          </a:p>
          <a:p>
            <a:endParaRPr lang="en-US" sz="4400" dirty="0">
              <a:solidFill>
                <a:srgbClr val="121212"/>
              </a:solidFill>
              <a:latin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883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06"/>
    </mc:Choice>
    <mc:Fallback xmlns="">
      <p:transition spd="slow" advTm="12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32677-9DD9-0F58-780A-40600887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8D406-823A-2186-FA8C-84D5645FB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87D7892-9B8D-4687-AF50-C498E4CCE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3486" y="-16159"/>
            <a:ext cx="14145686" cy="68903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CA111D-F18F-4A12-A23C-F5C2C72558FE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16:8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5428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AC83F2A-12E3-4BD7-9ECB-7D1F34EF1C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053BF5-72EB-E162-959C-FDDB0D0F5062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Inter"/>
              </a:rPr>
              <a:t>9</a:t>
            </a:r>
            <a:r>
              <a:rPr lang="bo-CN" sz="6600" dirty="0">
                <a:solidFill>
                  <a:srgbClr val="121212"/>
                </a:solidFill>
                <a:latin typeface="Inter"/>
              </a:rPr>
              <a:t>དེ་ནས་དཀོན་མཆོག་ཡ་ཝཱེའི་ཕོ་ཉས་ཁོ་མོ་ལ་འདི་སྐད༌དུ། ཁྱོད་ཕྱིར་རང་གི་བདག་མོའི་དྲུང་དུ་སོང་སྟེ་ཁོ་མོའི་དབང་འོག་ཏུ་སྡོད་ཅིག་ཅེས་གསུངས༌སོ།།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09AE09-4ECB-7FF3-3249-0E990557CDC8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9</a:t>
            </a:r>
            <a:r>
              <a:rPr lang="en-US" sz="48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So the angel of the </a:t>
            </a:r>
            <a:r>
              <a:rPr lang="en-US" sz="48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8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told her, “Return to your mistress and submit to her authority.”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74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3"/>
    </mc:Choice>
    <mc:Fallback xmlns="">
      <p:transition spd="slow" advTm="6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A2663-3D62-92E0-A4E9-23C7C1F05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0678C-7BC8-7601-0C14-DE3A6BA1A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4F2FEF-27D4-490B-954F-AD2E540B8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7754" y="-120948"/>
            <a:ext cx="14189754" cy="69789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0A97D7-B671-4B15-BDAB-1CC77840C9BD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16:9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1724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9FB80B1-E1CD-4CA2-B737-220BF3454E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2EFA89-2205-8276-792A-1CC8FB027711}"/>
              </a:ext>
            </a:extLst>
          </p:cNvPr>
          <p:cNvSpPr txBox="1"/>
          <p:nvPr/>
        </p:nvSpPr>
        <p:spPr>
          <a:xfrm>
            <a:off x="6096000" y="149948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Inter"/>
              </a:rPr>
              <a:t>10</a:t>
            </a:r>
            <a:r>
              <a:rPr lang="bo-CN" sz="6600" dirty="0">
                <a:solidFill>
                  <a:srgbClr val="121212"/>
                </a:solidFill>
                <a:latin typeface="Inter"/>
              </a:rPr>
              <a:t>ཡང་འདི་སྐད༌དུ། བདག་གིས་ཁྱོད་ཀྱི་རིགས་རྒྱུད་མང་དུ་སྤེལ་ནས་བགྲང་གིས་མི་ལང་བར་བྱའོ་ཞེས༌དང༌།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693CA9-1152-2782-4477-6C56F6049F9D}"/>
              </a:ext>
            </a:extLst>
          </p:cNvPr>
          <p:cNvSpPr txBox="1"/>
          <p:nvPr/>
        </p:nvSpPr>
        <p:spPr>
          <a:xfrm>
            <a:off x="110836" y="149949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10</a:t>
            </a:r>
            <a:r>
              <a:rPr lang="en-US" sz="48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the angel added, “I will greatly multiply your offspring so that they will be too numerous to count.”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3165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3"/>
    </mc:Choice>
    <mc:Fallback xmlns="">
      <p:transition spd="slow" advTm="8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55A2A-E551-3EEE-2C5F-633218866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0956C-5188-5213-5A92-5283C7B08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D2C64-9891-49B9-938F-B924856CA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9300" y="-32110"/>
            <a:ext cx="12641300" cy="6890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1AE30C-D900-4EC4-B768-29EA3BC64216}"/>
              </a:ext>
            </a:extLst>
          </p:cNvPr>
          <p:cNvSpPr txBox="1"/>
          <p:nvPr/>
        </p:nvSpPr>
        <p:spPr>
          <a:xfrm>
            <a:off x="-207034" y="1027906"/>
            <a:ext cx="6441620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ZA" sz="1800" b="1" cap="all" dirty="0">
              <a:solidFill>
                <a:schemeClr val="bg1"/>
              </a:solidFill>
              <a:latin typeface="Microsoft Himalaya "/>
              <a:cs typeface="+mj-cs"/>
            </a:endParaRPr>
          </a:p>
          <a:p>
            <a:r>
              <a:rPr kumimoji="0" lang="bo-CN" altLang="en-US" sz="1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ཧ་གྷར་དང་ཨིཤ་མ་ཨེལ།</a:t>
            </a:r>
            <a:endParaRPr kumimoji="0" lang="bo-CN" altLang="en-US" sz="16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bo-CN" sz="11500" b="1" cap="all" dirty="0">
                <a:solidFill>
                  <a:schemeClr val="bg1"/>
                </a:solidFill>
                <a:latin typeface="Microsoft Himalaya "/>
                <a:cs typeface="+mj-cs"/>
              </a:rPr>
              <a:t>བཀོད་པ</a:t>
            </a:r>
            <a:r>
              <a:rPr lang="en-ZA" sz="11500" b="1" cap="all" dirty="0">
                <a:solidFill>
                  <a:schemeClr val="bg1"/>
                </a:solidFill>
                <a:latin typeface="Microsoft Himalaya "/>
                <a:cs typeface="+mj-cs"/>
              </a:rPr>
              <a:t> </a:t>
            </a:r>
            <a:r>
              <a:rPr lang="en-ZA" sz="8800" b="1" cap="all" dirty="0">
                <a:solidFill>
                  <a:schemeClr val="bg1"/>
                </a:solidFill>
                <a:latin typeface="Microsoft Himalaya "/>
                <a:cs typeface="+mj-cs"/>
              </a:rPr>
              <a:t>16:1-16</a:t>
            </a:r>
            <a:r>
              <a:rPr lang="en-ZA" sz="8000" b="1" cap="all" dirty="0">
                <a:solidFill>
                  <a:schemeClr val="bg1"/>
                </a:solidFill>
                <a:latin typeface="Microsoft Himalaya "/>
                <a:cs typeface="+mj-cs"/>
              </a:rPr>
              <a:t> </a:t>
            </a:r>
            <a:endParaRPr lang="en-ZA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85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B001D-CBF2-0365-2ED5-D227589BF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E008B-9951-C7E5-178A-ADC538EF6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A0DD88-C2E2-49FB-B84D-DEFC823F5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0"/>
            <a:ext cx="13153642" cy="685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C11BA0-C4D5-450D-980C-F6D327F2F4E4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16:10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1633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C50B84A-5C7A-44BE-B84E-5587899CF5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B6D113-D56A-B88A-9754-DEBC27184C43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Inter"/>
              </a:rPr>
              <a:t>11</a:t>
            </a:r>
            <a:r>
              <a:rPr lang="bo-CN" sz="6000" dirty="0">
                <a:solidFill>
                  <a:srgbClr val="121212"/>
                </a:solidFill>
                <a:latin typeface="Inter"/>
              </a:rPr>
              <a:t>ཡང་འདི་སྐད༌དུ།</a:t>
            </a:r>
          </a:p>
          <a:p>
            <a:r>
              <a:rPr lang="bo-CN" sz="6000" dirty="0">
                <a:solidFill>
                  <a:srgbClr val="121212"/>
                </a:solidFill>
                <a:latin typeface="Inter"/>
              </a:rPr>
              <a:t>ལྟོས་དང་ཁྱོད་ཀྱི་མངལ་དུ་སྦྲུམ་པར་བུ་སྐྱེས༌ཏེ།།</a:t>
            </a:r>
          </a:p>
          <a:p>
            <a:r>
              <a:rPr lang="bo-CN" sz="6000" dirty="0">
                <a:solidFill>
                  <a:srgbClr val="121212"/>
                </a:solidFill>
                <a:latin typeface="Inter"/>
              </a:rPr>
              <a:t>ཡ་ཝཱེས་ཁྱོད་ཀྱི་སྐྱོ་སྡུག་རྟོགས་པའི་རྐྱེན་གྱིས༌ནི།།</a:t>
            </a:r>
          </a:p>
          <a:p>
            <a:r>
              <a:rPr lang="bo-CN" sz="6000" dirty="0">
                <a:solidFill>
                  <a:srgbClr val="121212"/>
                </a:solidFill>
                <a:latin typeface="Inter"/>
              </a:rPr>
              <a:t>བུ་ཡི་མིང་ལ་ཡེས་མ་ཨེལ་ཞེས་འདོགས་པར༌གྱིས།།</a:t>
            </a:r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275490-EB01-35F4-C596-AED410E7AF9A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11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 angel of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proceeded: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“Behold, you have conceived and will bear a son.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And you shall name him Ishmael,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for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has heard your cry of affliction.</a:t>
            </a:r>
            <a:endParaRPr lang="en-US" sz="4000" dirty="0">
              <a:solidFill>
                <a:srgbClr val="121212"/>
              </a:solidFill>
              <a:latin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744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52"/>
    </mc:Choice>
    <mc:Fallback xmlns="">
      <p:transition spd="slow" advTm="11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4FD7C-0B48-964A-11A5-F33015A5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5DEF7-03B8-54B2-E7D6-D69CB50F4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4BFBA24-06D2-4772-BA86-60F18C330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2309" y="-1"/>
            <a:ext cx="13484309" cy="685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EEDA79-3948-44E9-B804-C12047B8968C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16:11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8872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DA754FD-6D69-4945-B7A6-52825B6556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F73927-93F9-9E9D-5C18-DA19515BE0EB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5400" dirty="0">
                <a:solidFill>
                  <a:srgbClr val="777A7B"/>
                </a:solidFill>
                <a:latin typeface="Inter"/>
              </a:rPr>
              <a:t>13</a:t>
            </a:r>
            <a:r>
              <a:rPr lang="bo-CN" sz="5400" dirty="0">
                <a:solidFill>
                  <a:srgbClr val="121212"/>
                </a:solidFill>
                <a:latin typeface="Inter"/>
              </a:rPr>
              <a:t>དེ་ནས་ཧ་གར་གྱིས་རང་ལ་བཀའ་གསུང་མཁན་དཀོན་མཆོག་ཡ་ཝཱེའི་མཚན་ལ་ཁྱེད་ནི་ང་རང་གཟིགས་པའི་དཀོན་མཆོག་ཡིན་ཞེས་བཏགས༌སོ། །ཅིའི་ཕྱིར་ཞེ༌ན། དེ་སྔར་ཁོ་མོ་ན༌རེ། ངས་གནས་འདི་རུ་ང་རང་མཐོང་བའི་དཀོན་མཆོག་མཇལ་ནུས་སམ་ཞེས་སྨྲས་པའི་ཕྱིར༌རོ།། 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73E63D-D9DF-06FE-98E9-426A004529FC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13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So Hagar gave this name to the </a:t>
            </a:r>
            <a:r>
              <a:rPr lang="en-US" sz="44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who had spoken to her: “You are the God who sees me,” for she said, “Here I have seen the One who sees me!” </a:t>
            </a:r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 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318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31"/>
    </mc:Choice>
    <mc:Fallback xmlns="">
      <p:transition spd="slow" advTm="11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0FAF2-2E63-B7D4-84CF-47CF8CF9B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4C52D-A266-D563-F1BF-FE57BE07B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A488A0A-7563-4484-8132-D75E58D59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3512299" cy="68580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765AA8-11FA-41E0-9C44-FA940E1B3527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16:13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7828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5A97E0E-BE0E-42AB-889F-33A75F6AA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B34055-8BF7-6A32-F099-AE9AB337FAF9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Inter"/>
              </a:rPr>
              <a:t>15</a:t>
            </a:r>
            <a:r>
              <a:rPr lang="bo-CN" sz="6000" dirty="0">
                <a:solidFill>
                  <a:srgbClr val="121212"/>
                </a:solidFill>
                <a:latin typeface="Inter"/>
              </a:rPr>
              <a:t>ཕྱིས་སུ་ཧ་གར་གྱིས་ཨབ་རམ་ལ་བུ་ཞིག་བཙས༌ཤིང༌། ཨབ་རམ་གྱིས་བུའི་མིང་ལ་ཡེས་མ་ཨེལ་ཞེས༌བཏགས། 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B72CC7-3B2A-E361-2942-01EAEEA5923E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8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15</a:t>
            </a:r>
            <a:r>
              <a:rPr lang="en-US" sz="48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And Hagar bore Abram a son, and Abram gave the name Ishmael to the son she had borne. </a:t>
            </a:r>
            <a:r>
              <a:rPr lang="en-US" sz="4800" dirty="0">
                <a:solidFill>
                  <a:srgbClr val="121212"/>
                </a:solidFill>
                <a:latin typeface="Arial" panose="020B0604020202020204" pitchFamily="34" charset="0"/>
              </a:rPr>
              <a:t> 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379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1"/>
    </mc:Choice>
    <mc:Fallback xmlns="">
      <p:transition spd="slow" advTm="7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94B6C-251A-2E0C-B8C3-826E880B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24EA5-0933-F347-7557-824D15B18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6E7408-ED26-4CAB-B6C0-D510C52AF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6" y="0"/>
            <a:ext cx="12208372" cy="70994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CBD539-16E0-4DFF-ADED-6AA714E4CC7B}"/>
              </a:ext>
            </a:extLst>
          </p:cNvPr>
          <p:cNvSpPr txBox="1"/>
          <p:nvPr/>
        </p:nvSpPr>
        <p:spPr>
          <a:xfrm>
            <a:off x="112458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16:15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8391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77D8768-B455-423B-9EA3-812F43CC3A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873FE9-3ADE-0F0B-6077-65D05B5B435B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7200" dirty="0">
                <a:solidFill>
                  <a:srgbClr val="777A7B"/>
                </a:solidFill>
                <a:latin typeface="Inter"/>
              </a:rPr>
              <a:t>16</a:t>
            </a:r>
            <a:r>
              <a:rPr lang="bo-CN" sz="7200" dirty="0">
                <a:solidFill>
                  <a:srgbClr val="121212"/>
                </a:solidFill>
                <a:latin typeface="Inter"/>
              </a:rPr>
              <a:t>ཧ་གར་གྱིས་ཨབ་རམ་ལ་བུ་ཡེས་མ་ཨེལ་བཙའ་བའི་དུས༌སུ། ཨབ་རམ་དགུང་ལོ་གྱ་དྲུག་ཡིན༌ནོ།།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3133E3-E325-0164-FABD-3604889EC5C1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5400" b="0" i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16</a:t>
            </a:r>
            <a:r>
              <a:rPr lang="en-US" sz="54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Abram was eighty-six years old when Hagar bore Ishmael to him.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821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4"/>
    </mc:Choice>
    <mc:Fallback xmlns="">
      <p:transition spd="slow" advTm="5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91945-4A02-E204-9130-E8F01A1C4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8EF69-EBE3-E3D2-7B49-309EED287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5F02C0-2298-493B-B3E9-FD25F38B9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615" y="-19985"/>
            <a:ext cx="13182805" cy="68779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DB1285-5639-4331-BDB3-7F4B666D235B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16:16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927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C06690E-53BD-4C98-BAC1-38B0B95EC4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C6942E-F334-3DC6-3A55-F8D3047ED442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0" lang="bo-CN" altLang="en-US" sz="7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ཧ་གྷར་དང་ཨིཤ་མ་ཨེལ།</a:t>
            </a:r>
            <a:endParaRPr kumimoji="0" lang="bo-CN" altLang="en-US" sz="8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r>
              <a:rPr lang="bo-CN" sz="7200" b="1" cap="all" dirty="0">
                <a:latin typeface="Microsoft Himalaya "/>
                <a:cs typeface="+mj-cs"/>
              </a:rPr>
              <a:t>བཀོད་པ</a:t>
            </a:r>
            <a:r>
              <a:rPr lang="en-ZA" sz="7200" b="1" cap="all" dirty="0">
                <a:latin typeface="Microsoft Himalaya "/>
                <a:cs typeface="+mj-cs"/>
              </a:rPr>
              <a:t> </a:t>
            </a:r>
            <a:r>
              <a:rPr lang="en-ZA" sz="6000" b="1" cap="all" dirty="0">
                <a:latin typeface="Microsoft Himalaya "/>
                <a:cs typeface="+mj-cs"/>
              </a:rPr>
              <a:t>16:1-16</a:t>
            </a:r>
            <a:r>
              <a:rPr lang="en-ZA" sz="5400" b="1" cap="all" dirty="0">
                <a:latin typeface="Microsoft Himalaya "/>
                <a:cs typeface="+mj-cs"/>
              </a:rPr>
              <a:t> </a:t>
            </a:r>
            <a:endParaRPr lang="en-ZA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841A7-985E-53B6-D171-AF789362FCE1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0" lang="en-ZA" altLang="en-US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Hagar has a son – Gen 16:1-16 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171962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25"/>
    </mc:Choice>
    <mc:Fallback xmlns="">
      <p:transition spd="slow" advTm="16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DD018-6CE2-8F24-59EF-7D999D958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6B665-FE73-9748-A2E7-8BE82A72E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5CC756-318B-4D8F-B74E-27F9B018E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9300" y="-32110"/>
            <a:ext cx="12641300" cy="6890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919E82-6A8E-E7AD-2988-9CBC5EA6F8A3}"/>
              </a:ext>
            </a:extLst>
          </p:cNvPr>
          <p:cNvSpPr txBox="1"/>
          <p:nvPr/>
        </p:nvSpPr>
        <p:spPr>
          <a:xfrm>
            <a:off x="0" y="1179522"/>
            <a:ext cx="644162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ZA" sz="1600" b="1" cap="all" dirty="0">
              <a:solidFill>
                <a:schemeClr val="bg1"/>
              </a:solidFill>
              <a:latin typeface="Microsoft Himalaya "/>
              <a:cs typeface="+mj-cs"/>
            </a:endParaRPr>
          </a:p>
          <a:p>
            <a:r>
              <a:rPr kumimoji="0" lang="bo-CN" altLang="en-US" sz="9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ཧ་གྷར་དང་ཨིཤ་མ་ཨེལ།</a:t>
            </a:r>
            <a:endParaRPr kumimoji="0" lang="bo-CN" altLang="en-US" sz="13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bo-CN" sz="9600" b="1" cap="all" dirty="0">
                <a:solidFill>
                  <a:schemeClr val="bg1"/>
                </a:solidFill>
                <a:latin typeface="Microsoft Himalaya "/>
                <a:cs typeface="+mj-cs"/>
              </a:rPr>
              <a:t>བཀོད་པ</a:t>
            </a:r>
            <a:r>
              <a:rPr lang="en-ZA" sz="9600" b="1" cap="all" dirty="0">
                <a:solidFill>
                  <a:schemeClr val="bg1"/>
                </a:solidFill>
                <a:latin typeface="Microsoft Himalaya "/>
                <a:cs typeface="+mj-cs"/>
              </a:rPr>
              <a:t> </a:t>
            </a:r>
            <a:r>
              <a:rPr lang="en-ZA" sz="8000" b="1" cap="all" dirty="0">
                <a:solidFill>
                  <a:schemeClr val="bg1"/>
                </a:solidFill>
                <a:latin typeface="Microsoft Himalaya "/>
                <a:cs typeface="+mj-cs"/>
              </a:rPr>
              <a:t>16:1-16</a:t>
            </a:r>
            <a:r>
              <a:rPr lang="en-ZA" sz="7200" b="1" cap="all" dirty="0">
                <a:solidFill>
                  <a:schemeClr val="bg1"/>
                </a:solidFill>
                <a:latin typeface="Microsoft Himalaya "/>
                <a:cs typeface="+mj-cs"/>
              </a:rPr>
              <a:t> </a:t>
            </a:r>
            <a:endParaRPr lang="en-ZA" sz="7200" dirty="0">
              <a:solidFill>
                <a:schemeClr val="bg1"/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66DFABD-7866-DAA7-BB6F-AA7458D7CB77}"/>
              </a:ext>
            </a:extLst>
          </p:cNvPr>
          <p:cNvSpPr txBox="1"/>
          <p:nvPr/>
        </p:nvSpPr>
        <p:spPr>
          <a:xfrm>
            <a:off x="755452" y="5816918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</a:t>
            </a:r>
            <a:r>
              <a:rPr lang="en-US" sz="1000" kern="1200" dirty="0" err="1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4.0 International License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29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776C53B-B83F-45F3-ACCC-790BFFF515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8EDAF3-9297-1F96-0B5A-9405E06B72D9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Inter"/>
              </a:rPr>
              <a:t>1</a:t>
            </a:r>
            <a:r>
              <a:rPr lang="bo-CN" sz="6000" dirty="0">
                <a:solidFill>
                  <a:srgbClr val="121212"/>
                </a:solidFill>
                <a:latin typeface="Inter"/>
              </a:rPr>
              <a:t>དེ་ཡང་ཨབ་རམ་གྱི་ཆུང་མ་སཱ་ར་ཡུ་ལ་བུ་དང་བུ་མོ་མ་སྐྱེས༌ཤིང༌། ཁོ་མོར་ཧ་གར་ཞེས་པའི་གཡོག་མོ་ཞིག་ཡོད༌ལ། ཁོ་མོ་ནི་ཨེ་ཅིབ་ཀྱི་མི༌ཡིན།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B63EAE-1137-FA69-B1A5-13544E78F3CF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4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Many years passed. Abram and Sarai became old, and they had no children. </a:t>
            </a:r>
            <a:r>
              <a:rPr lang="en-ZA" sz="40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Now Abram’s wife Sarai had borne him no children, but she had an Egyptian maidservant named Hagar. </a:t>
            </a:r>
            <a:endParaRPr lang="en-ZA" sz="4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221678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11"/>
    </mc:Choice>
    <mc:Fallback xmlns="">
      <p:transition spd="slow" advTm="10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245D0-0A92-FD68-4BE5-4C51D3D99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97F1E-627F-A716-B22A-501244A0D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77FFC1-F7DF-4B5F-AEDC-5C9000BDD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734"/>
            <a:ext cx="12192686" cy="6916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F20EB1-554B-EF9E-A82F-3255A2CA6FDB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16:1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199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22886CD-3FE0-4AB5-B5A0-F004DACB0A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3BCA9D-A63C-4E2D-689D-BCAAFA312161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5400" dirty="0">
                <a:solidFill>
                  <a:srgbClr val="777A7B"/>
                </a:solidFill>
                <a:latin typeface="Inter"/>
              </a:rPr>
              <a:t>2</a:t>
            </a:r>
            <a:r>
              <a:rPr lang="bo-CN" sz="5400" dirty="0">
                <a:solidFill>
                  <a:srgbClr val="121212"/>
                </a:solidFill>
                <a:latin typeface="Inter"/>
              </a:rPr>
              <a:t>དེ་ནས་སཱ་ར་ཡུ་ཡིས་ཨབ་རམ་ལ་འདི༌ལྟར། ལྟོས༌དང༌། དཀོན་མཆོག་ཡ་ཝཱེས་བདག་ལ་བུ་ཕྲུག་མི་སྐྱེ་བར་མཛད༌པས། ཁྱོད་བདག་གི་གཡོག་མོ་དང་ལུས་འབྲེལ་བྱེད་པར༌ཞུ། ཁོ་མོར་བརྟེན་ནས་བདག་ལ་བུ་ཕྲུག་ཡོད་ཀྱང་སྲིད་ཅེས་སྨྲས༌ཤིང༌། ཨབ་རམ་གྱིས་ཀྱང་སཱ་ར་ཡུའི་གཏམ་ལ་མཉན༌ཏོ།། 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1C4732-8C18-5C68-19B0-BFAC0A86761A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So Sarai said to Abram, “Look now, the </a:t>
            </a:r>
            <a:r>
              <a:rPr lang="en-US" sz="44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has prevented me from bearing children. Please go to my maidservant; perhaps I can build a family by her.”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And Abram listened to the voice of Sarai.</a:t>
            </a:r>
          </a:p>
        </p:txBody>
      </p:sp>
    </p:spTree>
    <p:extLst>
      <p:ext uri="{BB962C8B-B14F-4D97-AF65-F5344CB8AC3E}">
        <p14:creationId xmlns:p14="http://schemas.microsoft.com/office/powerpoint/2010/main" val="170890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0"/>
    </mc:Choice>
    <mc:Fallback xmlns="">
      <p:transition spd="slow" advTm="16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DC644-F0B0-8EB0-C154-7E36E0BD0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4891E-9D45-62C4-77C1-DF17CA34C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659CF92-1269-41D0-A012-08EDE3F07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94" y="-1"/>
            <a:ext cx="12318998" cy="685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E988E3-63FF-40E0-9CA6-942FED4F48C9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16:2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049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3BC3C62-5046-4789-BCFA-7C3B2E071B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6345A5-493E-6EBF-FA38-68FAB5800819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Inter"/>
              </a:rPr>
              <a:t>4</a:t>
            </a:r>
            <a:r>
              <a:rPr lang="bo-CN" sz="6000" dirty="0">
                <a:solidFill>
                  <a:srgbClr val="121212"/>
                </a:solidFill>
                <a:latin typeface="Inter"/>
              </a:rPr>
              <a:t>དེ་ནས་ཨབ་རམ་དང་ཧ་གར་གཉིས་ལུས་འབྲེལ་བྱས་པས་ཧ་གར་ལ་མངལ་ཆགས་པ༌དང༌། ཧ་གར་གྱིས་རང་ལ་མངལ་སྦྲུམ་པ་ཤེས༌རྗེས། རང་གི་བདག་མོར་མཐོང་ཆུང་བྱས༌སོ།། 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0C249-9B24-8DA3-4CC1-690C757BDD7C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4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And he slept with Hagar, and she conceived. But when Hagar realized that she was pregnant, she began to despise her mistress.</a:t>
            </a:r>
            <a:endParaRPr lang="en-US" sz="4400" dirty="0">
              <a:solidFill>
                <a:srgbClr val="121212"/>
              </a:solidFill>
              <a:latin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697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2"/>
    </mc:Choice>
    <mc:Fallback xmlns="">
      <p:transition spd="slow" advTm="8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5125</TotalTime>
  <Words>1217</Words>
  <Application>Microsoft Office PowerPoint</Application>
  <PresentationFormat>Widescreen</PresentationFormat>
  <Paragraphs>78</Paragraphs>
  <Slides>28</Slides>
  <Notes>13</Notes>
  <HiddenSlides>0</HiddenSlides>
  <MMClips>14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Aptos</vt:lpstr>
      <vt:lpstr>Arial</vt:lpstr>
      <vt:lpstr>Calibri</vt:lpstr>
      <vt:lpstr>Calibri Light</vt:lpstr>
      <vt:lpstr>Inter</vt:lpstr>
      <vt:lpstr>Microsoft Himalaya </vt:lpstr>
      <vt:lpstr>PT Serif</vt:lpstr>
      <vt:lpstr>Segoe UI</vt:lpstr>
      <vt:lpstr>Symbol</vt:lpstr>
      <vt:lpstr>Times New Roman</vt:lpstr>
      <vt:lpstr>Office Theme</vt:lpstr>
      <vt:lpstr>05-5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17</cp:revision>
  <dcterms:created xsi:type="dcterms:W3CDTF">2021-05-23T06:28:46Z</dcterms:created>
  <dcterms:modified xsi:type="dcterms:W3CDTF">2025-03-17T04:26:28Z</dcterms:modified>
</cp:coreProperties>
</file>