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0" r:id="rId2"/>
    <p:sldId id="282" r:id="rId3"/>
    <p:sldId id="256" r:id="rId4"/>
    <p:sldId id="283" r:id="rId5"/>
    <p:sldId id="257" r:id="rId6"/>
    <p:sldId id="284" r:id="rId7"/>
    <p:sldId id="258" r:id="rId8"/>
    <p:sldId id="285" r:id="rId9"/>
    <p:sldId id="259" r:id="rId10"/>
    <p:sldId id="286" r:id="rId11"/>
    <p:sldId id="260" r:id="rId12"/>
    <p:sldId id="287" r:id="rId13"/>
    <p:sldId id="261" r:id="rId14"/>
    <p:sldId id="288" r:id="rId15"/>
    <p:sldId id="262" r:id="rId16"/>
    <p:sldId id="289" r:id="rId17"/>
    <p:sldId id="263" r:id="rId18"/>
    <p:sldId id="290" r:id="rId19"/>
    <p:sldId id="264" r:id="rId20"/>
    <p:sldId id="291" r:id="rId21"/>
    <p:sldId id="265" r:id="rId22"/>
    <p:sldId id="292" r:id="rId23"/>
    <p:sldId id="271" r:id="rId24"/>
    <p:sldId id="293" r:id="rId25"/>
    <p:sldId id="266" r:id="rId26"/>
    <p:sldId id="294" r:id="rId27"/>
    <p:sldId id="267" r:id="rId28"/>
    <p:sldId id="295" r:id="rId29"/>
    <p:sldId id="268" r:id="rId30"/>
    <p:sldId id="296" r:id="rId31"/>
    <p:sldId id="269" r:id="rId32"/>
    <p:sldId id="297" r:id="rId33"/>
    <p:sldId id="270"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CA073-6149-4603-923B-EECB2219B099}" v="52" dt="2024-08-14T07:18:53.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45" autoAdjust="0"/>
  </p:normalViewPr>
  <p:slideViewPr>
    <p:cSldViewPr snapToGrid="0">
      <p:cViewPr varScale="1">
        <p:scale>
          <a:sx n="98" d="100"/>
          <a:sy n="98"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0A3CA073-6149-4603-923B-EECB2219B099}"/>
    <pc:docChg chg="undo custSel addSld delSld modSld">
      <pc:chgData name="Alfred Smith" userId="3c60a3631c0db8ad" providerId="LiveId" clId="{0A3CA073-6149-4603-923B-EECB2219B099}" dt="2024-08-14T07:18:53.900" v="130"/>
      <pc:docMkLst>
        <pc:docMk/>
      </pc:docMkLst>
      <pc:sldChg chg="addSp delSp modSp mod delAnim modNotesTx">
        <pc:chgData name="Alfred Smith" userId="3c60a3631c0db8ad" providerId="LiveId" clId="{0A3CA073-6149-4603-923B-EECB2219B099}" dt="2024-08-12T11:57:31.299" v="94" actId="20577"/>
        <pc:sldMkLst>
          <pc:docMk/>
          <pc:sldMk cId="2627783258" sldId="256"/>
        </pc:sldMkLst>
        <pc:spChg chg="del">
          <ac:chgData name="Alfred Smith" userId="3c60a3631c0db8ad" providerId="LiveId" clId="{0A3CA073-6149-4603-923B-EECB2219B099}" dt="2024-08-12T11:53:00.547" v="69" actId="21"/>
          <ac:spMkLst>
            <pc:docMk/>
            <pc:sldMk cId="2627783258" sldId="256"/>
            <ac:spMk id="3" creationId="{680F035E-483D-0BA0-15EB-289AFF067AFF}"/>
          </ac:spMkLst>
        </pc:spChg>
        <pc:spChg chg="add mod">
          <ac:chgData name="Alfred Smith" userId="3c60a3631c0db8ad" providerId="LiveId" clId="{0A3CA073-6149-4603-923B-EECB2219B099}" dt="2024-08-12T11:53:11.810" v="72"/>
          <ac:spMkLst>
            <pc:docMk/>
            <pc:sldMk cId="2627783258" sldId="256"/>
            <ac:spMk id="5" creationId="{EE2AC625-9141-A801-F431-DD5F79396320}"/>
          </ac:spMkLst>
        </pc:spChg>
        <pc:spChg chg="add mod">
          <ac:chgData name="Alfred Smith" userId="3c60a3631c0db8ad" providerId="LiveId" clId="{0A3CA073-6149-4603-923B-EECB2219B099}" dt="2024-08-12T11:53:11.810" v="72"/>
          <ac:spMkLst>
            <pc:docMk/>
            <pc:sldMk cId="2627783258" sldId="256"/>
            <ac:spMk id="6" creationId="{8E38EA21-D5CA-8335-ED0A-3EE287A570D2}"/>
          </ac:spMkLst>
        </pc:spChg>
        <pc:picChg chg="del">
          <ac:chgData name="Alfred Smith" userId="3c60a3631c0db8ad" providerId="LiveId" clId="{0A3CA073-6149-4603-923B-EECB2219B099}" dt="2024-08-12T11:53:00.547" v="69" actId="21"/>
          <ac:picMkLst>
            <pc:docMk/>
            <pc:sldMk cId="2627783258" sldId="256"/>
            <ac:picMk id="2" creationId="{872AD471-92A1-4B96-9472-F98422B96B22}"/>
          </ac:picMkLst>
        </pc:picChg>
        <pc:picChg chg="del">
          <ac:chgData name="Alfred Smith" userId="3c60a3631c0db8ad" providerId="LiveId" clId="{0A3CA073-6149-4603-923B-EECB2219B099}" dt="2024-08-12T11:53:00.547" v="69" actId="21"/>
          <ac:picMkLst>
            <pc:docMk/>
            <pc:sldMk cId="2627783258" sldId="256"/>
            <ac:picMk id="4" creationId="{34857BBD-2A83-A653-5994-5395821F810B}"/>
          </ac:picMkLst>
        </pc:picChg>
      </pc:sldChg>
      <pc:sldChg chg="addSp delSp modSp mod modNotesTx">
        <pc:chgData name="Alfred Smith" userId="3c60a3631c0db8ad" providerId="LiveId" clId="{0A3CA073-6149-4603-923B-EECB2219B099}" dt="2024-08-12T11:57:36.360" v="95" actId="20577"/>
        <pc:sldMkLst>
          <pc:docMk/>
          <pc:sldMk cId="1210953393" sldId="257"/>
        </pc:sldMkLst>
        <pc:spChg chg="add mod">
          <ac:chgData name="Alfred Smith" userId="3c60a3631c0db8ad" providerId="LiveId" clId="{0A3CA073-6149-4603-923B-EECB2219B099}" dt="2024-08-12T11:54:06.961" v="81"/>
          <ac:spMkLst>
            <pc:docMk/>
            <pc:sldMk cId="1210953393" sldId="257"/>
            <ac:spMk id="2" creationId="{6ECABBDC-4092-3D25-7C12-F29A19FDA851}"/>
          </ac:spMkLst>
        </pc:spChg>
        <pc:spChg chg="add del mod">
          <ac:chgData name="Alfred Smith" userId="3c60a3631c0db8ad" providerId="LiveId" clId="{0A3CA073-6149-4603-923B-EECB2219B099}" dt="2024-08-12T11:54:06.049" v="80" actId="478"/>
          <ac:spMkLst>
            <pc:docMk/>
            <pc:sldMk cId="1210953393" sldId="257"/>
            <ac:spMk id="4" creationId="{EE2AC625-9141-A801-F431-DD5F79396320}"/>
          </ac:spMkLst>
        </pc:spChg>
        <pc:spChg chg="add mod">
          <ac:chgData name="Alfred Smith" userId="3c60a3631c0db8ad" providerId="LiveId" clId="{0A3CA073-6149-4603-923B-EECB2219B099}" dt="2024-08-12T11:54:06.961" v="81"/>
          <ac:spMkLst>
            <pc:docMk/>
            <pc:sldMk cId="1210953393" sldId="257"/>
            <ac:spMk id="5" creationId="{1AE2D918-B3CA-3651-7631-2BC604050B0C}"/>
          </ac:spMkLst>
        </pc:spChg>
        <pc:spChg chg="del">
          <ac:chgData name="Alfred Smith" userId="3c60a3631c0db8ad" providerId="LiveId" clId="{0A3CA073-6149-4603-923B-EECB2219B099}" dt="2024-08-12T11:52:49.191" v="65" actId="21"/>
          <ac:spMkLst>
            <pc:docMk/>
            <pc:sldMk cId="1210953393" sldId="257"/>
            <ac:spMk id="14" creationId="{254609D6-F222-49A3-89D8-B8A080DFEC19}"/>
          </ac:spMkLst>
        </pc:spChg>
        <pc:picChg chg="del">
          <ac:chgData name="Alfred Smith" userId="3c60a3631c0db8ad" providerId="LiveId" clId="{0A3CA073-6149-4603-923B-EECB2219B099}" dt="2024-08-12T11:52:49.191" v="65" actId="21"/>
          <ac:picMkLst>
            <pc:docMk/>
            <pc:sldMk cId="1210953393" sldId="257"/>
            <ac:picMk id="3" creationId="{2CE67C04-93DB-33FF-460A-3B4F3670B474}"/>
          </ac:picMkLst>
        </pc:picChg>
      </pc:sldChg>
      <pc:sldChg chg="addSp delSp modSp mod modNotesTx">
        <pc:chgData name="Alfred Smith" userId="3c60a3631c0db8ad" providerId="LiveId" clId="{0A3CA073-6149-4603-923B-EECB2219B099}" dt="2024-08-12T11:57:39.861" v="96" actId="20577"/>
        <pc:sldMkLst>
          <pc:docMk/>
          <pc:sldMk cId="3407057487" sldId="258"/>
        </pc:sldMkLst>
        <pc:spChg chg="add mod">
          <ac:chgData name="Alfred Smith" userId="3c60a3631c0db8ad" providerId="LiveId" clId="{0A3CA073-6149-4603-923B-EECB2219B099}" dt="2024-08-12T11:54:26.420" v="83"/>
          <ac:spMkLst>
            <pc:docMk/>
            <pc:sldMk cId="3407057487" sldId="258"/>
            <ac:spMk id="3" creationId="{A19D5782-B7C9-A394-36EE-40B5AAC4D551}"/>
          </ac:spMkLst>
        </pc:spChg>
        <pc:spChg chg="add del mod">
          <ac:chgData name="Alfred Smith" userId="3c60a3631c0db8ad" providerId="LiveId" clId="{0A3CA073-6149-4603-923B-EECB2219B099}" dt="2024-08-12T11:54:25.810" v="82" actId="478"/>
          <ac:spMkLst>
            <pc:docMk/>
            <pc:sldMk cId="3407057487" sldId="258"/>
            <ac:spMk id="4" creationId="{EE2AC625-9141-A801-F431-DD5F79396320}"/>
          </ac:spMkLst>
        </pc:spChg>
        <pc:spChg chg="add mod">
          <ac:chgData name="Alfred Smith" userId="3c60a3631c0db8ad" providerId="LiveId" clId="{0A3CA073-6149-4603-923B-EECB2219B099}" dt="2024-08-12T11:54:26.420" v="83"/>
          <ac:spMkLst>
            <pc:docMk/>
            <pc:sldMk cId="3407057487" sldId="258"/>
            <ac:spMk id="6" creationId="{E83180C4-3B18-B90B-2CAE-87A25EDC6FED}"/>
          </ac:spMkLst>
        </pc:spChg>
        <pc:spChg chg="del">
          <ac:chgData name="Alfred Smith" userId="3c60a3631c0db8ad" providerId="LiveId" clId="{0A3CA073-6149-4603-923B-EECB2219B099}" dt="2024-08-12T11:52:34.710" v="61" actId="21"/>
          <ac:spMkLst>
            <pc:docMk/>
            <pc:sldMk cId="3407057487" sldId="258"/>
            <ac:spMk id="12" creationId="{0DC3951B-167A-4976-B338-0F4E39F783EC}"/>
          </ac:spMkLst>
        </pc:spChg>
        <pc:picChg chg="del mod">
          <ac:chgData name="Alfred Smith" userId="3c60a3631c0db8ad" providerId="LiveId" clId="{0A3CA073-6149-4603-923B-EECB2219B099}" dt="2024-08-12T11:52:34.710" v="61" actId="21"/>
          <ac:picMkLst>
            <pc:docMk/>
            <pc:sldMk cId="3407057487" sldId="258"/>
            <ac:picMk id="5" creationId="{18009687-21A7-40A4-B7C0-B2C69687D052}"/>
          </ac:picMkLst>
        </pc:picChg>
      </pc:sldChg>
      <pc:sldChg chg="addSp delSp modSp mod modNotesTx">
        <pc:chgData name="Alfred Smith" userId="3c60a3631c0db8ad" providerId="LiveId" clId="{0A3CA073-6149-4603-923B-EECB2219B099}" dt="2024-08-12T11:57:44.178" v="97" actId="20577"/>
        <pc:sldMkLst>
          <pc:docMk/>
          <pc:sldMk cId="2206157321" sldId="259"/>
        </pc:sldMkLst>
        <pc:spChg chg="add del mod">
          <ac:chgData name="Alfred Smith" userId="3c60a3631c0db8ad" providerId="LiveId" clId="{0A3CA073-6149-4603-923B-EECB2219B099}" dt="2024-08-12T11:54:39.061" v="84" actId="478"/>
          <ac:spMkLst>
            <pc:docMk/>
            <pc:sldMk cId="2206157321" sldId="259"/>
            <ac:spMk id="2" creationId="{EE2AC625-9141-A801-F431-DD5F79396320}"/>
          </ac:spMkLst>
        </pc:spChg>
        <pc:spChg chg="add mod">
          <ac:chgData name="Alfred Smith" userId="3c60a3631c0db8ad" providerId="LiveId" clId="{0A3CA073-6149-4603-923B-EECB2219B099}" dt="2024-08-12T11:54:39.878" v="85"/>
          <ac:spMkLst>
            <pc:docMk/>
            <pc:sldMk cId="2206157321" sldId="259"/>
            <ac:spMk id="5" creationId="{4810235C-7F9E-F5DA-D71B-E981A459B099}"/>
          </ac:spMkLst>
        </pc:spChg>
        <pc:spChg chg="add mod">
          <ac:chgData name="Alfred Smith" userId="3c60a3631c0db8ad" providerId="LiveId" clId="{0A3CA073-6149-4603-923B-EECB2219B099}" dt="2024-08-12T11:54:39.878" v="85"/>
          <ac:spMkLst>
            <pc:docMk/>
            <pc:sldMk cId="2206157321" sldId="259"/>
            <ac:spMk id="6" creationId="{8AB1BAF0-E117-965B-FC21-32A14EB0EF4C}"/>
          </ac:spMkLst>
        </pc:spChg>
        <pc:spChg chg="del">
          <ac:chgData name="Alfred Smith" userId="3c60a3631c0db8ad" providerId="LiveId" clId="{0A3CA073-6149-4603-923B-EECB2219B099}" dt="2024-08-12T11:52:22.936" v="56" actId="21"/>
          <ac:spMkLst>
            <pc:docMk/>
            <pc:sldMk cId="2206157321" sldId="259"/>
            <ac:spMk id="12" creationId="{55799B04-E44B-4CD5-81F3-1F26DA3C4138}"/>
          </ac:spMkLst>
        </pc:spChg>
        <pc:picChg chg="del">
          <ac:chgData name="Alfred Smith" userId="3c60a3631c0db8ad" providerId="LiveId" clId="{0A3CA073-6149-4603-923B-EECB2219B099}" dt="2024-08-12T11:52:22.936" v="56" actId="21"/>
          <ac:picMkLst>
            <pc:docMk/>
            <pc:sldMk cId="2206157321" sldId="259"/>
            <ac:picMk id="3" creationId="{5B09C7A2-C087-8788-F17C-5C1A25787451}"/>
          </ac:picMkLst>
        </pc:picChg>
      </pc:sldChg>
      <pc:sldChg chg="addSp delSp modSp mod modNotesTx">
        <pc:chgData name="Alfred Smith" userId="3c60a3631c0db8ad" providerId="LiveId" clId="{0A3CA073-6149-4603-923B-EECB2219B099}" dt="2024-08-12T11:57:47.877" v="98" actId="20577"/>
        <pc:sldMkLst>
          <pc:docMk/>
          <pc:sldMk cId="197245435" sldId="260"/>
        </pc:sldMkLst>
        <pc:spChg chg="add mod">
          <ac:chgData name="Alfred Smith" userId="3c60a3631c0db8ad" providerId="LiveId" clId="{0A3CA073-6149-4603-923B-EECB2219B099}" dt="2024-08-12T11:54:57.894" v="87"/>
          <ac:spMkLst>
            <pc:docMk/>
            <pc:sldMk cId="197245435" sldId="260"/>
            <ac:spMk id="3" creationId="{D40D039D-1056-05FC-7FB8-7FE61E08040D}"/>
          </ac:spMkLst>
        </pc:spChg>
        <pc:spChg chg="add del mod">
          <ac:chgData name="Alfred Smith" userId="3c60a3631c0db8ad" providerId="LiveId" clId="{0A3CA073-6149-4603-923B-EECB2219B099}" dt="2024-08-12T11:54:57.338" v="86" actId="478"/>
          <ac:spMkLst>
            <pc:docMk/>
            <pc:sldMk cId="197245435" sldId="260"/>
            <ac:spMk id="4" creationId="{EE2AC625-9141-A801-F431-DD5F79396320}"/>
          </ac:spMkLst>
        </pc:spChg>
        <pc:spChg chg="add mod">
          <ac:chgData name="Alfred Smith" userId="3c60a3631c0db8ad" providerId="LiveId" clId="{0A3CA073-6149-4603-923B-EECB2219B099}" dt="2024-08-12T11:54:57.894" v="87"/>
          <ac:spMkLst>
            <pc:docMk/>
            <pc:sldMk cId="197245435" sldId="260"/>
            <ac:spMk id="6" creationId="{A96421E7-B263-EEF6-A17F-D55524FDDC4F}"/>
          </ac:spMkLst>
        </pc:spChg>
        <pc:spChg chg="add del">
          <ac:chgData name="Alfred Smith" userId="3c60a3631c0db8ad" providerId="LiveId" clId="{0A3CA073-6149-4603-923B-EECB2219B099}" dt="2024-08-12T11:52:12.399" v="52" actId="21"/>
          <ac:spMkLst>
            <pc:docMk/>
            <pc:sldMk cId="197245435" sldId="260"/>
            <ac:spMk id="12" creationId="{7D5659B5-E504-4F1D-B396-32359131D50B}"/>
          </ac:spMkLst>
        </pc:spChg>
        <pc:picChg chg="del">
          <ac:chgData name="Alfred Smith" userId="3c60a3631c0db8ad" providerId="LiveId" clId="{0A3CA073-6149-4603-923B-EECB2219B099}" dt="2024-08-12T11:52:12.399" v="52" actId="21"/>
          <ac:picMkLst>
            <pc:docMk/>
            <pc:sldMk cId="197245435" sldId="260"/>
            <ac:picMk id="5" creationId="{5192053F-77F9-43BC-ACC4-8D5B8525F895}"/>
          </ac:picMkLst>
        </pc:picChg>
      </pc:sldChg>
      <pc:sldChg chg="addSp delSp modSp mod modNotesTx">
        <pc:chgData name="Alfred Smith" userId="3c60a3631c0db8ad" providerId="LiveId" clId="{0A3CA073-6149-4603-923B-EECB2219B099}" dt="2024-08-12T11:57:52.032" v="99" actId="20577"/>
        <pc:sldMkLst>
          <pc:docMk/>
          <pc:sldMk cId="4172785244" sldId="261"/>
        </pc:sldMkLst>
        <pc:spChg chg="add del mod">
          <ac:chgData name="Alfred Smith" userId="3c60a3631c0db8ad" providerId="LiveId" clId="{0A3CA073-6149-4603-923B-EECB2219B099}" dt="2024-08-12T11:55:11.880" v="88" actId="478"/>
          <ac:spMkLst>
            <pc:docMk/>
            <pc:sldMk cId="4172785244" sldId="261"/>
            <ac:spMk id="2" creationId="{EE2AC625-9141-A801-F431-DD5F79396320}"/>
          </ac:spMkLst>
        </pc:spChg>
        <pc:spChg chg="add mod">
          <ac:chgData name="Alfred Smith" userId="3c60a3631c0db8ad" providerId="LiveId" clId="{0A3CA073-6149-4603-923B-EECB2219B099}" dt="2024-08-12T11:55:13.081" v="89"/>
          <ac:spMkLst>
            <pc:docMk/>
            <pc:sldMk cId="4172785244" sldId="261"/>
            <ac:spMk id="5" creationId="{8F521790-109B-34E1-6923-708F6AFECA02}"/>
          </ac:spMkLst>
        </pc:spChg>
        <pc:spChg chg="add mod">
          <ac:chgData name="Alfred Smith" userId="3c60a3631c0db8ad" providerId="LiveId" clId="{0A3CA073-6149-4603-923B-EECB2219B099}" dt="2024-08-12T11:55:13.081" v="89"/>
          <ac:spMkLst>
            <pc:docMk/>
            <pc:sldMk cId="4172785244" sldId="261"/>
            <ac:spMk id="6" creationId="{F5AF7C08-1FE8-5063-CAC4-254DC175F77B}"/>
          </ac:spMkLst>
        </pc:spChg>
        <pc:spChg chg="add del">
          <ac:chgData name="Alfred Smith" userId="3c60a3631c0db8ad" providerId="LiveId" clId="{0A3CA073-6149-4603-923B-EECB2219B099}" dt="2024-08-12T11:51:57.041" v="46" actId="21"/>
          <ac:spMkLst>
            <pc:docMk/>
            <pc:sldMk cId="4172785244" sldId="261"/>
            <ac:spMk id="12" creationId="{A53ABD04-658A-4C5D-8E94-DF7B9C59D156}"/>
          </ac:spMkLst>
        </pc:spChg>
        <pc:picChg chg="del">
          <ac:chgData name="Alfred Smith" userId="3c60a3631c0db8ad" providerId="LiveId" clId="{0A3CA073-6149-4603-923B-EECB2219B099}" dt="2024-08-12T11:51:57.041" v="46" actId="21"/>
          <ac:picMkLst>
            <pc:docMk/>
            <pc:sldMk cId="4172785244" sldId="261"/>
            <ac:picMk id="4" creationId="{84B7CE16-BC09-B507-0D64-7AFEA58FBDB0}"/>
          </ac:picMkLst>
        </pc:picChg>
      </pc:sldChg>
      <pc:sldChg chg="addSp delSp modSp mod modNotesTx">
        <pc:chgData name="Alfred Smith" userId="3c60a3631c0db8ad" providerId="LiveId" clId="{0A3CA073-6149-4603-923B-EECB2219B099}" dt="2024-08-12T11:57:55.754" v="100" actId="20577"/>
        <pc:sldMkLst>
          <pc:docMk/>
          <pc:sldMk cId="1030460975" sldId="262"/>
        </pc:sldMkLst>
        <pc:spChg chg="add mod">
          <ac:chgData name="Alfred Smith" userId="3c60a3631c0db8ad" providerId="LiveId" clId="{0A3CA073-6149-4603-923B-EECB2219B099}" dt="2024-08-12T11:55:26.173" v="91"/>
          <ac:spMkLst>
            <pc:docMk/>
            <pc:sldMk cId="1030460975" sldId="262"/>
            <ac:spMk id="2" creationId="{77454003-B914-FC01-8539-D59DBA1F5D87}"/>
          </ac:spMkLst>
        </pc:spChg>
        <pc:spChg chg="add del mod">
          <ac:chgData name="Alfred Smith" userId="3c60a3631c0db8ad" providerId="LiveId" clId="{0A3CA073-6149-4603-923B-EECB2219B099}" dt="2024-08-12T11:55:25.177" v="90" actId="478"/>
          <ac:spMkLst>
            <pc:docMk/>
            <pc:sldMk cId="1030460975" sldId="262"/>
            <ac:spMk id="4" creationId="{EE2AC625-9141-A801-F431-DD5F79396320}"/>
          </ac:spMkLst>
        </pc:spChg>
        <pc:spChg chg="add mod">
          <ac:chgData name="Alfred Smith" userId="3c60a3631c0db8ad" providerId="LiveId" clId="{0A3CA073-6149-4603-923B-EECB2219B099}" dt="2024-08-12T11:55:26.173" v="91"/>
          <ac:spMkLst>
            <pc:docMk/>
            <pc:sldMk cId="1030460975" sldId="262"/>
            <ac:spMk id="5" creationId="{3C944856-9A32-8A78-F2FD-F3FF5418A40E}"/>
          </ac:spMkLst>
        </pc:spChg>
        <pc:spChg chg="del">
          <ac:chgData name="Alfred Smith" userId="3c60a3631c0db8ad" providerId="LiveId" clId="{0A3CA073-6149-4603-923B-EECB2219B099}" dt="2024-08-12T11:51:35.413" v="40" actId="21"/>
          <ac:spMkLst>
            <pc:docMk/>
            <pc:sldMk cId="1030460975" sldId="262"/>
            <ac:spMk id="12" creationId="{57D1CB13-F720-49A6-BA4B-D36FFEA20641}"/>
          </ac:spMkLst>
        </pc:spChg>
        <pc:picChg chg="del">
          <ac:chgData name="Alfred Smith" userId="3c60a3631c0db8ad" providerId="LiveId" clId="{0A3CA073-6149-4603-923B-EECB2219B099}" dt="2024-08-12T11:51:35.413" v="40" actId="21"/>
          <ac:picMkLst>
            <pc:docMk/>
            <pc:sldMk cId="1030460975" sldId="262"/>
            <ac:picMk id="3" creationId="{570F4790-E393-97F7-6C06-5E7D61C170EC}"/>
          </ac:picMkLst>
        </pc:picChg>
      </pc:sldChg>
      <pc:sldChg chg="addSp delSp modSp mod modNotesTx">
        <pc:chgData name="Alfred Smith" userId="3c60a3631c0db8ad" providerId="LiveId" clId="{0A3CA073-6149-4603-923B-EECB2219B099}" dt="2024-08-12T11:58:00.683" v="101" actId="20577"/>
        <pc:sldMkLst>
          <pc:docMk/>
          <pc:sldMk cId="437453390" sldId="263"/>
        </pc:sldMkLst>
        <pc:spChg chg="add del mod">
          <ac:chgData name="Alfred Smith" userId="3c60a3631c0db8ad" providerId="LiveId" clId="{0A3CA073-6149-4603-923B-EECB2219B099}" dt="2024-08-12T11:55:40.336" v="92" actId="478"/>
          <ac:spMkLst>
            <pc:docMk/>
            <pc:sldMk cId="437453390" sldId="263"/>
            <ac:spMk id="2" creationId="{EE2AC625-9141-A801-F431-DD5F79396320}"/>
          </ac:spMkLst>
        </pc:spChg>
        <pc:spChg chg="add mod">
          <ac:chgData name="Alfred Smith" userId="3c60a3631c0db8ad" providerId="LiveId" clId="{0A3CA073-6149-4603-923B-EECB2219B099}" dt="2024-08-12T11:55:41.404" v="93"/>
          <ac:spMkLst>
            <pc:docMk/>
            <pc:sldMk cId="437453390" sldId="263"/>
            <ac:spMk id="3" creationId="{9DF55895-D738-618E-BA1F-74F6539DB2C3}"/>
          </ac:spMkLst>
        </pc:spChg>
        <pc:spChg chg="add mod">
          <ac:chgData name="Alfred Smith" userId="3c60a3631c0db8ad" providerId="LiveId" clId="{0A3CA073-6149-4603-923B-EECB2219B099}" dt="2024-08-12T11:55:41.404" v="93"/>
          <ac:spMkLst>
            <pc:docMk/>
            <pc:sldMk cId="437453390" sldId="263"/>
            <ac:spMk id="5" creationId="{CB7A79EF-43A4-3477-F99D-1F1F5FCC916D}"/>
          </ac:spMkLst>
        </pc:spChg>
        <pc:spChg chg="del">
          <ac:chgData name="Alfred Smith" userId="3c60a3631c0db8ad" providerId="LiveId" clId="{0A3CA073-6149-4603-923B-EECB2219B099}" dt="2024-08-12T11:51:25.518" v="36" actId="21"/>
          <ac:spMkLst>
            <pc:docMk/>
            <pc:sldMk cId="437453390" sldId="263"/>
            <ac:spMk id="12" creationId="{09D20582-6328-4B71-BBD3-618A9EC3F36D}"/>
          </ac:spMkLst>
        </pc:spChg>
        <pc:picChg chg="del">
          <ac:chgData name="Alfred Smith" userId="3c60a3631c0db8ad" providerId="LiveId" clId="{0A3CA073-6149-4603-923B-EECB2219B099}" dt="2024-08-12T11:51:25.518" v="36" actId="21"/>
          <ac:picMkLst>
            <pc:docMk/>
            <pc:sldMk cId="437453390" sldId="263"/>
            <ac:picMk id="4" creationId="{5550A0D1-B2AD-40E3-802C-D4844165DB2E}"/>
          </ac:picMkLst>
        </pc:picChg>
      </pc:sldChg>
      <pc:sldChg chg="addSp delSp modSp mod modNotesTx">
        <pc:chgData name="Alfred Smith" userId="3c60a3631c0db8ad" providerId="LiveId" clId="{0A3CA073-6149-4603-923B-EECB2219B099}" dt="2024-08-12T11:59:04.619" v="112"/>
        <pc:sldMkLst>
          <pc:docMk/>
          <pc:sldMk cId="2001309583" sldId="264"/>
        </pc:sldMkLst>
        <pc:spChg chg="add mod">
          <ac:chgData name="Alfred Smith" userId="3c60a3631c0db8ad" providerId="LiveId" clId="{0A3CA073-6149-4603-923B-EECB2219B099}" dt="2024-08-12T11:59:04.619" v="112"/>
          <ac:spMkLst>
            <pc:docMk/>
            <pc:sldMk cId="2001309583" sldId="264"/>
            <ac:spMk id="3" creationId="{7F360F7A-F7F1-54DD-6A97-A8046CBDDD26}"/>
          </ac:spMkLst>
        </pc:spChg>
        <pc:spChg chg="add del mod">
          <ac:chgData name="Alfred Smith" userId="3c60a3631c0db8ad" providerId="LiveId" clId="{0A3CA073-6149-4603-923B-EECB2219B099}" dt="2024-08-12T11:59:03.563" v="111" actId="478"/>
          <ac:spMkLst>
            <pc:docMk/>
            <pc:sldMk cId="2001309583" sldId="264"/>
            <ac:spMk id="4" creationId="{EE2AC625-9141-A801-F431-DD5F79396320}"/>
          </ac:spMkLst>
        </pc:spChg>
        <pc:spChg chg="add mod">
          <ac:chgData name="Alfred Smith" userId="3c60a3631c0db8ad" providerId="LiveId" clId="{0A3CA073-6149-4603-923B-EECB2219B099}" dt="2024-08-12T11:59:04.619" v="112"/>
          <ac:spMkLst>
            <pc:docMk/>
            <pc:sldMk cId="2001309583" sldId="264"/>
            <ac:spMk id="6" creationId="{CB51C77C-8E33-D971-7479-6A430F1A190C}"/>
          </ac:spMkLst>
        </pc:spChg>
        <pc:spChg chg="del">
          <ac:chgData name="Alfred Smith" userId="3c60a3631c0db8ad" providerId="LiveId" clId="{0A3CA073-6149-4603-923B-EECB2219B099}" dt="2024-08-12T11:51:12.636" v="32" actId="21"/>
          <ac:spMkLst>
            <pc:docMk/>
            <pc:sldMk cId="2001309583" sldId="264"/>
            <ac:spMk id="12" creationId="{572CC9C3-D6F9-40BA-9AFE-EE22A152047B}"/>
          </ac:spMkLst>
        </pc:spChg>
        <pc:picChg chg="del">
          <ac:chgData name="Alfred Smith" userId="3c60a3631c0db8ad" providerId="LiveId" clId="{0A3CA073-6149-4603-923B-EECB2219B099}" dt="2024-08-12T11:51:12.636" v="32" actId="21"/>
          <ac:picMkLst>
            <pc:docMk/>
            <pc:sldMk cId="2001309583" sldId="264"/>
            <ac:picMk id="5" creationId="{ED738643-FE5A-18FA-B657-6B05D8046ED9}"/>
          </ac:picMkLst>
        </pc:picChg>
      </pc:sldChg>
      <pc:sldChg chg="addSp delSp modSp mod modNotesTx">
        <pc:chgData name="Alfred Smith" userId="3c60a3631c0db8ad" providerId="LiveId" clId="{0A3CA073-6149-4603-923B-EECB2219B099}" dt="2024-08-12T11:59:16.104" v="114"/>
        <pc:sldMkLst>
          <pc:docMk/>
          <pc:sldMk cId="3259102853" sldId="265"/>
        </pc:sldMkLst>
        <pc:spChg chg="add del mod">
          <ac:chgData name="Alfred Smith" userId="3c60a3631c0db8ad" providerId="LiveId" clId="{0A3CA073-6149-4603-923B-EECB2219B099}" dt="2024-08-12T11:59:14.839" v="113" actId="478"/>
          <ac:spMkLst>
            <pc:docMk/>
            <pc:sldMk cId="3259102853" sldId="265"/>
            <ac:spMk id="2" creationId="{EE2AC625-9141-A801-F431-DD5F79396320}"/>
          </ac:spMkLst>
        </pc:spChg>
        <pc:spChg chg="add mod">
          <ac:chgData name="Alfred Smith" userId="3c60a3631c0db8ad" providerId="LiveId" clId="{0A3CA073-6149-4603-923B-EECB2219B099}" dt="2024-08-12T11:59:16.104" v="114"/>
          <ac:spMkLst>
            <pc:docMk/>
            <pc:sldMk cId="3259102853" sldId="265"/>
            <ac:spMk id="3" creationId="{868381A3-CCA1-CCE2-F567-85162BD6DEA3}"/>
          </ac:spMkLst>
        </pc:spChg>
        <pc:spChg chg="add mod">
          <ac:chgData name="Alfred Smith" userId="3c60a3631c0db8ad" providerId="LiveId" clId="{0A3CA073-6149-4603-923B-EECB2219B099}" dt="2024-08-12T11:59:16.104" v="114"/>
          <ac:spMkLst>
            <pc:docMk/>
            <pc:sldMk cId="3259102853" sldId="265"/>
            <ac:spMk id="6" creationId="{4B647B11-2B6B-FEB8-CF66-0C5958DFBF5C}"/>
          </ac:spMkLst>
        </pc:spChg>
        <pc:spChg chg="del">
          <ac:chgData name="Alfred Smith" userId="3c60a3631c0db8ad" providerId="LiveId" clId="{0A3CA073-6149-4603-923B-EECB2219B099}" dt="2024-08-12T11:50:56.899" v="28" actId="21"/>
          <ac:spMkLst>
            <pc:docMk/>
            <pc:sldMk cId="3259102853" sldId="265"/>
            <ac:spMk id="12" creationId="{78EDF64F-9AB6-4B46-8E3E-7C2DBD5F3371}"/>
          </ac:spMkLst>
        </pc:spChg>
        <pc:picChg chg="del">
          <ac:chgData name="Alfred Smith" userId="3c60a3631c0db8ad" providerId="LiveId" clId="{0A3CA073-6149-4603-923B-EECB2219B099}" dt="2024-08-12T11:50:56.899" v="28" actId="21"/>
          <ac:picMkLst>
            <pc:docMk/>
            <pc:sldMk cId="3259102853" sldId="265"/>
            <ac:picMk id="5" creationId="{442426D4-758C-46B9-878C-02731743EF70}"/>
          </ac:picMkLst>
        </pc:picChg>
      </pc:sldChg>
      <pc:sldChg chg="addSp delSp modSp mod modNotesTx">
        <pc:chgData name="Alfred Smith" userId="3c60a3631c0db8ad" providerId="LiveId" clId="{0A3CA073-6149-4603-923B-EECB2219B099}" dt="2024-08-12T11:59:51.671" v="122"/>
        <pc:sldMkLst>
          <pc:docMk/>
          <pc:sldMk cId="1138459334" sldId="266"/>
        </pc:sldMkLst>
        <pc:spChg chg="add mod">
          <ac:chgData name="Alfred Smith" userId="3c60a3631c0db8ad" providerId="LiveId" clId="{0A3CA073-6149-4603-923B-EECB2219B099}" dt="2024-08-12T11:59:51.671" v="122"/>
          <ac:spMkLst>
            <pc:docMk/>
            <pc:sldMk cId="1138459334" sldId="266"/>
            <ac:spMk id="2" creationId="{D0C42FE8-5C11-7113-8D03-A8768F0BFBB1}"/>
          </ac:spMkLst>
        </pc:spChg>
        <pc:spChg chg="add del mod">
          <ac:chgData name="Alfred Smith" userId="3c60a3631c0db8ad" providerId="LiveId" clId="{0A3CA073-6149-4603-923B-EECB2219B099}" dt="2024-08-12T11:59:50.701" v="121" actId="478"/>
          <ac:spMkLst>
            <pc:docMk/>
            <pc:sldMk cId="1138459334" sldId="266"/>
            <ac:spMk id="4" creationId="{EE2AC625-9141-A801-F431-DD5F79396320}"/>
          </ac:spMkLst>
        </pc:spChg>
        <pc:spChg chg="add mod">
          <ac:chgData name="Alfred Smith" userId="3c60a3631c0db8ad" providerId="LiveId" clId="{0A3CA073-6149-4603-923B-EECB2219B099}" dt="2024-08-12T11:59:51.671" v="122"/>
          <ac:spMkLst>
            <pc:docMk/>
            <pc:sldMk cId="1138459334" sldId="266"/>
            <ac:spMk id="5" creationId="{0EF2C0DF-A591-3B0F-5A15-1D735B1DE04F}"/>
          </ac:spMkLst>
        </pc:spChg>
        <pc:spChg chg="del">
          <ac:chgData name="Alfred Smith" userId="3c60a3631c0db8ad" providerId="LiveId" clId="{0A3CA073-6149-4603-923B-EECB2219B099}" dt="2024-08-12T11:50:30.949" v="20" actId="21"/>
          <ac:spMkLst>
            <pc:docMk/>
            <pc:sldMk cId="1138459334" sldId="266"/>
            <ac:spMk id="12" creationId="{190FFF1E-4158-462E-89E1-C54DB9883A50}"/>
          </ac:spMkLst>
        </pc:spChg>
        <pc:picChg chg="del">
          <ac:chgData name="Alfred Smith" userId="3c60a3631c0db8ad" providerId="LiveId" clId="{0A3CA073-6149-4603-923B-EECB2219B099}" dt="2024-08-12T11:50:30.949" v="20" actId="21"/>
          <ac:picMkLst>
            <pc:docMk/>
            <pc:sldMk cId="1138459334" sldId="266"/>
            <ac:picMk id="3" creationId="{24F5E75B-FFA1-6931-9E8D-69079F50C683}"/>
          </ac:picMkLst>
        </pc:picChg>
      </pc:sldChg>
      <pc:sldChg chg="addSp delSp modSp mod modNotesTx">
        <pc:chgData name="Alfred Smith" userId="3c60a3631c0db8ad" providerId="LiveId" clId="{0A3CA073-6149-4603-923B-EECB2219B099}" dt="2024-08-12T12:00:01.121" v="124"/>
        <pc:sldMkLst>
          <pc:docMk/>
          <pc:sldMk cId="307208332" sldId="267"/>
        </pc:sldMkLst>
        <pc:spChg chg="add del mod">
          <ac:chgData name="Alfred Smith" userId="3c60a3631c0db8ad" providerId="LiveId" clId="{0A3CA073-6149-4603-923B-EECB2219B099}" dt="2024-08-12T12:00:00.558" v="123" actId="478"/>
          <ac:spMkLst>
            <pc:docMk/>
            <pc:sldMk cId="307208332" sldId="267"/>
            <ac:spMk id="2" creationId="{EE2AC625-9141-A801-F431-DD5F79396320}"/>
          </ac:spMkLst>
        </pc:spChg>
        <pc:spChg chg="add mod">
          <ac:chgData name="Alfred Smith" userId="3c60a3631c0db8ad" providerId="LiveId" clId="{0A3CA073-6149-4603-923B-EECB2219B099}" dt="2024-08-12T12:00:01.121" v="124"/>
          <ac:spMkLst>
            <pc:docMk/>
            <pc:sldMk cId="307208332" sldId="267"/>
            <ac:spMk id="5" creationId="{20DEFF2F-E6FE-7220-9A36-62A722089F13}"/>
          </ac:spMkLst>
        </pc:spChg>
        <pc:spChg chg="add mod">
          <ac:chgData name="Alfred Smith" userId="3c60a3631c0db8ad" providerId="LiveId" clId="{0A3CA073-6149-4603-923B-EECB2219B099}" dt="2024-08-12T12:00:01.121" v="124"/>
          <ac:spMkLst>
            <pc:docMk/>
            <pc:sldMk cId="307208332" sldId="267"/>
            <ac:spMk id="6" creationId="{70EE00D1-BD90-848C-6110-12F62F923894}"/>
          </ac:spMkLst>
        </pc:spChg>
        <pc:spChg chg="del">
          <ac:chgData name="Alfred Smith" userId="3c60a3631c0db8ad" providerId="LiveId" clId="{0A3CA073-6149-4603-923B-EECB2219B099}" dt="2024-08-12T11:50:18.891" v="16" actId="21"/>
          <ac:spMkLst>
            <pc:docMk/>
            <pc:sldMk cId="307208332" sldId="267"/>
            <ac:spMk id="12" creationId="{59F888D7-06FA-41F5-B110-BE2C9BE44304}"/>
          </ac:spMkLst>
        </pc:spChg>
        <pc:picChg chg="del">
          <ac:chgData name="Alfred Smith" userId="3c60a3631c0db8ad" providerId="LiveId" clId="{0A3CA073-6149-4603-923B-EECB2219B099}" dt="2024-08-12T11:50:18.891" v="16" actId="21"/>
          <ac:picMkLst>
            <pc:docMk/>
            <pc:sldMk cId="307208332" sldId="267"/>
            <ac:picMk id="4" creationId="{0F78982B-E597-444C-840F-D85033B7D240}"/>
          </ac:picMkLst>
        </pc:picChg>
      </pc:sldChg>
      <pc:sldChg chg="addSp delSp modSp mod modNotesTx">
        <pc:chgData name="Alfred Smith" userId="3c60a3631c0db8ad" providerId="LiveId" clId="{0A3CA073-6149-4603-923B-EECB2219B099}" dt="2024-08-12T12:00:12.036" v="126"/>
        <pc:sldMkLst>
          <pc:docMk/>
          <pc:sldMk cId="1369736968" sldId="268"/>
        </pc:sldMkLst>
        <pc:spChg chg="add del mod">
          <ac:chgData name="Alfred Smith" userId="3c60a3631c0db8ad" providerId="LiveId" clId="{0A3CA073-6149-4603-923B-EECB2219B099}" dt="2024-08-12T12:00:11.051" v="125" actId="478"/>
          <ac:spMkLst>
            <pc:docMk/>
            <pc:sldMk cId="1369736968" sldId="268"/>
            <ac:spMk id="2" creationId="{EE2AC625-9141-A801-F431-DD5F79396320}"/>
          </ac:spMkLst>
        </pc:spChg>
        <pc:spChg chg="add mod">
          <ac:chgData name="Alfred Smith" userId="3c60a3631c0db8ad" providerId="LiveId" clId="{0A3CA073-6149-4603-923B-EECB2219B099}" dt="2024-08-12T12:00:12.036" v="126"/>
          <ac:spMkLst>
            <pc:docMk/>
            <pc:sldMk cId="1369736968" sldId="268"/>
            <ac:spMk id="3" creationId="{614E7C8C-2237-6E1F-8977-A1B16B84B7F3}"/>
          </ac:spMkLst>
        </pc:spChg>
        <pc:spChg chg="add mod">
          <ac:chgData name="Alfred Smith" userId="3c60a3631c0db8ad" providerId="LiveId" clId="{0A3CA073-6149-4603-923B-EECB2219B099}" dt="2024-08-12T12:00:12.036" v="126"/>
          <ac:spMkLst>
            <pc:docMk/>
            <pc:sldMk cId="1369736968" sldId="268"/>
            <ac:spMk id="5" creationId="{215CBDE9-5734-68F6-5E57-D84E8522129A}"/>
          </ac:spMkLst>
        </pc:spChg>
        <pc:spChg chg="del">
          <ac:chgData name="Alfred Smith" userId="3c60a3631c0db8ad" providerId="LiveId" clId="{0A3CA073-6149-4603-923B-EECB2219B099}" dt="2024-08-12T11:50:06.746" v="12" actId="21"/>
          <ac:spMkLst>
            <pc:docMk/>
            <pc:sldMk cId="1369736968" sldId="268"/>
            <ac:spMk id="12" creationId="{6F48D000-3927-476C-A24B-4B366404B645}"/>
          </ac:spMkLst>
        </pc:spChg>
        <pc:picChg chg="del">
          <ac:chgData name="Alfred Smith" userId="3c60a3631c0db8ad" providerId="LiveId" clId="{0A3CA073-6149-4603-923B-EECB2219B099}" dt="2024-08-12T11:50:06.746" v="12" actId="21"/>
          <ac:picMkLst>
            <pc:docMk/>
            <pc:sldMk cId="1369736968" sldId="268"/>
            <ac:picMk id="4" creationId="{EF4DF98D-182A-4650-BBC6-BA12B9B4667D}"/>
          </ac:picMkLst>
        </pc:picChg>
      </pc:sldChg>
      <pc:sldChg chg="addSp delSp modSp mod modNotesTx">
        <pc:chgData name="Alfred Smith" userId="3c60a3631c0db8ad" providerId="LiveId" clId="{0A3CA073-6149-4603-923B-EECB2219B099}" dt="2024-08-12T12:00:25.654" v="128"/>
        <pc:sldMkLst>
          <pc:docMk/>
          <pc:sldMk cId="2141061096" sldId="269"/>
        </pc:sldMkLst>
        <pc:spChg chg="add mod">
          <ac:chgData name="Alfred Smith" userId="3c60a3631c0db8ad" providerId="LiveId" clId="{0A3CA073-6149-4603-923B-EECB2219B099}" dt="2024-08-12T12:00:25.654" v="128"/>
          <ac:spMkLst>
            <pc:docMk/>
            <pc:sldMk cId="2141061096" sldId="269"/>
            <ac:spMk id="2" creationId="{F9231A40-A49A-5664-AAAD-497C17FEE1C0}"/>
          </ac:spMkLst>
        </pc:spChg>
        <pc:spChg chg="add mod">
          <ac:chgData name="Alfred Smith" userId="3c60a3631c0db8ad" providerId="LiveId" clId="{0A3CA073-6149-4603-923B-EECB2219B099}" dt="2024-08-12T12:00:25.654" v="128"/>
          <ac:spMkLst>
            <pc:docMk/>
            <pc:sldMk cId="2141061096" sldId="269"/>
            <ac:spMk id="3" creationId="{10A06D54-8814-9B06-3C6E-6C9EB58B5021}"/>
          </ac:spMkLst>
        </pc:spChg>
        <pc:spChg chg="add del mod">
          <ac:chgData name="Alfred Smith" userId="3c60a3631c0db8ad" providerId="LiveId" clId="{0A3CA073-6149-4603-923B-EECB2219B099}" dt="2024-08-12T12:00:24.956" v="127" actId="478"/>
          <ac:spMkLst>
            <pc:docMk/>
            <pc:sldMk cId="2141061096" sldId="269"/>
            <ac:spMk id="4" creationId="{EE2AC625-9141-A801-F431-DD5F79396320}"/>
          </ac:spMkLst>
        </pc:spChg>
        <pc:spChg chg="del">
          <ac:chgData name="Alfred Smith" userId="3c60a3631c0db8ad" providerId="LiveId" clId="{0A3CA073-6149-4603-923B-EECB2219B099}" dt="2024-08-12T11:49:55.934" v="8" actId="21"/>
          <ac:spMkLst>
            <pc:docMk/>
            <pc:sldMk cId="2141061096" sldId="269"/>
            <ac:spMk id="12" creationId="{EC8ACFCB-B1D3-4B62-9C8D-0BB814BA3070}"/>
          </ac:spMkLst>
        </pc:spChg>
        <pc:picChg chg="del">
          <ac:chgData name="Alfred Smith" userId="3c60a3631c0db8ad" providerId="LiveId" clId="{0A3CA073-6149-4603-923B-EECB2219B099}" dt="2024-08-12T11:49:55.934" v="8" actId="21"/>
          <ac:picMkLst>
            <pc:docMk/>
            <pc:sldMk cId="2141061096" sldId="269"/>
            <ac:picMk id="5" creationId="{95DE749C-0920-455F-96B9-97A98D47B37C}"/>
          </ac:picMkLst>
        </pc:picChg>
      </pc:sldChg>
      <pc:sldChg chg="addSp delSp modSp mod modNotesTx">
        <pc:chgData name="Alfred Smith" userId="3c60a3631c0db8ad" providerId="LiveId" clId="{0A3CA073-6149-4603-923B-EECB2219B099}" dt="2024-08-12T11:58:36.098" v="110" actId="20577"/>
        <pc:sldMkLst>
          <pc:docMk/>
          <pc:sldMk cId="1615496510" sldId="270"/>
        </pc:sldMkLst>
        <pc:spChg chg="add mod">
          <ac:chgData name="Alfred Smith" userId="3c60a3631c0db8ad" providerId="LiveId" clId="{0A3CA073-6149-4603-923B-EECB2219B099}" dt="2024-08-12T11:49:52.525" v="7"/>
          <ac:spMkLst>
            <pc:docMk/>
            <pc:sldMk cId="1615496510" sldId="270"/>
            <ac:spMk id="4" creationId="{EE2AC625-9141-A801-F431-DD5F79396320}"/>
          </ac:spMkLst>
        </pc:spChg>
        <pc:picChg chg="del">
          <ac:chgData name="Alfred Smith" userId="3c60a3631c0db8ad" providerId="LiveId" clId="{0A3CA073-6149-4603-923B-EECB2219B099}" dt="2024-08-12T11:49:43.837" v="4" actId="21"/>
          <ac:picMkLst>
            <pc:docMk/>
            <pc:sldMk cId="1615496510" sldId="270"/>
            <ac:picMk id="3" creationId="{4BF4C88E-D0B0-4724-80E3-DB0435FEBA4C}"/>
          </ac:picMkLst>
        </pc:picChg>
      </pc:sldChg>
      <pc:sldChg chg="addSp delSp modSp mod delAnim modNotesTx">
        <pc:chgData name="Alfred Smith" userId="3c60a3631c0db8ad" providerId="LiveId" clId="{0A3CA073-6149-4603-923B-EECB2219B099}" dt="2024-08-12T11:59:36.560" v="118"/>
        <pc:sldMkLst>
          <pc:docMk/>
          <pc:sldMk cId="114710216" sldId="271"/>
        </pc:sldMkLst>
        <pc:spChg chg="del">
          <ac:chgData name="Alfred Smith" userId="3c60a3631c0db8ad" providerId="LiveId" clId="{0A3CA073-6149-4603-923B-EECB2219B099}" dt="2024-08-12T11:59:22.598" v="115" actId="478"/>
          <ac:spMkLst>
            <pc:docMk/>
            <pc:sldMk cId="114710216" sldId="271"/>
            <ac:spMk id="2" creationId="{05873642-50CA-4F6C-B086-67F335B95B52}"/>
          </ac:spMkLst>
        </pc:spChg>
        <pc:spChg chg="del">
          <ac:chgData name="Alfred Smith" userId="3c60a3631c0db8ad" providerId="LiveId" clId="{0A3CA073-6149-4603-923B-EECB2219B099}" dt="2024-08-12T11:59:22.598" v="115" actId="478"/>
          <ac:spMkLst>
            <pc:docMk/>
            <pc:sldMk cId="114710216" sldId="271"/>
            <ac:spMk id="3" creationId="{DCA1E765-6E06-48B0-9592-23289E76910A}"/>
          </ac:spMkLst>
        </pc:spChg>
        <pc:spChg chg="add del mod">
          <ac:chgData name="Alfred Smith" userId="3c60a3631c0db8ad" providerId="LiveId" clId="{0A3CA073-6149-4603-923B-EECB2219B099}" dt="2024-08-12T11:59:35.284" v="117" actId="478"/>
          <ac:spMkLst>
            <pc:docMk/>
            <pc:sldMk cId="114710216" sldId="271"/>
            <ac:spMk id="4" creationId="{EE2AC625-9141-A801-F431-DD5F79396320}"/>
          </ac:spMkLst>
        </pc:spChg>
        <pc:spChg chg="del">
          <ac:chgData name="Alfred Smith" userId="3c60a3631c0db8ad" providerId="LiveId" clId="{0A3CA073-6149-4603-923B-EECB2219B099}" dt="2024-08-12T11:50:44.972" v="24" actId="21"/>
          <ac:spMkLst>
            <pc:docMk/>
            <pc:sldMk cId="114710216" sldId="271"/>
            <ac:spMk id="7" creationId="{32C6F6B4-074A-42D8-9301-577BE187A449}"/>
          </ac:spMkLst>
        </pc:spChg>
        <pc:spChg chg="add mod">
          <ac:chgData name="Alfred Smith" userId="3c60a3631c0db8ad" providerId="LiveId" clId="{0A3CA073-6149-4603-923B-EECB2219B099}" dt="2024-08-12T11:59:32.358" v="116"/>
          <ac:spMkLst>
            <pc:docMk/>
            <pc:sldMk cId="114710216" sldId="271"/>
            <ac:spMk id="8" creationId="{BF526715-0CB7-2F64-66BE-461DFA2D7625}"/>
          </ac:spMkLst>
        </pc:spChg>
        <pc:spChg chg="add mod">
          <ac:chgData name="Alfred Smith" userId="3c60a3631c0db8ad" providerId="LiveId" clId="{0A3CA073-6149-4603-923B-EECB2219B099}" dt="2024-08-12T11:59:32.358" v="116"/>
          <ac:spMkLst>
            <pc:docMk/>
            <pc:sldMk cId="114710216" sldId="271"/>
            <ac:spMk id="9" creationId="{0254D0CA-1194-6A27-2600-53E83372F003}"/>
          </ac:spMkLst>
        </pc:spChg>
        <pc:spChg chg="add mod">
          <ac:chgData name="Alfred Smith" userId="3c60a3631c0db8ad" providerId="LiveId" clId="{0A3CA073-6149-4603-923B-EECB2219B099}" dt="2024-08-12T11:59:36.560" v="118"/>
          <ac:spMkLst>
            <pc:docMk/>
            <pc:sldMk cId="114710216" sldId="271"/>
            <ac:spMk id="10" creationId="{D33E19DE-F67B-EBB6-8029-2D0AA8F83D57}"/>
          </ac:spMkLst>
        </pc:spChg>
        <pc:spChg chg="add mod">
          <ac:chgData name="Alfred Smith" userId="3c60a3631c0db8ad" providerId="LiveId" clId="{0A3CA073-6149-4603-923B-EECB2219B099}" dt="2024-08-12T11:59:36.560" v="118"/>
          <ac:spMkLst>
            <pc:docMk/>
            <pc:sldMk cId="114710216" sldId="271"/>
            <ac:spMk id="11" creationId="{0CBC94CD-15AF-663B-C414-AAEC169172EF}"/>
          </ac:spMkLst>
        </pc:spChg>
        <pc:picChg chg="del">
          <ac:chgData name="Alfred Smith" userId="3c60a3631c0db8ad" providerId="LiveId" clId="{0A3CA073-6149-4603-923B-EECB2219B099}" dt="2024-08-12T11:50:44.972" v="24" actId="21"/>
          <ac:picMkLst>
            <pc:docMk/>
            <pc:sldMk cId="114710216" sldId="271"/>
            <ac:picMk id="5" creationId="{3A87AE35-534C-4FFE-BAF1-7A9EC0ABA22E}"/>
          </ac:picMkLst>
        </pc:picChg>
        <pc:picChg chg="del">
          <ac:chgData name="Alfred Smith" userId="3c60a3631c0db8ad" providerId="LiveId" clId="{0A3CA073-6149-4603-923B-EECB2219B099}" dt="2024-08-12T11:59:35.284" v="117" actId="478"/>
          <ac:picMkLst>
            <pc:docMk/>
            <pc:sldMk cId="114710216" sldId="271"/>
            <ac:picMk id="6" creationId="{42CB5782-7B5A-458B-B443-7B5E983E5DA7}"/>
          </ac:picMkLst>
        </pc:picChg>
      </pc:sldChg>
      <pc:sldChg chg="addSp delSp modSp mod">
        <pc:chgData name="Alfred Smith" userId="3c60a3631c0db8ad" providerId="LiveId" clId="{0A3CA073-6149-4603-923B-EECB2219B099}" dt="2024-08-12T11:53:51.087" v="79"/>
        <pc:sldMkLst>
          <pc:docMk/>
          <pc:sldMk cId="451167397" sldId="280"/>
        </pc:sldMkLst>
        <pc:spChg chg="del">
          <ac:chgData name="Alfred Smith" userId="3c60a3631c0db8ad" providerId="LiveId" clId="{0A3CA073-6149-4603-923B-EECB2219B099}" dt="2024-08-12T11:53:43.566" v="77" actId="478"/>
          <ac:spMkLst>
            <pc:docMk/>
            <pc:sldMk cId="451167397" sldId="280"/>
            <ac:spMk id="2" creationId="{98297ADA-A4C9-46FB-9D18-D0C9767CE08F}"/>
          </ac:spMkLst>
        </pc:spChg>
        <pc:spChg chg="del">
          <ac:chgData name="Alfred Smith" userId="3c60a3631c0db8ad" providerId="LiveId" clId="{0A3CA073-6149-4603-923B-EECB2219B099}" dt="2024-08-12T11:53:39.134" v="76" actId="478"/>
          <ac:spMkLst>
            <pc:docMk/>
            <pc:sldMk cId="451167397" sldId="280"/>
            <ac:spMk id="3" creationId="{BF9A238B-3CC8-4B01-92B4-F537560E39AD}"/>
          </ac:spMkLst>
        </pc:spChg>
        <pc:spChg chg="del">
          <ac:chgData name="Alfred Smith" userId="3c60a3631c0db8ad" providerId="LiveId" clId="{0A3CA073-6149-4603-923B-EECB2219B099}" dt="2024-08-12T11:53:15.330" v="73" actId="21"/>
          <ac:spMkLst>
            <pc:docMk/>
            <pc:sldMk cId="451167397" sldId="280"/>
            <ac:spMk id="6" creationId="{BD01D805-4BCF-458D-A93F-5E51AA070C3C}"/>
          </ac:spMkLst>
        </pc:spChg>
        <pc:spChg chg="add del mod">
          <ac:chgData name="Alfred Smith" userId="3c60a3631c0db8ad" providerId="LiveId" clId="{0A3CA073-6149-4603-923B-EECB2219B099}" dt="2024-08-12T11:53:49.976" v="78" actId="478"/>
          <ac:spMkLst>
            <pc:docMk/>
            <pc:sldMk cId="451167397" sldId="280"/>
            <ac:spMk id="7" creationId="{F797A485-C9F2-1936-4750-29DC677EC260}"/>
          </ac:spMkLst>
        </pc:spChg>
        <pc:spChg chg="add mod">
          <ac:chgData name="Alfred Smith" userId="3c60a3631c0db8ad" providerId="LiveId" clId="{0A3CA073-6149-4603-923B-EECB2219B099}" dt="2024-08-12T11:53:51.087" v="79"/>
          <ac:spMkLst>
            <pc:docMk/>
            <pc:sldMk cId="451167397" sldId="280"/>
            <ac:spMk id="9" creationId="{589A6865-8B1E-0A10-5870-BD898651AED7}"/>
          </ac:spMkLst>
        </pc:spChg>
        <pc:spChg chg="add mod">
          <ac:chgData name="Alfred Smith" userId="3c60a3631c0db8ad" providerId="LiveId" clId="{0A3CA073-6149-4603-923B-EECB2219B099}" dt="2024-08-12T11:53:51.087" v="79"/>
          <ac:spMkLst>
            <pc:docMk/>
            <pc:sldMk cId="451167397" sldId="280"/>
            <ac:spMk id="10" creationId="{2BBD681E-EC55-974D-2684-F572BD27D5A8}"/>
          </ac:spMkLst>
        </pc:spChg>
        <pc:picChg chg="del">
          <ac:chgData name="Alfred Smith" userId="3c60a3631c0db8ad" providerId="LiveId" clId="{0A3CA073-6149-4603-923B-EECB2219B099}" dt="2024-08-12T11:53:15.330" v="73" actId="21"/>
          <ac:picMkLst>
            <pc:docMk/>
            <pc:sldMk cId="451167397" sldId="280"/>
            <ac:picMk id="8" creationId="{55FEE19A-E7E3-6677-1524-86AED9CEB7EF}"/>
          </ac:picMkLst>
        </pc:picChg>
      </pc:sldChg>
      <pc:sldChg chg="addSp delSp modSp del mod">
        <pc:chgData name="Alfred Smith" userId="3c60a3631c0db8ad" providerId="LiveId" clId="{0A3CA073-6149-4603-923B-EECB2219B099}" dt="2024-08-14T07:18:49.793" v="129" actId="2696"/>
        <pc:sldMkLst>
          <pc:docMk/>
          <pc:sldMk cId="3730266218" sldId="281"/>
        </pc:sldMkLst>
        <pc:spChg chg="del">
          <ac:chgData name="Alfred Smith" userId="3c60a3631c0db8ad" providerId="LiveId" clId="{0A3CA073-6149-4603-923B-EECB2219B099}" dt="2024-08-12T11:53:31.321" v="75" actId="21"/>
          <ac:spMkLst>
            <pc:docMk/>
            <pc:sldMk cId="3730266218" sldId="281"/>
            <ac:spMk id="2" creationId="{589A6865-8B1E-0A10-5870-BD898651AED7}"/>
          </ac:spMkLst>
        </pc:spChg>
        <pc:spChg chg="del mod">
          <ac:chgData name="Alfred Smith" userId="3c60a3631c0db8ad" providerId="LiveId" clId="{0A3CA073-6149-4603-923B-EECB2219B099}" dt="2024-08-12T11:53:31.321" v="75" actId="21"/>
          <ac:spMkLst>
            <pc:docMk/>
            <pc:sldMk cId="3730266218" sldId="281"/>
            <ac:spMk id="3" creationId="{2BBD681E-EC55-974D-2684-F572BD27D5A8}"/>
          </ac:spMkLst>
        </pc:spChg>
        <pc:spChg chg="add mod">
          <ac:chgData name="Alfred Smith" userId="3c60a3631c0db8ad" providerId="LiveId" clId="{0A3CA073-6149-4603-923B-EECB2219B099}" dt="2024-08-12T11:53:31.321" v="75" actId="21"/>
          <ac:spMkLst>
            <pc:docMk/>
            <pc:sldMk cId="3730266218" sldId="281"/>
            <ac:spMk id="5" creationId="{A3030DA9-506C-89D2-713F-B0A37EBACD92}"/>
          </ac:spMkLst>
        </pc:spChg>
        <pc:spChg chg="add mod">
          <ac:chgData name="Alfred Smith" userId="3c60a3631c0db8ad" providerId="LiveId" clId="{0A3CA073-6149-4603-923B-EECB2219B099}" dt="2024-08-12T11:53:31.321" v="75" actId="21"/>
          <ac:spMkLst>
            <pc:docMk/>
            <pc:sldMk cId="3730266218" sldId="281"/>
            <ac:spMk id="7" creationId="{921A45C9-B087-2811-B9A7-122051696A7B}"/>
          </ac:spMkLst>
        </pc:spChg>
      </pc:sldChg>
      <pc:sldChg chg="addSp delSp modSp mod">
        <pc:chgData name="Alfred Smith" userId="3c60a3631c0db8ad" providerId="LiveId" clId="{0A3CA073-6149-4603-923B-EECB2219B099}" dt="2024-08-12T11:53:17.966" v="74"/>
        <pc:sldMkLst>
          <pc:docMk/>
          <pc:sldMk cId="454763615" sldId="282"/>
        </pc:sldMkLst>
        <pc:spChg chg="add del mod">
          <ac:chgData name="Alfred Smith" userId="3c60a3631c0db8ad" providerId="LiveId" clId="{0A3CA073-6149-4603-923B-EECB2219B099}" dt="2024-08-12T11:53:09.985" v="71" actId="21"/>
          <ac:spMkLst>
            <pc:docMk/>
            <pc:sldMk cId="454763615" sldId="282"/>
            <ac:spMk id="2" creationId="{8E38EA21-D5CA-8335-ED0A-3EE287A570D2}"/>
          </ac:spMkLst>
        </pc:spChg>
        <pc:spChg chg="del">
          <ac:chgData name="Alfred Smith" userId="3c60a3631c0db8ad" providerId="LiveId" clId="{0A3CA073-6149-4603-923B-EECB2219B099}" dt="2024-08-12T11:53:09.985" v="71" actId="21"/>
          <ac:spMkLst>
            <pc:docMk/>
            <pc:sldMk cId="454763615" sldId="282"/>
            <ac:spMk id="4" creationId="{EE2AC625-9141-A801-F431-DD5F79396320}"/>
          </ac:spMkLst>
        </pc:spChg>
        <pc:spChg chg="add mod">
          <ac:chgData name="Alfred Smith" userId="3c60a3631c0db8ad" providerId="LiveId" clId="{0A3CA073-6149-4603-923B-EECB2219B099}" dt="2024-08-12T11:53:17.966" v="74"/>
          <ac:spMkLst>
            <pc:docMk/>
            <pc:sldMk cId="454763615" sldId="282"/>
            <ac:spMk id="6" creationId="{BD01D805-4BCF-458D-A93F-5E51AA070C3C}"/>
          </ac:spMkLst>
        </pc:spChg>
        <pc:picChg chg="add mod">
          <ac:chgData name="Alfred Smith" userId="3c60a3631c0db8ad" providerId="LiveId" clId="{0A3CA073-6149-4603-923B-EECB2219B099}" dt="2024-08-12T11:53:17.966" v="74"/>
          <ac:picMkLst>
            <pc:docMk/>
            <pc:sldMk cId="454763615" sldId="282"/>
            <ac:picMk id="8" creationId="{55FEE19A-E7E3-6677-1524-86AED9CEB7EF}"/>
          </ac:picMkLst>
        </pc:picChg>
      </pc:sldChg>
      <pc:sldChg chg="addSp delSp modSp mod modAnim">
        <pc:chgData name="Alfred Smith" userId="3c60a3631c0db8ad" providerId="LiveId" clId="{0A3CA073-6149-4603-923B-EECB2219B099}" dt="2024-08-14T07:18:53.900" v="130"/>
        <pc:sldMkLst>
          <pc:docMk/>
          <pc:sldMk cId="1979873813" sldId="283"/>
        </pc:sldMkLst>
        <pc:spChg chg="add mod">
          <ac:chgData name="Alfred Smith" userId="3c60a3631c0db8ad" providerId="LiveId" clId="{0A3CA073-6149-4603-923B-EECB2219B099}" dt="2024-08-14T07:18:53.900" v="130"/>
          <ac:spMkLst>
            <pc:docMk/>
            <pc:sldMk cId="1979873813" sldId="283"/>
            <ac:spMk id="4" creationId="{4474D9D7-3DF6-09AD-A05D-F7E0DA5F24A0}"/>
          </ac:spMkLst>
        </pc:spChg>
        <pc:spChg chg="del">
          <ac:chgData name="Alfred Smith" userId="3c60a3631c0db8ad" providerId="LiveId" clId="{0A3CA073-6149-4603-923B-EECB2219B099}" dt="2024-08-12T11:52:54.699" v="67" actId="21"/>
          <ac:spMkLst>
            <pc:docMk/>
            <pc:sldMk cId="1979873813" sldId="283"/>
            <ac:spMk id="4" creationId="{EE2AC625-9141-A801-F431-DD5F79396320}"/>
          </ac:spMkLst>
        </pc:spChg>
        <pc:spChg chg="add mod">
          <ac:chgData name="Alfred Smith" userId="3c60a3631c0db8ad" providerId="LiveId" clId="{0A3CA073-6149-4603-923B-EECB2219B099}" dt="2024-08-12T11:53:02.680" v="70"/>
          <ac:spMkLst>
            <pc:docMk/>
            <pc:sldMk cId="1979873813" sldId="283"/>
            <ac:spMk id="6" creationId="{680F035E-483D-0BA0-15EB-289AFF067AFF}"/>
          </ac:spMkLst>
        </pc:spChg>
        <pc:picChg chg="add mod">
          <ac:chgData name="Alfred Smith" userId="3c60a3631c0db8ad" providerId="LiveId" clId="{0A3CA073-6149-4603-923B-EECB2219B099}" dt="2024-08-12T11:53:02.680" v="70"/>
          <ac:picMkLst>
            <pc:docMk/>
            <pc:sldMk cId="1979873813" sldId="283"/>
            <ac:picMk id="2" creationId="{34857BBD-2A83-A653-5994-5395821F810B}"/>
          </ac:picMkLst>
        </pc:picChg>
        <pc:picChg chg="add mod">
          <ac:chgData name="Alfred Smith" userId="3c60a3631c0db8ad" providerId="LiveId" clId="{0A3CA073-6149-4603-923B-EECB2219B099}" dt="2024-08-12T11:53:02.680" v="70"/>
          <ac:picMkLst>
            <pc:docMk/>
            <pc:sldMk cId="1979873813" sldId="283"/>
            <ac:picMk id="5" creationId="{872AD471-92A1-4B96-9472-F98422B96B22}"/>
          </ac:picMkLst>
        </pc:picChg>
      </pc:sldChg>
      <pc:sldChg chg="addSp delSp modSp mod">
        <pc:chgData name="Alfred Smith" userId="3c60a3631c0db8ad" providerId="LiveId" clId="{0A3CA073-6149-4603-923B-EECB2219B099}" dt="2024-08-12T11:52:50.929" v="66"/>
        <pc:sldMkLst>
          <pc:docMk/>
          <pc:sldMk cId="2378402283" sldId="284"/>
        </pc:sldMkLst>
        <pc:spChg chg="del">
          <ac:chgData name="Alfred Smith" userId="3c60a3631c0db8ad" providerId="LiveId" clId="{0A3CA073-6149-4603-923B-EECB2219B099}" dt="2024-08-12T11:52:44.298" v="63" actId="21"/>
          <ac:spMkLst>
            <pc:docMk/>
            <pc:sldMk cId="2378402283" sldId="284"/>
            <ac:spMk id="4" creationId="{EE2AC625-9141-A801-F431-DD5F79396320}"/>
          </ac:spMkLst>
        </pc:spChg>
        <pc:spChg chg="add mod">
          <ac:chgData name="Alfred Smith" userId="3c60a3631c0db8ad" providerId="LiveId" clId="{0A3CA073-6149-4603-923B-EECB2219B099}" dt="2024-08-12T11:52:50.929" v="66"/>
          <ac:spMkLst>
            <pc:docMk/>
            <pc:sldMk cId="2378402283" sldId="284"/>
            <ac:spMk id="14" creationId="{254609D6-F222-49A3-89D8-B8A080DFEC19}"/>
          </ac:spMkLst>
        </pc:spChg>
        <pc:picChg chg="add mod">
          <ac:chgData name="Alfred Smith" userId="3c60a3631c0db8ad" providerId="LiveId" clId="{0A3CA073-6149-4603-923B-EECB2219B099}" dt="2024-08-12T11:52:50.929" v="66"/>
          <ac:picMkLst>
            <pc:docMk/>
            <pc:sldMk cId="2378402283" sldId="284"/>
            <ac:picMk id="2" creationId="{2CE67C04-93DB-33FF-460A-3B4F3670B474}"/>
          </ac:picMkLst>
        </pc:picChg>
      </pc:sldChg>
      <pc:sldChg chg="addSp delSp modSp mod">
        <pc:chgData name="Alfred Smith" userId="3c60a3631c0db8ad" providerId="LiveId" clId="{0A3CA073-6149-4603-923B-EECB2219B099}" dt="2024-08-12T11:52:36.247" v="62"/>
        <pc:sldMkLst>
          <pc:docMk/>
          <pc:sldMk cId="2088074375" sldId="285"/>
        </pc:sldMkLst>
        <pc:spChg chg="del">
          <ac:chgData name="Alfred Smith" userId="3c60a3631c0db8ad" providerId="LiveId" clId="{0A3CA073-6149-4603-923B-EECB2219B099}" dt="2024-08-12T11:52:28.486" v="58" actId="21"/>
          <ac:spMkLst>
            <pc:docMk/>
            <pc:sldMk cId="2088074375" sldId="285"/>
            <ac:spMk id="4" creationId="{EE2AC625-9141-A801-F431-DD5F79396320}"/>
          </ac:spMkLst>
        </pc:spChg>
        <pc:spChg chg="add mod">
          <ac:chgData name="Alfred Smith" userId="3c60a3631c0db8ad" providerId="LiveId" clId="{0A3CA073-6149-4603-923B-EECB2219B099}" dt="2024-08-12T11:52:36.247" v="62"/>
          <ac:spMkLst>
            <pc:docMk/>
            <pc:sldMk cId="2088074375" sldId="285"/>
            <ac:spMk id="12" creationId="{0DC3951B-167A-4976-B338-0F4E39F783EC}"/>
          </ac:spMkLst>
        </pc:spChg>
        <pc:picChg chg="add mod">
          <ac:chgData name="Alfred Smith" userId="3c60a3631c0db8ad" providerId="LiveId" clId="{0A3CA073-6149-4603-923B-EECB2219B099}" dt="2024-08-12T11:52:36.247" v="62"/>
          <ac:picMkLst>
            <pc:docMk/>
            <pc:sldMk cId="2088074375" sldId="285"/>
            <ac:picMk id="5" creationId="{18009687-21A7-40A4-B7C0-B2C69687D052}"/>
          </ac:picMkLst>
        </pc:picChg>
      </pc:sldChg>
      <pc:sldChg chg="addSp delSp modSp mod">
        <pc:chgData name="Alfred Smith" userId="3c60a3631c0db8ad" providerId="LiveId" clId="{0A3CA073-6149-4603-923B-EECB2219B099}" dt="2024-08-12T11:52:24.883" v="57"/>
        <pc:sldMkLst>
          <pc:docMk/>
          <pc:sldMk cId="896335523" sldId="286"/>
        </pc:sldMkLst>
        <pc:spChg chg="del">
          <ac:chgData name="Alfred Smith" userId="3c60a3631c0db8ad" providerId="LiveId" clId="{0A3CA073-6149-4603-923B-EECB2219B099}" dt="2024-08-12T11:52:17.169" v="54" actId="21"/>
          <ac:spMkLst>
            <pc:docMk/>
            <pc:sldMk cId="896335523" sldId="286"/>
            <ac:spMk id="4" creationId="{EE2AC625-9141-A801-F431-DD5F79396320}"/>
          </ac:spMkLst>
        </pc:spChg>
        <pc:spChg chg="add mod">
          <ac:chgData name="Alfred Smith" userId="3c60a3631c0db8ad" providerId="LiveId" clId="{0A3CA073-6149-4603-923B-EECB2219B099}" dt="2024-08-12T11:52:24.883" v="57"/>
          <ac:spMkLst>
            <pc:docMk/>
            <pc:sldMk cId="896335523" sldId="286"/>
            <ac:spMk id="12" creationId="{55799B04-E44B-4CD5-81F3-1F26DA3C4138}"/>
          </ac:spMkLst>
        </pc:spChg>
        <pc:picChg chg="add mod">
          <ac:chgData name="Alfred Smith" userId="3c60a3631c0db8ad" providerId="LiveId" clId="{0A3CA073-6149-4603-923B-EECB2219B099}" dt="2024-08-12T11:52:24.883" v="57"/>
          <ac:picMkLst>
            <pc:docMk/>
            <pc:sldMk cId="896335523" sldId="286"/>
            <ac:picMk id="2" creationId="{5B09C7A2-C087-8788-F17C-5C1A25787451}"/>
          </ac:picMkLst>
        </pc:picChg>
      </pc:sldChg>
      <pc:sldChg chg="addSp delSp modSp mod">
        <pc:chgData name="Alfred Smith" userId="3c60a3631c0db8ad" providerId="LiveId" clId="{0A3CA073-6149-4603-923B-EECB2219B099}" dt="2024-08-12T11:52:14.301" v="53"/>
        <pc:sldMkLst>
          <pc:docMk/>
          <pc:sldMk cId="2980175915" sldId="287"/>
        </pc:sldMkLst>
        <pc:spChg chg="del">
          <ac:chgData name="Alfred Smith" userId="3c60a3631c0db8ad" providerId="LiveId" clId="{0A3CA073-6149-4603-923B-EECB2219B099}" dt="2024-08-12T11:52:02.386" v="48" actId="21"/>
          <ac:spMkLst>
            <pc:docMk/>
            <pc:sldMk cId="2980175915" sldId="287"/>
            <ac:spMk id="4" creationId="{EE2AC625-9141-A801-F431-DD5F79396320}"/>
          </ac:spMkLst>
        </pc:spChg>
        <pc:spChg chg="add mod">
          <ac:chgData name="Alfred Smith" userId="3c60a3631c0db8ad" providerId="LiveId" clId="{0A3CA073-6149-4603-923B-EECB2219B099}" dt="2024-08-12T11:52:14.301" v="53"/>
          <ac:spMkLst>
            <pc:docMk/>
            <pc:sldMk cId="2980175915" sldId="287"/>
            <ac:spMk id="12" creationId="{7D5659B5-E504-4F1D-B396-32359131D50B}"/>
          </ac:spMkLst>
        </pc:spChg>
        <pc:picChg chg="add mod">
          <ac:chgData name="Alfred Smith" userId="3c60a3631c0db8ad" providerId="LiveId" clId="{0A3CA073-6149-4603-923B-EECB2219B099}" dt="2024-08-12T11:52:14.301" v="53"/>
          <ac:picMkLst>
            <pc:docMk/>
            <pc:sldMk cId="2980175915" sldId="287"/>
            <ac:picMk id="5" creationId="{5192053F-77F9-43BC-ACC4-8D5B8525F895}"/>
          </ac:picMkLst>
        </pc:picChg>
      </pc:sldChg>
      <pc:sldChg chg="addSp delSp modSp mod">
        <pc:chgData name="Alfred Smith" userId="3c60a3631c0db8ad" providerId="LiveId" clId="{0A3CA073-6149-4603-923B-EECB2219B099}" dt="2024-08-12T11:51:58.624" v="47"/>
        <pc:sldMkLst>
          <pc:docMk/>
          <pc:sldMk cId="84856047" sldId="288"/>
        </pc:sldMkLst>
        <pc:spChg chg="del">
          <ac:chgData name="Alfred Smith" userId="3c60a3631c0db8ad" providerId="LiveId" clId="{0A3CA073-6149-4603-923B-EECB2219B099}" dt="2024-08-12T11:51:40.923" v="42" actId="21"/>
          <ac:spMkLst>
            <pc:docMk/>
            <pc:sldMk cId="84856047" sldId="288"/>
            <ac:spMk id="4" creationId="{EE2AC625-9141-A801-F431-DD5F79396320}"/>
          </ac:spMkLst>
        </pc:spChg>
        <pc:spChg chg="add mod">
          <ac:chgData name="Alfred Smith" userId="3c60a3631c0db8ad" providerId="LiveId" clId="{0A3CA073-6149-4603-923B-EECB2219B099}" dt="2024-08-12T11:51:58.624" v="47"/>
          <ac:spMkLst>
            <pc:docMk/>
            <pc:sldMk cId="84856047" sldId="288"/>
            <ac:spMk id="12" creationId="{A53ABD04-658A-4C5D-8E94-DF7B9C59D156}"/>
          </ac:spMkLst>
        </pc:spChg>
        <pc:picChg chg="add mod">
          <ac:chgData name="Alfred Smith" userId="3c60a3631c0db8ad" providerId="LiveId" clId="{0A3CA073-6149-4603-923B-EECB2219B099}" dt="2024-08-12T11:51:58.624" v="47"/>
          <ac:picMkLst>
            <pc:docMk/>
            <pc:sldMk cId="84856047" sldId="288"/>
            <ac:picMk id="2" creationId="{84B7CE16-BC09-B507-0D64-7AFEA58FBDB0}"/>
          </ac:picMkLst>
        </pc:picChg>
      </pc:sldChg>
      <pc:sldChg chg="addSp delSp modSp mod">
        <pc:chgData name="Alfred Smith" userId="3c60a3631c0db8ad" providerId="LiveId" clId="{0A3CA073-6149-4603-923B-EECB2219B099}" dt="2024-08-12T11:51:37.057" v="41"/>
        <pc:sldMkLst>
          <pc:docMk/>
          <pc:sldMk cId="3693432881" sldId="289"/>
        </pc:sldMkLst>
        <pc:spChg chg="del">
          <ac:chgData name="Alfred Smith" userId="3c60a3631c0db8ad" providerId="LiveId" clId="{0A3CA073-6149-4603-923B-EECB2219B099}" dt="2024-08-12T11:51:30.379" v="38" actId="21"/>
          <ac:spMkLst>
            <pc:docMk/>
            <pc:sldMk cId="3693432881" sldId="289"/>
            <ac:spMk id="4" creationId="{EE2AC625-9141-A801-F431-DD5F79396320}"/>
          </ac:spMkLst>
        </pc:spChg>
        <pc:spChg chg="add mod">
          <ac:chgData name="Alfred Smith" userId="3c60a3631c0db8ad" providerId="LiveId" clId="{0A3CA073-6149-4603-923B-EECB2219B099}" dt="2024-08-12T11:51:37.057" v="41"/>
          <ac:spMkLst>
            <pc:docMk/>
            <pc:sldMk cId="3693432881" sldId="289"/>
            <ac:spMk id="12" creationId="{57D1CB13-F720-49A6-BA4B-D36FFEA20641}"/>
          </ac:spMkLst>
        </pc:spChg>
        <pc:picChg chg="add mod">
          <ac:chgData name="Alfred Smith" userId="3c60a3631c0db8ad" providerId="LiveId" clId="{0A3CA073-6149-4603-923B-EECB2219B099}" dt="2024-08-12T11:51:37.057" v="41"/>
          <ac:picMkLst>
            <pc:docMk/>
            <pc:sldMk cId="3693432881" sldId="289"/>
            <ac:picMk id="2" creationId="{570F4790-E393-97F7-6C06-5E7D61C170EC}"/>
          </ac:picMkLst>
        </pc:picChg>
      </pc:sldChg>
      <pc:sldChg chg="addSp delSp modSp mod">
        <pc:chgData name="Alfred Smith" userId="3c60a3631c0db8ad" providerId="LiveId" clId="{0A3CA073-6149-4603-923B-EECB2219B099}" dt="2024-08-12T11:51:27.035" v="37"/>
        <pc:sldMkLst>
          <pc:docMk/>
          <pc:sldMk cId="3995810139" sldId="290"/>
        </pc:sldMkLst>
        <pc:spChg chg="del">
          <ac:chgData name="Alfred Smith" userId="3c60a3631c0db8ad" providerId="LiveId" clId="{0A3CA073-6149-4603-923B-EECB2219B099}" dt="2024-08-12T11:51:19.499" v="34" actId="21"/>
          <ac:spMkLst>
            <pc:docMk/>
            <pc:sldMk cId="3995810139" sldId="290"/>
            <ac:spMk id="4" creationId="{EE2AC625-9141-A801-F431-DD5F79396320}"/>
          </ac:spMkLst>
        </pc:spChg>
        <pc:spChg chg="add mod">
          <ac:chgData name="Alfred Smith" userId="3c60a3631c0db8ad" providerId="LiveId" clId="{0A3CA073-6149-4603-923B-EECB2219B099}" dt="2024-08-12T11:51:27.035" v="37"/>
          <ac:spMkLst>
            <pc:docMk/>
            <pc:sldMk cId="3995810139" sldId="290"/>
            <ac:spMk id="12" creationId="{09D20582-6328-4B71-BBD3-618A9EC3F36D}"/>
          </ac:spMkLst>
        </pc:spChg>
        <pc:picChg chg="add mod">
          <ac:chgData name="Alfred Smith" userId="3c60a3631c0db8ad" providerId="LiveId" clId="{0A3CA073-6149-4603-923B-EECB2219B099}" dt="2024-08-12T11:51:27.035" v="37"/>
          <ac:picMkLst>
            <pc:docMk/>
            <pc:sldMk cId="3995810139" sldId="290"/>
            <ac:picMk id="2" creationId="{5550A0D1-B2AD-40E3-802C-D4844165DB2E}"/>
          </ac:picMkLst>
        </pc:picChg>
      </pc:sldChg>
      <pc:sldChg chg="addSp delSp modSp mod">
        <pc:chgData name="Alfred Smith" userId="3c60a3631c0db8ad" providerId="LiveId" clId="{0A3CA073-6149-4603-923B-EECB2219B099}" dt="2024-08-12T11:51:14.667" v="33"/>
        <pc:sldMkLst>
          <pc:docMk/>
          <pc:sldMk cId="142266143" sldId="291"/>
        </pc:sldMkLst>
        <pc:spChg chg="del">
          <ac:chgData name="Alfred Smith" userId="3c60a3631c0db8ad" providerId="LiveId" clId="{0A3CA073-6149-4603-923B-EECB2219B099}" dt="2024-08-12T11:51:07.074" v="30" actId="21"/>
          <ac:spMkLst>
            <pc:docMk/>
            <pc:sldMk cId="142266143" sldId="291"/>
            <ac:spMk id="4" creationId="{EE2AC625-9141-A801-F431-DD5F79396320}"/>
          </ac:spMkLst>
        </pc:spChg>
        <pc:spChg chg="add mod">
          <ac:chgData name="Alfred Smith" userId="3c60a3631c0db8ad" providerId="LiveId" clId="{0A3CA073-6149-4603-923B-EECB2219B099}" dt="2024-08-12T11:51:14.667" v="33"/>
          <ac:spMkLst>
            <pc:docMk/>
            <pc:sldMk cId="142266143" sldId="291"/>
            <ac:spMk id="12" creationId="{572CC9C3-D6F9-40BA-9AFE-EE22A152047B}"/>
          </ac:spMkLst>
        </pc:spChg>
        <pc:picChg chg="add mod">
          <ac:chgData name="Alfred Smith" userId="3c60a3631c0db8ad" providerId="LiveId" clId="{0A3CA073-6149-4603-923B-EECB2219B099}" dt="2024-08-12T11:51:14.667" v="33"/>
          <ac:picMkLst>
            <pc:docMk/>
            <pc:sldMk cId="142266143" sldId="291"/>
            <ac:picMk id="5" creationId="{ED738643-FE5A-18FA-B657-6B05D8046ED9}"/>
          </ac:picMkLst>
        </pc:picChg>
      </pc:sldChg>
      <pc:sldChg chg="addSp delSp modSp mod">
        <pc:chgData name="Alfred Smith" userId="3c60a3631c0db8ad" providerId="LiveId" clId="{0A3CA073-6149-4603-923B-EECB2219B099}" dt="2024-08-12T11:50:58.733" v="29"/>
        <pc:sldMkLst>
          <pc:docMk/>
          <pc:sldMk cId="4066194434" sldId="292"/>
        </pc:sldMkLst>
        <pc:spChg chg="del">
          <ac:chgData name="Alfred Smith" userId="3c60a3631c0db8ad" providerId="LiveId" clId="{0A3CA073-6149-4603-923B-EECB2219B099}" dt="2024-08-12T11:50:51.398" v="26" actId="21"/>
          <ac:spMkLst>
            <pc:docMk/>
            <pc:sldMk cId="4066194434" sldId="292"/>
            <ac:spMk id="4" creationId="{EE2AC625-9141-A801-F431-DD5F79396320}"/>
          </ac:spMkLst>
        </pc:spChg>
        <pc:spChg chg="add mod">
          <ac:chgData name="Alfred Smith" userId="3c60a3631c0db8ad" providerId="LiveId" clId="{0A3CA073-6149-4603-923B-EECB2219B099}" dt="2024-08-12T11:50:58.733" v="29"/>
          <ac:spMkLst>
            <pc:docMk/>
            <pc:sldMk cId="4066194434" sldId="292"/>
            <ac:spMk id="12" creationId="{78EDF64F-9AB6-4B46-8E3E-7C2DBD5F3371}"/>
          </ac:spMkLst>
        </pc:spChg>
        <pc:picChg chg="add mod">
          <ac:chgData name="Alfred Smith" userId="3c60a3631c0db8ad" providerId="LiveId" clId="{0A3CA073-6149-4603-923B-EECB2219B099}" dt="2024-08-12T11:50:58.733" v="29"/>
          <ac:picMkLst>
            <pc:docMk/>
            <pc:sldMk cId="4066194434" sldId="292"/>
            <ac:picMk id="5" creationId="{442426D4-758C-46B9-878C-02731743EF70}"/>
          </ac:picMkLst>
        </pc:picChg>
      </pc:sldChg>
      <pc:sldChg chg="addSp delSp modSp mod">
        <pc:chgData name="Alfred Smith" userId="3c60a3631c0db8ad" providerId="LiveId" clId="{0A3CA073-6149-4603-923B-EECB2219B099}" dt="2024-08-12T11:50:46.874" v="25"/>
        <pc:sldMkLst>
          <pc:docMk/>
          <pc:sldMk cId="1387844935" sldId="293"/>
        </pc:sldMkLst>
        <pc:spChg chg="del">
          <ac:chgData name="Alfred Smith" userId="3c60a3631c0db8ad" providerId="LiveId" clId="{0A3CA073-6149-4603-923B-EECB2219B099}" dt="2024-08-12T11:50:35.826" v="22" actId="21"/>
          <ac:spMkLst>
            <pc:docMk/>
            <pc:sldMk cId="1387844935" sldId="293"/>
            <ac:spMk id="4" creationId="{EE2AC625-9141-A801-F431-DD5F79396320}"/>
          </ac:spMkLst>
        </pc:spChg>
        <pc:spChg chg="add mod">
          <ac:chgData name="Alfred Smith" userId="3c60a3631c0db8ad" providerId="LiveId" clId="{0A3CA073-6149-4603-923B-EECB2219B099}" dt="2024-08-12T11:50:46.874" v="25"/>
          <ac:spMkLst>
            <pc:docMk/>
            <pc:sldMk cId="1387844935" sldId="293"/>
            <ac:spMk id="7" creationId="{32C6F6B4-074A-42D8-9301-577BE187A449}"/>
          </ac:spMkLst>
        </pc:spChg>
        <pc:picChg chg="add mod">
          <ac:chgData name="Alfred Smith" userId="3c60a3631c0db8ad" providerId="LiveId" clId="{0A3CA073-6149-4603-923B-EECB2219B099}" dt="2024-08-12T11:50:46.874" v="25"/>
          <ac:picMkLst>
            <pc:docMk/>
            <pc:sldMk cId="1387844935" sldId="293"/>
            <ac:picMk id="5" creationId="{3A87AE35-534C-4FFE-BAF1-7A9EC0ABA22E}"/>
          </ac:picMkLst>
        </pc:picChg>
      </pc:sldChg>
      <pc:sldChg chg="addSp delSp modSp mod">
        <pc:chgData name="Alfred Smith" userId="3c60a3631c0db8ad" providerId="LiveId" clId="{0A3CA073-6149-4603-923B-EECB2219B099}" dt="2024-08-12T11:50:32.759" v="21"/>
        <pc:sldMkLst>
          <pc:docMk/>
          <pc:sldMk cId="1441845616" sldId="294"/>
        </pc:sldMkLst>
        <pc:spChg chg="del">
          <ac:chgData name="Alfred Smith" userId="3c60a3631c0db8ad" providerId="LiveId" clId="{0A3CA073-6149-4603-923B-EECB2219B099}" dt="2024-08-12T11:50:24.862" v="18" actId="21"/>
          <ac:spMkLst>
            <pc:docMk/>
            <pc:sldMk cId="1441845616" sldId="294"/>
            <ac:spMk id="4" creationId="{EE2AC625-9141-A801-F431-DD5F79396320}"/>
          </ac:spMkLst>
        </pc:spChg>
        <pc:spChg chg="add mod">
          <ac:chgData name="Alfred Smith" userId="3c60a3631c0db8ad" providerId="LiveId" clId="{0A3CA073-6149-4603-923B-EECB2219B099}" dt="2024-08-12T11:50:32.759" v="21"/>
          <ac:spMkLst>
            <pc:docMk/>
            <pc:sldMk cId="1441845616" sldId="294"/>
            <ac:spMk id="12" creationId="{190FFF1E-4158-462E-89E1-C54DB9883A50}"/>
          </ac:spMkLst>
        </pc:spChg>
        <pc:picChg chg="add mod">
          <ac:chgData name="Alfred Smith" userId="3c60a3631c0db8ad" providerId="LiveId" clId="{0A3CA073-6149-4603-923B-EECB2219B099}" dt="2024-08-12T11:50:32.759" v="21"/>
          <ac:picMkLst>
            <pc:docMk/>
            <pc:sldMk cId="1441845616" sldId="294"/>
            <ac:picMk id="2" creationId="{24F5E75B-FFA1-6931-9E8D-69079F50C683}"/>
          </ac:picMkLst>
        </pc:picChg>
      </pc:sldChg>
      <pc:sldChg chg="addSp delSp modSp mod">
        <pc:chgData name="Alfred Smith" userId="3c60a3631c0db8ad" providerId="LiveId" clId="{0A3CA073-6149-4603-923B-EECB2219B099}" dt="2024-08-12T11:50:20.791" v="17"/>
        <pc:sldMkLst>
          <pc:docMk/>
          <pc:sldMk cId="1643056967" sldId="295"/>
        </pc:sldMkLst>
        <pc:spChg chg="del">
          <ac:chgData name="Alfred Smith" userId="3c60a3631c0db8ad" providerId="LiveId" clId="{0A3CA073-6149-4603-923B-EECB2219B099}" dt="2024-08-12T11:50:12.312" v="14" actId="21"/>
          <ac:spMkLst>
            <pc:docMk/>
            <pc:sldMk cId="1643056967" sldId="295"/>
            <ac:spMk id="4" creationId="{EE2AC625-9141-A801-F431-DD5F79396320}"/>
          </ac:spMkLst>
        </pc:spChg>
        <pc:spChg chg="add mod">
          <ac:chgData name="Alfred Smith" userId="3c60a3631c0db8ad" providerId="LiveId" clId="{0A3CA073-6149-4603-923B-EECB2219B099}" dt="2024-08-12T11:50:20.791" v="17"/>
          <ac:spMkLst>
            <pc:docMk/>
            <pc:sldMk cId="1643056967" sldId="295"/>
            <ac:spMk id="12" creationId="{59F888D7-06FA-41F5-B110-BE2C9BE44304}"/>
          </ac:spMkLst>
        </pc:spChg>
        <pc:picChg chg="add mod">
          <ac:chgData name="Alfred Smith" userId="3c60a3631c0db8ad" providerId="LiveId" clId="{0A3CA073-6149-4603-923B-EECB2219B099}" dt="2024-08-12T11:50:20.791" v="17"/>
          <ac:picMkLst>
            <pc:docMk/>
            <pc:sldMk cId="1643056967" sldId="295"/>
            <ac:picMk id="2" creationId="{0F78982B-E597-444C-840F-D85033B7D240}"/>
          </ac:picMkLst>
        </pc:picChg>
      </pc:sldChg>
      <pc:sldChg chg="addSp delSp modSp mod">
        <pc:chgData name="Alfred Smith" userId="3c60a3631c0db8ad" providerId="LiveId" clId="{0A3CA073-6149-4603-923B-EECB2219B099}" dt="2024-08-12T11:50:08.448" v="13"/>
        <pc:sldMkLst>
          <pc:docMk/>
          <pc:sldMk cId="261967092" sldId="296"/>
        </pc:sldMkLst>
        <pc:spChg chg="del">
          <ac:chgData name="Alfred Smith" userId="3c60a3631c0db8ad" providerId="LiveId" clId="{0A3CA073-6149-4603-923B-EECB2219B099}" dt="2024-08-12T11:50:01.510" v="10" actId="21"/>
          <ac:spMkLst>
            <pc:docMk/>
            <pc:sldMk cId="261967092" sldId="296"/>
            <ac:spMk id="4" creationId="{EE2AC625-9141-A801-F431-DD5F79396320}"/>
          </ac:spMkLst>
        </pc:spChg>
        <pc:spChg chg="add mod">
          <ac:chgData name="Alfred Smith" userId="3c60a3631c0db8ad" providerId="LiveId" clId="{0A3CA073-6149-4603-923B-EECB2219B099}" dt="2024-08-12T11:50:08.448" v="13"/>
          <ac:spMkLst>
            <pc:docMk/>
            <pc:sldMk cId="261967092" sldId="296"/>
            <ac:spMk id="12" creationId="{6F48D000-3927-476C-A24B-4B366404B645}"/>
          </ac:spMkLst>
        </pc:spChg>
        <pc:picChg chg="add mod">
          <ac:chgData name="Alfred Smith" userId="3c60a3631c0db8ad" providerId="LiveId" clId="{0A3CA073-6149-4603-923B-EECB2219B099}" dt="2024-08-12T11:50:08.448" v="13"/>
          <ac:picMkLst>
            <pc:docMk/>
            <pc:sldMk cId="261967092" sldId="296"/>
            <ac:picMk id="2" creationId="{EF4DF98D-182A-4650-BBC6-BA12B9B4667D}"/>
          </ac:picMkLst>
        </pc:picChg>
      </pc:sldChg>
      <pc:sldChg chg="addSp delSp modSp mod">
        <pc:chgData name="Alfred Smith" userId="3c60a3631c0db8ad" providerId="LiveId" clId="{0A3CA073-6149-4603-923B-EECB2219B099}" dt="2024-08-12T11:49:57.526" v="9"/>
        <pc:sldMkLst>
          <pc:docMk/>
          <pc:sldMk cId="1280438335" sldId="297"/>
        </pc:sldMkLst>
        <pc:spChg chg="del">
          <ac:chgData name="Alfred Smith" userId="3c60a3631c0db8ad" providerId="LiveId" clId="{0A3CA073-6149-4603-923B-EECB2219B099}" dt="2024-08-12T11:49:50.612" v="6" actId="21"/>
          <ac:spMkLst>
            <pc:docMk/>
            <pc:sldMk cId="1280438335" sldId="297"/>
            <ac:spMk id="4" creationId="{EE2AC625-9141-A801-F431-DD5F79396320}"/>
          </ac:spMkLst>
        </pc:spChg>
        <pc:spChg chg="add mod">
          <ac:chgData name="Alfred Smith" userId="3c60a3631c0db8ad" providerId="LiveId" clId="{0A3CA073-6149-4603-923B-EECB2219B099}" dt="2024-08-12T11:49:57.526" v="9"/>
          <ac:spMkLst>
            <pc:docMk/>
            <pc:sldMk cId="1280438335" sldId="297"/>
            <ac:spMk id="12" creationId="{EC8ACFCB-B1D3-4B62-9C8D-0BB814BA3070}"/>
          </ac:spMkLst>
        </pc:spChg>
        <pc:picChg chg="add mod">
          <ac:chgData name="Alfred Smith" userId="3c60a3631c0db8ad" providerId="LiveId" clId="{0A3CA073-6149-4603-923B-EECB2219B099}" dt="2024-08-12T11:49:57.526" v="9"/>
          <ac:picMkLst>
            <pc:docMk/>
            <pc:sldMk cId="1280438335" sldId="297"/>
            <ac:picMk id="5" creationId="{95DE749C-0920-455F-96B9-97A98D47B37C}"/>
          </ac:picMkLst>
        </pc:picChg>
      </pc:sldChg>
      <pc:sldChg chg="addSp modSp new">
        <pc:chgData name="Alfred Smith" userId="3c60a3631c0db8ad" providerId="LiveId" clId="{0A3CA073-6149-4603-923B-EECB2219B099}" dt="2024-08-12T11:49:45.791" v="5"/>
        <pc:sldMkLst>
          <pc:docMk/>
          <pc:sldMk cId="3753966983" sldId="298"/>
        </pc:sldMkLst>
        <pc:picChg chg="add mod">
          <ac:chgData name="Alfred Smith" userId="3c60a3631c0db8ad" providerId="LiveId" clId="{0A3CA073-6149-4603-923B-EECB2219B099}" dt="2024-08-12T11:49:45.791" v="5"/>
          <ac:picMkLst>
            <pc:docMk/>
            <pc:sldMk cId="3753966983" sldId="298"/>
            <ac:picMk id="4" creationId="{4BF4C88E-D0B0-4724-80E3-DB0435FEBA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51F5D-0FCD-4D9E-B0ED-745EC8FF8B0E}" type="datetimeFigureOut">
              <a:rPr lang="en-ZA" smtClean="0"/>
              <a:t>2024/08/14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2E2CF-311A-4D47-A4CE-02CDBBFD85BB}" type="slidenum">
              <a:rPr lang="en-ZA" smtClean="0"/>
              <a:t>‹#›</a:t>
            </a:fld>
            <a:endParaRPr lang="en-ZA"/>
          </a:p>
        </p:txBody>
      </p:sp>
    </p:spTree>
    <p:extLst>
      <p:ext uri="{BB962C8B-B14F-4D97-AF65-F5344CB8AC3E}">
        <p14:creationId xmlns:p14="http://schemas.microsoft.com/office/powerpoint/2010/main" val="105596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a:t>
            </a:fld>
            <a:endParaRPr lang="en-ZA"/>
          </a:p>
        </p:txBody>
      </p:sp>
    </p:spTree>
    <p:extLst>
      <p:ext uri="{BB962C8B-B14F-4D97-AF65-F5344CB8AC3E}">
        <p14:creationId xmlns:p14="http://schemas.microsoft.com/office/powerpoint/2010/main" val="127432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21</a:t>
            </a:fld>
            <a:endParaRPr lang="en-ZA"/>
          </a:p>
        </p:txBody>
      </p:sp>
    </p:spTree>
    <p:extLst>
      <p:ext uri="{BB962C8B-B14F-4D97-AF65-F5344CB8AC3E}">
        <p14:creationId xmlns:p14="http://schemas.microsoft.com/office/powerpoint/2010/main" val="234466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23</a:t>
            </a:fld>
            <a:endParaRPr lang="en-ZA"/>
          </a:p>
        </p:txBody>
      </p:sp>
    </p:spTree>
    <p:extLst>
      <p:ext uri="{BB962C8B-B14F-4D97-AF65-F5344CB8AC3E}">
        <p14:creationId xmlns:p14="http://schemas.microsoft.com/office/powerpoint/2010/main" val="399034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25</a:t>
            </a:fld>
            <a:endParaRPr lang="en-ZA"/>
          </a:p>
        </p:txBody>
      </p:sp>
    </p:spTree>
    <p:extLst>
      <p:ext uri="{BB962C8B-B14F-4D97-AF65-F5344CB8AC3E}">
        <p14:creationId xmlns:p14="http://schemas.microsoft.com/office/powerpoint/2010/main" val="283677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27</a:t>
            </a:fld>
            <a:endParaRPr lang="en-ZA"/>
          </a:p>
        </p:txBody>
      </p:sp>
    </p:spTree>
    <p:extLst>
      <p:ext uri="{BB962C8B-B14F-4D97-AF65-F5344CB8AC3E}">
        <p14:creationId xmlns:p14="http://schemas.microsoft.com/office/powerpoint/2010/main" val="216559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29</a:t>
            </a:fld>
            <a:endParaRPr lang="en-ZA"/>
          </a:p>
        </p:txBody>
      </p:sp>
    </p:spTree>
    <p:extLst>
      <p:ext uri="{BB962C8B-B14F-4D97-AF65-F5344CB8AC3E}">
        <p14:creationId xmlns:p14="http://schemas.microsoft.com/office/powerpoint/2010/main" val="380962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31</a:t>
            </a:fld>
            <a:endParaRPr lang="en-ZA"/>
          </a:p>
        </p:txBody>
      </p:sp>
    </p:spTree>
    <p:extLst>
      <p:ext uri="{BB962C8B-B14F-4D97-AF65-F5344CB8AC3E}">
        <p14:creationId xmlns:p14="http://schemas.microsoft.com/office/powerpoint/2010/main" val="201115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33</a:t>
            </a:fld>
            <a:endParaRPr lang="en-ZA"/>
          </a:p>
        </p:txBody>
      </p:sp>
    </p:spTree>
    <p:extLst>
      <p:ext uri="{BB962C8B-B14F-4D97-AF65-F5344CB8AC3E}">
        <p14:creationId xmlns:p14="http://schemas.microsoft.com/office/powerpoint/2010/main" val="170441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5</a:t>
            </a:fld>
            <a:endParaRPr lang="en-ZA"/>
          </a:p>
        </p:txBody>
      </p:sp>
    </p:spTree>
    <p:extLst>
      <p:ext uri="{BB962C8B-B14F-4D97-AF65-F5344CB8AC3E}">
        <p14:creationId xmlns:p14="http://schemas.microsoft.com/office/powerpoint/2010/main" val="300849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7</a:t>
            </a:fld>
            <a:endParaRPr lang="en-ZA"/>
          </a:p>
        </p:txBody>
      </p:sp>
    </p:spTree>
    <p:extLst>
      <p:ext uri="{BB962C8B-B14F-4D97-AF65-F5344CB8AC3E}">
        <p14:creationId xmlns:p14="http://schemas.microsoft.com/office/powerpoint/2010/main" val="137128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9</a:t>
            </a:fld>
            <a:endParaRPr lang="en-ZA"/>
          </a:p>
        </p:txBody>
      </p:sp>
    </p:spTree>
    <p:extLst>
      <p:ext uri="{BB962C8B-B14F-4D97-AF65-F5344CB8AC3E}">
        <p14:creationId xmlns:p14="http://schemas.microsoft.com/office/powerpoint/2010/main" val="25490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11</a:t>
            </a:fld>
            <a:endParaRPr lang="en-ZA"/>
          </a:p>
        </p:txBody>
      </p:sp>
    </p:spTree>
    <p:extLst>
      <p:ext uri="{BB962C8B-B14F-4D97-AF65-F5344CB8AC3E}">
        <p14:creationId xmlns:p14="http://schemas.microsoft.com/office/powerpoint/2010/main" val="121137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13</a:t>
            </a:fld>
            <a:endParaRPr lang="en-ZA"/>
          </a:p>
        </p:txBody>
      </p:sp>
    </p:spTree>
    <p:extLst>
      <p:ext uri="{BB962C8B-B14F-4D97-AF65-F5344CB8AC3E}">
        <p14:creationId xmlns:p14="http://schemas.microsoft.com/office/powerpoint/2010/main" val="257599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15</a:t>
            </a:fld>
            <a:endParaRPr lang="en-ZA"/>
          </a:p>
        </p:txBody>
      </p:sp>
    </p:spTree>
    <p:extLst>
      <p:ext uri="{BB962C8B-B14F-4D97-AF65-F5344CB8AC3E}">
        <p14:creationId xmlns:p14="http://schemas.microsoft.com/office/powerpoint/2010/main" val="128348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17</a:t>
            </a:fld>
            <a:endParaRPr lang="en-ZA"/>
          </a:p>
        </p:txBody>
      </p:sp>
    </p:spTree>
    <p:extLst>
      <p:ext uri="{BB962C8B-B14F-4D97-AF65-F5344CB8AC3E}">
        <p14:creationId xmlns:p14="http://schemas.microsoft.com/office/powerpoint/2010/main" val="2927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19</a:t>
            </a:fld>
            <a:endParaRPr lang="en-ZA"/>
          </a:p>
        </p:txBody>
      </p:sp>
    </p:spTree>
    <p:extLst>
      <p:ext uri="{BB962C8B-B14F-4D97-AF65-F5344CB8AC3E}">
        <p14:creationId xmlns:p14="http://schemas.microsoft.com/office/powerpoint/2010/main" val="32174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E0C2-234A-4D46-B92F-773CEF943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0B13829-DFF2-42DA-A78A-014CCCF7C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55D912B-43F6-44C7-892C-E006418587A5}"/>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D2592C23-1B1D-49C3-9BC8-B11DD6A24C5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E82712-0923-44D0-A164-32327C3E0F1D}"/>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6354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CAA5-34A6-4869-B6D5-77A00FA582D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755420E-01B1-4FE4-A054-F0618B62C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B65DF5B-EB57-48F3-B043-D58143518D4C}"/>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92539AA4-D892-4BF0-9BB6-16519A22CC9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1FA6C96-DA9F-4719-9C7E-A8DE19D02D0D}"/>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65707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A7102-4196-43E2-B0BD-09E3121D8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17C5B68-FC67-4BFA-9AF8-4ACDA6694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490FDF3-EA5F-4D47-AB67-C7DC5D210CF4}"/>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D2D54AA3-20FA-4950-BE76-0C180248AB1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027F3D2-174F-48C1-ACBA-E7DFD8C34755}"/>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33208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F7F2-1710-4DAB-88FF-AB49DDAA317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BACAFCD-5A9D-43C7-9D30-06CA807A7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B472B61-5D9B-4A8C-8445-7E6A6B578E3F}"/>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7A57A2B1-AD06-4328-9B6D-8793F17314C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C9F9DF-540F-4132-8F6E-DA88139F3ED6}"/>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8476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0246-C94D-4172-A168-4E375BFE6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182879B-DACB-4012-A924-7E076162A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0270-3C32-4545-A5D2-5F1A4FECA91B}"/>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F6C2FA05-28C0-47EE-B603-C73603B4151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250D9A1-3348-4784-AFE1-5B95F716FB7A}"/>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05251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C7F3-C342-46D8-8984-D24B6BC62E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532F2B4-844C-4281-A57A-DBF7AE514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11E5A51-AD4D-46DC-93CA-8024FBD1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A196894-18D7-425A-B400-9CDFEBE0FD8F}"/>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6" name="Footer Placeholder 5">
            <a:extLst>
              <a:ext uri="{FF2B5EF4-FFF2-40B4-BE49-F238E27FC236}">
                <a16:creationId xmlns:a16="http://schemas.microsoft.com/office/drawing/2014/main" id="{C1044DA9-1503-4734-916E-8AF104B3979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8AFAEBB-5A9E-4DCF-833D-553D0B448B6F}"/>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84423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23EE-CAA2-416D-9730-9ECC27F807A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9E60DE7-52CC-4337-9B9A-6E5B9A0B8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8DFCA-F97E-4381-A46F-23BC1ACD2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E07E43A-00A6-4A4B-B1E6-18163CD49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29C3E4-E57A-464A-AE00-B580D7B8E5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E1A1277-BD72-42FF-8752-7E97C8C79102}"/>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8" name="Footer Placeholder 7">
            <a:extLst>
              <a:ext uri="{FF2B5EF4-FFF2-40B4-BE49-F238E27FC236}">
                <a16:creationId xmlns:a16="http://schemas.microsoft.com/office/drawing/2014/main" id="{099691E0-2F39-43DE-A304-95F892FDD39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A113834-98B0-40E3-B37D-66F155FC75C4}"/>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4888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2DB2-E0CF-4F1A-8659-DA92DDAA54C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F46A055-0B95-4E2A-B734-B10D620B89FC}"/>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4" name="Footer Placeholder 3">
            <a:extLst>
              <a:ext uri="{FF2B5EF4-FFF2-40B4-BE49-F238E27FC236}">
                <a16:creationId xmlns:a16="http://schemas.microsoft.com/office/drawing/2014/main" id="{FD79ECBD-DBA0-4578-AC28-93313D9CF9A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DE0B4DD-96D7-4366-8533-FB01328FF014}"/>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74414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B0332-2DF1-4A57-AD2A-CE02483DDE8B}"/>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3" name="Footer Placeholder 2">
            <a:extLst>
              <a:ext uri="{FF2B5EF4-FFF2-40B4-BE49-F238E27FC236}">
                <a16:creationId xmlns:a16="http://schemas.microsoft.com/office/drawing/2014/main" id="{948435AB-C504-4058-B83E-D881C7BBD67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CE3CAF4-F8D2-4FCA-956F-3D6455697862}"/>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97279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FD50-5197-42E0-89AB-4117B319D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E12E5F0-C503-411D-85BA-F4876A607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A313DA9-DF82-44FC-924D-C6EB24339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C9FEC-4468-40F2-86F4-18454085C65F}"/>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6" name="Footer Placeholder 5">
            <a:extLst>
              <a:ext uri="{FF2B5EF4-FFF2-40B4-BE49-F238E27FC236}">
                <a16:creationId xmlns:a16="http://schemas.microsoft.com/office/drawing/2014/main" id="{60F4D7AC-A4D8-4278-9295-01482C81AE0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1003C48-796B-42D3-9983-BAB0B1235B5F}"/>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2254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57DA-1708-43CC-8A41-D9EE0358A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81B8045-BB7E-4068-9FF7-4A8EC92C8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C90819A-D1F8-40DE-9DF3-B3FC0D765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A822-6D60-4EA1-8BDD-612F20054F19}"/>
              </a:ext>
            </a:extLst>
          </p:cNvPr>
          <p:cNvSpPr>
            <a:spLocks noGrp="1"/>
          </p:cNvSpPr>
          <p:nvPr>
            <p:ph type="dt" sz="half" idx="10"/>
          </p:nvPr>
        </p:nvSpPr>
        <p:spPr/>
        <p:txBody>
          <a:bodyPr/>
          <a:lstStyle/>
          <a:p>
            <a:fld id="{5CA3CB00-6522-441B-8B3A-0AD0CB3D3EFD}" type="datetimeFigureOut">
              <a:rPr lang="en-ZA" smtClean="0"/>
              <a:t>2024/08/14</a:t>
            </a:fld>
            <a:endParaRPr lang="en-ZA"/>
          </a:p>
        </p:txBody>
      </p:sp>
      <p:sp>
        <p:nvSpPr>
          <p:cNvPr id="6" name="Footer Placeholder 5">
            <a:extLst>
              <a:ext uri="{FF2B5EF4-FFF2-40B4-BE49-F238E27FC236}">
                <a16:creationId xmlns:a16="http://schemas.microsoft.com/office/drawing/2014/main" id="{45E5DAF5-0E1E-4FD9-ABF2-C6092F7D57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44C0387-C825-470D-9D9C-7EF8DF4AD0D9}"/>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82129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44A03-E10D-4CCC-8EF8-E7D846C7E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413A175-883F-4A13-BF3A-D5CBB9249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E72CC40-C36A-4BA6-9363-396F9B078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3CB00-6522-441B-8B3A-0AD0CB3D3EFD}" type="datetimeFigureOut">
              <a:rPr lang="en-ZA" smtClean="0"/>
              <a:t>2024/08/14</a:t>
            </a:fld>
            <a:endParaRPr lang="en-ZA"/>
          </a:p>
        </p:txBody>
      </p:sp>
      <p:sp>
        <p:nvSpPr>
          <p:cNvPr id="5" name="Footer Placeholder 4">
            <a:extLst>
              <a:ext uri="{FF2B5EF4-FFF2-40B4-BE49-F238E27FC236}">
                <a16:creationId xmlns:a16="http://schemas.microsoft.com/office/drawing/2014/main" id="{47F2B0E3-6E81-460C-9E3D-31F44D0A8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C62452C-71EE-49FE-B385-FA0A8BFA9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61699-AEEE-4813-97D3-2CE2B07DD916}" type="slidenum">
              <a:rPr lang="en-ZA" smtClean="0"/>
              <a:t>‹#›</a:t>
            </a:fld>
            <a:endParaRPr lang="en-ZA"/>
          </a:p>
        </p:txBody>
      </p:sp>
    </p:spTree>
    <p:extLst>
      <p:ext uri="{BB962C8B-B14F-4D97-AF65-F5344CB8AC3E}">
        <p14:creationId xmlns:p14="http://schemas.microsoft.com/office/powerpoint/2010/main" val="173596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hlinkClick r:id="" action="ppaction://media"/>
            <a:extLst>
              <a:ext uri="{FF2B5EF4-FFF2-40B4-BE49-F238E27FC236}">
                <a16:creationId xmlns:a16="http://schemas.microsoft.com/office/drawing/2014/main" id="{7EADFF23-D1EE-4678-AEEF-59371F0307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9" name="Title 1">
            <a:extLst>
              <a:ext uri="{FF2B5EF4-FFF2-40B4-BE49-F238E27FC236}">
                <a16:creationId xmlns:a16="http://schemas.microsoft.com/office/drawing/2014/main" id="{589A6865-8B1E-0A10-5870-BD898651AED7}"/>
              </a:ext>
            </a:extLst>
          </p:cNvPr>
          <p:cNvSpPr>
            <a:spLocks noGrp="1"/>
          </p:cNvSpPr>
          <p:nvPr>
            <p:ph type="title"/>
          </p:nvPr>
        </p:nvSpPr>
        <p:spPr>
          <a:xfrm>
            <a:off x="838200" y="365125"/>
            <a:ext cx="10515600" cy="1325563"/>
          </a:xfrm>
        </p:spPr>
        <p:txBody>
          <a:bodyPr/>
          <a:lstStyle/>
          <a:p>
            <a:r>
              <a:rPr lang="en-US" dirty="0"/>
              <a:t>05-6</a:t>
            </a:r>
            <a:endParaRPr lang="en-IN" dirty="0"/>
          </a:p>
        </p:txBody>
      </p:sp>
      <p:sp>
        <p:nvSpPr>
          <p:cNvPr id="10" name="Content Placeholder 2">
            <a:extLst>
              <a:ext uri="{FF2B5EF4-FFF2-40B4-BE49-F238E27FC236}">
                <a16:creationId xmlns:a16="http://schemas.microsoft.com/office/drawing/2014/main" id="{2BBD681E-EC55-974D-2684-F572BD27D5A8}"/>
              </a:ext>
            </a:extLst>
          </p:cNvPr>
          <p:cNvSpPr>
            <a:spLocks noGrp="1"/>
          </p:cNvSpPr>
          <p:nvPr>
            <p:ph idx="1"/>
          </p:nvPr>
        </p:nvSpPr>
        <p:spPr>
          <a:xfrm>
            <a:off x="838200" y="1825625"/>
            <a:ext cx="10515600" cy="4351338"/>
          </a:xfrm>
        </p:spPr>
        <p:txBody>
          <a:bodyPr>
            <a:normAutofit fontScale="47500" lnSpcReduction="20000"/>
          </a:bodyPr>
          <a:lstStyle/>
          <a:p>
            <a:pPr marL="0" indent="0">
              <a:lnSpc>
                <a:spcPct val="107000"/>
              </a:lnSpc>
              <a:spcAft>
                <a:spcPts val="800"/>
              </a:spcAft>
              <a:buNone/>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5"/>
              </a:rPr>
              <a:t>Bible Hub</a:t>
            </a: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2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Discovery Bible</a:t>
            </a: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2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OpenBible.com</a:t>
            </a: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dedicated to the public domain</a:t>
            </a: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2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2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endParaRPr lang="en-US" sz="2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2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2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US" sz="2800" dirty="0">
              <a:effectLst/>
              <a:highlight>
                <a:srgbClr val="FFFFFF"/>
              </a:highligh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451167397"/>
      </p:ext>
    </p:extLst>
  </p:cSld>
  <p:clrMapOvr>
    <a:masterClrMapping/>
  </p:clrMapOvr>
  <mc:AlternateContent xmlns:mc="http://schemas.openxmlformats.org/markup-compatibility/2006" xmlns:p14="http://schemas.microsoft.com/office/powerpoint/2010/main">
    <mc:Choice Requires="p14">
      <p:transition spd="slow" p14:dur="2000" advTm="2926"/>
    </mc:Choice>
    <mc:Fallback xmlns="">
      <p:transition spd="slow" advTm="2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5B09C7A2-C087-8788-F17C-5C1A25787451}"/>
              </a:ext>
            </a:extLst>
          </p:cNvPr>
          <p:cNvPicPr>
            <a:picLocks noChangeAspect="1"/>
          </p:cNvPicPr>
          <p:nvPr/>
        </p:nvPicPr>
        <p:blipFill>
          <a:blip r:embed="rId2"/>
          <a:stretch>
            <a:fillRect/>
          </a:stretch>
        </p:blipFill>
        <p:spPr>
          <a:xfrm>
            <a:off x="-1" y="-34175"/>
            <a:ext cx="12766431" cy="6892176"/>
          </a:xfrm>
          <a:prstGeom prst="rect">
            <a:avLst/>
          </a:prstGeom>
        </p:spPr>
      </p:pic>
      <p:sp>
        <p:nvSpPr>
          <p:cNvPr id="12" name="TextBox 11">
            <a:extLst>
              <a:ext uri="{FF2B5EF4-FFF2-40B4-BE49-F238E27FC236}">
                <a16:creationId xmlns:a16="http://schemas.microsoft.com/office/drawing/2014/main" id="{55799B04-E44B-4CD5-81F3-1F26DA3C4138}"/>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17:4</a:t>
            </a:r>
            <a:endParaRPr lang="en-ZA" sz="3200" dirty="0">
              <a:solidFill>
                <a:schemeClr val="bg1"/>
              </a:solidFill>
            </a:endParaRPr>
          </a:p>
          <a:p>
            <a:endParaRPr lang="en-IN" dirty="0"/>
          </a:p>
        </p:txBody>
      </p:sp>
    </p:spTree>
    <p:extLst>
      <p:ext uri="{BB962C8B-B14F-4D97-AF65-F5344CB8AC3E}">
        <p14:creationId xmlns:p14="http://schemas.microsoft.com/office/powerpoint/2010/main" val="89633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F71FD5B9-8719-460E-A03D-6D77505702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D40D039D-1056-05FC-7FB8-7FE61E0804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Inter"/>
              </a:rPr>
              <a:t>5</a:t>
            </a:r>
            <a:r>
              <a:rPr lang="bo-CN" sz="6600" dirty="0">
                <a:solidFill>
                  <a:srgbClr val="121212"/>
                </a:solidFill>
                <a:latin typeface="Inter"/>
              </a:rPr>
              <a:t>ད་ནས་བཟུང་ཁྱོད་ཀྱི་མིང་ལ་ཨབ་རམ་མི་ཟེར་བར་ཨབ་ར་ཧམ་ཞེས་འབོད་པར་བྱ༌སྟེ། བདག་གིས་ཁྱོད་མི་རིགས་མང་པོའི་མེས་པོར་བྱེད་པའི་ཕྱིར༌རོ།།</a:t>
            </a:r>
            <a:endParaRPr lang="en-IN" dirty="0"/>
          </a:p>
        </p:txBody>
      </p:sp>
      <p:sp>
        <p:nvSpPr>
          <p:cNvPr id="6" name="TextBox 5">
            <a:extLst>
              <a:ext uri="{FF2B5EF4-FFF2-40B4-BE49-F238E27FC236}">
                <a16:creationId xmlns:a16="http://schemas.microsoft.com/office/drawing/2014/main" id="{A96421E7-B263-EEF6-A17F-D55524FDDC4F}"/>
              </a:ext>
            </a:extLst>
          </p:cNvPr>
          <p:cNvSpPr txBox="1"/>
          <p:nvPr/>
        </p:nvSpPr>
        <p:spPr>
          <a:xfrm>
            <a:off x="82296" y="166254"/>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400" b="0" i="0" dirty="0">
                <a:solidFill>
                  <a:srgbClr val="777A7B"/>
                </a:solidFill>
                <a:effectLst/>
                <a:highlight>
                  <a:srgbClr val="FFFFFF"/>
                </a:highlight>
                <a:latin typeface="Inter"/>
              </a:rPr>
              <a:t>5</a:t>
            </a:r>
            <a:r>
              <a:rPr lang="en-US" sz="4400" b="0" i="0" dirty="0">
                <a:solidFill>
                  <a:srgbClr val="121212"/>
                </a:solidFill>
                <a:effectLst/>
                <a:highlight>
                  <a:srgbClr val="FFFFFF"/>
                </a:highlight>
                <a:latin typeface="Inter"/>
              </a:rPr>
              <a:t>No longer will you be called Abram, but your name will be Abraham, for I have made you a father of many nations.</a:t>
            </a:r>
            <a:endParaRPr lang="en-ZA" sz="4400" b="0" i="0" u="none" strike="noStrike" dirty="0">
              <a:effectLst/>
              <a:latin typeface="Arial" panose="020B0604020202020204" pitchFamily="34" charset="0"/>
            </a:endParaRPr>
          </a:p>
        </p:txBody>
      </p:sp>
    </p:spTree>
    <p:extLst>
      <p:ext uri="{BB962C8B-B14F-4D97-AF65-F5344CB8AC3E}">
        <p14:creationId xmlns:p14="http://schemas.microsoft.com/office/powerpoint/2010/main" val="197245435"/>
      </p:ext>
    </p:extLst>
  </p:cSld>
  <p:clrMapOvr>
    <a:masterClrMapping/>
  </p:clrMapOvr>
  <mc:AlternateContent xmlns:mc="http://schemas.openxmlformats.org/markup-compatibility/2006" xmlns:p14="http://schemas.microsoft.com/office/powerpoint/2010/main">
    <mc:Choice Requires="p14">
      <p:transition spd="slow" p14:dur="2000" advTm="9763"/>
    </mc:Choice>
    <mc:Fallback xmlns="">
      <p:transition spd="slow" advTm="9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5192053F-77F9-43BC-ACC4-8D5B8525F895}"/>
              </a:ext>
            </a:extLst>
          </p:cNvPr>
          <p:cNvPicPr>
            <a:picLocks noChangeAspect="1"/>
          </p:cNvPicPr>
          <p:nvPr/>
        </p:nvPicPr>
        <p:blipFill>
          <a:blip r:embed="rId2"/>
          <a:stretch>
            <a:fillRect/>
          </a:stretch>
        </p:blipFill>
        <p:spPr>
          <a:xfrm>
            <a:off x="-1068852" y="-1"/>
            <a:ext cx="13380296" cy="6858001"/>
          </a:xfrm>
          <a:prstGeom prst="rect">
            <a:avLst/>
          </a:prstGeom>
        </p:spPr>
      </p:pic>
      <p:sp>
        <p:nvSpPr>
          <p:cNvPr id="12" name="TextBox 11">
            <a:extLst>
              <a:ext uri="{FF2B5EF4-FFF2-40B4-BE49-F238E27FC236}">
                <a16:creationId xmlns:a16="http://schemas.microsoft.com/office/drawing/2014/main" id="{7D5659B5-E504-4F1D-B396-32359131D50B}"/>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17:5</a:t>
            </a:r>
            <a:endParaRPr lang="en-ZA" sz="3200" dirty="0">
              <a:solidFill>
                <a:schemeClr val="bg1"/>
              </a:solidFill>
            </a:endParaRPr>
          </a:p>
          <a:p>
            <a:endParaRPr lang="en-IN" dirty="0"/>
          </a:p>
        </p:txBody>
      </p:sp>
    </p:spTree>
    <p:extLst>
      <p:ext uri="{BB962C8B-B14F-4D97-AF65-F5344CB8AC3E}">
        <p14:creationId xmlns:p14="http://schemas.microsoft.com/office/powerpoint/2010/main" val="298017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5EE80F8E-0AD5-4D6A-893A-6F60B07F02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TextBox 4">
            <a:extLst>
              <a:ext uri="{FF2B5EF4-FFF2-40B4-BE49-F238E27FC236}">
                <a16:creationId xmlns:a16="http://schemas.microsoft.com/office/drawing/2014/main" id="{8F521790-109B-34E1-6923-708F6AFECA02}"/>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Inter"/>
              </a:rPr>
              <a:t>6</a:t>
            </a:r>
            <a:r>
              <a:rPr lang="bo-CN" sz="6600" dirty="0">
                <a:solidFill>
                  <a:srgbClr val="121212"/>
                </a:solidFill>
                <a:latin typeface="Inter"/>
              </a:rPr>
              <a:t>བདག་གིས་ངེས་པར་ཁྱོད་ཀྱི་རིགས་རྒྱུད་དར་ཞིང་རྒྱས་པ༌དང༌། ཁྱོད་ལས་མི་རིགས་མང་པོ་འབྱུང་བ༌དང༌། ཁྱོད་ལས་རྒྱལ་པོ་འབྱུང་བར༌བྱའོ།།</a:t>
            </a:r>
            <a:endParaRPr lang="en-IN" dirty="0"/>
          </a:p>
        </p:txBody>
      </p:sp>
      <p:sp>
        <p:nvSpPr>
          <p:cNvPr id="6" name="TextBox 5">
            <a:extLst>
              <a:ext uri="{FF2B5EF4-FFF2-40B4-BE49-F238E27FC236}">
                <a16:creationId xmlns:a16="http://schemas.microsoft.com/office/drawing/2014/main" id="{F5AF7C08-1FE8-5063-CAC4-254DC175F77B}"/>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6</a:t>
            </a:r>
            <a:r>
              <a:rPr lang="en-US" sz="4000" b="0" i="0" dirty="0">
                <a:solidFill>
                  <a:srgbClr val="121212"/>
                </a:solidFill>
                <a:effectLst/>
                <a:highlight>
                  <a:srgbClr val="FFFFFF"/>
                </a:highlight>
                <a:latin typeface="Inter"/>
              </a:rPr>
              <a:t>I will make you exceedingly fruitful; I will make nations of you, and kings will descend from you.</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4172785244"/>
      </p:ext>
    </p:extLst>
  </p:cSld>
  <p:clrMapOvr>
    <a:masterClrMapping/>
  </p:clrMapOvr>
  <mc:AlternateContent xmlns:mc="http://schemas.openxmlformats.org/markup-compatibility/2006" xmlns:p14="http://schemas.microsoft.com/office/powerpoint/2010/main">
    <mc:Choice Requires="p14">
      <p:transition spd="slow" p14:dur="2000" advTm="9460"/>
    </mc:Choice>
    <mc:Fallback xmlns="">
      <p:transition spd="slow" advTm="9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84B7CE16-BC09-B507-0D64-7AFEA58FBDB0}"/>
              </a:ext>
            </a:extLst>
          </p:cNvPr>
          <p:cNvPicPr>
            <a:picLocks noChangeAspect="1"/>
          </p:cNvPicPr>
          <p:nvPr/>
        </p:nvPicPr>
        <p:blipFill>
          <a:blip r:embed="rId2"/>
          <a:stretch>
            <a:fillRect/>
          </a:stretch>
        </p:blipFill>
        <p:spPr>
          <a:xfrm>
            <a:off x="0" y="-205375"/>
            <a:ext cx="12192000" cy="7063375"/>
          </a:xfrm>
          <a:prstGeom prst="rect">
            <a:avLst/>
          </a:prstGeom>
        </p:spPr>
      </p:pic>
      <p:sp>
        <p:nvSpPr>
          <p:cNvPr id="12" name="TextBox 11">
            <a:extLst>
              <a:ext uri="{FF2B5EF4-FFF2-40B4-BE49-F238E27FC236}">
                <a16:creationId xmlns:a16="http://schemas.microsoft.com/office/drawing/2014/main" id="{A53ABD04-658A-4C5D-8E94-DF7B9C59D156}"/>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17:6</a:t>
            </a:r>
            <a:endParaRPr lang="en-ZA" sz="3200" dirty="0">
              <a:solidFill>
                <a:schemeClr val="bg1"/>
              </a:solidFill>
            </a:endParaRPr>
          </a:p>
          <a:p>
            <a:endParaRPr lang="en-IN" dirty="0"/>
          </a:p>
        </p:txBody>
      </p:sp>
    </p:spTree>
    <p:extLst>
      <p:ext uri="{BB962C8B-B14F-4D97-AF65-F5344CB8AC3E}">
        <p14:creationId xmlns:p14="http://schemas.microsoft.com/office/powerpoint/2010/main" val="8485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udio 15">
            <a:hlinkClick r:id="" action="ppaction://media"/>
            <a:extLst>
              <a:ext uri="{FF2B5EF4-FFF2-40B4-BE49-F238E27FC236}">
                <a16:creationId xmlns:a16="http://schemas.microsoft.com/office/drawing/2014/main" id="{8CA66E0A-A5C9-429B-922C-AC09B265BE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7454003-B914-FC01-8539-D59DBA1F5D87}"/>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Inter"/>
              </a:rPr>
              <a:t>7</a:t>
            </a:r>
            <a:r>
              <a:rPr lang="bo-CN" sz="6600" dirty="0">
                <a:solidFill>
                  <a:srgbClr val="121212"/>
                </a:solidFill>
                <a:latin typeface="Inter"/>
              </a:rPr>
              <a:t>བདག་གིས་ཁྱོད་དང་ཁྱོད་ཀྱི་རིགས་རྒྱུད་ཕྱི་མ་ཐམས་ཅད་ལ་དུས་གཏན་གྱི་ཁ་ཆད་འཇོག་པར་བྱ༌སྟེ། བདག་ནི་ཁྱོད་དང་ཁྱོད་ཀྱི་རིགས་རྒྱུད་ཕྱི་མ་རྣམས་ཀྱི་དཀོན་མཆོག༌ཡིན། </a:t>
            </a:r>
            <a:endParaRPr lang="en-IN" dirty="0"/>
          </a:p>
        </p:txBody>
      </p:sp>
      <p:sp>
        <p:nvSpPr>
          <p:cNvPr id="5" name="TextBox 4">
            <a:extLst>
              <a:ext uri="{FF2B5EF4-FFF2-40B4-BE49-F238E27FC236}">
                <a16:creationId xmlns:a16="http://schemas.microsoft.com/office/drawing/2014/main" id="{3C944856-9A32-8A78-F2FD-F3FF5418A40E}"/>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3600" b="0" i="0" dirty="0">
                <a:solidFill>
                  <a:srgbClr val="777A7B"/>
                </a:solidFill>
                <a:effectLst/>
                <a:highlight>
                  <a:srgbClr val="FFFFFF"/>
                </a:highlight>
                <a:latin typeface="Inter"/>
              </a:rPr>
              <a:t>7</a:t>
            </a:r>
            <a:r>
              <a:rPr lang="en-US" sz="3600" b="0" i="0" dirty="0">
                <a:solidFill>
                  <a:srgbClr val="121212"/>
                </a:solidFill>
                <a:effectLst/>
                <a:highlight>
                  <a:srgbClr val="FFFFFF"/>
                </a:highlight>
                <a:latin typeface="Inter"/>
              </a:rPr>
              <a:t>I will establish My covenant as an everlasting covenant between Me and you and your descendants after you, to be your God and the God of your descendants after you.</a:t>
            </a:r>
            <a:endParaRPr lang="en-ZA" sz="3600" b="0" i="0" u="none" strike="noStrike" dirty="0">
              <a:effectLst/>
              <a:latin typeface="Arial" panose="020B0604020202020204" pitchFamily="34" charset="0"/>
            </a:endParaRPr>
          </a:p>
        </p:txBody>
      </p:sp>
    </p:spTree>
    <p:extLst>
      <p:ext uri="{BB962C8B-B14F-4D97-AF65-F5344CB8AC3E}">
        <p14:creationId xmlns:p14="http://schemas.microsoft.com/office/powerpoint/2010/main" val="1030460975"/>
      </p:ext>
    </p:extLst>
  </p:cSld>
  <p:clrMapOvr>
    <a:masterClrMapping/>
  </p:clrMapOvr>
  <mc:AlternateContent xmlns:mc="http://schemas.openxmlformats.org/markup-compatibility/2006" xmlns:p14="http://schemas.microsoft.com/office/powerpoint/2010/main">
    <mc:Choice Requires="p14">
      <p:transition spd="slow" p14:dur="2000" advTm="12480"/>
    </mc:Choice>
    <mc:Fallback xmlns="">
      <p:transition spd="slow" advTm="12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570F4790-E393-97F7-6C06-5E7D61C170EC}"/>
              </a:ext>
            </a:extLst>
          </p:cNvPr>
          <p:cNvPicPr>
            <a:picLocks noChangeAspect="1"/>
          </p:cNvPicPr>
          <p:nvPr/>
        </p:nvPicPr>
        <p:blipFill>
          <a:blip r:embed="rId2"/>
          <a:stretch>
            <a:fillRect/>
          </a:stretch>
        </p:blipFill>
        <p:spPr>
          <a:xfrm>
            <a:off x="0" y="0"/>
            <a:ext cx="12501840" cy="6858000"/>
          </a:xfrm>
          <a:prstGeom prst="rect">
            <a:avLst/>
          </a:prstGeom>
        </p:spPr>
      </p:pic>
      <p:sp>
        <p:nvSpPr>
          <p:cNvPr id="12" name="TextBox 11">
            <a:extLst>
              <a:ext uri="{FF2B5EF4-FFF2-40B4-BE49-F238E27FC236}">
                <a16:creationId xmlns:a16="http://schemas.microsoft.com/office/drawing/2014/main" id="{57D1CB13-F720-49A6-BA4B-D36FFEA20641}"/>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17:7</a:t>
            </a:r>
            <a:endParaRPr lang="en-ZA" sz="3200" dirty="0">
              <a:solidFill>
                <a:schemeClr val="bg1"/>
              </a:solidFill>
            </a:endParaRPr>
          </a:p>
          <a:p>
            <a:endParaRPr lang="en-IN" dirty="0"/>
          </a:p>
        </p:txBody>
      </p:sp>
    </p:spTree>
    <p:extLst>
      <p:ext uri="{BB962C8B-B14F-4D97-AF65-F5344CB8AC3E}">
        <p14:creationId xmlns:p14="http://schemas.microsoft.com/office/powerpoint/2010/main" val="369343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762CCCD0-4ACD-4ADF-8749-F346626776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9DF55895-D738-618E-BA1F-74F6539DB2C3}"/>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5400" dirty="0">
                <a:solidFill>
                  <a:srgbClr val="777A7B"/>
                </a:solidFill>
                <a:latin typeface="Inter"/>
              </a:rPr>
              <a:t>8</a:t>
            </a:r>
            <a:r>
              <a:rPr lang="bo-CN" sz="5400" dirty="0">
                <a:solidFill>
                  <a:srgbClr val="121212"/>
                </a:solidFill>
                <a:latin typeface="Inter"/>
              </a:rPr>
              <a:t>བདག་གིས་ད་ལྟ་ཁྱོད་རང་སྡོད་པའི་ཡུལ་ཏེ་ཀ་ན་ཨན་གྱི་ས་ཆ་ཐམས་ཅད་ཁྱོད་དང་ཁྱོད་ཀྱི་རིགས་རྒྱུད་ཕྱི་མ་རྣམས་ལ་སྦྱིན་པ༌དང༌། ཁྱོད་རྣམས་རྟག་ཏུ་ཡུལ་འདིའི་བདག་པོར་བྱེད་ཅིང་བདག་ནི་རིགས་རྒྱུད་ཕྱི་མ་རྣམས་ཀྱི་དཀོན་མཆོག་ཀྱང་ཡིན་ཞེས་གསུངས༌སོ།།</a:t>
            </a:r>
            <a:endParaRPr lang="en-IN" dirty="0"/>
          </a:p>
        </p:txBody>
      </p:sp>
      <p:sp>
        <p:nvSpPr>
          <p:cNvPr id="5" name="TextBox 4">
            <a:extLst>
              <a:ext uri="{FF2B5EF4-FFF2-40B4-BE49-F238E27FC236}">
                <a16:creationId xmlns:a16="http://schemas.microsoft.com/office/drawing/2014/main" id="{CB7A79EF-43A4-3477-F99D-1F1F5FCC916D}"/>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8</a:t>
            </a:r>
            <a:r>
              <a:rPr lang="en-US" sz="4000" b="0" i="0" dirty="0">
                <a:solidFill>
                  <a:srgbClr val="121212"/>
                </a:solidFill>
                <a:effectLst/>
                <a:highlight>
                  <a:srgbClr val="FFFFFF"/>
                </a:highlight>
                <a:latin typeface="Inter"/>
              </a:rPr>
              <a:t>And to you and your descendants I will give the land where you are residing—all the land of Canaan—as an eternal possession; and I will be their God.”</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437453390"/>
      </p:ext>
    </p:extLst>
  </p:cSld>
  <p:clrMapOvr>
    <a:masterClrMapping/>
  </p:clrMapOvr>
  <mc:AlternateContent xmlns:mc="http://schemas.openxmlformats.org/markup-compatibility/2006" xmlns:p14="http://schemas.microsoft.com/office/powerpoint/2010/main">
    <mc:Choice Requires="p14">
      <p:transition spd="slow" p14:dur="2000" advTm="12827"/>
    </mc:Choice>
    <mc:Fallback xmlns="">
      <p:transition spd="slow" advTm="12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5550A0D1-B2AD-40E3-802C-D4844165DB2E}"/>
              </a:ext>
            </a:extLst>
          </p:cNvPr>
          <p:cNvPicPr>
            <a:picLocks noChangeAspect="1"/>
          </p:cNvPicPr>
          <p:nvPr/>
        </p:nvPicPr>
        <p:blipFill>
          <a:blip r:embed="rId2"/>
          <a:stretch>
            <a:fillRect/>
          </a:stretch>
        </p:blipFill>
        <p:spPr>
          <a:xfrm>
            <a:off x="-1245328" y="-63595"/>
            <a:ext cx="13437328" cy="6921595"/>
          </a:xfrm>
          <a:prstGeom prst="rect">
            <a:avLst/>
          </a:prstGeom>
        </p:spPr>
      </p:pic>
      <p:sp>
        <p:nvSpPr>
          <p:cNvPr id="12" name="TextBox 11">
            <a:extLst>
              <a:ext uri="{FF2B5EF4-FFF2-40B4-BE49-F238E27FC236}">
                <a16:creationId xmlns:a16="http://schemas.microsoft.com/office/drawing/2014/main" id="{09D20582-6328-4B71-BBD3-618A9EC3F36D}"/>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17:8</a:t>
            </a:r>
            <a:endParaRPr lang="en-ZA" sz="3200" dirty="0">
              <a:solidFill>
                <a:schemeClr val="bg1"/>
              </a:solidFill>
            </a:endParaRPr>
          </a:p>
          <a:p>
            <a:endParaRPr lang="en-IN" dirty="0"/>
          </a:p>
        </p:txBody>
      </p:sp>
    </p:spTree>
    <p:extLst>
      <p:ext uri="{BB962C8B-B14F-4D97-AF65-F5344CB8AC3E}">
        <p14:creationId xmlns:p14="http://schemas.microsoft.com/office/powerpoint/2010/main" val="399581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DA68472A-5185-4982-8D06-8CBD1C23D2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7F360F7A-F7F1-54DD-6A97-A8046CBDDD26}"/>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Inter"/>
              </a:rPr>
              <a:t>9</a:t>
            </a:r>
            <a:r>
              <a:rPr lang="bo-CN" sz="7200" dirty="0">
                <a:solidFill>
                  <a:srgbClr val="121212"/>
                </a:solidFill>
                <a:latin typeface="Inter"/>
              </a:rPr>
              <a:t>ཡང་དཀོན་མཆོག་གིས་ཨབ་ར་ཧམ་ལ་འདི་སྐད༌དུ། ཁྱོད་དང་ཁྱོད་ཀྱི་རིགས་རྒྱུད་ཕྱི་མ་ཐམས་ཅད་ཀྱིས་དུས་ནམ་ཡང་བདག་གི་ཁ་ཆད་བསྲུང་དགོས༌སོ།།</a:t>
            </a:r>
            <a:endParaRPr lang="en-IN" dirty="0"/>
          </a:p>
        </p:txBody>
      </p:sp>
      <p:sp>
        <p:nvSpPr>
          <p:cNvPr id="6" name="TextBox 5">
            <a:extLst>
              <a:ext uri="{FF2B5EF4-FFF2-40B4-BE49-F238E27FC236}">
                <a16:creationId xmlns:a16="http://schemas.microsoft.com/office/drawing/2014/main" id="{CB51C77C-8E33-D971-7479-6A430F1A190C}"/>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9</a:t>
            </a:r>
            <a:r>
              <a:rPr lang="en-US" sz="4000" b="0" i="0" dirty="0">
                <a:solidFill>
                  <a:srgbClr val="121212"/>
                </a:solidFill>
                <a:effectLst/>
                <a:highlight>
                  <a:srgbClr val="FFFFFF"/>
                </a:highlight>
                <a:latin typeface="Inter"/>
              </a:rPr>
              <a:t>God also said to Abraham, “You must keep My covenant—you and your descendants in the generations after you.  </a:t>
            </a:r>
            <a:r>
              <a:rPr lang="en-US" sz="4000" b="0" i="0" dirty="0">
                <a:solidFill>
                  <a:srgbClr val="121212"/>
                </a:solidFill>
                <a:effectLst/>
                <a:latin typeface="Inter"/>
              </a:rPr>
              <a:t> </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2001309583"/>
      </p:ext>
    </p:extLst>
  </p:cSld>
  <p:clrMapOvr>
    <a:masterClrMapping/>
  </p:clrMapOvr>
  <mc:AlternateContent xmlns:mc="http://schemas.openxmlformats.org/markup-compatibility/2006" xmlns:p14="http://schemas.microsoft.com/office/powerpoint/2010/main">
    <mc:Choice Requires="p14">
      <p:transition spd="slow" p14:dur="2000" advTm="9410"/>
    </mc:Choice>
    <mc:Fallback xmlns="">
      <p:transition spd="slow" advTm="9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8" name="Picture 7">
            <a:extLst>
              <a:ext uri="{FF2B5EF4-FFF2-40B4-BE49-F238E27FC236}">
                <a16:creationId xmlns:a16="http://schemas.microsoft.com/office/drawing/2014/main" id="{55FEE19A-E7E3-6677-1524-86AED9CEB7EF}"/>
              </a:ext>
            </a:extLst>
          </p:cNvPr>
          <p:cNvPicPr>
            <a:picLocks noChangeAspect="1"/>
          </p:cNvPicPr>
          <p:nvPr/>
        </p:nvPicPr>
        <p:blipFill>
          <a:blip r:embed="rId2"/>
          <a:stretch>
            <a:fillRect/>
          </a:stretch>
        </p:blipFill>
        <p:spPr>
          <a:xfrm>
            <a:off x="-1" y="0"/>
            <a:ext cx="12355893" cy="6858000"/>
          </a:xfrm>
          <a:prstGeom prst="rect">
            <a:avLst/>
          </a:prstGeom>
        </p:spPr>
      </p:pic>
      <p:sp>
        <p:nvSpPr>
          <p:cNvPr id="6" name="TextBox 5">
            <a:extLst>
              <a:ext uri="{FF2B5EF4-FFF2-40B4-BE49-F238E27FC236}">
                <a16:creationId xmlns:a16="http://schemas.microsoft.com/office/drawing/2014/main" id="{BD01D805-4BCF-458D-A93F-5E51AA070C3C}"/>
              </a:ext>
            </a:extLst>
          </p:cNvPr>
          <p:cNvSpPr txBox="1"/>
          <p:nvPr/>
        </p:nvSpPr>
        <p:spPr>
          <a:xfrm>
            <a:off x="4221625" y="215642"/>
            <a:ext cx="6232358" cy="3785652"/>
          </a:xfrm>
          <a:prstGeom prst="rect">
            <a:avLst/>
          </a:prstGeom>
          <a:noFill/>
        </p:spPr>
        <p:txBody>
          <a:bodyPr wrap="square">
            <a:spAutoFit/>
          </a:bodyPr>
          <a:lstStyle/>
          <a:p>
            <a:r>
              <a:rPr lang="bo-CN" sz="8000" b="1"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དམ་བཅའི་རྟགས་ནི་མདུན་ལྤགས་བཅད་པ།</a:t>
            </a:r>
            <a:endPar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bo-CN" sz="80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བཀོད་པ</a:t>
            </a:r>
            <a:r>
              <a:rPr lang="en-ZA" sz="80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17:1-27 </a:t>
            </a:r>
            <a:endParaRPr lang="en-ZA" sz="8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5476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ED738643-FE5A-18FA-B657-6B05D8046ED9}"/>
              </a:ext>
            </a:extLst>
          </p:cNvPr>
          <p:cNvPicPr>
            <a:picLocks noChangeAspect="1"/>
          </p:cNvPicPr>
          <p:nvPr/>
        </p:nvPicPr>
        <p:blipFill>
          <a:blip r:embed="rId2"/>
          <a:stretch>
            <a:fillRect/>
          </a:stretch>
        </p:blipFill>
        <p:spPr>
          <a:xfrm>
            <a:off x="0" y="1"/>
            <a:ext cx="12898982" cy="6858000"/>
          </a:xfrm>
          <a:prstGeom prst="rect">
            <a:avLst/>
          </a:prstGeom>
        </p:spPr>
      </p:pic>
      <p:sp>
        <p:nvSpPr>
          <p:cNvPr id="12" name="TextBox 11">
            <a:extLst>
              <a:ext uri="{FF2B5EF4-FFF2-40B4-BE49-F238E27FC236}">
                <a16:creationId xmlns:a16="http://schemas.microsoft.com/office/drawing/2014/main" id="{572CC9C3-D6F9-40BA-9AFE-EE22A152047B}"/>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17:9</a:t>
            </a:r>
            <a:endParaRPr lang="en-ZA" sz="3200" dirty="0">
              <a:solidFill>
                <a:schemeClr val="bg1"/>
              </a:solidFill>
            </a:endParaRPr>
          </a:p>
          <a:p>
            <a:endParaRPr lang="en-IN" dirty="0"/>
          </a:p>
        </p:txBody>
      </p:sp>
    </p:spTree>
    <p:extLst>
      <p:ext uri="{BB962C8B-B14F-4D97-AF65-F5344CB8AC3E}">
        <p14:creationId xmlns:p14="http://schemas.microsoft.com/office/powerpoint/2010/main" val="14226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D51D7E39-4076-414B-B0EA-48044B1A6A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868381A3-CCA1-CCE2-F567-85162BD6DEA3}"/>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Inter"/>
              </a:rPr>
              <a:t>10</a:t>
            </a:r>
            <a:r>
              <a:rPr lang="bo-CN" sz="6000" dirty="0">
                <a:solidFill>
                  <a:srgbClr val="121212"/>
                </a:solidFill>
                <a:latin typeface="Inter"/>
              </a:rPr>
              <a:t>ཁྱོད་རྣམས་ལས་ཕོ་ཐམས་ཅད་ཀྱི་མཚན་སྐྱི་གཅོད་པར༌གྱིས། འདི་ནི་བདག་དང༌ཁྱོད། ཁྱོད་ཀྱི་རིགས་རྒྱུད་ཕྱི་མ་རྣམས་བར་གྱི་ཁ་ཆད་ཡིན༌ལ། ཁྱོད་རྣམས་ཀྱིས་བསྲུང་བར་བྱ༌འོས། </a:t>
            </a:r>
            <a:endParaRPr lang="en-IN" dirty="0"/>
          </a:p>
        </p:txBody>
      </p:sp>
      <p:sp>
        <p:nvSpPr>
          <p:cNvPr id="6" name="TextBox 5">
            <a:extLst>
              <a:ext uri="{FF2B5EF4-FFF2-40B4-BE49-F238E27FC236}">
                <a16:creationId xmlns:a16="http://schemas.microsoft.com/office/drawing/2014/main" id="{4B647B11-2B6B-FEB8-CF66-0C5958DFBF5C}"/>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10</a:t>
            </a:r>
            <a:r>
              <a:rPr lang="en-US" sz="4000" b="0" i="0" dirty="0">
                <a:solidFill>
                  <a:srgbClr val="121212"/>
                </a:solidFill>
                <a:effectLst/>
                <a:highlight>
                  <a:srgbClr val="FFFFFF"/>
                </a:highlight>
                <a:latin typeface="Inter"/>
              </a:rPr>
              <a:t>This is My covenant with you and your descendants after you, which you are to keep: Every male among you must be circumcised.  </a:t>
            </a:r>
            <a:r>
              <a:rPr lang="en-US" sz="4000" b="0" i="0" dirty="0">
                <a:solidFill>
                  <a:srgbClr val="121212"/>
                </a:solidFill>
                <a:effectLst/>
                <a:latin typeface="Inter"/>
              </a:rPr>
              <a:t> </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3259102853"/>
      </p:ext>
    </p:extLst>
  </p:cSld>
  <p:clrMapOvr>
    <a:masterClrMapping/>
  </p:clrMapOvr>
  <mc:AlternateContent xmlns:mc="http://schemas.openxmlformats.org/markup-compatibility/2006" xmlns:p14="http://schemas.microsoft.com/office/powerpoint/2010/main">
    <mc:Choice Requires="p14">
      <p:transition spd="slow" p14:dur="2000" advTm="6896"/>
    </mc:Choice>
    <mc:Fallback xmlns="">
      <p:transition spd="slow" advTm="6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442426D4-758C-46B9-878C-02731743EF70}"/>
              </a:ext>
            </a:extLst>
          </p:cNvPr>
          <p:cNvPicPr>
            <a:picLocks noChangeAspect="1"/>
          </p:cNvPicPr>
          <p:nvPr/>
        </p:nvPicPr>
        <p:blipFill>
          <a:blip r:embed="rId2"/>
          <a:stretch>
            <a:fillRect/>
          </a:stretch>
        </p:blipFill>
        <p:spPr>
          <a:xfrm>
            <a:off x="0" y="-13318"/>
            <a:ext cx="13098784" cy="6991634"/>
          </a:xfrm>
          <a:prstGeom prst="rect">
            <a:avLst/>
          </a:prstGeom>
        </p:spPr>
      </p:pic>
      <p:sp>
        <p:nvSpPr>
          <p:cNvPr id="12" name="TextBox 11">
            <a:extLst>
              <a:ext uri="{FF2B5EF4-FFF2-40B4-BE49-F238E27FC236}">
                <a16:creationId xmlns:a16="http://schemas.microsoft.com/office/drawing/2014/main" id="{78EDF64F-9AB6-4B46-8E3E-7C2DBD5F3371}"/>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17:10</a:t>
            </a:r>
            <a:endParaRPr lang="en-ZA" sz="3200" dirty="0">
              <a:solidFill>
                <a:schemeClr val="bg1"/>
              </a:solidFill>
            </a:endParaRPr>
          </a:p>
          <a:p>
            <a:endParaRPr lang="en-IN" dirty="0"/>
          </a:p>
        </p:txBody>
      </p:sp>
    </p:spTree>
    <p:extLst>
      <p:ext uri="{BB962C8B-B14F-4D97-AF65-F5344CB8AC3E}">
        <p14:creationId xmlns:p14="http://schemas.microsoft.com/office/powerpoint/2010/main" val="406619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33E19DE-F67B-EBB6-8029-2D0AA8F83D57}"/>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Inter"/>
              </a:rPr>
              <a:t>15</a:t>
            </a:r>
            <a:r>
              <a:rPr lang="bo-CN" sz="6600" dirty="0">
                <a:solidFill>
                  <a:srgbClr val="121212"/>
                </a:solidFill>
                <a:latin typeface="Inter"/>
              </a:rPr>
              <a:t>དེ་ནས་ཡང་དཀོན་མཆོག་གིས་ཨབ་ར་ཧམ་ལ་འདི་སྐད༌དུ། ཁྱོད་ཀྱི་ཆུང་མ་སཱ་ར་ཡུའི་མིང་ལ་སཱ་ར་ཡུ་ཞེས་མི་ཟེར་བར་སཱ་ར་ཞེས་འབོད་པར་འགྱུར༌རོ།། </a:t>
            </a:r>
            <a:endParaRPr lang="en-IN" dirty="0"/>
          </a:p>
        </p:txBody>
      </p:sp>
      <p:sp>
        <p:nvSpPr>
          <p:cNvPr id="11" name="TextBox 10">
            <a:extLst>
              <a:ext uri="{FF2B5EF4-FFF2-40B4-BE49-F238E27FC236}">
                <a16:creationId xmlns:a16="http://schemas.microsoft.com/office/drawing/2014/main" id="{0CBC94CD-15AF-663B-C414-AAEC169172EF}"/>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highlight>
                  <a:srgbClr val="FFFFFF"/>
                </a:highlight>
                <a:latin typeface="Inter"/>
              </a:rPr>
              <a:t>15</a:t>
            </a:r>
            <a:r>
              <a:rPr lang="en-US" sz="4800" b="0" i="0" dirty="0">
                <a:solidFill>
                  <a:srgbClr val="121212"/>
                </a:solidFill>
                <a:effectLst/>
                <a:highlight>
                  <a:srgbClr val="FFFFFF"/>
                </a:highlight>
                <a:latin typeface="Inter"/>
              </a:rPr>
              <a:t>Then God said to Abraham, “As for Sarai your wife, do not call her Sarai, for her name is to be Sarah.</a:t>
            </a:r>
            <a:endParaRPr lang="en-IN" sz="4800" dirty="0"/>
          </a:p>
        </p:txBody>
      </p:sp>
    </p:spTree>
    <p:extLst>
      <p:ext uri="{BB962C8B-B14F-4D97-AF65-F5344CB8AC3E}">
        <p14:creationId xmlns:p14="http://schemas.microsoft.com/office/powerpoint/2010/main" val="114710216"/>
      </p:ext>
    </p:extLst>
  </p:cSld>
  <p:clrMapOvr>
    <a:masterClrMapping/>
  </p:clrMapOvr>
  <mc:AlternateContent xmlns:mc="http://schemas.openxmlformats.org/markup-compatibility/2006" xmlns:p14="http://schemas.microsoft.com/office/powerpoint/2010/main">
    <mc:Choice Requires="p14">
      <p:transition spd="slow" p14:dur="2000" advTm="9390"/>
    </mc:Choice>
    <mc:Fallback xmlns="">
      <p:transition spd="slow" advTm="939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3A87AE35-534C-4FFE-BAF1-7A9EC0ABA22E}"/>
              </a:ext>
            </a:extLst>
          </p:cNvPr>
          <p:cNvPicPr>
            <a:picLocks noChangeAspect="1"/>
          </p:cNvPicPr>
          <p:nvPr/>
        </p:nvPicPr>
        <p:blipFill>
          <a:blip r:embed="rId2"/>
          <a:stretch>
            <a:fillRect/>
          </a:stretch>
        </p:blipFill>
        <p:spPr>
          <a:xfrm>
            <a:off x="-2404382" y="-13318"/>
            <a:ext cx="15503166" cy="8275002"/>
          </a:xfrm>
          <a:prstGeom prst="rect">
            <a:avLst/>
          </a:prstGeom>
        </p:spPr>
      </p:pic>
      <p:sp>
        <p:nvSpPr>
          <p:cNvPr id="7" name="TextBox 6">
            <a:extLst>
              <a:ext uri="{FF2B5EF4-FFF2-40B4-BE49-F238E27FC236}">
                <a16:creationId xmlns:a16="http://schemas.microsoft.com/office/drawing/2014/main" id="{32C6F6B4-074A-42D8-9301-577BE187A449}"/>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17:15</a:t>
            </a:r>
            <a:endParaRPr lang="en-ZA" sz="3200" dirty="0">
              <a:solidFill>
                <a:schemeClr val="bg1"/>
              </a:solidFill>
            </a:endParaRPr>
          </a:p>
          <a:p>
            <a:endParaRPr lang="en-IN" dirty="0"/>
          </a:p>
        </p:txBody>
      </p:sp>
    </p:spTree>
    <p:extLst>
      <p:ext uri="{BB962C8B-B14F-4D97-AF65-F5344CB8AC3E}">
        <p14:creationId xmlns:p14="http://schemas.microsoft.com/office/powerpoint/2010/main" val="138784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3E7764BC-B310-4EDA-8A2A-B0D98F3877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0C42FE8-5C11-7113-8D03-A8768F0BFBB1}"/>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5400" dirty="0">
                <a:solidFill>
                  <a:srgbClr val="777A7B"/>
                </a:solidFill>
                <a:latin typeface="Inter"/>
              </a:rPr>
              <a:t>16</a:t>
            </a:r>
            <a:r>
              <a:rPr lang="bo-CN" sz="5400" dirty="0">
                <a:solidFill>
                  <a:srgbClr val="121212"/>
                </a:solidFill>
                <a:latin typeface="Inter"/>
              </a:rPr>
              <a:t>བདག་གིས་ཁོ་མོར་བྱིན་རླབས་གནང་བ༌དང༌། ཁོ་མོ་ལས་ཁྱོད་ལ་བུ་ཞིག་སྦྱིན་པར་བྱའོ། །ཡང་བདག་གིས་ཁོ་མོར་བྱིན་རླབས་གནང་བ༌དང༌། ཁོ་མོ་མི་རིགས་མང་པོ་ཞིག་གི་ཡུམ་ཡིན་པར་འགྱུར༌ཞིང༌། འབངས་མི་རྣམས་ཀྱི་རྒྱལ་པོའང་ཁོ་མོ་ལས་འབྱུང་བར་འགྱུར་ཞེས་གསུངས༌སོ།།</a:t>
            </a:r>
            <a:endParaRPr lang="en-IN" dirty="0"/>
          </a:p>
        </p:txBody>
      </p:sp>
      <p:sp>
        <p:nvSpPr>
          <p:cNvPr id="5" name="TextBox 4">
            <a:extLst>
              <a:ext uri="{FF2B5EF4-FFF2-40B4-BE49-F238E27FC236}">
                <a16:creationId xmlns:a16="http://schemas.microsoft.com/office/drawing/2014/main" id="{0EF2C0DF-A591-3B0F-5A15-1D735B1DE04F}"/>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16</a:t>
            </a:r>
            <a:r>
              <a:rPr lang="en-US" sz="4000" b="0" i="0" dirty="0">
                <a:solidFill>
                  <a:srgbClr val="121212"/>
                </a:solidFill>
                <a:effectLst/>
                <a:highlight>
                  <a:srgbClr val="FFFFFF"/>
                </a:highlight>
                <a:latin typeface="Inter"/>
              </a:rPr>
              <a:t>And I will bless her and will surely give you a son by her. I will bless her, and she will be the mother of nations; kings of peoples will descend from her.”</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138459334"/>
      </p:ext>
    </p:extLst>
  </p:cSld>
  <p:clrMapOvr>
    <a:masterClrMapping/>
  </p:clrMapOvr>
  <mc:AlternateContent xmlns:mc="http://schemas.openxmlformats.org/markup-compatibility/2006" xmlns:p14="http://schemas.microsoft.com/office/powerpoint/2010/main">
    <mc:Choice Requires="p14">
      <p:transition spd="slow" p14:dur="2000" advTm="13710"/>
    </mc:Choice>
    <mc:Fallback xmlns="">
      <p:transition spd="slow" advTm="13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24F5E75B-FFA1-6931-9E8D-69079F50C683}"/>
              </a:ext>
            </a:extLst>
          </p:cNvPr>
          <p:cNvPicPr>
            <a:picLocks noChangeAspect="1"/>
          </p:cNvPicPr>
          <p:nvPr/>
        </p:nvPicPr>
        <p:blipFill>
          <a:blip r:embed="rId2"/>
          <a:stretch>
            <a:fillRect/>
          </a:stretch>
        </p:blipFill>
        <p:spPr>
          <a:xfrm>
            <a:off x="-1" y="-60979"/>
            <a:ext cx="12555415" cy="6918979"/>
          </a:xfrm>
          <a:prstGeom prst="rect">
            <a:avLst/>
          </a:prstGeom>
        </p:spPr>
      </p:pic>
      <p:sp>
        <p:nvSpPr>
          <p:cNvPr id="12" name="TextBox 11">
            <a:extLst>
              <a:ext uri="{FF2B5EF4-FFF2-40B4-BE49-F238E27FC236}">
                <a16:creationId xmlns:a16="http://schemas.microsoft.com/office/drawing/2014/main" id="{190FFF1E-4158-462E-89E1-C54DB9883A50}"/>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17:16</a:t>
            </a:r>
            <a:endParaRPr lang="en-ZA" sz="3200" dirty="0">
              <a:solidFill>
                <a:schemeClr val="bg1"/>
              </a:solidFill>
            </a:endParaRPr>
          </a:p>
          <a:p>
            <a:endParaRPr lang="en-IN" dirty="0"/>
          </a:p>
        </p:txBody>
      </p:sp>
    </p:spTree>
    <p:extLst>
      <p:ext uri="{BB962C8B-B14F-4D97-AF65-F5344CB8AC3E}">
        <p14:creationId xmlns:p14="http://schemas.microsoft.com/office/powerpoint/2010/main" val="144184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C13CF0A9-D0CF-4997-B6BA-8B72FC058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TextBox 4">
            <a:extLst>
              <a:ext uri="{FF2B5EF4-FFF2-40B4-BE49-F238E27FC236}">
                <a16:creationId xmlns:a16="http://schemas.microsoft.com/office/drawing/2014/main" id="{20DEFF2F-E6FE-7220-9A36-62A722089F13}"/>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Inter"/>
              </a:rPr>
              <a:t>17</a:t>
            </a:r>
            <a:r>
              <a:rPr lang="bo-CN" sz="6000" dirty="0">
                <a:solidFill>
                  <a:srgbClr val="121212"/>
                </a:solidFill>
                <a:latin typeface="Inter"/>
              </a:rPr>
              <a:t>དེ་ནས་ཨབ་ར་ཧམ་གྱིས་ཕྱག་བཙལ་ནས་བསྡད༌དེ། ལོ་བརྒྱ་ལོན་པའི་མི་ཞིག་ལ་བུ་འཐོབ་སྲིད༌དམ། སཱ་རའང་ལོ་དགུ་བཅུ་ལོན་པས་བུ་སྐྱེ་སྲིད་དམ་ཞེས་སེམས་ལ་དྲན་ཞིང་དགོད་བྲོ་བར༌གྱུར།</a:t>
            </a:r>
            <a:endParaRPr lang="en-IN" dirty="0"/>
          </a:p>
        </p:txBody>
      </p:sp>
      <p:sp>
        <p:nvSpPr>
          <p:cNvPr id="6" name="TextBox 5">
            <a:extLst>
              <a:ext uri="{FF2B5EF4-FFF2-40B4-BE49-F238E27FC236}">
                <a16:creationId xmlns:a16="http://schemas.microsoft.com/office/drawing/2014/main" id="{70EE00D1-BD90-848C-6110-12F62F923894}"/>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17</a:t>
            </a:r>
            <a:r>
              <a:rPr lang="en-US" sz="4000" b="0" i="0" dirty="0">
                <a:solidFill>
                  <a:srgbClr val="121212"/>
                </a:solidFill>
                <a:effectLst/>
                <a:highlight>
                  <a:srgbClr val="FFFFFF"/>
                </a:highlight>
                <a:latin typeface="Inter"/>
              </a:rPr>
              <a:t>Abraham fell facedown. Then he laughed and said to himself, “Can a child be born to a man who is a hundred years old? Can Sarah give birth at the age of ninety?”</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307208332"/>
      </p:ext>
    </p:extLst>
  </p:cSld>
  <p:clrMapOvr>
    <a:masterClrMapping/>
  </p:clrMapOvr>
  <mc:AlternateContent xmlns:mc="http://schemas.openxmlformats.org/markup-compatibility/2006" xmlns:p14="http://schemas.microsoft.com/office/powerpoint/2010/main">
    <mc:Choice Requires="p14">
      <p:transition spd="slow" p14:dur="2000" advTm="14436"/>
    </mc:Choice>
    <mc:Fallback xmlns="">
      <p:transition spd="slow" advTm="14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0F78982B-E597-444C-840F-D85033B7D240}"/>
              </a:ext>
            </a:extLst>
          </p:cNvPr>
          <p:cNvPicPr>
            <a:picLocks noChangeAspect="1"/>
          </p:cNvPicPr>
          <p:nvPr/>
        </p:nvPicPr>
        <p:blipFill>
          <a:blip r:embed="rId2"/>
          <a:stretch>
            <a:fillRect/>
          </a:stretch>
        </p:blipFill>
        <p:spPr>
          <a:xfrm>
            <a:off x="0" y="-481263"/>
            <a:ext cx="12192000" cy="7464490"/>
          </a:xfrm>
          <a:prstGeom prst="rect">
            <a:avLst/>
          </a:prstGeom>
        </p:spPr>
      </p:pic>
      <p:sp>
        <p:nvSpPr>
          <p:cNvPr id="12" name="TextBox 11">
            <a:extLst>
              <a:ext uri="{FF2B5EF4-FFF2-40B4-BE49-F238E27FC236}">
                <a16:creationId xmlns:a16="http://schemas.microsoft.com/office/drawing/2014/main" id="{59F888D7-06FA-41F5-B110-BE2C9BE44304}"/>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17:17</a:t>
            </a:r>
            <a:endParaRPr lang="en-ZA" sz="3200" dirty="0">
              <a:solidFill>
                <a:schemeClr val="bg1"/>
              </a:solidFill>
            </a:endParaRPr>
          </a:p>
          <a:p>
            <a:endParaRPr lang="en-IN" dirty="0"/>
          </a:p>
        </p:txBody>
      </p:sp>
    </p:spTree>
    <p:extLst>
      <p:ext uri="{BB962C8B-B14F-4D97-AF65-F5344CB8AC3E}">
        <p14:creationId xmlns:p14="http://schemas.microsoft.com/office/powerpoint/2010/main" val="164305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4F55E134-9000-4779-9744-43D995FF54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614E7C8C-2237-6E1F-8977-A1B16B84B7F3}"/>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Inter"/>
              </a:rPr>
              <a:t>18</a:t>
            </a:r>
            <a:r>
              <a:rPr lang="bo-CN" sz="7200" dirty="0">
                <a:solidFill>
                  <a:srgbClr val="121212"/>
                </a:solidFill>
                <a:latin typeface="Inter"/>
              </a:rPr>
              <a:t>དེ་ནས་ཨབ་ར་ཧམ་གྱིས་དཀོན་མཆོག༌ལ། ཁྱེད་ཀྱི་སྤྱན་སྔར་ཡེས་མ་ཨེལ་འཚོ་བར་གྱུར་ན་ཅི་མ་རུང་ཞེས་ཞུས་པ༌ན།</a:t>
            </a:r>
            <a:endParaRPr lang="en-IN" dirty="0"/>
          </a:p>
        </p:txBody>
      </p:sp>
      <p:sp>
        <p:nvSpPr>
          <p:cNvPr id="5" name="TextBox 4">
            <a:extLst>
              <a:ext uri="{FF2B5EF4-FFF2-40B4-BE49-F238E27FC236}">
                <a16:creationId xmlns:a16="http://schemas.microsoft.com/office/drawing/2014/main" id="{215CBDE9-5734-68F6-5E57-D84E8522129A}"/>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400" b="0" i="0" dirty="0">
                <a:solidFill>
                  <a:srgbClr val="777A7B"/>
                </a:solidFill>
                <a:effectLst/>
                <a:highlight>
                  <a:srgbClr val="FFFFFF"/>
                </a:highlight>
                <a:latin typeface="Inter"/>
              </a:rPr>
              <a:t>18</a:t>
            </a:r>
            <a:r>
              <a:rPr lang="en-US" sz="4400" b="0" i="0" dirty="0">
                <a:solidFill>
                  <a:srgbClr val="121212"/>
                </a:solidFill>
                <a:effectLst/>
                <a:highlight>
                  <a:srgbClr val="FFFFFF"/>
                </a:highlight>
                <a:latin typeface="Inter"/>
              </a:rPr>
              <a:t>And Abraham said to God, “O that Ishmael might live under Your blessing!”</a:t>
            </a:r>
            <a:endParaRPr lang="en-ZA" sz="4400" b="0" i="0" u="none" strike="noStrike" dirty="0">
              <a:effectLst/>
              <a:latin typeface="Arial" panose="020B0604020202020204" pitchFamily="34" charset="0"/>
            </a:endParaRPr>
          </a:p>
        </p:txBody>
      </p:sp>
    </p:spTree>
    <p:extLst>
      <p:ext uri="{BB962C8B-B14F-4D97-AF65-F5344CB8AC3E}">
        <p14:creationId xmlns:p14="http://schemas.microsoft.com/office/powerpoint/2010/main" val="1369736968"/>
      </p:ext>
    </p:extLst>
  </p:cSld>
  <p:clrMapOvr>
    <a:masterClrMapping/>
  </p:clrMapOvr>
  <mc:AlternateContent xmlns:mc="http://schemas.openxmlformats.org/markup-compatibility/2006" xmlns:p14="http://schemas.microsoft.com/office/powerpoint/2010/main">
    <mc:Choice Requires="p14">
      <p:transition spd="slow" p14:dur="2000" advTm="7459"/>
    </mc:Choice>
    <mc:Fallback xmlns="">
      <p:transition spd="slow" advTm="7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6000" dirty="0">
                <a:effectLst/>
                <a:latin typeface="Calibri" panose="020F0502020204030204" pitchFamily="34" charset="0"/>
                <a:ea typeface="Calibri" panose="020F0502020204030204" pitchFamily="34" charset="0"/>
                <a:cs typeface="Microsoft Himalaya" panose="01010100010101010101" pitchFamily="2" charset="0"/>
              </a:rPr>
              <a:t>God changes Abram’s name – Gen 17:1-27 </a:t>
            </a:r>
            <a:endParaRPr lang="en-IN" sz="6000" dirty="0"/>
          </a:p>
        </p:txBody>
      </p:sp>
      <p:sp>
        <p:nvSpPr>
          <p:cNvPr id="6" name="TextBox 5">
            <a:extLst>
              <a:ext uri="{FF2B5EF4-FFF2-40B4-BE49-F238E27FC236}">
                <a16:creationId xmlns:a16="http://schemas.microsoft.com/office/drawing/2014/main" id="{8E38EA21-D5CA-8335-ED0A-3EE287A570D2}"/>
              </a:ext>
            </a:extLst>
          </p:cNvPr>
          <p:cNvSpPr txBox="1"/>
          <p:nvPr/>
        </p:nvSpPr>
        <p:spPr>
          <a:xfrm>
            <a:off x="6248400" y="318654"/>
            <a:ext cx="6096000" cy="6558101"/>
          </a:xfrm>
          <a:prstGeom prst="rect">
            <a:avLst/>
          </a:prstGeom>
          <a:noFill/>
        </p:spPr>
        <p:txBody>
          <a:bodyPr wrap="square" rtlCol="0">
            <a:noAutofit/>
          </a:bodyPr>
          <a:lstStyle/>
          <a:p>
            <a:r>
              <a:rPr lang="bo-CN" sz="8800" b="1" dirty="0">
                <a:effectLst/>
                <a:latin typeface="Microsoft Himalaya" panose="01010100010101010101" pitchFamily="2" charset="0"/>
                <a:ea typeface="Microsoft Himalaya" panose="01010100010101010101" pitchFamily="2" charset="0"/>
                <a:cs typeface="Microsoft Himalaya" panose="01010100010101010101" pitchFamily="2" charset="0"/>
              </a:rPr>
              <a:t>དམ་བཅའི་རྟགས་ནི་མདུན་ལྤགས་བཅད་པ།</a:t>
            </a:r>
            <a:endParaRPr lang="en-ZA" sz="8800" dirty="0">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bo-CN" sz="8800" b="1" cap="all" dirty="0">
                <a:latin typeface="Microsoft Himalaya" panose="01010100010101010101" pitchFamily="2" charset="0"/>
                <a:ea typeface="Microsoft Himalaya" panose="01010100010101010101" pitchFamily="2" charset="0"/>
                <a:cs typeface="Microsoft Himalaya" panose="01010100010101010101" pitchFamily="2" charset="0"/>
              </a:rPr>
              <a:t>བཀོད་པ</a:t>
            </a:r>
            <a:r>
              <a:rPr lang="en-ZA" sz="8800" b="1" cap="all" dirty="0">
                <a:latin typeface="Microsoft Himalaya" panose="01010100010101010101" pitchFamily="2" charset="0"/>
                <a:ea typeface="Microsoft Himalaya" panose="01010100010101010101" pitchFamily="2" charset="0"/>
                <a:cs typeface="Microsoft Himalaya" panose="01010100010101010101" pitchFamily="2" charset="0"/>
              </a:rPr>
              <a:t> 17:1-27 </a:t>
            </a:r>
            <a:endParaRPr lang="en-ZA" sz="88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27783258"/>
      </p:ext>
    </p:extLst>
  </p:cSld>
  <p:clrMapOvr>
    <a:masterClrMapping/>
  </p:clrMapOvr>
  <mc:AlternateContent xmlns:mc="http://schemas.openxmlformats.org/markup-compatibility/2006" xmlns:p14="http://schemas.microsoft.com/office/powerpoint/2010/main">
    <mc:Choice Requires="p14">
      <p:transition spd="slow" p14:dur="2000" advTm="7941"/>
    </mc:Choice>
    <mc:Fallback xmlns="">
      <p:transition spd="slow" advTm="794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EF4DF98D-182A-4650-BBC6-BA12B9B4667D}"/>
              </a:ext>
            </a:extLst>
          </p:cNvPr>
          <p:cNvPicPr>
            <a:picLocks noChangeAspect="1"/>
          </p:cNvPicPr>
          <p:nvPr/>
        </p:nvPicPr>
        <p:blipFill>
          <a:blip r:embed="rId2"/>
          <a:stretch>
            <a:fillRect/>
          </a:stretch>
        </p:blipFill>
        <p:spPr>
          <a:xfrm>
            <a:off x="-1" y="0"/>
            <a:ext cx="13200659" cy="6858000"/>
          </a:xfrm>
          <a:prstGeom prst="rect">
            <a:avLst/>
          </a:prstGeom>
        </p:spPr>
      </p:pic>
      <p:sp>
        <p:nvSpPr>
          <p:cNvPr id="12" name="TextBox 11">
            <a:extLst>
              <a:ext uri="{FF2B5EF4-FFF2-40B4-BE49-F238E27FC236}">
                <a16:creationId xmlns:a16="http://schemas.microsoft.com/office/drawing/2014/main" id="{6F48D000-3927-476C-A24B-4B366404B645}"/>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17:18</a:t>
            </a:r>
            <a:endParaRPr lang="en-ZA" sz="3200" dirty="0">
              <a:solidFill>
                <a:schemeClr val="bg1"/>
              </a:solidFill>
            </a:endParaRPr>
          </a:p>
          <a:p>
            <a:endParaRPr lang="en-IN" dirty="0"/>
          </a:p>
        </p:txBody>
      </p:sp>
    </p:spTree>
    <p:extLst>
      <p:ext uri="{BB962C8B-B14F-4D97-AF65-F5344CB8AC3E}">
        <p14:creationId xmlns:p14="http://schemas.microsoft.com/office/powerpoint/2010/main" val="26196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2B80BD12-E93F-4D44-994C-36EFC7F68E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F9231A40-A49A-5664-AAAD-497C17FEE1C0}"/>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Inter"/>
              </a:rPr>
              <a:t>18</a:t>
            </a:r>
            <a:r>
              <a:rPr lang="bo-CN" sz="7200" dirty="0">
                <a:solidFill>
                  <a:srgbClr val="121212"/>
                </a:solidFill>
                <a:latin typeface="Inter"/>
              </a:rPr>
              <a:t>དེ་ནས་ཨབ་ར་ཧམ་གྱིས་དཀོན་མཆོག༌ལ། ཁྱེད་ཀྱི་སྤྱན་སྔར་ཡེས་མ་ཨེལ་འཚོ་བར་གྱུར་ན་ཅི་མ་རུང་ཞེས་ཞུས་པ༌ན།</a:t>
            </a:r>
            <a:endParaRPr lang="en-IN" dirty="0"/>
          </a:p>
        </p:txBody>
      </p:sp>
      <p:sp>
        <p:nvSpPr>
          <p:cNvPr id="3" name="TextBox 2">
            <a:extLst>
              <a:ext uri="{FF2B5EF4-FFF2-40B4-BE49-F238E27FC236}">
                <a16:creationId xmlns:a16="http://schemas.microsoft.com/office/drawing/2014/main" id="{10A06D54-8814-9B06-3C6E-6C9EB58B5021}"/>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400" b="0" i="0" dirty="0">
                <a:solidFill>
                  <a:srgbClr val="777A7B"/>
                </a:solidFill>
                <a:effectLst/>
                <a:highlight>
                  <a:srgbClr val="FFFFFF"/>
                </a:highlight>
                <a:latin typeface="Inter"/>
              </a:rPr>
              <a:t>18</a:t>
            </a:r>
            <a:r>
              <a:rPr lang="en-US" sz="4400" b="0" i="0" dirty="0">
                <a:solidFill>
                  <a:srgbClr val="121212"/>
                </a:solidFill>
                <a:effectLst/>
                <a:highlight>
                  <a:srgbClr val="FFFFFF"/>
                </a:highlight>
                <a:latin typeface="Inter"/>
              </a:rPr>
              <a:t>And Abraham said to God, “O that Ishmael might live under Your blessing!”</a:t>
            </a:r>
            <a:endParaRPr lang="en-ZA" sz="4400" b="0" i="0" u="none" strike="noStrike" dirty="0">
              <a:effectLst/>
              <a:latin typeface="Arial" panose="020B0604020202020204" pitchFamily="34" charset="0"/>
            </a:endParaRPr>
          </a:p>
        </p:txBody>
      </p:sp>
    </p:spTree>
    <p:extLst>
      <p:ext uri="{BB962C8B-B14F-4D97-AF65-F5344CB8AC3E}">
        <p14:creationId xmlns:p14="http://schemas.microsoft.com/office/powerpoint/2010/main" val="2141061096"/>
      </p:ext>
    </p:extLst>
  </p:cSld>
  <p:clrMapOvr>
    <a:masterClrMapping/>
  </p:clrMapOvr>
  <mc:AlternateContent xmlns:mc="http://schemas.openxmlformats.org/markup-compatibility/2006" xmlns:p14="http://schemas.microsoft.com/office/powerpoint/2010/main">
    <mc:Choice Requires="p14">
      <p:transition spd="slow" p14:dur="2000" advTm="21279"/>
    </mc:Choice>
    <mc:Fallback xmlns="">
      <p:transition spd="slow" advTm="21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95DE749C-0920-455F-96B9-97A98D47B37C}"/>
              </a:ext>
            </a:extLst>
          </p:cNvPr>
          <p:cNvPicPr>
            <a:picLocks noChangeAspect="1"/>
          </p:cNvPicPr>
          <p:nvPr/>
        </p:nvPicPr>
        <p:blipFill>
          <a:blip r:embed="rId2"/>
          <a:stretch>
            <a:fillRect/>
          </a:stretch>
        </p:blipFill>
        <p:spPr>
          <a:xfrm>
            <a:off x="-1620253" y="0"/>
            <a:ext cx="13812253" cy="6858000"/>
          </a:xfrm>
          <a:prstGeom prst="rect">
            <a:avLst/>
          </a:prstGeom>
        </p:spPr>
      </p:pic>
      <p:sp>
        <p:nvSpPr>
          <p:cNvPr id="12" name="TextBox 11">
            <a:extLst>
              <a:ext uri="{FF2B5EF4-FFF2-40B4-BE49-F238E27FC236}">
                <a16:creationId xmlns:a16="http://schemas.microsoft.com/office/drawing/2014/main" id="{EC8ACFCB-B1D3-4B62-9C8D-0BB814BA3070}"/>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17:19</a:t>
            </a:r>
            <a:endParaRPr lang="en-ZA" sz="3200" dirty="0">
              <a:solidFill>
                <a:schemeClr val="bg1"/>
              </a:solidFill>
            </a:endParaRPr>
          </a:p>
          <a:p>
            <a:endParaRPr lang="en-IN" dirty="0"/>
          </a:p>
        </p:txBody>
      </p:sp>
    </p:spTree>
    <p:extLst>
      <p:ext uri="{BB962C8B-B14F-4D97-AF65-F5344CB8AC3E}">
        <p14:creationId xmlns:p14="http://schemas.microsoft.com/office/powerpoint/2010/main" val="128043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E9B8038D-0AF6-4BC8-9DA4-CD6ACE76A3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ZA" sz="4000" b="0" i="0" u="none" strike="noStrike" kern="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Conclusion: so Abraham circumcised every male member of his household. Circumcision means to cut off the foreskin from the tip of the penis. It is the sign of God’s covenant with Abraham and his descendants.</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615496510"/>
      </p:ext>
    </p:extLst>
  </p:cSld>
  <p:clrMapOvr>
    <a:masterClrMapping/>
  </p:clrMapOvr>
  <mc:AlternateContent xmlns:mc="http://schemas.openxmlformats.org/markup-compatibility/2006" xmlns:p14="http://schemas.microsoft.com/office/powerpoint/2010/main">
    <mc:Choice Requires="p14">
      <p:transition spd="slow" p14:dur="2000" advTm="14383"/>
    </mc:Choice>
    <mc:Fallback xmlns="">
      <p:transition spd="slow" advTm="14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FCE4-84C9-04C7-41A5-B471730C2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2F9DD-2AD9-64DA-D0D7-61636F7290E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BF4C88E-D0B0-4724-80E3-DB0435FEBA4C}"/>
              </a:ext>
            </a:extLst>
          </p:cNvPr>
          <p:cNvPicPr>
            <a:picLocks noChangeAspect="1"/>
          </p:cNvPicPr>
          <p:nvPr/>
        </p:nvPicPr>
        <p:blipFill>
          <a:blip r:embed="rId2"/>
          <a:stretch>
            <a:fillRect/>
          </a:stretch>
        </p:blipFill>
        <p:spPr>
          <a:xfrm>
            <a:off x="-1" y="0"/>
            <a:ext cx="12355893" cy="6858000"/>
          </a:xfrm>
          <a:prstGeom prst="rect">
            <a:avLst/>
          </a:prstGeom>
        </p:spPr>
      </p:pic>
    </p:spTree>
    <p:extLst>
      <p:ext uri="{BB962C8B-B14F-4D97-AF65-F5344CB8AC3E}">
        <p14:creationId xmlns:p14="http://schemas.microsoft.com/office/powerpoint/2010/main" val="375396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34857BBD-2A83-A653-5994-5395821F810B}"/>
              </a:ext>
            </a:extLst>
          </p:cNvPr>
          <p:cNvPicPr>
            <a:picLocks noChangeAspect="1"/>
          </p:cNvPicPr>
          <p:nvPr/>
        </p:nvPicPr>
        <p:blipFill>
          <a:blip r:embed="rId4"/>
          <a:stretch>
            <a:fillRect/>
          </a:stretch>
        </p:blipFill>
        <p:spPr>
          <a:xfrm>
            <a:off x="0" y="0"/>
            <a:ext cx="12355893" cy="6858000"/>
          </a:xfrm>
          <a:prstGeom prst="rect">
            <a:avLst/>
          </a:prstGeom>
        </p:spPr>
      </p:pic>
      <p:pic>
        <p:nvPicPr>
          <p:cNvPr id="5" name="Audio 1">
            <a:hlinkClick r:id="" action="ppaction://media"/>
            <a:extLst>
              <a:ext uri="{FF2B5EF4-FFF2-40B4-BE49-F238E27FC236}">
                <a16:creationId xmlns:a16="http://schemas.microsoft.com/office/drawing/2014/main" id="{872AD471-92A1-4B96-9472-F98422B96B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6" name="TextBox 5">
            <a:extLst>
              <a:ext uri="{FF2B5EF4-FFF2-40B4-BE49-F238E27FC236}">
                <a16:creationId xmlns:a16="http://schemas.microsoft.com/office/drawing/2014/main" id="{680F035E-483D-0BA0-15EB-289AFF067AFF}"/>
              </a:ext>
            </a:extLst>
          </p:cNvPr>
          <p:cNvSpPr txBox="1"/>
          <p:nvPr/>
        </p:nvSpPr>
        <p:spPr>
          <a:xfrm>
            <a:off x="4221625" y="215642"/>
            <a:ext cx="6232358" cy="3785652"/>
          </a:xfrm>
          <a:prstGeom prst="rect">
            <a:avLst/>
          </a:prstGeom>
          <a:noFill/>
        </p:spPr>
        <p:txBody>
          <a:bodyPr wrap="square">
            <a:spAutoFit/>
          </a:bodyPr>
          <a:lstStyle/>
          <a:p>
            <a:r>
              <a:rPr lang="bo-CN" sz="8000" b="1"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དམ་བཅའི་རྟགས་ནི་མདུན་ལྤགས་བཅད་པ།</a:t>
            </a:r>
            <a:endPar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bo-CN" sz="80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བཀོད་པ</a:t>
            </a:r>
            <a:r>
              <a:rPr lang="en-ZA" sz="80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17:1-27 </a:t>
            </a:r>
            <a:endParaRPr lang="en-ZA" sz="8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4" name="TextBox 2">
            <a:extLst>
              <a:ext uri="{FF2B5EF4-FFF2-40B4-BE49-F238E27FC236}">
                <a16:creationId xmlns:a16="http://schemas.microsoft.com/office/drawing/2014/main" id="{4474D9D7-3DF6-09AD-A05D-F7E0DA5F24A0}"/>
              </a:ext>
            </a:extLst>
          </p:cNvPr>
          <p:cNvSpPr txBox="1"/>
          <p:nvPr/>
        </p:nvSpPr>
        <p:spPr>
          <a:xfrm>
            <a:off x="755452" y="5816918"/>
            <a:ext cx="5946140" cy="360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98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DE781D84-EFB6-4986-B982-1D1810E106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6ECABBDC-4092-3D25-7C12-F29A19FDA851}"/>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Inter"/>
              </a:rPr>
              <a:t>1</a:t>
            </a:r>
            <a:r>
              <a:rPr lang="bo-CN" sz="6000" dirty="0">
                <a:solidFill>
                  <a:srgbClr val="121212"/>
                </a:solidFill>
                <a:latin typeface="Inter"/>
              </a:rPr>
              <a:t>དེ་ཡང་ཨབ་རམ་དགུང་ལོ་དགུ་བཅུ་གོ་དགུ་ལོན་པའི་དུས༌སུ། དཀོན་མཆོག་ཡ་ཝཱེས་ཁོང་ལ་མངོན་པར་མཛད་དེ་འདི་སྐད༌དུ། བདག་ནི་ཀུན་དབང་དཀོན་མཆོག་ཡིན༌ལ། ཁྱོད་ཀྱིས་བདག་གི་དྲུང་དུ་མི་རྣམ་དག་གི་སྤྱོད་པ་ཟུངས༌དང༌། </a:t>
            </a:r>
            <a:endParaRPr lang="en-IN" dirty="0"/>
          </a:p>
        </p:txBody>
      </p:sp>
      <p:sp>
        <p:nvSpPr>
          <p:cNvPr id="5" name="TextBox 4">
            <a:extLst>
              <a:ext uri="{FF2B5EF4-FFF2-40B4-BE49-F238E27FC236}">
                <a16:creationId xmlns:a16="http://schemas.microsoft.com/office/drawing/2014/main" id="{1AE2D918-B3CA-3651-7631-2BC604050B0C}"/>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highlight>
                  <a:srgbClr val="FFFFFF"/>
                </a:highlight>
                <a:latin typeface="Inter"/>
              </a:rPr>
              <a:t>1</a:t>
            </a:r>
            <a:r>
              <a:rPr lang="en-US" sz="4000" b="0" i="0" dirty="0">
                <a:solidFill>
                  <a:srgbClr val="121212"/>
                </a:solidFill>
                <a:effectLst/>
                <a:highlight>
                  <a:srgbClr val="FFFFFF"/>
                </a:highlight>
                <a:latin typeface="Inter"/>
              </a:rPr>
              <a:t>When Abram was ninety-nine years old, the </a:t>
            </a:r>
            <a:r>
              <a:rPr lang="en-US" sz="4000" b="0" i="0" cap="small" dirty="0">
                <a:solidFill>
                  <a:srgbClr val="121212"/>
                </a:solidFill>
                <a:effectLst/>
                <a:highlight>
                  <a:srgbClr val="FFFFFF"/>
                </a:highlight>
                <a:latin typeface="Inter"/>
              </a:rPr>
              <a:t>Lord</a:t>
            </a:r>
            <a:r>
              <a:rPr lang="en-US" sz="4000" b="0" i="0" dirty="0">
                <a:solidFill>
                  <a:srgbClr val="121212"/>
                </a:solidFill>
                <a:effectLst/>
                <a:highlight>
                  <a:srgbClr val="FFFFFF"/>
                </a:highlight>
                <a:latin typeface="Inter"/>
              </a:rPr>
              <a:t> appeared to him and said, “I am God Almighty. Walk before Me and be blameless.</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210953393"/>
      </p:ext>
    </p:extLst>
  </p:cSld>
  <p:clrMapOvr>
    <a:masterClrMapping/>
  </p:clrMapOvr>
  <mc:AlternateContent xmlns:mc="http://schemas.openxmlformats.org/markup-compatibility/2006" xmlns:p14="http://schemas.microsoft.com/office/powerpoint/2010/main">
    <mc:Choice Requires="p14">
      <p:transition spd="slow" p14:dur="2000" advTm="12982"/>
    </mc:Choice>
    <mc:Fallback xmlns="">
      <p:transition spd="slow" advTm="1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2" name="Picture 1">
            <a:extLst>
              <a:ext uri="{FF2B5EF4-FFF2-40B4-BE49-F238E27FC236}">
                <a16:creationId xmlns:a16="http://schemas.microsoft.com/office/drawing/2014/main" id="{2CE67C04-93DB-33FF-460A-3B4F3670B474}"/>
              </a:ext>
            </a:extLst>
          </p:cNvPr>
          <p:cNvPicPr>
            <a:picLocks noChangeAspect="1"/>
          </p:cNvPicPr>
          <p:nvPr/>
        </p:nvPicPr>
        <p:blipFill>
          <a:blip r:embed="rId2"/>
          <a:stretch>
            <a:fillRect/>
          </a:stretch>
        </p:blipFill>
        <p:spPr>
          <a:xfrm>
            <a:off x="0" y="-140793"/>
            <a:ext cx="12192000" cy="6998793"/>
          </a:xfrm>
          <a:prstGeom prst="rect">
            <a:avLst/>
          </a:prstGeom>
        </p:spPr>
      </p:pic>
      <p:sp>
        <p:nvSpPr>
          <p:cNvPr id="14" name="TextBox 13">
            <a:extLst>
              <a:ext uri="{FF2B5EF4-FFF2-40B4-BE49-F238E27FC236}">
                <a16:creationId xmlns:a16="http://schemas.microsoft.com/office/drawing/2014/main" id="{254609D6-F222-49A3-89D8-B8A080DFEC19}"/>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17:1</a:t>
            </a:r>
            <a:endParaRPr lang="en-ZA" sz="3200" dirty="0">
              <a:solidFill>
                <a:schemeClr val="bg1"/>
              </a:solidFill>
            </a:endParaRPr>
          </a:p>
          <a:p>
            <a:endParaRPr lang="en-IN" dirty="0"/>
          </a:p>
        </p:txBody>
      </p:sp>
    </p:spTree>
    <p:extLst>
      <p:ext uri="{BB962C8B-B14F-4D97-AF65-F5344CB8AC3E}">
        <p14:creationId xmlns:p14="http://schemas.microsoft.com/office/powerpoint/2010/main" val="237840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9F62D2AF-7ED7-4BC9-AD03-B89C7547DE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A19D5782-B7C9-A394-36EE-40B5AAC4D551}"/>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Inter"/>
              </a:rPr>
              <a:t>2</a:t>
            </a:r>
            <a:r>
              <a:rPr lang="bo-CN" sz="6000" dirty="0">
                <a:solidFill>
                  <a:srgbClr val="121212"/>
                </a:solidFill>
                <a:latin typeface="Inter"/>
              </a:rPr>
              <a:t>བདག་གིས་ཁྱོད་དང་ཁ་ཆད་བཞག༌ནས། ཁྱོད་ཀྱི་རིགས་རྒྱུད་དར་ཞིང་རྒྱས་པར་བྱའོ་ཞེས་གསུངས༌སོ།། </a:t>
            </a:r>
            <a:r>
              <a:rPr lang="bo-CN" sz="6000" dirty="0">
                <a:solidFill>
                  <a:srgbClr val="777A7B"/>
                </a:solidFill>
                <a:latin typeface="Inter"/>
              </a:rPr>
              <a:t>3</a:t>
            </a:r>
            <a:r>
              <a:rPr lang="bo-CN" sz="6000" dirty="0">
                <a:solidFill>
                  <a:srgbClr val="121212"/>
                </a:solidFill>
                <a:latin typeface="Inter"/>
              </a:rPr>
              <a:t>དེ་ནས་ཨབ་རམ་གྱིས་ཕྱག་བཙལ་ནས་བསྡད་པ༌ལ། ཡང་དཀོན་མཆོག་གིས་འདི་སྐད༌དུ། </a:t>
            </a:r>
            <a:endParaRPr lang="en-IN" dirty="0"/>
          </a:p>
        </p:txBody>
      </p:sp>
      <p:sp>
        <p:nvSpPr>
          <p:cNvPr id="6" name="TextBox 5">
            <a:extLst>
              <a:ext uri="{FF2B5EF4-FFF2-40B4-BE49-F238E27FC236}">
                <a16:creationId xmlns:a16="http://schemas.microsoft.com/office/drawing/2014/main" id="{E83180C4-3B18-B90B-2CAE-87A25EDC6FED}"/>
              </a:ext>
            </a:extLst>
          </p:cNvPr>
          <p:cNvSpPr txBox="1"/>
          <p:nvPr/>
        </p:nvSpPr>
        <p:spPr>
          <a:xfrm>
            <a:off x="110836" y="166255"/>
            <a:ext cx="5818909" cy="6558102"/>
          </a:xfrm>
          <a:prstGeom prst="rect">
            <a:avLst/>
          </a:prstGeom>
          <a:noFill/>
        </p:spPr>
        <p:txBody>
          <a:bodyPr wrap="square" rtlCol="0">
            <a:noAutofit/>
          </a:bodyPr>
          <a:lstStyle/>
          <a:p>
            <a:pPr algn="l"/>
            <a:r>
              <a:rPr lang="en-US" sz="4800" b="0" i="0" dirty="0">
                <a:solidFill>
                  <a:srgbClr val="777A7B"/>
                </a:solidFill>
                <a:effectLst/>
                <a:highlight>
                  <a:srgbClr val="FFFFFF"/>
                </a:highlight>
                <a:latin typeface="Inter"/>
              </a:rPr>
              <a:t>2</a:t>
            </a:r>
            <a:r>
              <a:rPr lang="en-US" sz="4800" b="0" i="0" dirty="0">
                <a:solidFill>
                  <a:srgbClr val="121212"/>
                </a:solidFill>
                <a:effectLst/>
                <a:highlight>
                  <a:srgbClr val="FFFFFF"/>
                </a:highlight>
                <a:latin typeface="Inter"/>
              </a:rPr>
              <a:t>I will establish My covenant between Me and you, and I will multiply you exceedingly.”</a:t>
            </a:r>
          </a:p>
          <a:p>
            <a:pPr algn="l"/>
            <a:r>
              <a:rPr lang="en-US" sz="4800" b="0" i="0" dirty="0">
                <a:solidFill>
                  <a:srgbClr val="777A7B"/>
                </a:solidFill>
                <a:effectLst/>
                <a:highlight>
                  <a:srgbClr val="FFFFFF"/>
                </a:highlight>
                <a:latin typeface="Inter"/>
              </a:rPr>
              <a:t>3</a:t>
            </a:r>
            <a:r>
              <a:rPr lang="en-US" sz="4800" b="0" i="0" dirty="0">
                <a:solidFill>
                  <a:srgbClr val="121212"/>
                </a:solidFill>
                <a:effectLst/>
                <a:highlight>
                  <a:srgbClr val="FFFFFF"/>
                </a:highlight>
                <a:latin typeface="Inter"/>
              </a:rPr>
              <a:t>Then Abram fell facedown, and God said to him, </a:t>
            </a:r>
          </a:p>
        </p:txBody>
      </p:sp>
    </p:spTree>
    <p:extLst>
      <p:ext uri="{BB962C8B-B14F-4D97-AF65-F5344CB8AC3E}">
        <p14:creationId xmlns:p14="http://schemas.microsoft.com/office/powerpoint/2010/main" val="3407057487"/>
      </p:ext>
    </p:extLst>
  </p:cSld>
  <p:clrMapOvr>
    <a:masterClrMapping/>
  </p:clrMapOvr>
  <mc:AlternateContent xmlns:mc="http://schemas.openxmlformats.org/markup-compatibility/2006" xmlns:p14="http://schemas.microsoft.com/office/powerpoint/2010/main">
    <mc:Choice Requires="p14">
      <p:transition spd="slow" p14:dur="2000" advTm="6004"/>
    </mc:Choice>
    <mc:Fallback xmlns="">
      <p:transition spd="slow" advTm="60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pic>
        <p:nvPicPr>
          <p:cNvPr id="5" name="Picture 4">
            <a:extLst>
              <a:ext uri="{FF2B5EF4-FFF2-40B4-BE49-F238E27FC236}">
                <a16:creationId xmlns:a16="http://schemas.microsoft.com/office/drawing/2014/main" id="{18009687-21A7-40A4-B7C0-B2C69687D052}"/>
              </a:ext>
            </a:extLst>
          </p:cNvPr>
          <p:cNvPicPr>
            <a:picLocks noChangeAspect="1"/>
          </p:cNvPicPr>
          <p:nvPr/>
        </p:nvPicPr>
        <p:blipFill>
          <a:blip r:embed="rId2"/>
          <a:stretch>
            <a:fillRect/>
          </a:stretch>
        </p:blipFill>
        <p:spPr>
          <a:xfrm>
            <a:off x="0" y="40588"/>
            <a:ext cx="12736288" cy="6858001"/>
          </a:xfrm>
          <a:prstGeom prst="rect">
            <a:avLst/>
          </a:prstGeom>
        </p:spPr>
      </p:pic>
      <p:sp>
        <p:nvSpPr>
          <p:cNvPr id="12" name="TextBox 11">
            <a:extLst>
              <a:ext uri="{FF2B5EF4-FFF2-40B4-BE49-F238E27FC236}">
                <a16:creationId xmlns:a16="http://schemas.microsoft.com/office/drawing/2014/main" id="{0DC3951B-167A-4976-B338-0F4E39F783EC}"/>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17:3</a:t>
            </a:r>
            <a:endParaRPr lang="en-ZA" sz="3200" dirty="0">
              <a:solidFill>
                <a:schemeClr val="bg1"/>
              </a:solidFill>
            </a:endParaRPr>
          </a:p>
          <a:p>
            <a:endParaRPr lang="en-IN" dirty="0"/>
          </a:p>
        </p:txBody>
      </p:sp>
    </p:spTree>
    <p:extLst>
      <p:ext uri="{BB962C8B-B14F-4D97-AF65-F5344CB8AC3E}">
        <p14:creationId xmlns:p14="http://schemas.microsoft.com/office/powerpoint/2010/main" val="208807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D51D52AF-AC67-4346-AB45-BC9921C8FD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TextBox 4">
            <a:extLst>
              <a:ext uri="{FF2B5EF4-FFF2-40B4-BE49-F238E27FC236}">
                <a16:creationId xmlns:a16="http://schemas.microsoft.com/office/drawing/2014/main" id="{4810235C-7F9E-F5DA-D71B-E981A459B099}"/>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Inter"/>
              </a:rPr>
              <a:t>4</a:t>
            </a:r>
            <a:r>
              <a:rPr lang="bo-CN" sz="7200" dirty="0">
                <a:solidFill>
                  <a:srgbClr val="121212"/>
                </a:solidFill>
                <a:latin typeface="Inter"/>
              </a:rPr>
              <a:t>བདག་གིས་ཁྱོད་ལ་ཁ་ཆད་འཇོག༌སྟེ། ཁྱོད་ནི་མི་རིགས་མང་པོ་ཞིག་གི་མེས་པོར༌བྱའོ།།</a:t>
            </a:r>
            <a:endParaRPr lang="en-IN" dirty="0"/>
          </a:p>
        </p:txBody>
      </p:sp>
      <p:sp>
        <p:nvSpPr>
          <p:cNvPr id="6" name="TextBox 5">
            <a:extLst>
              <a:ext uri="{FF2B5EF4-FFF2-40B4-BE49-F238E27FC236}">
                <a16:creationId xmlns:a16="http://schemas.microsoft.com/office/drawing/2014/main" id="{8AB1BAF0-E117-965B-FC21-32A14EB0EF4C}"/>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800" b="0" i="0" dirty="0">
                <a:solidFill>
                  <a:srgbClr val="777A7B"/>
                </a:solidFill>
                <a:effectLst/>
                <a:highlight>
                  <a:srgbClr val="FFFFFF"/>
                </a:highlight>
                <a:latin typeface="Inter"/>
              </a:rPr>
              <a:t>4</a:t>
            </a:r>
            <a:r>
              <a:rPr lang="en-US" sz="4800" b="0" i="0" dirty="0">
                <a:solidFill>
                  <a:srgbClr val="121212"/>
                </a:solidFill>
                <a:effectLst/>
                <a:highlight>
                  <a:srgbClr val="FFFFFF"/>
                </a:highlight>
                <a:latin typeface="Inter"/>
              </a:rPr>
              <a:t>“As for Me, this is My covenant with you: You will be the father of many nations.</a:t>
            </a:r>
            <a:endParaRPr lang="en-ZA" sz="4800" b="0" i="0" u="none" strike="noStrike" dirty="0">
              <a:effectLst/>
              <a:latin typeface="Arial" panose="020B0604020202020204" pitchFamily="34" charset="0"/>
            </a:endParaRPr>
          </a:p>
        </p:txBody>
      </p:sp>
    </p:spTree>
    <p:extLst>
      <p:ext uri="{BB962C8B-B14F-4D97-AF65-F5344CB8AC3E}">
        <p14:creationId xmlns:p14="http://schemas.microsoft.com/office/powerpoint/2010/main" val="2206157321"/>
      </p:ext>
    </p:extLst>
  </p:cSld>
  <p:clrMapOvr>
    <a:masterClrMapping/>
  </p:clrMapOvr>
  <mc:AlternateContent xmlns:mc="http://schemas.openxmlformats.org/markup-compatibility/2006" xmlns:p14="http://schemas.microsoft.com/office/powerpoint/2010/main">
    <mc:Choice Requires="p14">
      <p:transition spd="slow" p14:dur="2000" advTm="6453"/>
    </mc:Choice>
    <mc:Fallback xmlns="">
      <p:transition spd="slow" advTm="6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1318</Words>
  <Application>Microsoft Office PowerPoint</Application>
  <PresentationFormat>Widescreen</PresentationFormat>
  <Paragraphs>94</Paragraphs>
  <Slides>34</Slides>
  <Notes>16</Notes>
  <HiddenSlides>0</HiddenSlides>
  <MMClips>16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Aptos</vt:lpstr>
      <vt:lpstr>Arial</vt:lpstr>
      <vt:lpstr>Calibri</vt:lpstr>
      <vt:lpstr>Calibri Light</vt:lpstr>
      <vt:lpstr>Inter</vt:lpstr>
      <vt:lpstr>Microsoft Himalaya</vt:lpstr>
      <vt:lpstr>Microsoft Himalaya </vt:lpstr>
      <vt:lpstr>PT Serif</vt:lpstr>
      <vt:lpstr>Symbol</vt:lpstr>
      <vt:lpstr>Times New Roman</vt:lpstr>
      <vt:lpstr>Office Theme</vt:lpstr>
      <vt:lpstr>05-6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2021-05-23T06:39:30Z</dcterms:created>
  <dcterms:modified xsi:type="dcterms:W3CDTF">2024-08-14T07:18:59Z</dcterms:modified>
</cp:coreProperties>
</file>