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82" r:id="rId2"/>
    <p:sldId id="296" r:id="rId3"/>
    <p:sldId id="266" r:id="rId4"/>
    <p:sldId id="295" r:id="rId5"/>
    <p:sldId id="256" r:id="rId6"/>
    <p:sldId id="294" r:id="rId7"/>
    <p:sldId id="257" r:id="rId8"/>
    <p:sldId id="293" r:id="rId9"/>
    <p:sldId id="258" r:id="rId10"/>
    <p:sldId id="292" r:id="rId11"/>
    <p:sldId id="259" r:id="rId12"/>
    <p:sldId id="291" r:id="rId13"/>
    <p:sldId id="260" r:id="rId14"/>
    <p:sldId id="290" r:id="rId15"/>
    <p:sldId id="261" r:id="rId16"/>
    <p:sldId id="289" r:id="rId17"/>
    <p:sldId id="262" r:id="rId18"/>
    <p:sldId id="288" r:id="rId19"/>
    <p:sldId id="263" r:id="rId20"/>
    <p:sldId id="287" r:id="rId21"/>
    <p:sldId id="264" r:id="rId22"/>
    <p:sldId id="286" r:id="rId23"/>
    <p:sldId id="265" r:id="rId24"/>
    <p:sldId id="285" r:id="rId25"/>
    <p:sldId id="267" r:id="rId26"/>
    <p:sldId id="284" r:id="rId27"/>
    <p:sldId id="268" r:id="rId28"/>
    <p:sldId id="283"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48A4D4-0209-46A8-A608-42FF768560C4}" v="32" dt="2024-08-14T07:19:18.9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45" autoAdjust="0"/>
    <p:restoredTop sz="84416" autoAdjust="0"/>
  </p:normalViewPr>
  <p:slideViewPr>
    <p:cSldViewPr snapToGrid="0">
      <p:cViewPr varScale="1">
        <p:scale>
          <a:sx n="96" d="100"/>
          <a:sy n="96" d="100"/>
        </p:scale>
        <p:origin x="106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B17A229A-0D66-4FCB-BC55-7584A7CDB50E}"/>
    <pc:docChg chg="undo custSel addSld modSld sldOrd">
      <pc:chgData name="Leonie Smith" userId="fed1330f33f5650e" providerId="LiveId" clId="{B17A229A-0D66-4FCB-BC55-7584A7CDB50E}" dt="2022-01-15T12:02:56.340" v="67" actId="20577"/>
      <pc:docMkLst>
        <pc:docMk/>
      </pc:docMkLst>
      <pc:sldChg chg="addSp modSp mod">
        <pc:chgData name="Leonie Smith" userId="fed1330f33f5650e" providerId="LiveId" clId="{B17A229A-0D66-4FCB-BC55-7584A7CDB50E}" dt="2022-01-15T12:00:01.188" v="36" actId="20577"/>
        <pc:sldMkLst>
          <pc:docMk/>
          <pc:sldMk cId="459573726" sldId="256"/>
        </pc:sldMkLst>
        <pc:spChg chg="add mod">
          <ac:chgData name="Leonie Smith" userId="fed1330f33f5650e" providerId="LiveId" clId="{B17A229A-0D66-4FCB-BC55-7584A7CDB50E}" dt="2022-01-15T12:00:01.188" v="36" actId="20577"/>
          <ac:spMkLst>
            <pc:docMk/>
            <pc:sldMk cId="459573726" sldId="256"/>
            <ac:spMk id="12" creationId="{A8DFED6D-4BE4-4148-BB5A-0B75C433A8C7}"/>
          </ac:spMkLst>
        </pc:spChg>
      </pc:sldChg>
      <pc:sldChg chg="addSp delSp modSp mod">
        <pc:chgData name="Leonie Smith" userId="fed1330f33f5650e" providerId="LiveId" clId="{B17A229A-0D66-4FCB-BC55-7584A7CDB50E}" dt="2022-01-15T12:00:20.209" v="39" actId="20577"/>
        <pc:sldMkLst>
          <pc:docMk/>
          <pc:sldMk cId="2151419372" sldId="257"/>
        </pc:sldMkLst>
        <pc:spChg chg="add del mod">
          <ac:chgData name="Leonie Smith" userId="fed1330f33f5650e" providerId="LiveId" clId="{B17A229A-0D66-4FCB-BC55-7584A7CDB50E}" dt="2022-01-15T11:59:34.253" v="32"/>
          <ac:spMkLst>
            <pc:docMk/>
            <pc:sldMk cId="2151419372" sldId="257"/>
            <ac:spMk id="12" creationId="{B2835595-2A3C-4C7A-881D-047D73798428}"/>
          </ac:spMkLst>
        </pc:spChg>
        <pc:spChg chg="add mod">
          <ac:chgData name="Leonie Smith" userId="fed1330f33f5650e" providerId="LiveId" clId="{B17A229A-0D66-4FCB-BC55-7584A7CDB50E}" dt="2022-01-15T12:00:20.209" v="39" actId="20577"/>
          <ac:spMkLst>
            <pc:docMk/>
            <pc:sldMk cId="2151419372" sldId="257"/>
            <ac:spMk id="14" creationId="{0CEA7FBF-0241-4128-805E-6E8380944555}"/>
          </ac:spMkLst>
        </pc:spChg>
      </pc:sldChg>
      <pc:sldChg chg="addSp delSp modSp mod">
        <pc:chgData name="Leonie Smith" userId="fed1330f33f5650e" providerId="LiveId" clId="{B17A229A-0D66-4FCB-BC55-7584A7CDB50E}" dt="2022-01-15T12:00:33.116" v="41" actId="20577"/>
        <pc:sldMkLst>
          <pc:docMk/>
          <pc:sldMk cId="509511157" sldId="258"/>
        </pc:sldMkLst>
        <pc:spChg chg="add del mod">
          <ac:chgData name="Leonie Smith" userId="fed1330f33f5650e" providerId="LiveId" clId="{B17A229A-0D66-4FCB-BC55-7584A7CDB50E}" dt="2022-01-15T11:59:33.470" v="31"/>
          <ac:spMkLst>
            <pc:docMk/>
            <pc:sldMk cId="509511157" sldId="258"/>
            <ac:spMk id="12" creationId="{0456151E-ED0C-48F2-8B2B-99946C5EF5B6}"/>
          </ac:spMkLst>
        </pc:spChg>
        <pc:spChg chg="add mod">
          <ac:chgData name="Leonie Smith" userId="fed1330f33f5650e" providerId="LiveId" clId="{B17A229A-0D66-4FCB-BC55-7584A7CDB50E}" dt="2022-01-15T12:00:33.116" v="41" actId="20577"/>
          <ac:spMkLst>
            <pc:docMk/>
            <pc:sldMk cId="509511157" sldId="258"/>
            <ac:spMk id="14" creationId="{00F1C893-6A7B-498C-B280-B98E07FBEE50}"/>
          </ac:spMkLst>
        </pc:spChg>
      </pc:sldChg>
      <pc:sldChg chg="addSp delSp modSp mod">
        <pc:chgData name="Leonie Smith" userId="fed1330f33f5650e" providerId="LiveId" clId="{B17A229A-0D66-4FCB-BC55-7584A7CDB50E}" dt="2022-01-15T12:00:45.895" v="43" actId="20577"/>
        <pc:sldMkLst>
          <pc:docMk/>
          <pc:sldMk cId="3927041672" sldId="259"/>
        </pc:sldMkLst>
        <pc:spChg chg="add del mod">
          <ac:chgData name="Leonie Smith" userId="fed1330f33f5650e" providerId="LiveId" clId="{B17A229A-0D66-4FCB-BC55-7584A7CDB50E}" dt="2022-01-15T11:59:32.608" v="30"/>
          <ac:spMkLst>
            <pc:docMk/>
            <pc:sldMk cId="3927041672" sldId="259"/>
            <ac:spMk id="4" creationId="{4474297C-D44E-4EA8-AB8D-A72E06115BBB}"/>
          </ac:spMkLst>
        </pc:spChg>
        <pc:spChg chg="add mod">
          <ac:chgData name="Leonie Smith" userId="fed1330f33f5650e" providerId="LiveId" clId="{B17A229A-0D66-4FCB-BC55-7584A7CDB50E}" dt="2022-01-15T12:00:45.895" v="43" actId="20577"/>
          <ac:spMkLst>
            <pc:docMk/>
            <pc:sldMk cId="3927041672" sldId="259"/>
            <ac:spMk id="6" creationId="{14B66DA4-4507-44EE-9E22-44FE76082018}"/>
          </ac:spMkLst>
        </pc:spChg>
      </pc:sldChg>
      <pc:sldChg chg="addSp delSp modSp mod">
        <pc:chgData name="Leonie Smith" userId="fed1330f33f5650e" providerId="LiveId" clId="{B17A229A-0D66-4FCB-BC55-7584A7CDB50E}" dt="2022-01-15T12:00:57.076" v="45" actId="20577"/>
        <pc:sldMkLst>
          <pc:docMk/>
          <pc:sldMk cId="257853532" sldId="260"/>
        </pc:sldMkLst>
        <pc:spChg chg="add del mod">
          <ac:chgData name="Leonie Smith" userId="fed1330f33f5650e" providerId="LiveId" clId="{B17A229A-0D66-4FCB-BC55-7584A7CDB50E}" dt="2022-01-15T11:59:31.386" v="29"/>
          <ac:spMkLst>
            <pc:docMk/>
            <pc:sldMk cId="257853532" sldId="260"/>
            <ac:spMk id="5" creationId="{A76B2DA7-E214-41F8-BF26-38413DCD7A0F}"/>
          </ac:spMkLst>
        </pc:spChg>
        <pc:spChg chg="add mod">
          <ac:chgData name="Leonie Smith" userId="fed1330f33f5650e" providerId="LiveId" clId="{B17A229A-0D66-4FCB-BC55-7584A7CDB50E}" dt="2022-01-15T12:00:57.076" v="45" actId="20577"/>
          <ac:spMkLst>
            <pc:docMk/>
            <pc:sldMk cId="257853532" sldId="260"/>
            <ac:spMk id="6" creationId="{36CC9C6D-FD44-4B97-9616-9BD2B6061B1A}"/>
          </ac:spMkLst>
        </pc:spChg>
      </pc:sldChg>
      <pc:sldChg chg="addSp delSp modSp mod">
        <pc:chgData name="Leonie Smith" userId="fed1330f33f5650e" providerId="LiveId" clId="{B17A229A-0D66-4FCB-BC55-7584A7CDB50E}" dt="2022-01-15T12:01:49.266" v="51" actId="478"/>
        <pc:sldMkLst>
          <pc:docMk/>
          <pc:sldMk cId="3413177364" sldId="261"/>
        </pc:sldMkLst>
        <pc:spChg chg="add del mod">
          <ac:chgData name="Leonie Smith" userId="fed1330f33f5650e" providerId="LiveId" clId="{B17A229A-0D66-4FCB-BC55-7584A7CDB50E}" dt="2022-01-15T11:59:29.993" v="28"/>
          <ac:spMkLst>
            <pc:docMk/>
            <pc:sldMk cId="3413177364" sldId="261"/>
            <ac:spMk id="4" creationId="{CEB4D72E-71F3-43CC-9B6B-EF4206B4902B}"/>
          </ac:spMkLst>
        </pc:spChg>
        <pc:spChg chg="add del mod">
          <ac:chgData name="Leonie Smith" userId="fed1330f33f5650e" providerId="LiveId" clId="{B17A229A-0D66-4FCB-BC55-7584A7CDB50E}" dt="2022-01-15T12:01:49.266" v="51" actId="478"/>
          <ac:spMkLst>
            <pc:docMk/>
            <pc:sldMk cId="3413177364" sldId="261"/>
            <ac:spMk id="6" creationId="{D691CA97-181A-4995-BF14-166F6D2E8413}"/>
          </ac:spMkLst>
        </pc:spChg>
      </pc:sldChg>
      <pc:sldChg chg="addSp delSp modSp mod">
        <pc:chgData name="Leonie Smith" userId="fed1330f33f5650e" providerId="LiveId" clId="{B17A229A-0D66-4FCB-BC55-7584A7CDB50E}" dt="2022-01-15T12:01:57.127" v="52" actId="20577"/>
        <pc:sldMkLst>
          <pc:docMk/>
          <pc:sldMk cId="1143433357" sldId="262"/>
        </pc:sldMkLst>
        <pc:spChg chg="add del mod">
          <ac:chgData name="Leonie Smith" userId="fed1330f33f5650e" providerId="LiveId" clId="{B17A229A-0D66-4FCB-BC55-7584A7CDB50E}" dt="2022-01-15T11:59:27.952" v="27"/>
          <ac:spMkLst>
            <pc:docMk/>
            <pc:sldMk cId="1143433357" sldId="262"/>
            <ac:spMk id="6" creationId="{7DB63C08-F083-40DD-8C47-26BE01427750}"/>
          </ac:spMkLst>
        </pc:spChg>
        <pc:spChg chg="add mod">
          <ac:chgData name="Leonie Smith" userId="fed1330f33f5650e" providerId="LiveId" clId="{B17A229A-0D66-4FCB-BC55-7584A7CDB50E}" dt="2022-01-15T12:01:57.127" v="52" actId="20577"/>
          <ac:spMkLst>
            <pc:docMk/>
            <pc:sldMk cId="1143433357" sldId="262"/>
            <ac:spMk id="8" creationId="{FD30BFA2-0BB9-4061-B12E-326BECE89C94}"/>
          </ac:spMkLst>
        </pc:spChg>
      </pc:sldChg>
      <pc:sldChg chg="addSp delSp modSp mod">
        <pc:chgData name="Leonie Smith" userId="fed1330f33f5650e" providerId="LiveId" clId="{B17A229A-0D66-4FCB-BC55-7584A7CDB50E}" dt="2022-01-15T12:02:08.211" v="55" actId="20577"/>
        <pc:sldMkLst>
          <pc:docMk/>
          <pc:sldMk cId="3306446189" sldId="263"/>
        </pc:sldMkLst>
        <pc:spChg chg="add del mod">
          <ac:chgData name="Leonie Smith" userId="fed1330f33f5650e" providerId="LiveId" clId="{B17A229A-0D66-4FCB-BC55-7584A7CDB50E}" dt="2022-01-15T11:59:26.329" v="26"/>
          <ac:spMkLst>
            <pc:docMk/>
            <pc:sldMk cId="3306446189" sldId="263"/>
            <ac:spMk id="8" creationId="{5252AB48-6AA3-4337-9C5A-53FACF465C6A}"/>
          </ac:spMkLst>
        </pc:spChg>
        <pc:spChg chg="add mod">
          <ac:chgData name="Leonie Smith" userId="fed1330f33f5650e" providerId="LiveId" clId="{B17A229A-0D66-4FCB-BC55-7584A7CDB50E}" dt="2022-01-15T12:02:08.211" v="55" actId="20577"/>
          <ac:spMkLst>
            <pc:docMk/>
            <pc:sldMk cId="3306446189" sldId="263"/>
            <ac:spMk id="10" creationId="{250B4620-B449-43C3-9979-E4764358744F}"/>
          </ac:spMkLst>
        </pc:spChg>
      </pc:sldChg>
      <pc:sldChg chg="addSp delSp modSp mod">
        <pc:chgData name="Leonie Smith" userId="fed1330f33f5650e" providerId="LiveId" clId="{B17A229A-0D66-4FCB-BC55-7584A7CDB50E}" dt="2022-01-15T12:02:22.284" v="58" actId="20577"/>
        <pc:sldMkLst>
          <pc:docMk/>
          <pc:sldMk cId="3103849281" sldId="264"/>
        </pc:sldMkLst>
        <pc:spChg chg="add del mod">
          <ac:chgData name="Leonie Smith" userId="fed1330f33f5650e" providerId="LiveId" clId="{B17A229A-0D66-4FCB-BC55-7584A7CDB50E}" dt="2022-01-15T11:59:23.360" v="25"/>
          <ac:spMkLst>
            <pc:docMk/>
            <pc:sldMk cId="3103849281" sldId="264"/>
            <ac:spMk id="5" creationId="{5E4E7C29-AF5C-4C79-828C-D9C90D6898C1}"/>
          </ac:spMkLst>
        </pc:spChg>
        <pc:spChg chg="add mod">
          <ac:chgData name="Leonie Smith" userId="fed1330f33f5650e" providerId="LiveId" clId="{B17A229A-0D66-4FCB-BC55-7584A7CDB50E}" dt="2022-01-15T12:02:22.284" v="58" actId="20577"/>
          <ac:spMkLst>
            <pc:docMk/>
            <pc:sldMk cId="3103849281" sldId="264"/>
            <ac:spMk id="6" creationId="{97ED9D7B-9C8B-4BF0-8BE2-1B456037C146}"/>
          </ac:spMkLst>
        </pc:spChg>
      </pc:sldChg>
      <pc:sldChg chg="addSp delSp modSp mod">
        <pc:chgData name="Leonie Smith" userId="fed1330f33f5650e" providerId="LiveId" clId="{B17A229A-0D66-4FCB-BC55-7584A7CDB50E}" dt="2022-01-15T12:02:33.480" v="61" actId="20577"/>
        <pc:sldMkLst>
          <pc:docMk/>
          <pc:sldMk cId="641883028" sldId="265"/>
        </pc:sldMkLst>
        <pc:spChg chg="add del mod">
          <ac:chgData name="Leonie Smith" userId="fed1330f33f5650e" providerId="LiveId" clId="{B17A229A-0D66-4FCB-BC55-7584A7CDB50E}" dt="2022-01-15T11:59:18.019" v="24"/>
          <ac:spMkLst>
            <pc:docMk/>
            <pc:sldMk cId="641883028" sldId="265"/>
            <ac:spMk id="12" creationId="{ECE983F0-BB65-465E-93A1-5312E672B508}"/>
          </ac:spMkLst>
        </pc:spChg>
        <pc:spChg chg="add mod">
          <ac:chgData name="Leonie Smith" userId="fed1330f33f5650e" providerId="LiveId" clId="{B17A229A-0D66-4FCB-BC55-7584A7CDB50E}" dt="2022-01-15T12:02:33.480" v="61" actId="20577"/>
          <ac:spMkLst>
            <pc:docMk/>
            <pc:sldMk cId="641883028" sldId="265"/>
            <ac:spMk id="14" creationId="{52BAC163-C6A9-4667-B858-1EFEB32024E4}"/>
          </ac:spMkLst>
        </pc:spChg>
      </pc:sldChg>
      <pc:sldChg chg="addSp delSp modSp mod">
        <pc:chgData name="Leonie Smith" userId="fed1330f33f5650e" providerId="LiveId" clId="{B17A229A-0D66-4FCB-BC55-7584A7CDB50E}" dt="2022-01-15T12:02:43.923" v="64" actId="20577"/>
        <pc:sldMkLst>
          <pc:docMk/>
          <pc:sldMk cId="2496581109" sldId="267"/>
        </pc:sldMkLst>
        <pc:spChg chg="add del mod">
          <ac:chgData name="Leonie Smith" userId="fed1330f33f5650e" providerId="LiveId" clId="{B17A229A-0D66-4FCB-BC55-7584A7CDB50E}" dt="2022-01-15T11:59:12.888" v="23"/>
          <ac:spMkLst>
            <pc:docMk/>
            <pc:sldMk cId="2496581109" sldId="267"/>
            <ac:spMk id="12" creationId="{1783B291-013B-4383-9175-E02A8C6823E3}"/>
          </ac:spMkLst>
        </pc:spChg>
        <pc:spChg chg="add mod">
          <ac:chgData name="Leonie Smith" userId="fed1330f33f5650e" providerId="LiveId" clId="{B17A229A-0D66-4FCB-BC55-7584A7CDB50E}" dt="2022-01-15T12:02:43.923" v="64" actId="20577"/>
          <ac:spMkLst>
            <pc:docMk/>
            <pc:sldMk cId="2496581109" sldId="267"/>
            <ac:spMk id="14" creationId="{F1B5505C-1527-496F-BD7F-1CCF3C910E11}"/>
          </ac:spMkLst>
        </pc:spChg>
      </pc:sldChg>
      <pc:sldChg chg="addSp delSp modSp mod">
        <pc:chgData name="Leonie Smith" userId="fed1330f33f5650e" providerId="LiveId" clId="{B17A229A-0D66-4FCB-BC55-7584A7CDB50E}" dt="2022-01-15T12:02:56.340" v="67" actId="20577"/>
        <pc:sldMkLst>
          <pc:docMk/>
          <pc:sldMk cId="3832850491" sldId="268"/>
        </pc:sldMkLst>
        <pc:spChg chg="add del mod">
          <ac:chgData name="Leonie Smith" userId="fed1330f33f5650e" providerId="LiveId" clId="{B17A229A-0D66-4FCB-BC55-7584A7CDB50E}" dt="2022-01-15T11:59:01.504" v="22"/>
          <ac:spMkLst>
            <pc:docMk/>
            <pc:sldMk cId="3832850491" sldId="268"/>
            <ac:spMk id="12" creationId="{09DF3CF1-5499-4067-B1DD-356AF9E12640}"/>
          </ac:spMkLst>
        </pc:spChg>
        <pc:spChg chg="add mod">
          <ac:chgData name="Leonie Smith" userId="fed1330f33f5650e" providerId="LiveId" clId="{B17A229A-0D66-4FCB-BC55-7584A7CDB50E}" dt="2022-01-15T12:02:56.340" v="67" actId="20577"/>
          <ac:spMkLst>
            <pc:docMk/>
            <pc:sldMk cId="3832850491" sldId="268"/>
            <ac:spMk id="14" creationId="{6EB3DF04-CDF1-4E54-9A20-E98CD63D7578}"/>
          </ac:spMkLst>
        </pc:spChg>
      </pc:sldChg>
      <pc:sldChg chg="addSp modSp add mod ord">
        <pc:chgData name="Leonie Smith" userId="fed1330f33f5650e" providerId="LiveId" clId="{B17A229A-0D66-4FCB-BC55-7584A7CDB50E}" dt="2022-01-15T11:56:22.170" v="5"/>
        <pc:sldMkLst>
          <pc:docMk/>
          <pc:sldMk cId="3986780873" sldId="282"/>
        </pc:sldMkLst>
        <pc:spChg chg="add mod">
          <ac:chgData name="Leonie Smith" userId="fed1330f33f5650e" providerId="LiveId" clId="{B17A229A-0D66-4FCB-BC55-7584A7CDB50E}" dt="2022-01-15T11:56:22.170" v="5"/>
          <ac:spMkLst>
            <pc:docMk/>
            <pc:sldMk cId="3986780873" sldId="282"/>
            <ac:spMk id="6" creationId="{56959F1D-5856-4961-AFA7-2FA442232520}"/>
          </ac:spMkLst>
        </pc:spChg>
        <pc:picChg chg="add mod ord">
          <ac:chgData name="Leonie Smith" userId="fed1330f33f5650e" providerId="LiveId" clId="{B17A229A-0D66-4FCB-BC55-7584A7CDB50E}" dt="2022-01-15T11:56:11.888" v="4" actId="171"/>
          <ac:picMkLst>
            <pc:docMk/>
            <pc:sldMk cId="3986780873" sldId="282"/>
            <ac:picMk id="5" creationId="{C341C150-1BCB-4ECC-A701-A6F2B7FD8E23}"/>
          </ac:picMkLst>
        </pc:picChg>
      </pc:sldChg>
    </pc:docChg>
  </pc:docChgLst>
  <pc:docChgLst>
    <pc:chgData name="Alfred Smith" userId="3c60a3631c0db8ad" providerId="LiveId" clId="{8048A4D4-0209-46A8-A608-42FF768560C4}"/>
    <pc:docChg chg="undo custSel addSld modSld">
      <pc:chgData name="Alfred Smith" userId="3c60a3631c0db8ad" providerId="LiveId" clId="{8048A4D4-0209-46A8-A608-42FF768560C4}" dt="2024-08-14T07:19:18.927" v="90"/>
      <pc:docMkLst>
        <pc:docMk/>
      </pc:docMkLst>
      <pc:sldChg chg="addSp delSp modSp mod delDesignElem modNotesTx">
        <pc:chgData name="Alfred Smith" userId="3c60a3631c0db8ad" providerId="LiveId" clId="{8048A4D4-0209-46A8-A608-42FF768560C4}" dt="2024-08-12T12:16:35.156" v="85"/>
        <pc:sldMkLst>
          <pc:docMk/>
          <pc:sldMk cId="459573726" sldId="256"/>
        </pc:sldMkLst>
        <pc:spChg chg="add mod">
          <ac:chgData name="Alfred Smith" userId="3c60a3631c0db8ad" providerId="LiveId" clId="{8048A4D4-0209-46A8-A608-42FF768560C4}" dt="2024-08-12T12:14:38.076" v="69"/>
          <ac:spMkLst>
            <pc:docMk/>
            <pc:sldMk cId="459573726" sldId="256"/>
            <ac:spMk id="2" creationId="{CA8EEE03-0379-A08E-506A-BC7CCB4CEC0C}"/>
          </ac:spMkLst>
        </pc:spChg>
        <pc:spChg chg="add mod">
          <ac:chgData name="Alfred Smith" userId="3c60a3631c0db8ad" providerId="LiveId" clId="{8048A4D4-0209-46A8-A608-42FF768560C4}" dt="2024-08-12T12:14:38.076" v="69"/>
          <ac:spMkLst>
            <pc:docMk/>
            <pc:sldMk cId="459573726" sldId="256"/>
            <ac:spMk id="3" creationId="{71987D9F-0762-A55B-5D36-85D933849C37}"/>
          </ac:spMkLst>
        </pc:spChg>
        <pc:spChg chg="del">
          <ac:chgData name="Alfred Smith" userId="3c60a3631c0db8ad" providerId="LiveId" clId="{8048A4D4-0209-46A8-A608-42FF768560C4}" dt="2024-08-12T12:16:35.156" v="85"/>
          <ac:spMkLst>
            <pc:docMk/>
            <pc:sldMk cId="459573726" sldId="256"/>
            <ac:spMk id="9" creationId="{F3060C83-F051-4F0E-ABAD-AA0DFC48B218}"/>
          </ac:spMkLst>
        </pc:spChg>
        <pc:spChg chg="del">
          <ac:chgData name="Alfred Smith" userId="3c60a3631c0db8ad" providerId="LiveId" clId="{8048A4D4-0209-46A8-A608-42FF768560C4}" dt="2024-08-12T12:16:35.156" v="85"/>
          <ac:spMkLst>
            <pc:docMk/>
            <pc:sldMk cId="459573726" sldId="256"/>
            <ac:spMk id="11" creationId="{83C98ABE-055B-441F-B07E-44F97F083C39}"/>
          </ac:spMkLst>
        </pc:spChg>
        <pc:spChg chg="del">
          <ac:chgData name="Alfred Smith" userId="3c60a3631c0db8ad" providerId="LiveId" clId="{8048A4D4-0209-46A8-A608-42FF768560C4}" dt="2024-08-12T12:08:13.740" v="33" actId="21"/>
          <ac:spMkLst>
            <pc:docMk/>
            <pc:sldMk cId="459573726" sldId="256"/>
            <ac:spMk id="12" creationId="{A8DFED6D-4BE4-4148-BB5A-0B75C433A8C7}"/>
          </ac:spMkLst>
        </pc:spChg>
        <pc:spChg chg="del">
          <ac:chgData name="Alfred Smith" userId="3c60a3631c0db8ad" providerId="LiveId" clId="{8048A4D4-0209-46A8-A608-42FF768560C4}" dt="2024-08-12T12:16:35.156" v="85"/>
          <ac:spMkLst>
            <pc:docMk/>
            <pc:sldMk cId="459573726" sldId="256"/>
            <ac:spMk id="13" creationId="{29FDB030-9B49-4CED-8CCD-4D99382388AC}"/>
          </ac:spMkLst>
        </pc:spChg>
        <pc:spChg chg="del">
          <ac:chgData name="Alfred Smith" userId="3c60a3631c0db8ad" providerId="LiveId" clId="{8048A4D4-0209-46A8-A608-42FF768560C4}" dt="2024-08-12T12:16:35.156" v="85"/>
          <ac:spMkLst>
            <pc:docMk/>
            <pc:sldMk cId="459573726" sldId="256"/>
            <ac:spMk id="15" creationId="{3783CA14-24A1-485C-8B30-D6A5D87987AD}"/>
          </ac:spMkLst>
        </pc:spChg>
        <pc:spChg chg="del">
          <ac:chgData name="Alfred Smith" userId="3c60a3631c0db8ad" providerId="LiveId" clId="{8048A4D4-0209-46A8-A608-42FF768560C4}" dt="2024-08-12T12:16:35.156" v="85"/>
          <ac:spMkLst>
            <pc:docMk/>
            <pc:sldMk cId="459573726" sldId="256"/>
            <ac:spMk id="17" creationId="{9A97C86A-04D6-40F7-AE84-31AB43E6A846}"/>
          </ac:spMkLst>
        </pc:spChg>
        <pc:spChg chg="del">
          <ac:chgData name="Alfred Smith" userId="3c60a3631c0db8ad" providerId="LiveId" clId="{8048A4D4-0209-46A8-A608-42FF768560C4}" dt="2024-08-12T12:16:35.156" v="85"/>
          <ac:spMkLst>
            <pc:docMk/>
            <pc:sldMk cId="459573726" sldId="256"/>
            <ac:spMk id="19" creationId="{FF9F2414-84E8-453E-B1F3-389FDE8192D9}"/>
          </ac:spMkLst>
        </pc:spChg>
        <pc:spChg chg="del">
          <ac:chgData name="Alfred Smith" userId="3c60a3631c0db8ad" providerId="LiveId" clId="{8048A4D4-0209-46A8-A608-42FF768560C4}" dt="2024-08-12T12:16:35.156" v="85"/>
          <ac:spMkLst>
            <pc:docMk/>
            <pc:sldMk cId="459573726" sldId="256"/>
            <ac:spMk id="21" creationId="{3ECA69A1-7536-43AC-85EF-C7106179F5ED}"/>
          </ac:spMkLst>
        </pc:spChg>
        <pc:picChg chg="del">
          <ac:chgData name="Alfred Smith" userId="3c60a3631c0db8ad" providerId="LiveId" clId="{8048A4D4-0209-46A8-A608-42FF768560C4}" dt="2024-08-12T12:08:13.740" v="33" actId="21"/>
          <ac:picMkLst>
            <pc:docMk/>
            <pc:sldMk cId="459573726" sldId="256"/>
            <ac:picMk id="6" creationId="{A3D1BCB3-C337-450B-A69B-87033B0960C5}"/>
          </ac:picMkLst>
        </pc:picChg>
      </pc:sldChg>
      <pc:sldChg chg="addSp delSp modSp mod delDesignElem modNotesTx">
        <pc:chgData name="Alfred Smith" userId="3c60a3631c0db8ad" providerId="LiveId" clId="{8048A4D4-0209-46A8-A608-42FF768560C4}" dt="2024-08-12T12:16:35.156" v="85"/>
        <pc:sldMkLst>
          <pc:docMk/>
          <pc:sldMk cId="2151419372" sldId="257"/>
        </pc:sldMkLst>
        <pc:spChg chg="add mod">
          <ac:chgData name="Alfred Smith" userId="3c60a3631c0db8ad" providerId="LiveId" clId="{8048A4D4-0209-46A8-A608-42FF768560C4}" dt="2024-08-12T12:14:49.040" v="70"/>
          <ac:spMkLst>
            <pc:docMk/>
            <pc:sldMk cId="2151419372" sldId="257"/>
            <ac:spMk id="3" creationId="{CC91255F-0B46-F4D4-2D2B-C33F1870B60F}"/>
          </ac:spMkLst>
        </pc:spChg>
        <pc:spChg chg="add mod">
          <ac:chgData name="Alfred Smith" userId="3c60a3631c0db8ad" providerId="LiveId" clId="{8048A4D4-0209-46A8-A608-42FF768560C4}" dt="2024-08-12T12:14:49.040" v="70"/>
          <ac:spMkLst>
            <pc:docMk/>
            <pc:sldMk cId="2151419372" sldId="257"/>
            <ac:spMk id="4" creationId="{D1E90627-137E-C98A-41F5-A71454A90888}"/>
          </ac:spMkLst>
        </pc:spChg>
        <pc:spChg chg="del">
          <ac:chgData name="Alfred Smith" userId="3c60a3631c0db8ad" providerId="LiveId" clId="{8048A4D4-0209-46A8-A608-42FF768560C4}" dt="2024-08-12T12:16:35.156" v="85"/>
          <ac:spMkLst>
            <pc:docMk/>
            <pc:sldMk cId="2151419372" sldId="257"/>
            <ac:spMk id="7" creationId="{F3060C83-F051-4F0E-ABAD-AA0DFC48B218}"/>
          </ac:spMkLst>
        </pc:spChg>
        <pc:spChg chg="del">
          <ac:chgData name="Alfred Smith" userId="3c60a3631c0db8ad" providerId="LiveId" clId="{8048A4D4-0209-46A8-A608-42FF768560C4}" dt="2024-08-12T12:16:35.156" v="85"/>
          <ac:spMkLst>
            <pc:docMk/>
            <pc:sldMk cId="2151419372" sldId="257"/>
            <ac:spMk id="9" creationId="{83C98ABE-055B-441F-B07E-44F97F083C39}"/>
          </ac:spMkLst>
        </pc:spChg>
        <pc:spChg chg="del">
          <ac:chgData name="Alfred Smith" userId="3c60a3631c0db8ad" providerId="LiveId" clId="{8048A4D4-0209-46A8-A608-42FF768560C4}" dt="2024-08-12T12:16:35.156" v="85"/>
          <ac:spMkLst>
            <pc:docMk/>
            <pc:sldMk cId="2151419372" sldId="257"/>
            <ac:spMk id="11" creationId="{29FDB030-9B49-4CED-8CCD-4D99382388AC}"/>
          </ac:spMkLst>
        </pc:spChg>
        <pc:spChg chg="del">
          <ac:chgData name="Alfred Smith" userId="3c60a3631c0db8ad" providerId="LiveId" clId="{8048A4D4-0209-46A8-A608-42FF768560C4}" dt="2024-08-12T12:16:35.156" v="85"/>
          <ac:spMkLst>
            <pc:docMk/>
            <pc:sldMk cId="2151419372" sldId="257"/>
            <ac:spMk id="13" creationId="{3783CA14-24A1-485C-8B30-D6A5D87987AD}"/>
          </ac:spMkLst>
        </pc:spChg>
        <pc:spChg chg="del">
          <ac:chgData name="Alfred Smith" userId="3c60a3631c0db8ad" providerId="LiveId" clId="{8048A4D4-0209-46A8-A608-42FF768560C4}" dt="2024-08-12T12:08:23.267" v="35" actId="21"/>
          <ac:spMkLst>
            <pc:docMk/>
            <pc:sldMk cId="2151419372" sldId="257"/>
            <ac:spMk id="14" creationId="{0CEA7FBF-0241-4128-805E-6E8380944555}"/>
          </ac:spMkLst>
        </pc:spChg>
        <pc:spChg chg="del">
          <ac:chgData name="Alfred Smith" userId="3c60a3631c0db8ad" providerId="LiveId" clId="{8048A4D4-0209-46A8-A608-42FF768560C4}" dt="2024-08-12T12:16:35.156" v="85"/>
          <ac:spMkLst>
            <pc:docMk/>
            <pc:sldMk cId="2151419372" sldId="257"/>
            <ac:spMk id="15" creationId="{9A97C86A-04D6-40F7-AE84-31AB43E6A846}"/>
          </ac:spMkLst>
        </pc:spChg>
        <pc:spChg chg="del">
          <ac:chgData name="Alfred Smith" userId="3c60a3631c0db8ad" providerId="LiveId" clId="{8048A4D4-0209-46A8-A608-42FF768560C4}" dt="2024-08-12T12:16:35.156" v="85"/>
          <ac:spMkLst>
            <pc:docMk/>
            <pc:sldMk cId="2151419372" sldId="257"/>
            <ac:spMk id="17" creationId="{FF9F2414-84E8-453E-B1F3-389FDE8192D9}"/>
          </ac:spMkLst>
        </pc:spChg>
        <pc:spChg chg="del">
          <ac:chgData name="Alfred Smith" userId="3c60a3631c0db8ad" providerId="LiveId" clId="{8048A4D4-0209-46A8-A608-42FF768560C4}" dt="2024-08-12T12:16:35.156" v="85"/>
          <ac:spMkLst>
            <pc:docMk/>
            <pc:sldMk cId="2151419372" sldId="257"/>
            <ac:spMk id="19" creationId="{3ECA69A1-7536-43AC-85EF-C7106179F5ED}"/>
          </ac:spMkLst>
        </pc:spChg>
        <pc:picChg chg="del">
          <ac:chgData name="Alfred Smith" userId="3c60a3631c0db8ad" providerId="LiveId" clId="{8048A4D4-0209-46A8-A608-42FF768560C4}" dt="2024-08-12T12:08:23.267" v="35" actId="21"/>
          <ac:picMkLst>
            <pc:docMk/>
            <pc:sldMk cId="2151419372" sldId="257"/>
            <ac:picMk id="5" creationId="{73DCE824-248B-470F-8131-805EA764EF3F}"/>
          </ac:picMkLst>
        </pc:picChg>
      </pc:sldChg>
      <pc:sldChg chg="addSp delSp modSp mod delDesignElem modNotesTx">
        <pc:chgData name="Alfred Smith" userId="3c60a3631c0db8ad" providerId="LiveId" clId="{8048A4D4-0209-46A8-A608-42FF768560C4}" dt="2024-08-12T12:16:35.156" v="85"/>
        <pc:sldMkLst>
          <pc:docMk/>
          <pc:sldMk cId="509511157" sldId="258"/>
        </pc:sldMkLst>
        <pc:spChg chg="add mod">
          <ac:chgData name="Alfred Smith" userId="3c60a3631c0db8ad" providerId="LiveId" clId="{8048A4D4-0209-46A8-A608-42FF768560C4}" dt="2024-08-12T12:14:58.598" v="71"/>
          <ac:spMkLst>
            <pc:docMk/>
            <pc:sldMk cId="509511157" sldId="258"/>
            <ac:spMk id="2" creationId="{C038B5B1-A463-7DF0-B5BC-1EBBB4018A48}"/>
          </ac:spMkLst>
        </pc:spChg>
        <pc:spChg chg="add mod">
          <ac:chgData name="Alfred Smith" userId="3c60a3631c0db8ad" providerId="LiveId" clId="{8048A4D4-0209-46A8-A608-42FF768560C4}" dt="2024-08-12T12:14:58.598" v="71"/>
          <ac:spMkLst>
            <pc:docMk/>
            <pc:sldMk cId="509511157" sldId="258"/>
            <ac:spMk id="5" creationId="{9DB28724-6EE1-3E05-CC07-96FAB62A9AAA}"/>
          </ac:spMkLst>
        </pc:spChg>
        <pc:spChg chg="del">
          <ac:chgData name="Alfred Smith" userId="3c60a3631c0db8ad" providerId="LiveId" clId="{8048A4D4-0209-46A8-A608-42FF768560C4}" dt="2024-08-12T12:16:35.156" v="85"/>
          <ac:spMkLst>
            <pc:docMk/>
            <pc:sldMk cId="509511157" sldId="258"/>
            <ac:spMk id="7" creationId="{F3060C83-F051-4F0E-ABAD-AA0DFC48B218}"/>
          </ac:spMkLst>
        </pc:spChg>
        <pc:spChg chg="del">
          <ac:chgData name="Alfred Smith" userId="3c60a3631c0db8ad" providerId="LiveId" clId="{8048A4D4-0209-46A8-A608-42FF768560C4}" dt="2024-08-12T12:16:35.156" v="85"/>
          <ac:spMkLst>
            <pc:docMk/>
            <pc:sldMk cId="509511157" sldId="258"/>
            <ac:spMk id="9" creationId="{83C98ABE-055B-441F-B07E-44F97F083C39}"/>
          </ac:spMkLst>
        </pc:spChg>
        <pc:spChg chg="del">
          <ac:chgData name="Alfred Smith" userId="3c60a3631c0db8ad" providerId="LiveId" clId="{8048A4D4-0209-46A8-A608-42FF768560C4}" dt="2024-08-12T12:16:35.156" v="85"/>
          <ac:spMkLst>
            <pc:docMk/>
            <pc:sldMk cId="509511157" sldId="258"/>
            <ac:spMk id="11" creationId="{29FDB030-9B49-4CED-8CCD-4D99382388AC}"/>
          </ac:spMkLst>
        </pc:spChg>
        <pc:spChg chg="del">
          <ac:chgData name="Alfred Smith" userId="3c60a3631c0db8ad" providerId="LiveId" clId="{8048A4D4-0209-46A8-A608-42FF768560C4}" dt="2024-08-12T12:16:35.156" v="85"/>
          <ac:spMkLst>
            <pc:docMk/>
            <pc:sldMk cId="509511157" sldId="258"/>
            <ac:spMk id="13" creationId="{3783CA14-24A1-485C-8B30-D6A5D87987AD}"/>
          </ac:spMkLst>
        </pc:spChg>
        <pc:spChg chg="del">
          <ac:chgData name="Alfred Smith" userId="3c60a3631c0db8ad" providerId="LiveId" clId="{8048A4D4-0209-46A8-A608-42FF768560C4}" dt="2024-08-12T12:08:30.163" v="37" actId="21"/>
          <ac:spMkLst>
            <pc:docMk/>
            <pc:sldMk cId="509511157" sldId="258"/>
            <ac:spMk id="14" creationId="{00F1C893-6A7B-498C-B280-B98E07FBEE50}"/>
          </ac:spMkLst>
        </pc:spChg>
        <pc:spChg chg="del">
          <ac:chgData name="Alfred Smith" userId="3c60a3631c0db8ad" providerId="LiveId" clId="{8048A4D4-0209-46A8-A608-42FF768560C4}" dt="2024-08-12T12:16:35.156" v="85"/>
          <ac:spMkLst>
            <pc:docMk/>
            <pc:sldMk cId="509511157" sldId="258"/>
            <ac:spMk id="15" creationId="{9A97C86A-04D6-40F7-AE84-31AB43E6A846}"/>
          </ac:spMkLst>
        </pc:spChg>
        <pc:spChg chg="del">
          <ac:chgData name="Alfred Smith" userId="3c60a3631c0db8ad" providerId="LiveId" clId="{8048A4D4-0209-46A8-A608-42FF768560C4}" dt="2024-08-12T12:16:35.156" v="85"/>
          <ac:spMkLst>
            <pc:docMk/>
            <pc:sldMk cId="509511157" sldId="258"/>
            <ac:spMk id="17" creationId="{FF9F2414-84E8-453E-B1F3-389FDE8192D9}"/>
          </ac:spMkLst>
        </pc:spChg>
        <pc:spChg chg="del">
          <ac:chgData name="Alfred Smith" userId="3c60a3631c0db8ad" providerId="LiveId" clId="{8048A4D4-0209-46A8-A608-42FF768560C4}" dt="2024-08-12T12:16:35.156" v="85"/>
          <ac:spMkLst>
            <pc:docMk/>
            <pc:sldMk cId="509511157" sldId="258"/>
            <ac:spMk id="19" creationId="{3ECA69A1-7536-43AC-85EF-C7106179F5ED}"/>
          </ac:spMkLst>
        </pc:spChg>
        <pc:picChg chg="del">
          <ac:chgData name="Alfred Smith" userId="3c60a3631c0db8ad" providerId="LiveId" clId="{8048A4D4-0209-46A8-A608-42FF768560C4}" dt="2024-08-12T12:08:30.163" v="37" actId="21"/>
          <ac:picMkLst>
            <pc:docMk/>
            <pc:sldMk cId="509511157" sldId="258"/>
            <ac:picMk id="4" creationId="{CE0DE78B-5434-4780-8154-597E82D45E33}"/>
          </ac:picMkLst>
        </pc:picChg>
      </pc:sldChg>
      <pc:sldChg chg="addSp delSp modSp mod modNotesTx">
        <pc:chgData name="Alfred Smith" userId="3c60a3631c0db8ad" providerId="LiveId" clId="{8048A4D4-0209-46A8-A608-42FF768560C4}" dt="2024-08-12T12:15:10.780" v="72"/>
        <pc:sldMkLst>
          <pc:docMk/>
          <pc:sldMk cId="3927041672" sldId="259"/>
        </pc:sldMkLst>
        <pc:spChg chg="add mod">
          <ac:chgData name="Alfred Smith" userId="3c60a3631c0db8ad" providerId="LiveId" clId="{8048A4D4-0209-46A8-A608-42FF768560C4}" dt="2024-08-12T12:15:10.780" v="72"/>
          <ac:spMkLst>
            <pc:docMk/>
            <pc:sldMk cId="3927041672" sldId="259"/>
            <ac:spMk id="3" creationId="{1AFCB3B3-BA71-1019-24A0-ECFC149F8457}"/>
          </ac:spMkLst>
        </pc:spChg>
        <pc:spChg chg="add mod">
          <ac:chgData name="Alfred Smith" userId="3c60a3631c0db8ad" providerId="LiveId" clId="{8048A4D4-0209-46A8-A608-42FF768560C4}" dt="2024-08-12T12:15:10.780" v="72"/>
          <ac:spMkLst>
            <pc:docMk/>
            <pc:sldMk cId="3927041672" sldId="259"/>
            <ac:spMk id="4" creationId="{F01C3995-C34B-D20D-4B94-B2F906C0A32B}"/>
          </ac:spMkLst>
        </pc:spChg>
        <pc:spChg chg="del">
          <ac:chgData name="Alfred Smith" userId="3c60a3631c0db8ad" providerId="LiveId" clId="{8048A4D4-0209-46A8-A608-42FF768560C4}" dt="2024-08-12T12:08:35.381" v="39" actId="21"/>
          <ac:spMkLst>
            <pc:docMk/>
            <pc:sldMk cId="3927041672" sldId="259"/>
            <ac:spMk id="6" creationId="{14B66DA4-4507-44EE-9E22-44FE76082018}"/>
          </ac:spMkLst>
        </pc:spChg>
        <pc:picChg chg="del">
          <ac:chgData name="Alfred Smith" userId="3c60a3631c0db8ad" providerId="LiveId" clId="{8048A4D4-0209-46A8-A608-42FF768560C4}" dt="2024-08-12T12:08:35.381" v="39" actId="21"/>
          <ac:picMkLst>
            <pc:docMk/>
            <pc:sldMk cId="3927041672" sldId="259"/>
            <ac:picMk id="5" creationId="{8B03ED28-417B-44F7-9B41-5D1A1142CA14}"/>
          </ac:picMkLst>
        </pc:picChg>
      </pc:sldChg>
      <pc:sldChg chg="addSp delSp modSp mod modNotesTx">
        <pc:chgData name="Alfred Smith" userId="3c60a3631c0db8ad" providerId="LiveId" clId="{8048A4D4-0209-46A8-A608-42FF768560C4}" dt="2024-08-12T12:15:22.031" v="73"/>
        <pc:sldMkLst>
          <pc:docMk/>
          <pc:sldMk cId="257853532" sldId="260"/>
        </pc:sldMkLst>
        <pc:spChg chg="add mod">
          <ac:chgData name="Alfred Smith" userId="3c60a3631c0db8ad" providerId="LiveId" clId="{8048A4D4-0209-46A8-A608-42FF768560C4}" dt="2024-08-12T12:15:22.031" v="73"/>
          <ac:spMkLst>
            <pc:docMk/>
            <pc:sldMk cId="257853532" sldId="260"/>
            <ac:spMk id="2" creationId="{DA0415EC-9126-7859-FB38-3BB783184CE3}"/>
          </ac:spMkLst>
        </pc:spChg>
        <pc:spChg chg="add mod">
          <ac:chgData name="Alfred Smith" userId="3c60a3631c0db8ad" providerId="LiveId" clId="{8048A4D4-0209-46A8-A608-42FF768560C4}" dt="2024-08-12T12:15:22.031" v="73"/>
          <ac:spMkLst>
            <pc:docMk/>
            <pc:sldMk cId="257853532" sldId="260"/>
            <ac:spMk id="3" creationId="{ECED4276-F40B-FF3B-44B3-C11072265817}"/>
          </ac:spMkLst>
        </pc:spChg>
        <pc:spChg chg="del">
          <ac:chgData name="Alfred Smith" userId="3c60a3631c0db8ad" providerId="LiveId" clId="{8048A4D4-0209-46A8-A608-42FF768560C4}" dt="2024-08-12T12:08:40.852" v="41" actId="21"/>
          <ac:spMkLst>
            <pc:docMk/>
            <pc:sldMk cId="257853532" sldId="260"/>
            <ac:spMk id="6" creationId="{36CC9C6D-FD44-4B97-9616-9BD2B6061B1A}"/>
          </ac:spMkLst>
        </pc:spChg>
        <pc:picChg chg="del">
          <ac:chgData name="Alfred Smith" userId="3c60a3631c0db8ad" providerId="LiveId" clId="{8048A4D4-0209-46A8-A608-42FF768560C4}" dt="2024-08-12T12:08:40.852" v="41" actId="21"/>
          <ac:picMkLst>
            <pc:docMk/>
            <pc:sldMk cId="257853532" sldId="260"/>
            <ac:picMk id="4" creationId="{209849FF-270E-412C-9BAE-1EEC962634FF}"/>
          </ac:picMkLst>
        </pc:picChg>
      </pc:sldChg>
      <pc:sldChg chg="addSp delSp modSp mod modNotesTx">
        <pc:chgData name="Alfred Smith" userId="3c60a3631c0db8ad" providerId="LiveId" clId="{8048A4D4-0209-46A8-A608-42FF768560C4}" dt="2024-08-12T12:15:43.111" v="74"/>
        <pc:sldMkLst>
          <pc:docMk/>
          <pc:sldMk cId="3413177364" sldId="261"/>
        </pc:sldMkLst>
        <pc:spChg chg="add mod">
          <ac:chgData name="Alfred Smith" userId="3c60a3631c0db8ad" providerId="LiveId" clId="{8048A4D4-0209-46A8-A608-42FF768560C4}" dt="2024-08-12T12:12:40.089" v="45"/>
          <ac:spMkLst>
            <pc:docMk/>
            <pc:sldMk cId="3413177364" sldId="261"/>
            <ac:spMk id="2" creationId="{284181F7-0CF8-5944-FC84-61D8F2C91DAE}"/>
          </ac:spMkLst>
        </pc:spChg>
        <pc:spChg chg="add mod">
          <ac:chgData name="Alfred Smith" userId="3c60a3631c0db8ad" providerId="LiveId" clId="{8048A4D4-0209-46A8-A608-42FF768560C4}" dt="2024-08-12T12:15:43.111" v="74"/>
          <ac:spMkLst>
            <pc:docMk/>
            <pc:sldMk cId="3413177364" sldId="261"/>
            <ac:spMk id="4" creationId="{C61AF369-DD8E-BE82-6989-9251B06A266A}"/>
          </ac:spMkLst>
        </pc:spChg>
        <pc:spChg chg="add mod">
          <ac:chgData name="Alfred Smith" userId="3c60a3631c0db8ad" providerId="LiveId" clId="{8048A4D4-0209-46A8-A608-42FF768560C4}" dt="2024-08-12T12:15:43.111" v="74"/>
          <ac:spMkLst>
            <pc:docMk/>
            <pc:sldMk cId="3413177364" sldId="261"/>
            <ac:spMk id="6" creationId="{194FBCDC-85B4-F51F-C011-DB392F9EA68D}"/>
          </ac:spMkLst>
        </pc:spChg>
        <pc:picChg chg="del">
          <ac:chgData name="Alfred Smith" userId="3c60a3631c0db8ad" providerId="LiveId" clId="{8048A4D4-0209-46A8-A608-42FF768560C4}" dt="2024-08-12T12:08:46.386" v="43" actId="21"/>
          <ac:picMkLst>
            <pc:docMk/>
            <pc:sldMk cId="3413177364" sldId="261"/>
            <ac:picMk id="5" creationId="{4D7834AB-FEBA-4206-A2C6-8BA1D753FAAE}"/>
          </ac:picMkLst>
        </pc:picChg>
      </pc:sldChg>
      <pc:sldChg chg="addSp delSp modSp mod delDesignElem modNotesTx">
        <pc:chgData name="Alfred Smith" userId="3c60a3631c0db8ad" providerId="LiveId" clId="{8048A4D4-0209-46A8-A608-42FF768560C4}" dt="2024-08-12T12:16:35.156" v="85"/>
        <pc:sldMkLst>
          <pc:docMk/>
          <pc:sldMk cId="1143433357" sldId="262"/>
        </pc:sldMkLst>
        <pc:spChg chg="add mod">
          <ac:chgData name="Alfred Smith" userId="3c60a3631c0db8ad" providerId="LiveId" clId="{8048A4D4-0209-46A8-A608-42FF768560C4}" dt="2024-08-12T12:15:56.275" v="75"/>
          <ac:spMkLst>
            <pc:docMk/>
            <pc:sldMk cId="1143433357" sldId="262"/>
            <ac:spMk id="2" creationId="{4D9C9473-A5B6-06A0-0CCB-091A1C83383A}"/>
          </ac:spMkLst>
        </pc:spChg>
        <pc:spChg chg="add mod">
          <ac:chgData name="Alfred Smith" userId="3c60a3631c0db8ad" providerId="LiveId" clId="{8048A4D4-0209-46A8-A608-42FF768560C4}" dt="2024-08-12T12:15:56.275" v="75"/>
          <ac:spMkLst>
            <pc:docMk/>
            <pc:sldMk cId="1143433357" sldId="262"/>
            <ac:spMk id="4" creationId="{7FADEA9E-390B-705B-80B9-9E20B8173A59}"/>
          </ac:spMkLst>
        </pc:spChg>
        <pc:spChg chg="add del">
          <ac:chgData name="Alfred Smith" userId="3c60a3631c0db8ad" providerId="LiveId" clId="{8048A4D4-0209-46A8-A608-42FF768560C4}" dt="2024-08-12T12:13:16.252" v="51" actId="21"/>
          <ac:spMkLst>
            <pc:docMk/>
            <pc:sldMk cId="1143433357" sldId="262"/>
            <ac:spMk id="8" creationId="{FD30BFA2-0BB9-4061-B12E-326BECE89C94}"/>
          </ac:spMkLst>
        </pc:spChg>
        <pc:picChg chg="add del">
          <ac:chgData name="Alfred Smith" userId="3c60a3631c0db8ad" providerId="LiveId" clId="{8048A4D4-0209-46A8-A608-42FF768560C4}" dt="2024-08-12T12:13:16.252" v="51" actId="21"/>
          <ac:picMkLst>
            <pc:docMk/>
            <pc:sldMk cId="1143433357" sldId="262"/>
            <ac:picMk id="5" creationId="{B25159AF-8DD1-49FA-9365-574ADFF755C0}"/>
          </ac:picMkLst>
        </pc:picChg>
        <pc:cxnChg chg="del">
          <ac:chgData name="Alfred Smith" userId="3c60a3631c0db8ad" providerId="LiveId" clId="{8048A4D4-0209-46A8-A608-42FF768560C4}" dt="2024-08-12T12:16:35.156" v="85"/>
          <ac:cxnSpMkLst>
            <pc:docMk/>
            <pc:sldMk cId="1143433357" sldId="262"/>
            <ac:cxnSpMk id="7" creationId="{22F6364A-B358-4BEE-B158-0734D2C938D4}"/>
          </ac:cxnSpMkLst>
        </pc:cxnChg>
      </pc:sldChg>
      <pc:sldChg chg="addSp delSp modSp mod delDesignElem modNotesTx">
        <pc:chgData name="Alfred Smith" userId="3c60a3631c0db8ad" providerId="LiveId" clId="{8048A4D4-0209-46A8-A608-42FF768560C4}" dt="2024-08-12T12:16:35.156" v="85"/>
        <pc:sldMkLst>
          <pc:docMk/>
          <pc:sldMk cId="3306446189" sldId="263"/>
        </pc:sldMkLst>
        <pc:spChg chg="add mod">
          <ac:chgData name="Alfred Smith" userId="3c60a3631c0db8ad" providerId="LiveId" clId="{8048A4D4-0209-46A8-A608-42FF768560C4}" dt="2024-08-12T12:16:07.327" v="76"/>
          <ac:spMkLst>
            <pc:docMk/>
            <pc:sldMk cId="3306446189" sldId="263"/>
            <ac:spMk id="3" creationId="{59ACAABF-6C86-BE74-3A76-276F5A78FDBE}"/>
          </ac:spMkLst>
        </pc:spChg>
        <pc:spChg chg="add mod">
          <ac:chgData name="Alfred Smith" userId="3c60a3631c0db8ad" providerId="LiveId" clId="{8048A4D4-0209-46A8-A608-42FF768560C4}" dt="2024-08-12T12:16:07.327" v="76"/>
          <ac:spMkLst>
            <pc:docMk/>
            <pc:sldMk cId="3306446189" sldId="263"/>
            <ac:spMk id="5" creationId="{FB13445B-D195-B29A-FC01-2D3718FDC111}"/>
          </ac:spMkLst>
        </pc:spChg>
        <pc:spChg chg="del">
          <ac:chgData name="Alfred Smith" userId="3c60a3631c0db8ad" providerId="LiveId" clId="{8048A4D4-0209-46A8-A608-42FF768560C4}" dt="2024-08-12T12:16:35.156" v="85"/>
          <ac:spMkLst>
            <pc:docMk/>
            <pc:sldMk cId="3306446189" sldId="263"/>
            <ac:spMk id="7" creationId="{69D184B2-2226-4E31-BCCB-444330767440}"/>
          </ac:spMkLst>
        </pc:spChg>
        <pc:spChg chg="del">
          <ac:chgData name="Alfred Smith" userId="3c60a3631c0db8ad" providerId="LiveId" clId="{8048A4D4-0209-46A8-A608-42FF768560C4}" dt="2024-08-12T12:16:35.156" v="85"/>
          <ac:spMkLst>
            <pc:docMk/>
            <pc:sldMk cId="3306446189" sldId="263"/>
            <ac:spMk id="9" creationId="{1AC4D4E3-486A-464A-8EC8-D44881097267}"/>
          </ac:spMkLst>
        </pc:spChg>
        <pc:spChg chg="del">
          <ac:chgData name="Alfred Smith" userId="3c60a3631c0db8ad" providerId="LiveId" clId="{8048A4D4-0209-46A8-A608-42FF768560C4}" dt="2024-08-12T12:13:27.606" v="54" actId="21"/>
          <ac:spMkLst>
            <pc:docMk/>
            <pc:sldMk cId="3306446189" sldId="263"/>
            <ac:spMk id="10" creationId="{250B4620-B449-43C3-9979-E4764358744F}"/>
          </ac:spMkLst>
        </pc:spChg>
        <pc:spChg chg="del">
          <ac:chgData name="Alfred Smith" userId="3c60a3631c0db8ad" providerId="LiveId" clId="{8048A4D4-0209-46A8-A608-42FF768560C4}" dt="2024-08-12T12:16:35.156" v="85"/>
          <ac:spMkLst>
            <pc:docMk/>
            <pc:sldMk cId="3306446189" sldId="263"/>
            <ac:spMk id="11" creationId="{864DE13E-58EB-4475-B79C-0D4FC651239B}"/>
          </ac:spMkLst>
        </pc:spChg>
        <pc:picChg chg="del mod">
          <ac:chgData name="Alfred Smith" userId="3c60a3631c0db8ad" providerId="LiveId" clId="{8048A4D4-0209-46A8-A608-42FF768560C4}" dt="2024-08-12T12:13:27.606" v="54" actId="21"/>
          <ac:picMkLst>
            <pc:docMk/>
            <pc:sldMk cId="3306446189" sldId="263"/>
            <ac:picMk id="4" creationId="{A6BEB1C2-68DC-4EC6-9965-27B17235E87E}"/>
          </ac:picMkLst>
        </pc:picChg>
      </pc:sldChg>
      <pc:sldChg chg="addSp delSp modSp mod modNotesTx">
        <pc:chgData name="Alfred Smith" userId="3c60a3631c0db8ad" providerId="LiveId" clId="{8048A4D4-0209-46A8-A608-42FF768560C4}" dt="2024-08-12T12:17:04.153" v="86"/>
        <pc:sldMkLst>
          <pc:docMk/>
          <pc:sldMk cId="3103849281" sldId="264"/>
        </pc:sldMkLst>
        <pc:spChg chg="add mod">
          <ac:chgData name="Alfred Smith" userId="3c60a3631c0db8ad" providerId="LiveId" clId="{8048A4D4-0209-46A8-A608-42FF768560C4}" dt="2024-08-12T12:17:04.153" v="86"/>
          <ac:spMkLst>
            <pc:docMk/>
            <pc:sldMk cId="3103849281" sldId="264"/>
            <ac:spMk id="2" creationId="{098AE694-AFA4-E8EA-3849-6BA6C1462E3A}"/>
          </ac:spMkLst>
        </pc:spChg>
        <pc:spChg chg="add mod">
          <ac:chgData name="Alfred Smith" userId="3c60a3631c0db8ad" providerId="LiveId" clId="{8048A4D4-0209-46A8-A608-42FF768560C4}" dt="2024-08-12T12:17:04.153" v="86"/>
          <ac:spMkLst>
            <pc:docMk/>
            <pc:sldMk cId="3103849281" sldId="264"/>
            <ac:spMk id="5" creationId="{F3F129C4-B5D5-D42C-CDF7-E24E42DEAE7E}"/>
          </ac:spMkLst>
        </pc:spChg>
        <pc:spChg chg="del">
          <ac:chgData name="Alfred Smith" userId="3c60a3631c0db8ad" providerId="LiveId" clId="{8048A4D4-0209-46A8-A608-42FF768560C4}" dt="2024-08-12T12:13:34.197" v="56" actId="21"/>
          <ac:spMkLst>
            <pc:docMk/>
            <pc:sldMk cId="3103849281" sldId="264"/>
            <ac:spMk id="6" creationId="{97ED9D7B-9C8B-4BF0-8BE2-1B456037C146}"/>
          </ac:spMkLst>
        </pc:spChg>
        <pc:picChg chg="del">
          <ac:chgData name="Alfred Smith" userId="3c60a3631c0db8ad" providerId="LiveId" clId="{8048A4D4-0209-46A8-A608-42FF768560C4}" dt="2024-08-12T12:13:34.197" v="56" actId="21"/>
          <ac:picMkLst>
            <pc:docMk/>
            <pc:sldMk cId="3103849281" sldId="264"/>
            <ac:picMk id="4" creationId="{9F18DBF3-972A-46BF-9FC5-CB3818133F9F}"/>
          </ac:picMkLst>
        </pc:picChg>
      </pc:sldChg>
      <pc:sldChg chg="addSp delSp modSp mod delDesignElem modNotesTx">
        <pc:chgData name="Alfred Smith" userId="3c60a3631c0db8ad" providerId="LiveId" clId="{8048A4D4-0209-46A8-A608-42FF768560C4}" dt="2024-08-12T12:17:12.352" v="87"/>
        <pc:sldMkLst>
          <pc:docMk/>
          <pc:sldMk cId="641883028" sldId="265"/>
        </pc:sldMkLst>
        <pc:spChg chg="add mod">
          <ac:chgData name="Alfred Smith" userId="3c60a3631c0db8ad" providerId="LiveId" clId="{8048A4D4-0209-46A8-A608-42FF768560C4}" dt="2024-08-12T12:17:12.352" v="87"/>
          <ac:spMkLst>
            <pc:docMk/>
            <pc:sldMk cId="641883028" sldId="265"/>
            <ac:spMk id="2" creationId="{4C7E1DDC-0DDC-93BA-25DE-9DBADAE45A1F}"/>
          </ac:spMkLst>
        </pc:spChg>
        <pc:spChg chg="add mod">
          <ac:chgData name="Alfred Smith" userId="3c60a3631c0db8ad" providerId="LiveId" clId="{8048A4D4-0209-46A8-A608-42FF768560C4}" dt="2024-08-12T12:17:12.352" v="87"/>
          <ac:spMkLst>
            <pc:docMk/>
            <pc:sldMk cId="641883028" sldId="265"/>
            <ac:spMk id="3" creationId="{E2390FA6-13D9-7C2B-4867-5B79AC63F341}"/>
          </ac:spMkLst>
        </pc:spChg>
        <pc:spChg chg="del">
          <ac:chgData name="Alfred Smith" userId="3c60a3631c0db8ad" providerId="LiveId" clId="{8048A4D4-0209-46A8-A608-42FF768560C4}" dt="2024-08-12T12:16:35.156" v="85"/>
          <ac:spMkLst>
            <pc:docMk/>
            <pc:sldMk cId="641883028" sldId="265"/>
            <ac:spMk id="7" creationId="{F3060C83-F051-4F0E-ABAD-AA0DFC48B218}"/>
          </ac:spMkLst>
        </pc:spChg>
        <pc:spChg chg="del">
          <ac:chgData name="Alfred Smith" userId="3c60a3631c0db8ad" providerId="LiveId" clId="{8048A4D4-0209-46A8-A608-42FF768560C4}" dt="2024-08-12T12:16:35.156" v="85"/>
          <ac:spMkLst>
            <pc:docMk/>
            <pc:sldMk cId="641883028" sldId="265"/>
            <ac:spMk id="9" creationId="{83C98ABE-055B-441F-B07E-44F97F083C39}"/>
          </ac:spMkLst>
        </pc:spChg>
        <pc:spChg chg="del">
          <ac:chgData name="Alfred Smith" userId="3c60a3631c0db8ad" providerId="LiveId" clId="{8048A4D4-0209-46A8-A608-42FF768560C4}" dt="2024-08-12T12:16:35.156" v="85"/>
          <ac:spMkLst>
            <pc:docMk/>
            <pc:sldMk cId="641883028" sldId="265"/>
            <ac:spMk id="11" creationId="{29FDB030-9B49-4CED-8CCD-4D99382388AC}"/>
          </ac:spMkLst>
        </pc:spChg>
        <pc:spChg chg="del">
          <ac:chgData name="Alfred Smith" userId="3c60a3631c0db8ad" providerId="LiveId" clId="{8048A4D4-0209-46A8-A608-42FF768560C4}" dt="2024-08-12T12:16:35.156" v="85"/>
          <ac:spMkLst>
            <pc:docMk/>
            <pc:sldMk cId="641883028" sldId="265"/>
            <ac:spMk id="13" creationId="{3783CA14-24A1-485C-8B30-D6A5D87987AD}"/>
          </ac:spMkLst>
        </pc:spChg>
        <pc:spChg chg="del">
          <ac:chgData name="Alfred Smith" userId="3c60a3631c0db8ad" providerId="LiveId" clId="{8048A4D4-0209-46A8-A608-42FF768560C4}" dt="2024-08-12T12:13:41.090" v="58" actId="21"/>
          <ac:spMkLst>
            <pc:docMk/>
            <pc:sldMk cId="641883028" sldId="265"/>
            <ac:spMk id="14" creationId="{52BAC163-C6A9-4667-B858-1EFEB32024E4}"/>
          </ac:spMkLst>
        </pc:spChg>
        <pc:spChg chg="del">
          <ac:chgData name="Alfred Smith" userId="3c60a3631c0db8ad" providerId="LiveId" clId="{8048A4D4-0209-46A8-A608-42FF768560C4}" dt="2024-08-12T12:16:35.156" v="85"/>
          <ac:spMkLst>
            <pc:docMk/>
            <pc:sldMk cId="641883028" sldId="265"/>
            <ac:spMk id="15" creationId="{9A97C86A-04D6-40F7-AE84-31AB43E6A846}"/>
          </ac:spMkLst>
        </pc:spChg>
        <pc:spChg chg="del">
          <ac:chgData name="Alfred Smith" userId="3c60a3631c0db8ad" providerId="LiveId" clId="{8048A4D4-0209-46A8-A608-42FF768560C4}" dt="2024-08-12T12:16:35.156" v="85"/>
          <ac:spMkLst>
            <pc:docMk/>
            <pc:sldMk cId="641883028" sldId="265"/>
            <ac:spMk id="17" creationId="{FF9F2414-84E8-453E-B1F3-389FDE8192D9}"/>
          </ac:spMkLst>
        </pc:spChg>
        <pc:spChg chg="del">
          <ac:chgData name="Alfred Smith" userId="3c60a3631c0db8ad" providerId="LiveId" clId="{8048A4D4-0209-46A8-A608-42FF768560C4}" dt="2024-08-12T12:16:35.156" v="85"/>
          <ac:spMkLst>
            <pc:docMk/>
            <pc:sldMk cId="641883028" sldId="265"/>
            <ac:spMk id="19" creationId="{3ECA69A1-7536-43AC-85EF-C7106179F5ED}"/>
          </ac:spMkLst>
        </pc:spChg>
        <pc:picChg chg="del">
          <ac:chgData name="Alfred Smith" userId="3c60a3631c0db8ad" providerId="LiveId" clId="{8048A4D4-0209-46A8-A608-42FF768560C4}" dt="2024-08-12T12:13:41.090" v="58" actId="21"/>
          <ac:picMkLst>
            <pc:docMk/>
            <pc:sldMk cId="641883028" sldId="265"/>
            <ac:picMk id="5" creationId="{2AE507EA-C94F-4472-BB99-30010F705830}"/>
          </ac:picMkLst>
        </pc:picChg>
      </pc:sldChg>
      <pc:sldChg chg="addSp delSp modSp mod">
        <pc:chgData name="Alfred Smith" userId="3c60a3631c0db8ad" providerId="LiveId" clId="{8048A4D4-0209-46A8-A608-42FF768560C4}" dt="2024-08-12T12:14:30.428" v="68"/>
        <pc:sldMkLst>
          <pc:docMk/>
          <pc:sldMk cId="4010116178" sldId="266"/>
        </pc:sldMkLst>
        <pc:spChg chg="add mod">
          <ac:chgData name="Alfred Smith" userId="3c60a3631c0db8ad" providerId="LiveId" clId="{8048A4D4-0209-46A8-A608-42FF768560C4}" dt="2024-08-12T12:14:30.428" v="68"/>
          <ac:spMkLst>
            <pc:docMk/>
            <pc:sldMk cId="4010116178" sldId="266"/>
            <ac:spMk id="3" creationId="{C2629871-135B-34BB-CA4C-0E0BCD88392F}"/>
          </ac:spMkLst>
        </pc:spChg>
        <pc:spChg chg="add mod">
          <ac:chgData name="Alfred Smith" userId="3c60a3631c0db8ad" providerId="LiveId" clId="{8048A4D4-0209-46A8-A608-42FF768560C4}" dt="2024-08-12T12:14:30.428" v="68"/>
          <ac:spMkLst>
            <pc:docMk/>
            <pc:sldMk cId="4010116178" sldId="266"/>
            <ac:spMk id="4" creationId="{61E6B1C0-9B9C-86CE-D71C-72422C06E5AE}"/>
          </ac:spMkLst>
        </pc:spChg>
        <pc:spChg chg="del">
          <ac:chgData name="Alfred Smith" userId="3c60a3631c0db8ad" providerId="LiveId" clId="{8048A4D4-0209-46A8-A608-42FF768560C4}" dt="2024-08-12T12:07:50.029" v="28" actId="21"/>
          <ac:spMkLst>
            <pc:docMk/>
            <pc:sldMk cId="4010116178" sldId="266"/>
            <ac:spMk id="13" creationId="{9C8FCB68-1D5E-4039-A6B1-3FC0409F4E84}"/>
          </ac:spMkLst>
        </pc:spChg>
        <pc:picChg chg="del">
          <ac:chgData name="Alfred Smith" userId="3c60a3631c0db8ad" providerId="LiveId" clId="{8048A4D4-0209-46A8-A608-42FF768560C4}" dt="2024-08-12T12:07:50.029" v="28" actId="21"/>
          <ac:picMkLst>
            <pc:docMk/>
            <pc:sldMk cId="4010116178" sldId="266"/>
            <ac:picMk id="6" creationId="{DEAF3D2A-D066-4360-A64C-787F91C3A984}"/>
          </ac:picMkLst>
        </pc:picChg>
        <pc:picChg chg="del">
          <ac:chgData name="Alfred Smith" userId="3c60a3631c0db8ad" providerId="LiveId" clId="{8048A4D4-0209-46A8-A608-42FF768560C4}" dt="2024-08-12T12:07:57.717" v="32" actId="478"/>
          <ac:picMkLst>
            <pc:docMk/>
            <pc:sldMk cId="4010116178" sldId="266"/>
            <ac:picMk id="9" creationId="{357DA1E5-70FD-4642-96F2-C78713B460EC}"/>
          </ac:picMkLst>
        </pc:picChg>
        <pc:picChg chg="del">
          <ac:chgData name="Alfred Smith" userId="3c60a3631c0db8ad" providerId="LiveId" clId="{8048A4D4-0209-46A8-A608-42FF768560C4}" dt="2024-08-12T12:07:56.737" v="31" actId="478"/>
          <ac:picMkLst>
            <pc:docMk/>
            <pc:sldMk cId="4010116178" sldId="266"/>
            <ac:picMk id="11" creationId="{3A86205D-599A-46DD-B252-1438887FC15F}"/>
          </ac:picMkLst>
        </pc:picChg>
        <pc:picChg chg="del">
          <ac:chgData name="Alfred Smith" userId="3c60a3631c0db8ad" providerId="LiveId" clId="{8048A4D4-0209-46A8-A608-42FF768560C4}" dt="2024-08-12T12:07:55.506" v="30" actId="478"/>
          <ac:picMkLst>
            <pc:docMk/>
            <pc:sldMk cId="4010116178" sldId="266"/>
            <ac:picMk id="14" creationId="{1593BA15-04DA-41B7-B006-C9D2E4EC1D1E}"/>
          </ac:picMkLst>
        </pc:picChg>
      </pc:sldChg>
      <pc:sldChg chg="addSp delSp modSp mod delDesignElem modNotesTx">
        <pc:chgData name="Alfred Smith" userId="3c60a3631c0db8ad" providerId="LiveId" clId="{8048A4D4-0209-46A8-A608-42FF768560C4}" dt="2024-08-12T12:17:24.867" v="88"/>
        <pc:sldMkLst>
          <pc:docMk/>
          <pc:sldMk cId="2496581109" sldId="267"/>
        </pc:sldMkLst>
        <pc:spChg chg="add mod">
          <ac:chgData name="Alfred Smith" userId="3c60a3631c0db8ad" providerId="LiveId" clId="{8048A4D4-0209-46A8-A608-42FF768560C4}" dt="2024-08-12T12:17:24.867" v="88"/>
          <ac:spMkLst>
            <pc:docMk/>
            <pc:sldMk cId="2496581109" sldId="267"/>
            <ac:spMk id="2" creationId="{DC75D83D-24CA-8C3B-7060-B1F0FA9D13CE}"/>
          </ac:spMkLst>
        </pc:spChg>
        <pc:spChg chg="add mod">
          <ac:chgData name="Alfred Smith" userId="3c60a3631c0db8ad" providerId="LiveId" clId="{8048A4D4-0209-46A8-A608-42FF768560C4}" dt="2024-08-12T12:17:24.867" v="88"/>
          <ac:spMkLst>
            <pc:docMk/>
            <pc:sldMk cId="2496581109" sldId="267"/>
            <ac:spMk id="3" creationId="{23147660-24F5-D587-7A2C-F8F3115462BA}"/>
          </ac:spMkLst>
        </pc:spChg>
        <pc:spChg chg="del">
          <ac:chgData name="Alfred Smith" userId="3c60a3631c0db8ad" providerId="LiveId" clId="{8048A4D4-0209-46A8-A608-42FF768560C4}" dt="2024-08-12T12:16:35.156" v="85"/>
          <ac:spMkLst>
            <pc:docMk/>
            <pc:sldMk cId="2496581109" sldId="267"/>
            <ac:spMk id="7" creationId="{86FF76B9-219D-4469-AF87-0236D29032F1}"/>
          </ac:spMkLst>
        </pc:spChg>
        <pc:spChg chg="del">
          <ac:chgData name="Alfred Smith" userId="3c60a3631c0db8ad" providerId="LiveId" clId="{8048A4D4-0209-46A8-A608-42FF768560C4}" dt="2024-08-12T12:16:35.156" v="85"/>
          <ac:spMkLst>
            <pc:docMk/>
            <pc:sldMk cId="2496581109" sldId="267"/>
            <ac:spMk id="13" creationId="{2E80C965-DB6D-4F81-9E9E-B027384D0BD6}"/>
          </ac:spMkLst>
        </pc:spChg>
        <pc:spChg chg="del">
          <ac:chgData name="Alfred Smith" userId="3c60a3631c0db8ad" providerId="LiveId" clId="{8048A4D4-0209-46A8-A608-42FF768560C4}" dt="2024-08-12T12:13:46.415" v="60" actId="21"/>
          <ac:spMkLst>
            <pc:docMk/>
            <pc:sldMk cId="2496581109" sldId="267"/>
            <ac:spMk id="14" creationId="{F1B5505C-1527-496F-BD7F-1CCF3C910E11}"/>
          </ac:spMkLst>
        </pc:spChg>
        <pc:spChg chg="del">
          <ac:chgData name="Alfred Smith" userId="3c60a3631c0db8ad" providerId="LiveId" clId="{8048A4D4-0209-46A8-A608-42FF768560C4}" dt="2024-08-12T12:16:35.156" v="85"/>
          <ac:spMkLst>
            <pc:docMk/>
            <pc:sldMk cId="2496581109" sldId="267"/>
            <ac:spMk id="15" creationId="{633C5E46-DAC5-4661-9C87-22B08E2A512F}"/>
          </ac:spMkLst>
        </pc:spChg>
        <pc:grpChg chg="del">
          <ac:chgData name="Alfred Smith" userId="3c60a3631c0db8ad" providerId="LiveId" clId="{8048A4D4-0209-46A8-A608-42FF768560C4}" dt="2024-08-12T12:16:35.156" v="85"/>
          <ac:grpSpMkLst>
            <pc:docMk/>
            <pc:sldMk cId="2496581109" sldId="267"/>
            <ac:grpSpMk id="9" creationId="{DB88BD78-87E1-424D-B479-C37D8E41B12E}"/>
          </ac:grpSpMkLst>
        </pc:grpChg>
        <pc:picChg chg="del">
          <ac:chgData name="Alfred Smith" userId="3c60a3631c0db8ad" providerId="LiveId" clId="{8048A4D4-0209-46A8-A608-42FF768560C4}" dt="2024-08-12T12:13:46.415" v="60" actId="21"/>
          <ac:picMkLst>
            <pc:docMk/>
            <pc:sldMk cId="2496581109" sldId="267"/>
            <ac:picMk id="5" creationId="{A375A048-99F1-4A17-9524-40B44ACF1720}"/>
          </ac:picMkLst>
        </pc:picChg>
      </pc:sldChg>
      <pc:sldChg chg="addSp delSp modSp mod delDesignElem modNotesTx">
        <pc:chgData name="Alfred Smith" userId="3c60a3631c0db8ad" providerId="LiveId" clId="{8048A4D4-0209-46A8-A608-42FF768560C4}" dt="2024-08-12T12:17:35.402" v="89"/>
        <pc:sldMkLst>
          <pc:docMk/>
          <pc:sldMk cId="3832850491" sldId="268"/>
        </pc:sldMkLst>
        <pc:spChg chg="add mod">
          <ac:chgData name="Alfred Smith" userId="3c60a3631c0db8ad" providerId="LiveId" clId="{8048A4D4-0209-46A8-A608-42FF768560C4}" dt="2024-08-12T12:17:35.402" v="89"/>
          <ac:spMkLst>
            <pc:docMk/>
            <pc:sldMk cId="3832850491" sldId="268"/>
            <ac:spMk id="2" creationId="{C8611267-BE03-CA21-C4A9-A4663020163B}"/>
          </ac:spMkLst>
        </pc:spChg>
        <pc:spChg chg="add mod">
          <ac:chgData name="Alfred Smith" userId="3c60a3631c0db8ad" providerId="LiveId" clId="{8048A4D4-0209-46A8-A608-42FF768560C4}" dt="2024-08-12T12:17:35.402" v="89"/>
          <ac:spMkLst>
            <pc:docMk/>
            <pc:sldMk cId="3832850491" sldId="268"/>
            <ac:spMk id="3" creationId="{289B10C3-17E7-DF1D-B155-A082313F69EB}"/>
          </ac:spMkLst>
        </pc:spChg>
        <pc:spChg chg="del">
          <ac:chgData name="Alfred Smith" userId="3c60a3631c0db8ad" providerId="LiveId" clId="{8048A4D4-0209-46A8-A608-42FF768560C4}" dt="2024-08-12T12:16:35.156" v="85"/>
          <ac:spMkLst>
            <pc:docMk/>
            <pc:sldMk cId="3832850491" sldId="268"/>
            <ac:spMk id="7" creationId="{86FF76B9-219D-4469-AF87-0236D29032F1}"/>
          </ac:spMkLst>
        </pc:spChg>
        <pc:spChg chg="del">
          <ac:chgData name="Alfred Smith" userId="3c60a3631c0db8ad" providerId="LiveId" clId="{8048A4D4-0209-46A8-A608-42FF768560C4}" dt="2024-08-12T12:16:35.156" v="85"/>
          <ac:spMkLst>
            <pc:docMk/>
            <pc:sldMk cId="3832850491" sldId="268"/>
            <ac:spMk id="13" creationId="{2E80C965-DB6D-4F81-9E9E-B027384D0BD6}"/>
          </ac:spMkLst>
        </pc:spChg>
        <pc:spChg chg="del">
          <ac:chgData name="Alfred Smith" userId="3c60a3631c0db8ad" providerId="LiveId" clId="{8048A4D4-0209-46A8-A608-42FF768560C4}" dt="2024-08-12T12:13:52.188" v="62" actId="21"/>
          <ac:spMkLst>
            <pc:docMk/>
            <pc:sldMk cId="3832850491" sldId="268"/>
            <ac:spMk id="14" creationId="{6EB3DF04-CDF1-4E54-9A20-E98CD63D7578}"/>
          </ac:spMkLst>
        </pc:spChg>
        <pc:spChg chg="del">
          <ac:chgData name="Alfred Smith" userId="3c60a3631c0db8ad" providerId="LiveId" clId="{8048A4D4-0209-46A8-A608-42FF768560C4}" dt="2024-08-12T12:16:35.156" v="85"/>
          <ac:spMkLst>
            <pc:docMk/>
            <pc:sldMk cId="3832850491" sldId="268"/>
            <ac:spMk id="15" creationId="{633C5E46-DAC5-4661-9C87-22B08E2A512F}"/>
          </ac:spMkLst>
        </pc:spChg>
        <pc:grpChg chg="del">
          <ac:chgData name="Alfred Smith" userId="3c60a3631c0db8ad" providerId="LiveId" clId="{8048A4D4-0209-46A8-A608-42FF768560C4}" dt="2024-08-12T12:16:35.156" v="85"/>
          <ac:grpSpMkLst>
            <pc:docMk/>
            <pc:sldMk cId="3832850491" sldId="268"/>
            <ac:grpSpMk id="9" creationId="{DB88BD78-87E1-424D-B479-C37D8E41B12E}"/>
          </ac:grpSpMkLst>
        </pc:grpChg>
        <pc:picChg chg="del">
          <ac:chgData name="Alfred Smith" userId="3c60a3631c0db8ad" providerId="LiveId" clId="{8048A4D4-0209-46A8-A608-42FF768560C4}" dt="2024-08-12T12:13:52.188" v="62" actId="21"/>
          <ac:picMkLst>
            <pc:docMk/>
            <pc:sldMk cId="3832850491" sldId="268"/>
            <ac:picMk id="4" creationId="{BCF1C11B-2898-4E0B-A9DA-9E6FF24FE0B4}"/>
          </ac:picMkLst>
        </pc:picChg>
      </pc:sldChg>
      <pc:sldChg chg="addSp delSp modSp mod">
        <pc:chgData name="Alfred Smith" userId="3c60a3631c0db8ad" providerId="LiveId" clId="{8048A4D4-0209-46A8-A608-42FF768560C4}" dt="2024-08-12T12:16:35.156" v="85"/>
        <pc:sldMkLst>
          <pc:docMk/>
          <pc:sldMk cId="3986780873" sldId="282"/>
        </pc:sldMkLst>
        <pc:spChg chg="del">
          <ac:chgData name="Alfred Smith" userId="3c60a3631c0db8ad" providerId="LiveId" clId="{8048A4D4-0209-46A8-A608-42FF768560C4}" dt="2024-08-12T12:14:13.516" v="64" actId="478"/>
          <ac:spMkLst>
            <pc:docMk/>
            <pc:sldMk cId="3986780873" sldId="282"/>
            <ac:spMk id="2" creationId="{98297ADA-A4C9-46FB-9D18-D0C9767CE08F}"/>
          </ac:spMkLst>
        </pc:spChg>
        <pc:spChg chg="del">
          <ac:chgData name="Alfred Smith" userId="3c60a3631c0db8ad" providerId="LiveId" clId="{8048A4D4-0209-46A8-A608-42FF768560C4}" dt="2024-08-12T12:14:18.312" v="66" actId="478"/>
          <ac:spMkLst>
            <pc:docMk/>
            <pc:sldMk cId="3986780873" sldId="282"/>
            <ac:spMk id="3" creationId="{BF9A238B-3CC8-4B01-92B4-F537560E39AD}"/>
          </ac:spMkLst>
        </pc:spChg>
        <pc:spChg chg="del">
          <ac:chgData name="Alfred Smith" userId="3c60a3631c0db8ad" providerId="LiveId" clId="{8048A4D4-0209-46A8-A608-42FF768560C4}" dt="2024-08-12T12:07:43.159" v="26" actId="21"/>
          <ac:spMkLst>
            <pc:docMk/>
            <pc:sldMk cId="3986780873" sldId="282"/>
            <ac:spMk id="6" creationId="{56959F1D-5856-4961-AFA7-2FA442232520}"/>
          </ac:spMkLst>
        </pc:spChg>
        <pc:spChg chg="add del mod">
          <ac:chgData name="Alfred Smith" userId="3c60a3631c0db8ad" providerId="LiveId" clId="{8048A4D4-0209-46A8-A608-42FF768560C4}" dt="2024-08-12T12:14:15.522" v="65" actId="478"/>
          <ac:spMkLst>
            <pc:docMk/>
            <pc:sldMk cId="3986780873" sldId="282"/>
            <ac:spMk id="8" creationId="{137D0AF4-4A30-E61C-9C23-9A9CA61D5FDB}"/>
          </ac:spMkLst>
        </pc:spChg>
        <pc:spChg chg="add mod">
          <ac:chgData name="Alfred Smith" userId="3c60a3631c0db8ad" providerId="LiveId" clId="{8048A4D4-0209-46A8-A608-42FF768560C4}" dt="2024-08-12T12:16:35.156" v="85"/>
          <ac:spMkLst>
            <pc:docMk/>
            <pc:sldMk cId="3986780873" sldId="282"/>
            <ac:spMk id="9" creationId="{D1C96584-0408-8B68-60F7-88D1F0F7AAC7}"/>
          </ac:spMkLst>
        </pc:spChg>
        <pc:spChg chg="add mod">
          <ac:chgData name="Alfred Smith" userId="3c60a3631c0db8ad" providerId="LiveId" clId="{8048A4D4-0209-46A8-A608-42FF768560C4}" dt="2024-08-12T12:16:35.156" v="85"/>
          <ac:spMkLst>
            <pc:docMk/>
            <pc:sldMk cId="3986780873" sldId="282"/>
            <ac:spMk id="10" creationId="{6880390B-F501-B3AF-3078-3C1FD2E32FE2}"/>
          </ac:spMkLst>
        </pc:spChg>
        <pc:picChg chg="del">
          <ac:chgData name="Alfred Smith" userId="3c60a3631c0db8ad" providerId="LiveId" clId="{8048A4D4-0209-46A8-A608-42FF768560C4}" dt="2024-08-12T12:07:43.159" v="26" actId="21"/>
          <ac:picMkLst>
            <pc:docMk/>
            <pc:sldMk cId="3986780873" sldId="282"/>
            <ac:picMk id="5" creationId="{C341C150-1BCB-4ECC-A701-A6F2B7FD8E23}"/>
          </ac:picMkLst>
        </pc:picChg>
      </pc:sldChg>
      <pc:sldChg chg="addSp modSp new">
        <pc:chgData name="Alfred Smith" userId="3c60a3631c0db8ad" providerId="LiveId" clId="{8048A4D4-0209-46A8-A608-42FF768560C4}" dt="2024-08-12T12:13:54" v="63"/>
        <pc:sldMkLst>
          <pc:docMk/>
          <pc:sldMk cId="911454823" sldId="283"/>
        </pc:sldMkLst>
        <pc:spChg chg="add mod">
          <ac:chgData name="Alfred Smith" userId="3c60a3631c0db8ad" providerId="LiveId" clId="{8048A4D4-0209-46A8-A608-42FF768560C4}" dt="2024-08-12T12:13:54" v="63"/>
          <ac:spMkLst>
            <pc:docMk/>
            <pc:sldMk cId="911454823" sldId="283"/>
            <ac:spMk id="14" creationId="{6EB3DF04-CDF1-4E54-9A20-E98CD63D7578}"/>
          </ac:spMkLst>
        </pc:spChg>
        <pc:picChg chg="add mod">
          <ac:chgData name="Alfred Smith" userId="3c60a3631c0db8ad" providerId="LiveId" clId="{8048A4D4-0209-46A8-A608-42FF768560C4}" dt="2024-08-12T12:13:54" v="63"/>
          <ac:picMkLst>
            <pc:docMk/>
            <pc:sldMk cId="911454823" sldId="283"/>
            <ac:picMk id="4" creationId="{BCF1C11B-2898-4E0B-A9DA-9E6FF24FE0B4}"/>
          </ac:picMkLst>
        </pc:picChg>
      </pc:sldChg>
      <pc:sldChg chg="addSp modSp new">
        <pc:chgData name="Alfred Smith" userId="3c60a3631c0db8ad" providerId="LiveId" clId="{8048A4D4-0209-46A8-A608-42FF768560C4}" dt="2024-08-12T12:13:47.931" v="61"/>
        <pc:sldMkLst>
          <pc:docMk/>
          <pc:sldMk cId="1711028508" sldId="284"/>
        </pc:sldMkLst>
        <pc:spChg chg="add mod">
          <ac:chgData name="Alfred Smith" userId="3c60a3631c0db8ad" providerId="LiveId" clId="{8048A4D4-0209-46A8-A608-42FF768560C4}" dt="2024-08-12T12:13:47.931" v="61"/>
          <ac:spMkLst>
            <pc:docMk/>
            <pc:sldMk cId="1711028508" sldId="284"/>
            <ac:spMk id="14" creationId="{F1B5505C-1527-496F-BD7F-1CCF3C910E11}"/>
          </ac:spMkLst>
        </pc:spChg>
        <pc:picChg chg="add mod">
          <ac:chgData name="Alfred Smith" userId="3c60a3631c0db8ad" providerId="LiveId" clId="{8048A4D4-0209-46A8-A608-42FF768560C4}" dt="2024-08-12T12:13:47.931" v="61"/>
          <ac:picMkLst>
            <pc:docMk/>
            <pc:sldMk cId="1711028508" sldId="284"/>
            <ac:picMk id="5" creationId="{A375A048-99F1-4A17-9524-40B44ACF1720}"/>
          </ac:picMkLst>
        </pc:picChg>
      </pc:sldChg>
      <pc:sldChg chg="addSp modSp new">
        <pc:chgData name="Alfred Smith" userId="3c60a3631c0db8ad" providerId="LiveId" clId="{8048A4D4-0209-46A8-A608-42FF768560C4}" dt="2024-08-12T12:13:42.777" v="59"/>
        <pc:sldMkLst>
          <pc:docMk/>
          <pc:sldMk cId="3951755112" sldId="285"/>
        </pc:sldMkLst>
        <pc:spChg chg="add mod">
          <ac:chgData name="Alfred Smith" userId="3c60a3631c0db8ad" providerId="LiveId" clId="{8048A4D4-0209-46A8-A608-42FF768560C4}" dt="2024-08-12T12:13:42.777" v="59"/>
          <ac:spMkLst>
            <pc:docMk/>
            <pc:sldMk cId="3951755112" sldId="285"/>
            <ac:spMk id="14" creationId="{52BAC163-C6A9-4667-B858-1EFEB32024E4}"/>
          </ac:spMkLst>
        </pc:spChg>
        <pc:picChg chg="add mod">
          <ac:chgData name="Alfred Smith" userId="3c60a3631c0db8ad" providerId="LiveId" clId="{8048A4D4-0209-46A8-A608-42FF768560C4}" dt="2024-08-12T12:13:42.777" v="59"/>
          <ac:picMkLst>
            <pc:docMk/>
            <pc:sldMk cId="3951755112" sldId="285"/>
            <ac:picMk id="5" creationId="{2AE507EA-C94F-4472-BB99-30010F705830}"/>
          </ac:picMkLst>
        </pc:picChg>
      </pc:sldChg>
      <pc:sldChg chg="addSp modSp new">
        <pc:chgData name="Alfred Smith" userId="3c60a3631c0db8ad" providerId="LiveId" clId="{8048A4D4-0209-46A8-A608-42FF768560C4}" dt="2024-08-12T12:13:36.800" v="57"/>
        <pc:sldMkLst>
          <pc:docMk/>
          <pc:sldMk cId="3392228431" sldId="286"/>
        </pc:sldMkLst>
        <pc:spChg chg="add mod">
          <ac:chgData name="Alfred Smith" userId="3c60a3631c0db8ad" providerId="LiveId" clId="{8048A4D4-0209-46A8-A608-42FF768560C4}" dt="2024-08-12T12:13:36.800" v="57"/>
          <ac:spMkLst>
            <pc:docMk/>
            <pc:sldMk cId="3392228431" sldId="286"/>
            <ac:spMk id="6" creationId="{97ED9D7B-9C8B-4BF0-8BE2-1B456037C146}"/>
          </ac:spMkLst>
        </pc:spChg>
        <pc:picChg chg="add mod">
          <ac:chgData name="Alfred Smith" userId="3c60a3631c0db8ad" providerId="LiveId" clId="{8048A4D4-0209-46A8-A608-42FF768560C4}" dt="2024-08-12T12:13:36.800" v="57"/>
          <ac:picMkLst>
            <pc:docMk/>
            <pc:sldMk cId="3392228431" sldId="286"/>
            <ac:picMk id="4" creationId="{9F18DBF3-972A-46BF-9FC5-CB3818133F9F}"/>
          </ac:picMkLst>
        </pc:picChg>
      </pc:sldChg>
      <pc:sldChg chg="addSp modSp new">
        <pc:chgData name="Alfred Smith" userId="3c60a3631c0db8ad" providerId="LiveId" clId="{8048A4D4-0209-46A8-A608-42FF768560C4}" dt="2024-08-12T12:13:29.542" v="55"/>
        <pc:sldMkLst>
          <pc:docMk/>
          <pc:sldMk cId="1641679442" sldId="287"/>
        </pc:sldMkLst>
        <pc:spChg chg="add mod">
          <ac:chgData name="Alfred Smith" userId="3c60a3631c0db8ad" providerId="LiveId" clId="{8048A4D4-0209-46A8-A608-42FF768560C4}" dt="2024-08-12T12:13:29.542" v="55"/>
          <ac:spMkLst>
            <pc:docMk/>
            <pc:sldMk cId="1641679442" sldId="287"/>
            <ac:spMk id="10" creationId="{250B4620-B449-43C3-9979-E4764358744F}"/>
          </ac:spMkLst>
        </pc:spChg>
        <pc:picChg chg="add mod">
          <ac:chgData name="Alfred Smith" userId="3c60a3631c0db8ad" providerId="LiveId" clId="{8048A4D4-0209-46A8-A608-42FF768560C4}" dt="2024-08-12T12:13:29.542" v="55"/>
          <ac:picMkLst>
            <pc:docMk/>
            <pc:sldMk cId="1641679442" sldId="287"/>
            <ac:picMk id="4" creationId="{A6BEB1C2-68DC-4EC6-9965-27B17235E87E}"/>
          </ac:picMkLst>
        </pc:picChg>
      </pc:sldChg>
      <pc:sldChg chg="addSp modSp new">
        <pc:chgData name="Alfred Smith" userId="3c60a3631c0db8ad" providerId="LiveId" clId="{8048A4D4-0209-46A8-A608-42FF768560C4}" dt="2024-08-12T12:13:22.378" v="52"/>
        <pc:sldMkLst>
          <pc:docMk/>
          <pc:sldMk cId="1615768564" sldId="288"/>
        </pc:sldMkLst>
        <pc:spChg chg="add mod">
          <ac:chgData name="Alfred Smith" userId="3c60a3631c0db8ad" providerId="LiveId" clId="{8048A4D4-0209-46A8-A608-42FF768560C4}" dt="2024-08-12T12:13:22.378" v="52"/>
          <ac:spMkLst>
            <pc:docMk/>
            <pc:sldMk cId="1615768564" sldId="288"/>
            <ac:spMk id="8" creationId="{FD30BFA2-0BB9-4061-B12E-326BECE89C94}"/>
          </ac:spMkLst>
        </pc:spChg>
        <pc:picChg chg="add mod">
          <ac:chgData name="Alfred Smith" userId="3c60a3631c0db8ad" providerId="LiveId" clId="{8048A4D4-0209-46A8-A608-42FF768560C4}" dt="2024-08-12T12:13:22.378" v="52"/>
          <ac:picMkLst>
            <pc:docMk/>
            <pc:sldMk cId="1615768564" sldId="288"/>
            <ac:picMk id="5" creationId="{B25159AF-8DD1-49FA-9365-574ADFF755C0}"/>
          </ac:picMkLst>
        </pc:picChg>
      </pc:sldChg>
      <pc:sldChg chg="addSp modSp new">
        <pc:chgData name="Alfred Smith" userId="3c60a3631c0db8ad" providerId="LiveId" clId="{8048A4D4-0209-46A8-A608-42FF768560C4}" dt="2024-08-12T12:12:48.089" v="46"/>
        <pc:sldMkLst>
          <pc:docMk/>
          <pc:sldMk cId="381228609" sldId="289"/>
        </pc:sldMkLst>
        <pc:spChg chg="add mod">
          <ac:chgData name="Alfred Smith" userId="3c60a3631c0db8ad" providerId="LiveId" clId="{8048A4D4-0209-46A8-A608-42FF768560C4}" dt="2024-08-12T12:12:48.089" v="46"/>
          <ac:spMkLst>
            <pc:docMk/>
            <pc:sldMk cId="381228609" sldId="289"/>
            <ac:spMk id="2" creationId="{1822F618-D56D-E3D0-48E9-B369C8E9829B}"/>
          </ac:spMkLst>
        </pc:spChg>
        <pc:picChg chg="add mod">
          <ac:chgData name="Alfred Smith" userId="3c60a3631c0db8ad" providerId="LiveId" clId="{8048A4D4-0209-46A8-A608-42FF768560C4}" dt="2024-08-12T12:08:48.317" v="44"/>
          <ac:picMkLst>
            <pc:docMk/>
            <pc:sldMk cId="381228609" sldId="289"/>
            <ac:picMk id="5" creationId="{4D7834AB-FEBA-4206-A2C6-8BA1D753FAAE}"/>
          </ac:picMkLst>
        </pc:picChg>
      </pc:sldChg>
      <pc:sldChg chg="addSp modSp new">
        <pc:chgData name="Alfred Smith" userId="3c60a3631c0db8ad" providerId="LiveId" clId="{8048A4D4-0209-46A8-A608-42FF768560C4}" dt="2024-08-12T12:08:42.416" v="42"/>
        <pc:sldMkLst>
          <pc:docMk/>
          <pc:sldMk cId="3687142439" sldId="290"/>
        </pc:sldMkLst>
        <pc:spChg chg="add mod">
          <ac:chgData name="Alfred Smith" userId="3c60a3631c0db8ad" providerId="LiveId" clId="{8048A4D4-0209-46A8-A608-42FF768560C4}" dt="2024-08-12T12:08:42.416" v="42"/>
          <ac:spMkLst>
            <pc:docMk/>
            <pc:sldMk cId="3687142439" sldId="290"/>
            <ac:spMk id="6" creationId="{36CC9C6D-FD44-4B97-9616-9BD2B6061B1A}"/>
          </ac:spMkLst>
        </pc:spChg>
        <pc:picChg chg="add mod">
          <ac:chgData name="Alfred Smith" userId="3c60a3631c0db8ad" providerId="LiveId" clId="{8048A4D4-0209-46A8-A608-42FF768560C4}" dt="2024-08-12T12:08:42.416" v="42"/>
          <ac:picMkLst>
            <pc:docMk/>
            <pc:sldMk cId="3687142439" sldId="290"/>
            <ac:picMk id="4" creationId="{209849FF-270E-412C-9BAE-1EEC962634FF}"/>
          </ac:picMkLst>
        </pc:picChg>
      </pc:sldChg>
      <pc:sldChg chg="addSp modSp new">
        <pc:chgData name="Alfred Smith" userId="3c60a3631c0db8ad" providerId="LiveId" clId="{8048A4D4-0209-46A8-A608-42FF768560C4}" dt="2024-08-12T12:08:37" v="40"/>
        <pc:sldMkLst>
          <pc:docMk/>
          <pc:sldMk cId="2019214119" sldId="291"/>
        </pc:sldMkLst>
        <pc:spChg chg="add mod">
          <ac:chgData name="Alfred Smith" userId="3c60a3631c0db8ad" providerId="LiveId" clId="{8048A4D4-0209-46A8-A608-42FF768560C4}" dt="2024-08-12T12:08:37" v="40"/>
          <ac:spMkLst>
            <pc:docMk/>
            <pc:sldMk cId="2019214119" sldId="291"/>
            <ac:spMk id="6" creationId="{14B66DA4-4507-44EE-9E22-44FE76082018}"/>
          </ac:spMkLst>
        </pc:spChg>
        <pc:picChg chg="add mod">
          <ac:chgData name="Alfred Smith" userId="3c60a3631c0db8ad" providerId="LiveId" clId="{8048A4D4-0209-46A8-A608-42FF768560C4}" dt="2024-08-12T12:08:37" v="40"/>
          <ac:picMkLst>
            <pc:docMk/>
            <pc:sldMk cId="2019214119" sldId="291"/>
            <ac:picMk id="5" creationId="{8B03ED28-417B-44F7-9B41-5D1A1142CA14}"/>
          </ac:picMkLst>
        </pc:picChg>
      </pc:sldChg>
      <pc:sldChg chg="addSp modSp new">
        <pc:chgData name="Alfred Smith" userId="3c60a3631c0db8ad" providerId="LiveId" clId="{8048A4D4-0209-46A8-A608-42FF768560C4}" dt="2024-08-12T12:08:31.837" v="38"/>
        <pc:sldMkLst>
          <pc:docMk/>
          <pc:sldMk cId="2906784944" sldId="292"/>
        </pc:sldMkLst>
        <pc:spChg chg="add mod">
          <ac:chgData name="Alfred Smith" userId="3c60a3631c0db8ad" providerId="LiveId" clId="{8048A4D4-0209-46A8-A608-42FF768560C4}" dt="2024-08-12T12:08:31.837" v="38"/>
          <ac:spMkLst>
            <pc:docMk/>
            <pc:sldMk cId="2906784944" sldId="292"/>
            <ac:spMk id="14" creationId="{00F1C893-6A7B-498C-B280-B98E07FBEE50}"/>
          </ac:spMkLst>
        </pc:spChg>
        <pc:picChg chg="add mod">
          <ac:chgData name="Alfred Smith" userId="3c60a3631c0db8ad" providerId="LiveId" clId="{8048A4D4-0209-46A8-A608-42FF768560C4}" dt="2024-08-12T12:08:31.837" v="38"/>
          <ac:picMkLst>
            <pc:docMk/>
            <pc:sldMk cId="2906784944" sldId="292"/>
            <ac:picMk id="4" creationId="{CE0DE78B-5434-4780-8154-597E82D45E33}"/>
          </ac:picMkLst>
        </pc:picChg>
      </pc:sldChg>
      <pc:sldChg chg="addSp modSp new">
        <pc:chgData name="Alfred Smith" userId="3c60a3631c0db8ad" providerId="LiveId" clId="{8048A4D4-0209-46A8-A608-42FF768560C4}" dt="2024-08-12T12:08:25.721" v="36"/>
        <pc:sldMkLst>
          <pc:docMk/>
          <pc:sldMk cId="1164331748" sldId="293"/>
        </pc:sldMkLst>
        <pc:spChg chg="add mod">
          <ac:chgData name="Alfred Smith" userId="3c60a3631c0db8ad" providerId="LiveId" clId="{8048A4D4-0209-46A8-A608-42FF768560C4}" dt="2024-08-12T12:08:25.721" v="36"/>
          <ac:spMkLst>
            <pc:docMk/>
            <pc:sldMk cId="1164331748" sldId="293"/>
            <ac:spMk id="14" creationId="{0CEA7FBF-0241-4128-805E-6E8380944555}"/>
          </ac:spMkLst>
        </pc:spChg>
        <pc:picChg chg="add mod">
          <ac:chgData name="Alfred Smith" userId="3c60a3631c0db8ad" providerId="LiveId" clId="{8048A4D4-0209-46A8-A608-42FF768560C4}" dt="2024-08-12T12:08:25.721" v="36"/>
          <ac:picMkLst>
            <pc:docMk/>
            <pc:sldMk cId="1164331748" sldId="293"/>
            <ac:picMk id="5" creationId="{73DCE824-248B-470F-8131-805EA764EF3F}"/>
          </ac:picMkLst>
        </pc:picChg>
      </pc:sldChg>
      <pc:sldChg chg="addSp modSp new">
        <pc:chgData name="Alfred Smith" userId="3c60a3631c0db8ad" providerId="LiveId" clId="{8048A4D4-0209-46A8-A608-42FF768560C4}" dt="2024-08-12T12:08:15.712" v="34"/>
        <pc:sldMkLst>
          <pc:docMk/>
          <pc:sldMk cId="3172057418" sldId="294"/>
        </pc:sldMkLst>
        <pc:spChg chg="add mod">
          <ac:chgData name="Alfred Smith" userId="3c60a3631c0db8ad" providerId="LiveId" clId="{8048A4D4-0209-46A8-A608-42FF768560C4}" dt="2024-08-12T12:08:15.712" v="34"/>
          <ac:spMkLst>
            <pc:docMk/>
            <pc:sldMk cId="3172057418" sldId="294"/>
            <ac:spMk id="12" creationId="{A8DFED6D-4BE4-4148-BB5A-0B75C433A8C7}"/>
          </ac:spMkLst>
        </pc:spChg>
        <pc:picChg chg="add mod">
          <ac:chgData name="Alfred Smith" userId="3c60a3631c0db8ad" providerId="LiveId" clId="{8048A4D4-0209-46A8-A608-42FF768560C4}" dt="2024-08-12T12:08:15.712" v="34"/>
          <ac:picMkLst>
            <pc:docMk/>
            <pc:sldMk cId="3172057418" sldId="294"/>
            <ac:picMk id="6" creationId="{A3D1BCB3-C337-450B-A69B-87033B0960C5}"/>
          </ac:picMkLst>
        </pc:picChg>
      </pc:sldChg>
      <pc:sldChg chg="addSp modSp new">
        <pc:chgData name="Alfred Smith" userId="3c60a3631c0db8ad" providerId="LiveId" clId="{8048A4D4-0209-46A8-A608-42FF768560C4}" dt="2024-08-14T07:19:18.927" v="90"/>
        <pc:sldMkLst>
          <pc:docMk/>
          <pc:sldMk cId="3956370498" sldId="295"/>
        </pc:sldMkLst>
        <pc:spChg chg="add mod">
          <ac:chgData name="Alfred Smith" userId="3c60a3631c0db8ad" providerId="LiveId" clId="{8048A4D4-0209-46A8-A608-42FF768560C4}" dt="2024-08-14T07:19:18.927" v="90"/>
          <ac:spMkLst>
            <pc:docMk/>
            <pc:sldMk cId="3956370498" sldId="295"/>
            <ac:spMk id="2" creationId="{52E3F7F5-872C-C3E4-8A4C-CC1F0F6531B5}"/>
          </ac:spMkLst>
        </pc:spChg>
        <pc:spChg chg="add mod">
          <ac:chgData name="Alfred Smith" userId="3c60a3631c0db8ad" providerId="LiveId" clId="{8048A4D4-0209-46A8-A608-42FF768560C4}" dt="2024-08-12T12:07:52.337" v="29"/>
          <ac:spMkLst>
            <pc:docMk/>
            <pc:sldMk cId="3956370498" sldId="295"/>
            <ac:spMk id="13" creationId="{9C8FCB68-1D5E-4039-A6B1-3FC0409F4E84}"/>
          </ac:spMkLst>
        </pc:spChg>
        <pc:picChg chg="add mod">
          <ac:chgData name="Alfred Smith" userId="3c60a3631c0db8ad" providerId="LiveId" clId="{8048A4D4-0209-46A8-A608-42FF768560C4}" dt="2024-08-12T12:07:52.337" v="29"/>
          <ac:picMkLst>
            <pc:docMk/>
            <pc:sldMk cId="3956370498" sldId="295"/>
            <ac:picMk id="6" creationId="{DEAF3D2A-D066-4360-A64C-787F91C3A984}"/>
          </ac:picMkLst>
        </pc:picChg>
      </pc:sldChg>
      <pc:sldChg chg="addSp modSp new">
        <pc:chgData name="Alfred Smith" userId="3c60a3631c0db8ad" providerId="LiveId" clId="{8048A4D4-0209-46A8-A608-42FF768560C4}" dt="2024-08-12T12:16:35.156" v="85"/>
        <pc:sldMkLst>
          <pc:docMk/>
          <pc:sldMk cId="688705870" sldId="296"/>
        </pc:sldMkLst>
        <pc:spChg chg="mod">
          <ac:chgData name="Alfred Smith" userId="3c60a3631c0db8ad" providerId="LiveId" clId="{8048A4D4-0209-46A8-A608-42FF768560C4}" dt="2024-08-12T12:16:35.156" v="85"/>
          <ac:spMkLst>
            <pc:docMk/>
            <pc:sldMk cId="688705870" sldId="296"/>
            <ac:spMk id="2" creationId="{C8AEADA6-46A2-40EC-89DE-101CD6FE7A93}"/>
          </ac:spMkLst>
        </pc:spChg>
        <pc:spChg chg="mod">
          <ac:chgData name="Alfred Smith" userId="3c60a3631c0db8ad" providerId="LiveId" clId="{8048A4D4-0209-46A8-A608-42FF768560C4}" dt="2024-08-12T12:16:35.156" v="85"/>
          <ac:spMkLst>
            <pc:docMk/>
            <pc:sldMk cId="688705870" sldId="296"/>
            <ac:spMk id="3" creationId="{56B458F3-857B-827F-CC11-DE99CE66B3ED}"/>
          </ac:spMkLst>
        </pc:spChg>
        <pc:spChg chg="add mod">
          <ac:chgData name="Alfred Smith" userId="3c60a3631c0db8ad" providerId="LiveId" clId="{8048A4D4-0209-46A8-A608-42FF768560C4}" dt="2024-08-12T12:07:45.420" v="27"/>
          <ac:spMkLst>
            <pc:docMk/>
            <pc:sldMk cId="688705870" sldId="296"/>
            <ac:spMk id="6" creationId="{56959F1D-5856-4961-AFA7-2FA442232520}"/>
          </ac:spMkLst>
        </pc:spChg>
        <pc:picChg chg="add mod">
          <ac:chgData name="Alfred Smith" userId="3c60a3631c0db8ad" providerId="LiveId" clId="{8048A4D4-0209-46A8-A608-42FF768560C4}" dt="2024-08-12T12:07:45.420" v="27"/>
          <ac:picMkLst>
            <pc:docMk/>
            <pc:sldMk cId="688705870" sldId="296"/>
            <ac:picMk id="5" creationId="{C341C150-1BCB-4ECC-A701-A6F2B7FD8E2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CBCD95-428D-4CCC-80A9-8DFB98614D8B}" type="datetimeFigureOut">
              <a:rPr lang="en-ZA" smtClean="0"/>
              <a:t>2024/08/14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7AFF28-B971-427C-9114-D6E57FA07EF3}" type="slidenum">
              <a:rPr lang="en-ZA" smtClean="0"/>
              <a:t>‹#›</a:t>
            </a:fld>
            <a:endParaRPr lang="en-ZA"/>
          </a:p>
        </p:txBody>
      </p:sp>
    </p:spTree>
    <p:extLst>
      <p:ext uri="{BB962C8B-B14F-4D97-AF65-F5344CB8AC3E}">
        <p14:creationId xmlns:p14="http://schemas.microsoft.com/office/powerpoint/2010/main" val="3400934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dirty="0">
                <a:effectLst/>
                <a:latin typeface="Calibri" panose="020F0502020204030204" pitchFamily="34" charset="0"/>
                <a:ea typeface="Calibri" panose="020F0502020204030204" pitchFamily="34" charset="0"/>
                <a:cs typeface="Microsoft Himalaya" panose="01010100010101010101" pitchFamily="2" charset="0"/>
              </a:rPr>
              <a:t> </a:t>
            </a:r>
          </a:p>
          <a:p>
            <a:pPr>
              <a:lnSpc>
                <a:spcPct val="115000"/>
              </a:lnSpc>
              <a:spcAft>
                <a:spcPts val="1000"/>
              </a:spcAft>
            </a:pPr>
            <a:r>
              <a:rPr lang="en-ZA" sz="1200" dirty="0">
                <a:effectLst/>
                <a:latin typeface="Calibri" panose="020F0502020204030204" pitchFamily="34" charset="0"/>
                <a:ea typeface="Calibri" panose="020F0502020204030204" pitchFamily="34" charset="0"/>
                <a:cs typeface="Microsoft Himalaya" panose="01010100010101010101" pitchFamily="2" charset="0"/>
              </a:rPr>
              <a:t>7) God and 2 Angels visit and Sarah laughs – Gen 18:1-19 Right Bottom)</a:t>
            </a:r>
          </a:p>
          <a:p>
            <a:endParaRPr lang="en-ZA" dirty="0"/>
          </a:p>
        </p:txBody>
      </p:sp>
      <p:sp>
        <p:nvSpPr>
          <p:cNvPr id="4" name="Slide Number Placeholder 3"/>
          <p:cNvSpPr>
            <a:spLocks noGrp="1"/>
          </p:cNvSpPr>
          <p:nvPr>
            <p:ph type="sldNum" sz="quarter" idx="5"/>
          </p:nvPr>
        </p:nvSpPr>
        <p:spPr/>
        <p:txBody>
          <a:bodyPr/>
          <a:lstStyle/>
          <a:p>
            <a:fld id="{447AFF28-B971-427C-9114-D6E57FA07EF3}" type="slidenum">
              <a:rPr lang="en-ZA" smtClean="0"/>
              <a:t>3</a:t>
            </a:fld>
            <a:endParaRPr lang="en-ZA"/>
          </a:p>
        </p:txBody>
      </p:sp>
    </p:spTree>
    <p:extLst>
      <p:ext uri="{BB962C8B-B14F-4D97-AF65-F5344CB8AC3E}">
        <p14:creationId xmlns:p14="http://schemas.microsoft.com/office/powerpoint/2010/main" val="717300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47AFF28-B971-427C-9114-D6E57FA07EF3}" type="slidenum">
              <a:rPr lang="en-ZA" smtClean="0"/>
              <a:t>21</a:t>
            </a:fld>
            <a:endParaRPr lang="en-ZA"/>
          </a:p>
        </p:txBody>
      </p:sp>
    </p:spTree>
    <p:extLst>
      <p:ext uri="{BB962C8B-B14F-4D97-AF65-F5344CB8AC3E}">
        <p14:creationId xmlns:p14="http://schemas.microsoft.com/office/powerpoint/2010/main" val="4201423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47AFF28-B971-427C-9114-D6E57FA07EF3}" type="slidenum">
              <a:rPr lang="en-ZA" smtClean="0"/>
              <a:t>23</a:t>
            </a:fld>
            <a:endParaRPr lang="en-ZA"/>
          </a:p>
        </p:txBody>
      </p:sp>
    </p:spTree>
    <p:extLst>
      <p:ext uri="{BB962C8B-B14F-4D97-AF65-F5344CB8AC3E}">
        <p14:creationId xmlns:p14="http://schemas.microsoft.com/office/powerpoint/2010/main" val="2852157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47AFF28-B971-427C-9114-D6E57FA07EF3}" type="slidenum">
              <a:rPr lang="en-ZA" smtClean="0"/>
              <a:t>25</a:t>
            </a:fld>
            <a:endParaRPr lang="en-ZA"/>
          </a:p>
        </p:txBody>
      </p:sp>
    </p:spTree>
    <p:extLst>
      <p:ext uri="{BB962C8B-B14F-4D97-AF65-F5344CB8AC3E}">
        <p14:creationId xmlns:p14="http://schemas.microsoft.com/office/powerpoint/2010/main" val="1382783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47AFF28-B971-427C-9114-D6E57FA07EF3}" type="slidenum">
              <a:rPr lang="en-ZA" smtClean="0"/>
              <a:t>27</a:t>
            </a:fld>
            <a:endParaRPr lang="en-ZA"/>
          </a:p>
        </p:txBody>
      </p:sp>
    </p:spTree>
    <p:extLst>
      <p:ext uri="{BB962C8B-B14F-4D97-AF65-F5344CB8AC3E}">
        <p14:creationId xmlns:p14="http://schemas.microsoft.com/office/powerpoint/2010/main" val="1191579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47AFF28-B971-427C-9114-D6E57FA07EF3}" type="slidenum">
              <a:rPr lang="en-ZA" smtClean="0"/>
              <a:t>5</a:t>
            </a:fld>
            <a:endParaRPr lang="en-ZA"/>
          </a:p>
        </p:txBody>
      </p:sp>
    </p:spTree>
    <p:extLst>
      <p:ext uri="{BB962C8B-B14F-4D97-AF65-F5344CB8AC3E}">
        <p14:creationId xmlns:p14="http://schemas.microsoft.com/office/powerpoint/2010/main" val="2414096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47AFF28-B971-427C-9114-D6E57FA07EF3}" type="slidenum">
              <a:rPr lang="en-ZA" smtClean="0"/>
              <a:t>7</a:t>
            </a:fld>
            <a:endParaRPr lang="en-ZA"/>
          </a:p>
        </p:txBody>
      </p:sp>
    </p:spTree>
    <p:extLst>
      <p:ext uri="{BB962C8B-B14F-4D97-AF65-F5344CB8AC3E}">
        <p14:creationId xmlns:p14="http://schemas.microsoft.com/office/powerpoint/2010/main" val="2329616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47AFF28-B971-427C-9114-D6E57FA07EF3}" type="slidenum">
              <a:rPr lang="en-ZA" smtClean="0"/>
              <a:t>9</a:t>
            </a:fld>
            <a:endParaRPr lang="en-ZA"/>
          </a:p>
        </p:txBody>
      </p:sp>
    </p:spTree>
    <p:extLst>
      <p:ext uri="{BB962C8B-B14F-4D97-AF65-F5344CB8AC3E}">
        <p14:creationId xmlns:p14="http://schemas.microsoft.com/office/powerpoint/2010/main" val="1923382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47AFF28-B971-427C-9114-D6E57FA07EF3}" type="slidenum">
              <a:rPr lang="en-ZA" smtClean="0"/>
              <a:t>11</a:t>
            </a:fld>
            <a:endParaRPr lang="en-ZA"/>
          </a:p>
        </p:txBody>
      </p:sp>
    </p:spTree>
    <p:extLst>
      <p:ext uri="{BB962C8B-B14F-4D97-AF65-F5344CB8AC3E}">
        <p14:creationId xmlns:p14="http://schemas.microsoft.com/office/powerpoint/2010/main" val="396241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47AFF28-B971-427C-9114-D6E57FA07EF3}" type="slidenum">
              <a:rPr lang="en-ZA" smtClean="0"/>
              <a:t>13</a:t>
            </a:fld>
            <a:endParaRPr lang="en-ZA"/>
          </a:p>
        </p:txBody>
      </p:sp>
    </p:spTree>
    <p:extLst>
      <p:ext uri="{BB962C8B-B14F-4D97-AF65-F5344CB8AC3E}">
        <p14:creationId xmlns:p14="http://schemas.microsoft.com/office/powerpoint/2010/main" val="3022530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47AFF28-B971-427C-9114-D6E57FA07EF3}" type="slidenum">
              <a:rPr lang="en-ZA" smtClean="0"/>
              <a:t>15</a:t>
            </a:fld>
            <a:endParaRPr lang="en-ZA"/>
          </a:p>
        </p:txBody>
      </p:sp>
    </p:spTree>
    <p:extLst>
      <p:ext uri="{BB962C8B-B14F-4D97-AF65-F5344CB8AC3E}">
        <p14:creationId xmlns:p14="http://schemas.microsoft.com/office/powerpoint/2010/main" val="3310703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47AFF28-B971-427C-9114-D6E57FA07EF3}" type="slidenum">
              <a:rPr lang="en-ZA" smtClean="0"/>
              <a:t>17</a:t>
            </a:fld>
            <a:endParaRPr lang="en-ZA"/>
          </a:p>
        </p:txBody>
      </p:sp>
    </p:spTree>
    <p:extLst>
      <p:ext uri="{BB962C8B-B14F-4D97-AF65-F5344CB8AC3E}">
        <p14:creationId xmlns:p14="http://schemas.microsoft.com/office/powerpoint/2010/main" val="1540144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47AFF28-B971-427C-9114-D6E57FA07EF3}" type="slidenum">
              <a:rPr lang="en-ZA" smtClean="0"/>
              <a:t>19</a:t>
            </a:fld>
            <a:endParaRPr lang="en-ZA"/>
          </a:p>
        </p:txBody>
      </p:sp>
    </p:spTree>
    <p:extLst>
      <p:ext uri="{BB962C8B-B14F-4D97-AF65-F5344CB8AC3E}">
        <p14:creationId xmlns:p14="http://schemas.microsoft.com/office/powerpoint/2010/main" val="1077802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30DDED9-CD5A-49B8-81A9-03DA53D48E5C}" type="datetimeFigureOut">
              <a:rPr lang="en-ZA" smtClean="0"/>
              <a:t>2024/08/14</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5A693E76-555B-428F-8F31-046D64BD1C97}" type="slidenum">
              <a:rPr lang="en-ZA" smtClean="0"/>
              <a:t>‹#›</a:t>
            </a:fld>
            <a:endParaRPr lang="en-ZA"/>
          </a:p>
        </p:txBody>
      </p:sp>
    </p:spTree>
    <p:extLst>
      <p:ext uri="{BB962C8B-B14F-4D97-AF65-F5344CB8AC3E}">
        <p14:creationId xmlns:p14="http://schemas.microsoft.com/office/powerpoint/2010/main" val="678401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0DDED9-CD5A-49B8-81A9-03DA53D48E5C}" type="datetimeFigureOut">
              <a:rPr lang="en-ZA" smtClean="0"/>
              <a:t>2024/08/14</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5A693E76-555B-428F-8F31-046D64BD1C97}" type="slidenum">
              <a:rPr lang="en-ZA" smtClean="0"/>
              <a:t>‹#›</a:t>
            </a:fld>
            <a:endParaRPr lang="en-ZA"/>
          </a:p>
        </p:txBody>
      </p:sp>
    </p:spTree>
    <p:extLst>
      <p:ext uri="{BB962C8B-B14F-4D97-AF65-F5344CB8AC3E}">
        <p14:creationId xmlns:p14="http://schemas.microsoft.com/office/powerpoint/2010/main" val="3202549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0DDED9-CD5A-49B8-81A9-03DA53D48E5C}" type="datetimeFigureOut">
              <a:rPr lang="en-ZA" smtClean="0"/>
              <a:t>2024/08/14</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5A693E76-555B-428F-8F31-046D64BD1C97}" type="slidenum">
              <a:rPr lang="en-ZA" smtClean="0"/>
              <a:t>‹#›</a:t>
            </a:fld>
            <a:endParaRPr lang="en-ZA"/>
          </a:p>
        </p:txBody>
      </p:sp>
    </p:spTree>
    <p:extLst>
      <p:ext uri="{BB962C8B-B14F-4D97-AF65-F5344CB8AC3E}">
        <p14:creationId xmlns:p14="http://schemas.microsoft.com/office/powerpoint/2010/main" val="750075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0DDED9-CD5A-49B8-81A9-03DA53D48E5C}" type="datetimeFigureOut">
              <a:rPr lang="en-ZA" smtClean="0"/>
              <a:t>2024/08/14</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5A693E76-555B-428F-8F31-046D64BD1C97}" type="slidenum">
              <a:rPr lang="en-ZA" smtClean="0"/>
              <a:t>‹#›</a:t>
            </a:fld>
            <a:endParaRPr lang="en-ZA"/>
          </a:p>
        </p:txBody>
      </p:sp>
    </p:spTree>
    <p:extLst>
      <p:ext uri="{BB962C8B-B14F-4D97-AF65-F5344CB8AC3E}">
        <p14:creationId xmlns:p14="http://schemas.microsoft.com/office/powerpoint/2010/main" val="1303066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0DDED9-CD5A-49B8-81A9-03DA53D48E5C}" type="datetimeFigureOut">
              <a:rPr lang="en-ZA" smtClean="0"/>
              <a:t>2024/08/14</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5A693E76-555B-428F-8F31-046D64BD1C97}" type="slidenum">
              <a:rPr lang="en-ZA" smtClean="0"/>
              <a:t>‹#›</a:t>
            </a:fld>
            <a:endParaRPr lang="en-ZA"/>
          </a:p>
        </p:txBody>
      </p:sp>
    </p:spTree>
    <p:extLst>
      <p:ext uri="{BB962C8B-B14F-4D97-AF65-F5344CB8AC3E}">
        <p14:creationId xmlns:p14="http://schemas.microsoft.com/office/powerpoint/2010/main" val="2535339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0DDED9-CD5A-49B8-81A9-03DA53D48E5C}" type="datetimeFigureOut">
              <a:rPr lang="en-ZA" smtClean="0"/>
              <a:t>2024/08/14</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5A693E76-555B-428F-8F31-046D64BD1C97}" type="slidenum">
              <a:rPr lang="en-ZA" smtClean="0"/>
              <a:t>‹#›</a:t>
            </a:fld>
            <a:endParaRPr lang="en-ZA"/>
          </a:p>
        </p:txBody>
      </p:sp>
    </p:spTree>
    <p:extLst>
      <p:ext uri="{BB962C8B-B14F-4D97-AF65-F5344CB8AC3E}">
        <p14:creationId xmlns:p14="http://schemas.microsoft.com/office/powerpoint/2010/main" val="2176372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0DDED9-CD5A-49B8-81A9-03DA53D48E5C}" type="datetimeFigureOut">
              <a:rPr lang="en-ZA" smtClean="0"/>
              <a:t>2024/08/14</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5A693E76-555B-428F-8F31-046D64BD1C97}" type="slidenum">
              <a:rPr lang="en-ZA" smtClean="0"/>
              <a:t>‹#›</a:t>
            </a:fld>
            <a:endParaRPr lang="en-ZA"/>
          </a:p>
        </p:txBody>
      </p:sp>
    </p:spTree>
    <p:extLst>
      <p:ext uri="{BB962C8B-B14F-4D97-AF65-F5344CB8AC3E}">
        <p14:creationId xmlns:p14="http://schemas.microsoft.com/office/powerpoint/2010/main" val="1539615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30DDED9-CD5A-49B8-81A9-03DA53D48E5C}" type="datetimeFigureOut">
              <a:rPr lang="en-ZA" smtClean="0"/>
              <a:t>2024/08/14</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5A693E76-555B-428F-8F31-046D64BD1C97}" type="slidenum">
              <a:rPr lang="en-ZA" smtClean="0"/>
              <a:t>‹#›</a:t>
            </a:fld>
            <a:endParaRPr lang="en-ZA"/>
          </a:p>
        </p:txBody>
      </p:sp>
    </p:spTree>
    <p:extLst>
      <p:ext uri="{BB962C8B-B14F-4D97-AF65-F5344CB8AC3E}">
        <p14:creationId xmlns:p14="http://schemas.microsoft.com/office/powerpoint/2010/main" val="3321475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0DDED9-CD5A-49B8-81A9-03DA53D48E5C}" type="datetimeFigureOut">
              <a:rPr lang="en-ZA" smtClean="0"/>
              <a:t>2024/08/14</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5A693E76-555B-428F-8F31-046D64BD1C97}" type="slidenum">
              <a:rPr lang="en-ZA" smtClean="0"/>
              <a:t>‹#›</a:t>
            </a:fld>
            <a:endParaRPr lang="en-ZA"/>
          </a:p>
        </p:txBody>
      </p:sp>
    </p:spTree>
    <p:extLst>
      <p:ext uri="{BB962C8B-B14F-4D97-AF65-F5344CB8AC3E}">
        <p14:creationId xmlns:p14="http://schemas.microsoft.com/office/powerpoint/2010/main" val="3231008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0DDED9-CD5A-49B8-81A9-03DA53D48E5C}" type="datetimeFigureOut">
              <a:rPr lang="en-ZA" smtClean="0"/>
              <a:t>2024/08/14</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5A693E76-555B-428F-8F31-046D64BD1C97}" type="slidenum">
              <a:rPr lang="en-ZA" smtClean="0"/>
              <a:t>‹#›</a:t>
            </a:fld>
            <a:endParaRPr lang="en-ZA"/>
          </a:p>
        </p:txBody>
      </p:sp>
    </p:spTree>
    <p:extLst>
      <p:ext uri="{BB962C8B-B14F-4D97-AF65-F5344CB8AC3E}">
        <p14:creationId xmlns:p14="http://schemas.microsoft.com/office/powerpoint/2010/main" val="3947749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0DDED9-CD5A-49B8-81A9-03DA53D48E5C}" type="datetimeFigureOut">
              <a:rPr lang="en-ZA" smtClean="0"/>
              <a:t>2024/08/14</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5A693E76-555B-428F-8F31-046D64BD1C97}" type="slidenum">
              <a:rPr lang="en-ZA" smtClean="0"/>
              <a:t>‹#›</a:t>
            </a:fld>
            <a:endParaRPr lang="en-ZA"/>
          </a:p>
        </p:txBody>
      </p:sp>
    </p:spTree>
    <p:extLst>
      <p:ext uri="{BB962C8B-B14F-4D97-AF65-F5344CB8AC3E}">
        <p14:creationId xmlns:p14="http://schemas.microsoft.com/office/powerpoint/2010/main" val="1747580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0DDED9-CD5A-49B8-81A9-03DA53D48E5C}" type="datetimeFigureOut">
              <a:rPr lang="en-ZA" smtClean="0"/>
              <a:t>2024/08/14</a:t>
            </a:fld>
            <a:endParaRPr lang="en-Z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693E76-555B-428F-8F31-046D64BD1C97}" type="slidenum">
              <a:rPr lang="en-ZA" smtClean="0"/>
              <a:t>‹#›</a:t>
            </a:fld>
            <a:endParaRPr lang="en-ZA"/>
          </a:p>
        </p:txBody>
      </p:sp>
    </p:spTree>
    <p:extLst>
      <p:ext uri="{BB962C8B-B14F-4D97-AF65-F5344CB8AC3E}">
        <p14:creationId xmlns:p14="http://schemas.microsoft.com/office/powerpoint/2010/main" val="26438027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DB68DAE3-4AC9-48F9-9420-5CE7F367CE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9" name="Title 1">
            <a:extLst>
              <a:ext uri="{FF2B5EF4-FFF2-40B4-BE49-F238E27FC236}">
                <a16:creationId xmlns:a16="http://schemas.microsoft.com/office/drawing/2014/main" id="{D1C96584-0408-8B68-60F7-88D1F0F7AAC7}"/>
              </a:ext>
            </a:extLst>
          </p:cNvPr>
          <p:cNvSpPr>
            <a:spLocks noGrp="1"/>
          </p:cNvSpPr>
          <p:nvPr>
            <p:ph type="title"/>
          </p:nvPr>
        </p:nvSpPr>
        <p:spPr/>
        <p:txBody>
          <a:bodyPr/>
          <a:lstStyle/>
          <a:p>
            <a:r>
              <a:rPr lang="en-US" dirty="0"/>
              <a:t>05-7</a:t>
            </a:r>
            <a:endParaRPr lang="en-IN" dirty="0"/>
          </a:p>
        </p:txBody>
      </p:sp>
      <p:sp>
        <p:nvSpPr>
          <p:cNvPr id="10" name="Content Placeholder 2">
            <a:extLst>
              <a:ext uri="{FF2B5EF4-FFF2-40B4-BE49-F238E27FC236}">
                <a16:creationId xmlns:a16="http://schemas.microsoft.com/office/drawing/2014/main" id="{6880390B-F501-B3AF-3078-3C1FD2E32FE2}"/>
              </a:ext>
            </a:extLst>
          </p:cNvPr>
          <p:cNvSpPr>
            <a:spLocks noGrp="1"/>
          </p:cNvSpPr>
          <p:nvPr>
            <p:ph idx="1"/>
          </p:nvPr>
        </p:nvSpPr>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986780873"/>
      </p:ext>
    </p:extLst>
  </p:cSld>
  <p:clrMapOvr>
    <a:masterClrMapping/>
  </p:clrMapOvr>
  <mc:AlternateContent xmlns:mc="http://schemas.openxmlformats.org/markup-compatibility/2006" xmlns:p14="http://schemas.microsoft.com/office/powerpoint/2010/main">
    <mc:Choice Requires="p14">
      <p:transition spd="slow" p14:dur="2000" advTm="2703"/>
    </mc:Choice>
    <mc:Fallback xmlns="">
      <p:transition spd="slow" advTm="2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0DE78B-5434-4780-8154-597E82D45E33}"/>
              </a:ext>
            </a:extLst>
          </p:cNvPr>
          <p:cNvPicPr>
            <a:picLocks noChangeAspect="1"/>
          </p:cNvPicPr>
          <p:nvPr/>
        </p:nvPicPr>
        <p:blipFill>
          <a:blip r:embed="rId2"/>
          <a:stretch>
            <a:fillRect/>
          </a:stretch>
        </p:blipFill>
        <p:spPr>
          <a:xfrm>
            <a:off x="-1" y="0"/>
            <a:ext cx="12260525" cy="6858000"/>
          </a:xfrm>
          <a:prstGeom prst="rect">
            <a:avLst/>
          </a:prstGeom>
        </p:spPr>
      </p:pic>
      <p:sp>
        <p:nvSpPr>
          <p:cNvPr id="14" name="TextBox 13">
            <a:extLst>
              <a:ext uri="{FF2B5EF4-FFF2-40B4-BE49-F238E27FC236}">
                <a16:creationId xmlns:a16="http://schemas.microsoft.com/office/drawing/2014/main" id="{00F1C893-6A7B-498C-B280-B98E07FBEE50}"/>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18:3</a:t>
            </a:r>
            <a:endParaRPr lang="en-ZA" sz="3200" dirty="0">
              <a:solidFill>
                <a:schemeClr val="bg1"/>
              </a:solidFill>
            </a:endParaRPr>
          </a:p>
          <a:p>
            <a:endParaRPr lang="en-IN" dirty="0"/>
          </a:p>
        </p:txBody>
      </p:sp>
    </p:spTree>
    <p:extLst>
      <p:ext uri="{BB962C8B-B14F-4D97-AF65-F5344CB8AC3E}">
        <p14:creationId xmlns:p14="http://schemas.microsoft.com/office/powerpoint/2010/main" val="2906784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778F1B29-C633-405B-8739-4440D7DEE9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AFCB3B3-BA71-1019-24A0-ECFC149F845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Inter"/>
              </a:rPr>
              <a:t>4</a:t>
            </a:r>
            <a:r>
              <a:rPr lang="bo-CN" sz="7200" dirty="0">
                <a:solidFill>
                  <a:srgbClr val="121212"/>
                </a:solidFill>
                <a:latin typeface="Inter"/>
              </a:rPr>
              <a:t>ངས་ཆུ་ཁྱེར་འོང་ལ་ཁྱེད་རྣམས་ཀྱིས་རྐང་པ་བཀྲུས་རྗེས་ལྗོན་ཤིང་གི་གྲིབ་བསིལ་འོག་ཏུ་ངལ་གསོ༌མཛོད། </a:t>
            </a:r>
            <a:endParaRPr lang="en-IN" dirty="0"/>
          </a:p>
        </p:txBody>
      </p:sp>
      <p:sp>
        <p:nvSpPr>
          <p:cNvPr id="4" name="TextBox 3">
            <a:extLst>
              <a:ext uri="{FF2B5EF4-FFF2-40B4-BE49-F238E27FC236}">
                <a16:creationId xmlns:a16="http://schemas.microsoft.com/office/drawing/2014/main" id="{F01C3995-C34B-D20D-4B94-B2F906C0A32B}"/>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5400" b="0" i="0" dirty="0">
                <a:solidFill>
                  <a:srgbClr val="777A7B"/>
                </a:solidFill>
                <a:effectLst/>
                <a:highlight>
                  <a:srgbClr val="FFFFFF"/>
                </a:highlight>
                <a:latin typeface="Inter"/>
              </a:rPr>
              <a:t>4</a:t>
            </a:r>
            <a:r>
              <a:rPr lang="en-US" sz="5400" b="0" i="0" dirty="0">
                <a:solidFill>
                  <a:srgbClr val="121212"/>
                </a:solidFill>
                <a:effectLst/>
                <a:highlight>
                  <a:srgbClr val="FFFFFF"/>
                </a:highlight>
                <a:latin typeface="Inter"/>
              </a:rPr>
              <a:t>Let a little water be brought, that you may wash your feet and rest yourselves under the tree.</a:t>
            </a:r>
            <a:endParaRPr lang="en-IN" dirty="0"/>
          </a:p>
        </p:txBody>
      </p:sp>
    </p:spTree>
    <p:extLst>
      <p:ext uri="{BB962C8B-B14F-4D97-AF65-F5344CB8AC3E}">
        <p14:creationId xmlns:p14="http://schemas.microsoft.com/office/powerpoint/2010/main" val="3927041672"/>
      </p:ext>
    </p:extLst>
  </p:cSld>
  <p:clrMapOvr>
    <a:masterClrMapping/>
  </p:clrMapOvr>
  <mc:AlternateContent xmlns:mc="http://schemas.openxmlformats.org/markup-compatibility/2006" xmlns:p14="http://schemas.microsoft.com/office/powerpoint/2010/main">
    <mc:Choice Requires="p14">
      <p:transition spd="slow" p14:dur="2000" advTm="7742"/>
    </mc:Choice>
    <mc:Fallback xmlns="">
      <p:transition spd="slow" advTm="7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03ED28-417B-44F7-9B41-5D1A1142CA14}"/>
              </a:ext>
            </a:extLst>
          </p:cNvPr>
          <p:cNvPicPr>
            <a:picLocks noChangeAspect="1"/>
          </p:cNvPicPr>
          <p:nvPr/>
        </p:nvPicPr>
        <p:blipFill>
          <a:blip r:embed="rId2"/>
          <a:stretch>
            <a:fillRect/>
          </a:stretch>
        </p:blipFill>
        <p:spPr>
          <a:xfrm>
            <a:off x="-294968" y="0"/>
            <a:ext cx="12486968" cy="6858000"/>
          </a:xfrm>
          <a:prstGeom prst="rect">
            <a:avLst/>
          </a:prstGeom>
        </p:spPr>
      </p:pic>
      <p:sp>
        <p:nvSpPr>
          <p:cNvPr id="6" name="TextBox 5">
            <a:extLst>
              <a:ext uri="{FF2B5EF4-FFF2-40B4-BE49-F238E27FC236}">
                <a16:creationId xmlns:a16="http://schemas.microsoft.com/office/drawing/2014/main" id="{14B66DA4-4507-44EE-9E22-44FE76082018}"/>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18:4</a:t>
            </a:r>
            <a:endParaRPr lang="en-ZA" sz="3200" dirty="0">
              <a:solidFill>
                <a:schemeClr val="bg1"/>
              </a:solidFill>
            </a:endParaRPr>
          </a:p>
          <a:p>
            <a:endParaRPr lang="en-IN" dirty="0"/>
          </a:p>
        </p:txBody>
      </p:sp>
    </p:spTree>
    <p:extLst>
      <p:ext uri="{BB962C8B-B14F-4D97-AF65-F5344CB8AC3E}">
        <p14:creationId xmlns:p14="http://schemas.microsoft.com/office/powerpoint/2010/main" val="2019214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ACC6EB5C-2221-4017-8FAA-32EAD6682C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A0415EC-9126-7859-FB38-3BB783184CE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Inter"/>
              </a:rPr>
              <a:t>5</a:t>
            </a:r>
            <a:r>
              <a:rPr lang="bo-CN" sz="4800" dirty="0">
                <a:solidFill>
                  <a:srgbClr val="121212"/>
                </a:solidFill>
                <a:latin typeface="Inter"/>
              </a:rPr>
              <a:t>ཡང་ཁྱེད་རྣམས་ཀྱི་ལུས་ལ་སྟོབས་རྒྱས་པའི༌ཕྱིར། ངས་ཁྱེད་རྣམས་ལ་བག་ལེབ་ཁྱེར་འོང་བར༌བྱའོ། །དེའི་རྗེས་ཁྱེད་རྣམས་ཕར་ཕེབས་པར༌བྱ། ཁྱེད་རྣམས་རང་གི་ཞབས་ཕྱི་པའི་གམ་དུ་ཡོང་ན་འདི་ལྟར་བྱ་འོས་ཞེས་སྨྲས་པ༌དང༌། ཁོང་རྣམས་ཀྱིས་འདི་སྐད༌དུ། དེས་ན་ཁྱོད་ཀྱིས་སྨྲས་པ་བཞིན་དུ་བྱོས་ཤིག་ཅེས་གསུངས༌སོ།།</a:t>
            </a:r>
            <a:endParaRPr lang="en-IN" dirty="0"/>
          </a:p>
        </p:txBody>
      </p:sp>
      <p:sp>
        <p:nvSpPr>
          <p:cNvPr id="3" name="TextBox 2">
            <a:extLst>
              <a:ext uri="{FF2B5EF4-FFF2-40B4-BE49-F238E27FC236}">
                <a16:creationId xmlns:a16="http://schemas.microsoft.com/office/drawing/2014/main" id="{ECED4276-F40B-FF3B-44B3-C11072265817}"/>
              </a:ext>
            </a:extLst>
          </p:cNvPr>
          <p:cNvSpPr txBox="1"/>
          <p:nvPr/>
        </p:nvSpPr>
        <p:spPr>
          <a:xfrm>
            <a:off x="110836" y="166255"/>
            <a:ext cx="5818909" cy="6558102"/>
          </a:xfrm>
          <a:prstGeom prst="rect">
            <a:avLst/>
          </a:prstGeom>
          <a:noFill/>
        </p:spPr>
        <p:txBody>
          <a:bodyPr wrap="square" rtlCol="0">
            <a:noAutofit/>
          </a:bodyPr>
          <a:lstStyle/>
          <a:p>
            <a:pPr algn="l"/>
            <a:r>
              <a:rPr lang="en-IN" sz="2000" dirty="0"/>
              <a:t> </a:t>
            </a:r>
            <a:r>
              <a:rPr lang="en-US" sz="4400" b="0" i="0" dirty="0">
                <a:solidFill>
                  <a:srgbClr val="121212"/>
                </a:solidFill>
                <a:effectLst/>
                <a:latin typeface="Inter"/>
              </a:rPr>
              <a:t> </a:t>
            </a:r>
            <a:r>
              <a:rPr lang="en-US" sz="4400" b="0" i="0" dirty="0">
                <a:solidFill>
                  <a:srgbClr val="777A7B"/>
                </a:solidFill>
                <a:effectLst/>
                <a:highlight>
                  <a:srgbClr val="FFFFFF"/>
                </a:highlight>
                <a:latin typeface="Inter"/>
              </a:rPr>
              <a:t> 5</a:t>
            </a:r>
            <a:r>
              <a:rPr lang="en-US" sz="4400" b="0" i="0" dirty="0">
                <a:solidFill>
                  <a:srgbClr val="121212"/>
                </a:solidFill>
                <a:effectLst/>
                <a:highlight>
                  <a:srgbClr val="FFFFFF"/>
                </a:highlight>
                <a:latin typeface="Inter"/>
              </a:rPr>
              <a:t>And I will bring a bit of bread so that you may refresh yourselves. This is why you have passed your servant’s way. After that, you may continue on your way.”</a:t>
            </a:r>
          </a:p>
          <a:p>
            <a:pPr algn="l"/>
            <a:r>
              <a:rPr lang="en-US" sz="4400" b="0" i="0" dirty="0">
                <a:solidFill>
                  <a:srgbClr val="121212"/>
                </a:solidFill>
                <a:effectLst/>
                <a:highlight>
                  <a:srgbClr val="FFFFFF"/>
                </a:highlight>
                <a:latin typeface="Inter"/>
              </a:rPr>
              <a:t>“Yes,” they replied, “you may do as you have said.”</a:t>
            </a:r>
          </a:p>
        </p:txBody>
      </p:sp>
    </p:spTree>
    <p:extLst>
      <p:ext uri="{BB962C8B-B14F-4D97-AF65-F5344CB8AC3E}">
        <p14:creationId xmlns:p14="http://schemas.microsoft.com/office/powerpoint/2010/main" val="257853532"/>
      </p:ext>
    </p:extLst>
  </p:cSld>
  <p:clrMapOvr>
    <a:masterClrMapping/>
  </p:clrMapOvr>
  <mc:AlternateContent xmlns:mc="http://schemas.openxmlformats.org/markup-compatibility/2006" xmlns:p14="http://schemas.microsoft.com/office/powerpoint/2010/main">
    <mc:Choice Requires="p14">
      <p:transition spd="slow" p14:dur="2000" advTm="12120"/>
    </mc:Choice>
    <mc:Fallback xmlns="">
      <p:transition spd="slow" advTm="12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9849FF-270E-412C-9BAE-1EEC962634FF}"/>
              </a:ext>
            </a:extLst>
          </p:cNvPr>
          <p:cNvPicPr>
            <a:picLocks noChangeAspect="1"/>
          </p:cNvPicPr>
          <p:nvPr/>
        </p:nvPicPr>
        <p:blipFill>
          <a:blip r:embed="rId2"/>
          <a:stretch>
            <a:fillRect/>
          </a:stretch>
        </p:blipFill>
        <p:spPr>
          <a:xfrm>
            <a:off x="-642257" y="0"/>
            <a:ext cx="12834257" cy="6858000"/>
          </a:xfrm>
          <a:prstGeom prst="rect">
            <a:avLst/>
          </a:prstGeom>
        </p:spPr>
      </p:pic>
      <p:sp>
        <p:nvSpPr>
          <p:cNvPr id="6" name="TextBox 5">
            <a:extLst>
              <a:ext uri="{FF2B5EF4-FFF2-40B4-BE49-F238E27FC236}">
                <a16:creationId xmlns:a16="http://schemas.microsoft.com/office/drawing/2014/main" id="{36CC9C6D-FD44-4B97-9616-9BD2B6061B1A}"/>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18:5</a:t>
            </a:r>
            <a:endParaRPr lang="en-ZA" sz="3200" dirty="0">
              <a:solidFill>
                <a:schemeClr val="bg1"/>
              </a:solidFill>
            </a:endParaRPr>
          </a:p>
          <a:p>
            <a:endParaRPr lang="en-IN" dirty="0"/>
          </a:p>
        </p:txBody>
      </p:sp>
    </p:spTree>
    <p:extLst>
      <p:ext uri="{BB962C8B-B14F-4D97-AF65-F5344CB8AC3E}">
        <p14:creationId xmlns:p14="http://schemas.microsoft.com/office/powerpoint/2010/main" val="3687142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A7A907A4-4A48-40D3-8F14-B64C971A1F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84181F7-0CF8-5944-FC84-61D8F2C91DAE}"/>
              </a:ext>
            </a:extLst>
          </p:cNvPr>
          <p:cNvSpPr txBox="1"/>
          <p:nvPr/>
        </p:nvSpPr>
        <p:spPr>
          <a:xfrm>
            <a:off x="9628909" y="21590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18:8</a:t>
            </a:r>
            <a:endParaRPr lang="en-ZA" sz="3200" dirty="0">
              <a:solidFill>
                <a:schemeClr val="bg1"/>
              </a:solidFill>
            </a:endParaRPr>
          </a:p>
          <a:p>
            <a:endParaRPr lang="en-IN" dirty="0"/>
          </a:p>
        </p:txBody>
      </p:sp>
      <p:sp>
        <p:nvSpPr>
          <p:cNvPr id="4" name="TextBox 3">
            <a:extLst>
              <a:ext uri="{FF2B5EF4-FFF2-40B4-BE49-F238E27FC236}">
                <a16:creationId xmlns:a16="http://schemas.microsoft.com/office/drawing/2014/main" id="{C61AF369-DD8E-BE82-6989-9251B06A266A}"/>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Inter"/>
              </a:rPr>
              <a:t>8</a:t>
            </a:r>
            <a:r>
              <a:rPr lang="bo-CN" sz="4800" dirty="0">
                <a:solidFill>
                  <a:srgbClr val="121212"/>
                </a:solidFill>
                <a:latin typeface="Inter"/>
              </a:rPr>
              <a:t>ཡང་ཨབ་ར་ཧམ་གྱིས་ཞོ་དང་འོ༌མ། སྟ་གོན་བྱས་པའི་བ་ཕྲུག་གི་ཤ་བཅས་ཁྱེར་ཡོང་ནས་ཁོང་རྣམས་ཀྱི་མདུན་དུ་བཤམས༌ཤིང༌། ཁོང་རྣམས་ཀྱིས་ཀྱང་ཞལ་ཟས་བཞེས་པ༌དང༌། ཨབ་ར་ཧམ་རང་ཉིད་ནི་ལྗོན་ཤིང་གི་གྲིབ་བསིལ་འོག་ཏུ་ལངས་ནས་བསྡད༌དོ།།</a:t>
            </a:r>
            <a:endParaRPr lang="en-IN" dirty="0"/>
          </a:p>
        </p:txBody>
      </p:sp>
      <p:sp>
        <p:nvSpPr>
          <p:cNvPr id="6" name="TextBox 5">
            <a:extLst>
              <a:ext uri="{FF2B5EF4-FFF2-40B4-BE49-F238E27FC236}">
                <a16:creationId xmlns:a16="http://schemas.microsoft.com/office/drawing/2014/main" id="{194FBCDC-85B4-F51F-C011-DB392F9EA68D}"/>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highlight>
                  <a:srgbClr val="FFFFFF"/>
                </a:highlight>
                <a:latin typeface="Inter"/>
              </a:rPr>
              <a:t>8</a:t>
            </a:r>
            <a:r>
              <a:rPr lang="en-US" sz="4400" b="0" i="0" dirty="0">
                <a:solidFill>
                  <a:srgbClr val="121212"/>
                </a:solidFill>
                <a:effectLst/>
                <a:highlight>
                  <a:srgbClr val="FFFFFF"/>
                </a:highlight>
                <a:latin typeface="Inter"/>
              </a:rPr>
              <a:t>Then Abraham brought curds and milk and the calf that had been prepared, and he set them before the men and stood by them under the tree as they ate.</a:t>
            </a:r>
            <a:endParaRPr lang="en-IN" sz="4400" dirty="0"/>
          </a:p>
          <a:p>
            <a:br>
              <a:rPr lang="en-US" sz="4400" dirty="0"/>
            </a:br>
            <a:endParaRPr lang="en-IN" dirty="0"/>
          </a:p>
        </p:txBody>
      </p:sp>
    </p:spTree>
    <p:extLst>
      <p:ext uri="{BB962C8B-B14F-4D97-AF65-F5344CB8AC3E}">
        <p14:creationId xmlns:p14="http://schemas.microsoft.com/office/powerpoint/2010/main" val="3413177364"/>
      </p:ext>
    </p:extLst>
  </p:cSld>
  <p:clrMapOvr>
    <a:masterClrMapping/>
  </p:clrMapOvr>
  <mc:AlternateContent xmlns:mc="http://schemas.openxmlformats.org/markup-compatibility/2006" xmlns:p14="http://schemas.microsoft.com/office/powerpoint/2010/main">
    <mc:Choice Requires="p14">
      <p:transition spd="slow" p14:dur="2000" advTm="10117"/>
    </mc:Choice>
    <mc:Fallback xmlns="">
      <p:transition spd="slow" advTm="10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7834AB-FEBA-4206-A2C6-8BA1D753FAAE}"/>
              </a:ext>
            </a:extLst>
          </p:cNvPr>
          <p:cNvPicPr>
            <a:picLocks noChangeAspect="1"/>
          </p:cNvPicPr>
          <p:nvPr/>
        </p:nvPicPr>
        <p:blipFill>
          <a:blip r:embed="rId2"/>
          <a:stretch>
            <a:fillRect/>
          </a:stretch>
        </p:blipFill>
        <p:spPr>
          <a:xfrm>
            <a:off x="-1655380" y="0"/>
            <a:ext cx="14608479" cy="6858000"/>
          </a:xfrm>
          <a:prstGeom prst="rect">
            <a:avLst/>
          </a:prstGeom>
        </p:spPr>
      </p:pic>
      <p:sp>
        <p:nvSpPr>
          <p:cNvPr id="2" name="TextBox 1">
            <a:extLst>
              <a:ext uri="{FF2B5EF4-FFF2-40B4-BE49-F238E27FC236}">
                <a16:creationId xmlns:a16="http://schemas.microsoft.com/office/drawing/2014/main" id="{1822F618-D56D-E3D0-48E9-B369C8E9829B}"/>
              </a:ext>
            </a:extLst>
          </p:cNvPr>
          <p:cNvSpPr txBox="1"/>
          <p:nvPr/>
        </p:nvSpPr>
        <p:spPr>
          <a:xfrm>
            <a:off x="9628909" y="21590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18:8</a:t>
            </a:r>
            <a:endParaRPr lang="en-ZA" sz="3200" dirty="0">
              <a:solidFill>
                <a:schemeClr val="bg1"/>
              </a:solidFill>
            </a:endParaRPr>
          </a:p>
          <a:p>
            <a:endParaRPr lang="en-IN" dirty="0"/>
          </a:p>
        </p:txBody>
      </p:sp>
    </p:spTree>
    <p:extLst>
      <p:ext uri="{BB962C8B-B14F-4D97-AF65-F5344CB8AC3E}">
        <p14:creationId xmlns:p14="http://schemas.microsoft.com/office/powerpoint/2010/main" val="381228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F907DBD2-CCAC-424B-875F-663FA9F60A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D9C9473-A5B6-06A0-0CCB-091A1C83383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9</a:t>
            </a:r>
            <a:r>
              <a:rPr lang="bo-CN" sz="6000" dirty="0">
                <a:solidFill>
                  <a:srgbClr val="121212"/>
                </a:solidFill>
                <a:latin typeface="Inter"/>
              </a:rPr>
              <a:t>དེ་ནས་ཁོང་རྣམས་ཀྱིས་ཨབ་ར་ཧམ་ལ་འདི་སྐད༌དུ། ཁྱོད་ཀྱི་ཆུང་མ་སཱ་ར་གང་དུ་ཡོད་ཅེས་དྲིས་པ༌ན། ཨབ་ར་ཧམ་ན༌རེ། སྦྲ་གུར་ནང་དུ་ཡོད་ཅེས་ལན་བཏབ༌བོ།། </a:t>
            </a:r>
            <a:endParaRPr lang="en-IN" dirty="0"/>
          </a:p>
        </p:txBody>
      </p:sp>
      <p:sp>
        <p:nvSpPr>
          <p:cNvPr id="4" name="TextBox 3">
            <a:extLst>
              <a:ext uri="{FF2B5EF4-FFF2-40B4-BE49-F238E27FC236}">
                <a16:creationId xmlns:a16="http://schemas.microsoft.com/office/drawing/2014/main" id="{7FADEA9E-390B-705B-80B9-9E20B8173A59}"/>
              </a:ext>
            </a:extLst>
          </p:cNvPr>
          <p:cNvSpPr txBox="1"/>
          <p:nvPr/>
        </p:nvSpPr>
        <p:spPr>
          <a:xfrm>
            <a:off x="110836" y="166255"/>
            <a:ext cx="5818909" cy="6558102"/>
          </a:xfrm>
          <a:prstGeom prst="rect">
            <a:avLst/>
          </a:prstGeom>
          <a:noFill/>
        </p:spPr>
        <p:txBody>
          <a:bodyPr wrap="square" rtlCol="0">
            <a:noAutofit/>
          </a:bodyPr>
          <a:lstStyle/>
          <a:p>
            <a:pPr algn="l"/>
            <a:r>
              <a:rPr lang="en-US" sz="6000" b="0" i="0" dirty="0">
                <a:solidFill>
                  <a:srgbClr val="777A7B"/>
                </a:solidFill>
                <a:effectLst/>
                <a:highlight>
                  <a:srgbClr val="FFFFFF"/>
                </a:highlight>
                <a:latin typeface="Inter"/>
              </a:rPr>
              <a:t>9</a:t>
            </a:r>
            <a:r>
              <a:rPr lang="en-US" sz="6000" b="0" i="0" dirty="0">
                <a:solidFill>
                  <a:srgbClr val="121212"/>
                </a:solidFill>
                <a:effectLst/>
                <a:highlight>
                  <a:srgbClr val="FFFFFF"/>
                </a:highlight>
                <a:latin typeface="Inter"/>
              </a:rPr>
              <a:t>“Where is your wife Sarah?” they asked.</a:t>
            </a:r>
          </a:p>
          <a:p>
            <a:pPr algn="l"/>
            <a:r>
              <a:rPr lang="en-US" sz="6000" b="0" i="0" dirty="0">
                <a:solidFill>
                  <a:srgbClr val="121212"/>
                </a:solidFill>
                <a:effectLst/>
                <a:highlight>
                  <a:srgbClr val="FFFFFF"/>
                </a:highlight>
                <a:latin typeface="Inter"/>
              </a:rPr>
              <a:t>“There, in the tent,” he replied.</a:t>
            </a:r>
            <a:endParaRPr lang="en-US" sz="6000" b="0" i="0" dirty="0">
              <a:solidFill>
                <a:srgbClr val="121212"/>
              </a:solidFill>
              <a:effectLst/>
              <a:latin typeface="Inter"/>
            </a:endParaRPr>
          </a:p>
          <a:p>
            <a:endParaRPr lang="en-IN" dirty="0"/>
          </a:p>
        </p:txBody>
      </p:sp>
    </p:spTree>
    <p:extLst>
      <p:ext uri="{BB962C8B-B14F-4D97-AF65-F5344CB8AC3E}">
        <p14:creationId xmlns:p14="http://schemas.microsoft.com/office/powerpoint/2010/main" val="1143433357"/>
      </p:ext>
    </p:extLst>
  </p:cSld>
  <p:clrMapOvr>
    <a:masterClrMapping/>
  </p:clrMapOvr>
  <mc:AlternateContent xmlns:mc="http://schemas.openxmlformats.org/markup-compatibility/2006" xmlns:p14="http://schemas.microsoft.com/office/powerpoint/2010/main">
    <mc:Choice Requires="p14">
      <p:transition spd="slow" p14:dur="2000" advTm="8909"/>
    </mc:Choice>
    <mc:Fallback xmlns="">
      <p:transition spd="slow" advTm="8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5159AF-8DD1-49FA-9365-574ADFF755C0}"/>
              </a:ext>
            </a:extLst>
          </p:cNvPr>
          <p:cNvPicPr>
            <a:picLocks noChangeAspect="1"/>
          </p:cNvPicPr>
          <p:nvPr/>
        </p:nvPicPr>
        <p:blipFill>
          <a:blip r:embed="rId2"/>
          <a:stretch>
            <a:fillRect/>
          </a:stretch>
        </p:blipFill>
        <p:spPr>
          <a:xfrm>
            <a:off x="-696931" y="-189186"/>
            <a:ext cx="12888932" cy="7047186"/>
          </a:xfrm>
          <a:prstGeom prst="rect">
            <a:avLst/>
          </a:prstGeom>
        </p:spPr>
      </p:pic>
      <p:sp>
        <p:nvSpPr>
          <p:cNvPr id="8" name="TextBox 7">
            <a:extLst>
              <a:ext uri="{FF2B5EF4-FFF2-40B4-BE49-F238E27FC236}">
                <a16:creationId xmlns:a16="http://schemas.microsoft.com/office/drawing/2014/main" id="{FD30BFA2-0BB9-4061-B12E-326BECE89C9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18:9</a:t>
            </a:r>
            <a:endParaRPr lang="en-ZA" sz="3200" dirty="0">
              <a:solidFill>
                <a:schemeClr val="bg1"/>
              </a:solidFill>
            </a:endParaRPr>
          </a:p>
          <a:p>
            <a:endParaRPr lang="en-IN" dirty="0"/>
          </a:p>
        </p:txBody>
      </p:sp>
    </p:spTree>
    <p:extLst>
      <p:ext uri="{BB962C8B-B14F-4D97-AF65-F5344CB8AC3E}">
        <p14:creationId xmlns:p14="http://schemas.microsoft.com/office/powerpoint/2010/main" val="1615768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7B0F127-E0FB-4211-A728-32B265A3D47E}"/>
              </a:ext>
            </a:extLst>
          </p:cNvPr>
          <p:cNvGraphicFramePr>
            <a:graphicFrameLocks noGrp="1"/>
          </p:cNvGraphicFramePr>
          <p:nvPr>
            <p:extLst>
              <p:ext uri="{D42A27DB-BD31-4B8C-83A1-F6EECF244321}">
                <p14:modId xmlns:p14="http://schemas.microsoft.com/office/powerpoint/2010/main" val="391306467"/>
              </p:ext>
            </p:extLst>
          </p:nvPr>
        </p:nvGraphicFramePr>
        <p:xfrm>
          <a:off x="1289927" y="1286934"/>
          <a:ext cx="9612149" cy="4105949"/>
        </p:xfrm>
        <a:graphic>
          <a:graphicData uri="http://schemas.openxmlformats.org/drawingml/2006/table">
            <a:tbl>
              <a:tblPr firstRow="1" firstCol="1" bandRow="1">
                <a:tableStyleId>{3B4B98B0-60AC-42C2-AFA5-B58CD77FA1E5}</a:tableStyleId>
              </a:tblPr>
              <a:tblGrid>
                <a:gridCol w="4121125">
                  <a:extLst>
                    <a:ext uri="{9D8B030D-6E8A-4147-A177-3AD203B41FA5}">
                      <a16:colId xmlns:a16="http://schemas.microsoft.com/office/drawing/2014/main" val="588845603"/>
                    </a:ext>
                  </a:extLst>
                </a:gridCol>
                <a:gridCol w="5491024">
                  <a:extLst>
                    <a:ext uri="{9D8B030D-6E8A-4147-A177-3AD203B41FA5}">
                      <a16:colId xmlns:a16="http://schemas.microsoft.com/office/drawing/2014/main" val="1629867588"/>
                    </a:ext>
                  </a:extLst>
                </a:gridCol>
              </a:tblGrid>
              <a:tr h="4105949">
                <a:tc>
                  <a:txBody>
                    <a:bodyPr/>
                    <a:lstStyle/>
                    <a:p>
                      <a:pPr>
                        <a:lnSpc>
                          <a:spcPct val="115000"/>
                        </a:lnSpc>
                        <a:spcAft>
                          <a:spcPts val="1000"/>
                        </a:spcAft>
                      </a:pPr>
                      <a:endParaRPr lang="en-ZA" sz="2400" dirty="0">
                        <a:effectLst/>
                        <a:latin typeface="Calibri" panose="020F0502020204030204" pitchFamily="34" charset="0"/>
                        <a:ea typeface="Calibri" panose="020F0502020204030204" pitchFamily="34" charset="0"/>
                        <a:cs typeface="Microsoft Himalaya" panose="01010100010101010101" pitchFamily="2" charset="0"/>
                      </a:endParaRPr>
                    </a:p>
                  </a:txBody>
                  <a:tcPr marL="98731" marR="98731" marT="0" marB="0"/>
                </a:tc>
                <a:tc>
                  <a:txBody>
                    <a:bodyPr/>
                    <a:lstStyle/>
                    <a:p>
                      <a:pPr indent="152400">
                        <a:lnSpc>
                          <a:spcPts val="2400"/>
                        </a:lnSpc>
                        <a:spcAft>
                          <a:spcPts val="1000"/>
                        </a:spcAft>
                      </a:pPr>
                      <a:endParaRPr lang="en-ZA" sz="2400" dirty="0">
                        <a:effectLst/>
                        <a:latin typeface="Calibri" panose="020F0502020204030204" pitchFamily="34" charset="0"/>
                        <a:ea typeface="Calibri" panose="020F0502020204030204" pitchFamily="34" charset="0"/>
                        <a:cs typeface="Microsoft Himalaya" panose="01010100010101010101" pitchFamily="2" charset="0"/>
                      </a:endParaRPr>
                    </a:p>
                  </a:txBody>
                  <a:tcPr marL="98731" marR="98731" marT="0" marB="0"/>
                </a:tc>
                <a:extLst>
                  <a:ext uri="{0D108BD9-81ED-4DB2-BD59-A6C34878D82A}">
                    <a16:rowId xmlns:a16="http://schemas.microsoft.com/office/drawing/2014/main" val="872060597"/>
                  </a:ext>
                </a:extLst>
              </a:tr>
            </a:tbl>
          </a:graphicData>
        </a:graphic>
      </p:graphicFrame>
      <p:pic>
        <p:nvPicPr>
          <p:cNvPr id="16" name="Audio 15">
            <a:hlinkClick r:id="" action="ppaction://media"/>
            <a:extLst>
              <a:ext uri="{FF2B5EF4-FFF2-40B4-BE49-F238E27FC236}">
                <a16:creationId xmlns:a16="http://schemas.microsoft.com/office/drawing/2014/main" id="{AADC1B9D-7C1D-4960-A944-826B6DC726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59ACAABF-6C86-BE74-3A76-276F5A78FDB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Inter"/>
              </a:rPr>
              <a:t>10</a:t>
            </a:r>
            <a:r>
              <a:rPr lang="bo-CN" sz="5400" dirty="0">
                <a:solidFill>
                  <a:srgbClr val="121212"/>
                </a:solidFill>
                <a:latin typeface="Inter"/>
              </a:rPr>
              <a:t>དེ་ནས་ཁོང་རྣམས་ལས་གཅིག་ན༌རེ། སང་ལོའི་དུས་འདི༌ལ། ང་རང་ཕྱིར་ཁྱོད་ཀྱི་ཡུལ་འདིར་འོང་ངེས༌ཤིང༌། ཁྱོད་ཀྱི་ཆུང་མ་སཱ་ར་ལ་བུ་ཞིག་སྐྱེ་བར་འགྱུར་ཞེས་གསུངས་པ༌དང༌། སཱ་རས་ཀྱང་མི་དེའི་ལྟག་རྒྱབ་ཀྱི་སྦྲ་གུར་མདུན་ནས་གཏམ་དེར་ཉན་བཞིན༌བསྡད། </a:t>
            </a:r>
            <a:endParaRPr lang="en-IN" dirty="0"/>
          </a:p>
        </p:txBody>
      </p:sp>
      <p:sp>
        <p:nvSpPr>
          <p:cNvPr id="5" name="TextBox 4">
            <a:extLst>
              <a:ext uri="{FF2B5EF4-FFF2-40B4-BE49-F238E27FC236}">
                <a16:creationId xmlns:a16="http://schemas.microsoft.com/office/drawing/2014/main" id="{FB13445B-D195-B29A-FC01-2D3718FDC111}"/>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4400" b="0" i="0" dirty="0">
                <a:solidFill>
                  <a:srgbClr val="777A7B"/>
                </a:solidFill>
                <a:effectLst/>
                <a:highlight>
                  <a:srgbClr val="FFFFFF"/>
                </a:highlight>
                <a:latin typeface="Inter"/>
              </a:rPr>
              <a:t>10</a:t>
            </a:r>
            <a:r>
              <a:rPr lang="en-US" sz="4400" b="0" i="0" dirty="0">
                <a:solidFill>
                  <a:srgbClr val="121212"/>
                </a:solidFill>
                <a:effectLst/>
                <a:highlight>
                  <a:srgbClr val="FFFFFF"/>
                </a:highlight>
                <a:latin typeface="Inter"/>
              </a:rPr>
              <a:t>Then 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 said, “I will surely return to you at this time next year, and your wife Sarah will have a son!”</a:t>
            </a:r>
          </a:p>
          <a:p>
            <a:pPr algn="l"/>
            <a:r>
              <a:rPr lang="en-US" sz="4400" b="0" i="0" dirty="0">
                <a:solidFill>
                  <a:srgbClr val="121212"/>
                </a:solidFill>
                <a:effectLst/>
                <a:highlight>
                  <a:srgbClr val="FFFFFF"/>
                </a:highlight>
                <a:latin typeface="Inter"/>
              </a:rPr>
              <a:t>Now Sarah was behind him, listening at the entrance to the tent.</a:t>
            </a:r>
          </a:p>
        </p:txBody>
      </p:sp>
    </p:spTree>
    <p:extLst>
      <p:ext uri="{BB962C8B-B14F-4D97-AF65-F5344CB8AC3E}">
        <p14:creationId xmlns:p14="http://schemas.microsoft.com/office/powerpoint/2010/main" val="3306446189"/>
      </p:ext>
    </p:extLst>
  </p:cSld>
  <p:clrMapOvr>
    <a:masterClrMapping/>
  </p:clrMapOvr>
  <mc:AlternateContent xmlns:mc="http://schemas.openxmlformats.org/markup-compatibility/2006" xmlns:p14="http://schemas.microsoft.com/office/powerpoint/2010/main">
    <mc:Choice Requires="p14">
      <p:transition spd="slow" p14:dur="2000" advTm="14896"/>
    </mc:Choice>
    <mc:Fallback xmlns="">
      <p:transition spd="slow" advTm="14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EADA6-46A2-40EC-89DE-101CD6FE7A9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6B458F3-857B-827F-CC11-DE99CE66B3E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341C150-1BCB-4ECC-A701-A6F2B7FD8E23}"/>
              </a:ext>
            </a:extLst>
          </p:cNvPr>
          <p:cNvPicPr>
            <a:picLocks noChangeAspect="1"/>
          </p:cNvPicPr>
          <p:nvPr/>
        </p:nvPicPr>
        <p:blipFill>
          <a:blip r:embed="rId2"/>
          <a:stretch>
            <a:fillRect/>
          </a:stretch>
        </p:blipFill>
        <p:spPr>
          <a:xfrm>
            <a:off x="-1" y="0"/>
            <a:ext cx="12369699" cy="6858000"/>
          </a:xfrm>
          <a:prstGeom prst="rect">
            <a:avLst/>
          </a:prstGeom>
        </p:spPr>
      </p:pic>
      <p:sp>
        <p:nvSpPr>
          <p:cNvPr id="6" name="TextBox 5">
            <a:extLst>
              <a:ext uri="{FF2B5EF4-FFF2-40B4-BE49-F238E27FC236}">
                <a16:creationId xmlns:a16="http://schemas.microsoft.com/office/drawing/2014/main" id="{56959F1D-5856-4961-AFA7-2FA442232520}"/>
              </a:ext>
            </a:extLst>
          </p:cNvPr>
          <p:cNvSpPr txBox="1"/>
          <p:nvPr/>
        </p:nvSpPr>
        <p:spPr>
          <a:xfrm>
            <a:off x="4951687" y="251966"/>
            <a:ext cx="6187964" cy="1323439"/>
          </a:xfrm>
          <a:prstGeom prst="rect">
            <a:avLst/>
          </a:prstGeom>
          <a:noFill/>
        </p:spPr>
        <p:txBody>
          <a:bodyPr wrap="square">
            <a:spAutoFit/>
          </a:bodyPr>
          <a:lstStyle/>
          <a:p>
            <a:r>
              <a:rPr lang="bo-CN" sz="4000" b="1" i="0" dirty="0">
                <a:solidFill>
                  <a:schemeClr val="bg1"/>
                </a:solidFill>
                <a:effectLst/>
                <a:latin typeface="Arial" panose="020B0604020202020204" pitchFamily="34" charset="0"/>
              </a:rPr>
              <a:t>ཨབ་ར་ཧམ་ལ་བུ་ཞིག་གནང་རྒྱུའི་མནའ་སྐལ་གནང་བ།</a:t>
            </a:r>
            <a:endParaRPr lang="en-ZA" sz="4000" b="1" cap="all" dirty="0">
              <a:solidFill>
                <a:schemeClr val="bg1"/>
              </a:solidFill>
              <a:latin typeface="Microsoft Himalaya "/>
              <a:cs typeface="+mj-cs"/>
            </a:endParaRPr>
          </a:p>
          <a:p>
            <a:r>
              <a:rPr lang="bo-CN" sz="4000" b="1" cap="all" dirty="0">
                <a:solidFill>
                  <a:schemeClr val="bg1"/>
                </a:solidFill>
                <a:latin typeface="Microsoft Himalaya "/>
                <a:cs typeface="+mj-cs"/>
              </a:rPr>
              <a:t>བཀོད་པ</a:t>
            </a:r>
            <a:r>
              <a:rPr lang="en-ZA" sz="4000" b="1" cap="all" dirty="0">
                <a:solidFill>
                  <a:schemeClr val="bg1"/>
                </a:solidFill>
                <a:latin typeface="Microsoft Himalaya "/>
                <a:cs typeface="+mj-cs"/>
              </a:rPr>
              <a:t> </a:t>
            </a:r>
            <a:r>
              <a:rPr lang="en-ZA" sz="3200" b="1" cap="all" dirty="0">
                <a:solidFill>
                  <a:schemeClr val="bg1"/>
                </a:solidFill>
                <a:latin typeface="Microsoft Himalaya "/>
                <a:cs typeface="+mj-cs"/>
              </a:rPr>
              <a:t>18:1-19</a:t>
            </a:r>
            <a:r>
              <a:rPr lang="en-ZA" sz="2800" b="1" cap="all" dirty="0">
                <a:solidFill>
                  <a:schemeClr val="bg1"/>
                </a:solidFill>
                <a:latin typeface="Microsoft Himalaya "/>
                <a:cs typeface="+mj-cs"/>
              </a:rPr>
              <a:t> </a:t>
            </a:r>
            <a:endParaRPr lang="en-ZA" sz="2800" dirty="0">
              <a:solidFill>
                <a:schemeClr val="bg1"/>
              </a:solidFill>
            </a:endParaRPr>
          </a:p>
        </p:txBody>
      </p:sp>
    </p:spTree>
    <p:extLst>
      <p:ext uri="{BB962C8B-B14F-4D97-AF65-F5344CB8AC3E}">
        <p14:creationId xmlns:p14="http://schemas.microsoft.com/office/powerpoint/2010/main" val="688705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BEB1C2-68DC-4EC6-9965-27B17235E87E}"/>
              </a:ext>
            </a:extLst>
          </p:cNvPr>
          <p:cNvPicPr>
            <a:picLocks noChangeAspect="1"/>
          </p:cNvPicPr>
          <p:nvPr/>
        </p:nvPicPr>
        <p:blipFill>
          <a:blip r:embed="rId2"/>
          <a:stretch>
            <a:fillRect/>
          </a:stretch>
        </p:blipFill>
        <p:spPr>
          <a:xfrm>
            <a:off x="0" y="-76200"/>
            <a:ext cx="12490315" cy="6858000"/>
          </a:xfrm>
          <a:prstGeom prst="rect">
            <a:avLst/>
          </a:prstGeom>
        </p:spPr>
      </p:pic>
      <p:sp>
        <p:nvSpPr>
          <p:cNvPr id="10" name="TextBox 9">
            <a:extLst>
              <a:ext uri="{FF2B5EF4-FFF2-40B4-BE49-F238E27FC236}">
                <a16:creationId xmlns:a16="http://schemas.microsoft.com/office/drawing/2014/main" id="{250B4620-B449-43C3-9979-E4764358744F}"/>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18:10</a:t>
            </a:r>
            <a:endParaRPr lang="en-ZA" sz="3200" dirty="0">
              <a:solidFill>
                <a:schemeClr val="bg1"/>
              </a:solidFill>
            </a:endParaRPr>
          </a:p>
          <a:p>
            <a:endParaRPr lang="en-IN" dirty="0"/>
          </a:p>
        </p:txBody>
      </p:sp>
    </p:spTree>
    <p:extLst>
      <p:ext uri="{BB962C8B-B14F-4D97-AF65-F5344CB8AC3E}">
        <p14:creationId xmlns:p14="http://schemas.microsoft.com/office/powerpoint/2010/main" val="1641679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B329991A-6D6B-4472-8FCA-990DD57F7C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98AE694-AFA4-E8EA-3849-6BA6C1462E3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Inter"/>
              </a:rPr>
              <a:t>11</a:t>
            </a:r>
            <a:r>
              <a:rPr lang="bo-CN" sz="7200" dirty="0">
                <a:solidFill>
                  <a:srgbClr val="121212"/>
                </a:solidFill>
                <a:latin typeface="Inter"/>
              </a:rPr>
              <a:t>སྐབས་དེར་ཨབ་ར་ཧམ་དང་སཱ་ར་གཉིས་དགུང་ལོ་མཐོ༌ཞིང༌། སཱ་རའི་ཟླ་མཚན་ཡང་ཆད་ཟིན༌ཏོ།།</a:t>
            </a:r>
            <a:endParaRPr lang="en-IN" dirty="0"/>
          </a:p>
        </p:txBody>
      </p:sp>
      <p:sp>
        <p:nvSpPr>
          <p:cNvPr id="5" name="TextBox 4">
            <a:extLst>
              <a:ext uri="{FF2B5EF4-FFF2-40B4-BE49-F238E27FC236}">
                <a16:creationId xmlns:a16="http://schemas.microsoft.com/office/drawing/2014/main" id="{F3F129C4-B5D5-D42C-CDF7-E24E42DEAE7E}"/>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5400" b="0" i="0" dirty="0">
                <a:solidFill>
                  <a:srgbClr val="777A7B"/>
                </a:solidFill>
                <a:effectLst/>
                <a:highlight>
                  <a:srgbClr val="FFFFFF"/>
                </a:highlight>
                <a:latin typeface="Inter"/>
              </a:rPr>
              <a:t>11</a:t>
            </a:r>
            <a:r>
              <a:rPr lang="en-US" sz="5400" b="0" i="0" dirty="0">
                <a:solidFill>
                  <a:srgbClr val="121212"/>
                </a:solidFill>
                <a:effectLst/>
                <a:highlight>
                  <a:srgbClr val="FFFFFF"/>
                </a:highlight>
                <a:latin typeface="Inter"/>
              </a:rPr>
              <a:t>And Abraham and Sarah were already old and well along in years; Sarah had passed the age of childbearing.</a:t>
            </a:r>
            <a:endParaRPr lang="en-IN" dirty="0"/>
          </a:p>
        </p:txBody>
      </p:sp>
    </p:spTree>
    <p:extLst>
      <p:ext uri="{BB962C8B-B14F-4D97-AF65-F5344CB8AC3E}">
        <p14:creationId xmlns:p14="http://schemas.microsoft.com/office/powerpoint/2010/main" val="3103849281"/>
      </p:ext>
    </p:extLst>
  </p:cSld>
  <p:clrMapOvr>
    <a:masterClrMapping/>
  </p:clrMapOvr>
  <mc:AlternateContent xmlns:mc="http://schemas.openxmlformats.org/markup-compatibility/2006" xmlns:p14="http://schemas.microsoft.com/office/powerpoint/2010/main">
    <mc:Choice Requires="p14">
      <p:transition spd="slow" p14:dur="2000" advTm="8253"/>
    </mc:Choice>
    <mc:Fallback xmlns="">
      <p:transition spd="slow" advTm="8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18DBF3-972A-46BF-9FC5-CB3818133F9F}"/>
              </a:ext>
            </a:extLst>
          </p:cNvPr>
          <p:cNvPicPr>
            <a:picLocks noChangeAspect="1"/>
          </p:cNvPicPr>
          <p:nvPr/>
        </p:nvPicPr>
        <p:blipFill>
          <a:blip r:embed="rId2"/>
          <a:stretch>
            <a:fillRect/>
          </a:stretch>
        </p:blipFill>
        <p:spPr>
          <a:xfrm>
            <a:off x="-1324303" y="0"/>
            <a:ext cx="13951744" cy="6858000"/>
          </a:xfrm>
          <a:prstGeom prst="rect">
            <a:avLst/>
          </a:prstGeom>
        </p:spPr>
      </p:pic>
      <p:sp>
        <p:nvSpPr>
          <p:cNvPr id="6" name="TextBox 5">
            <a:extLst>
              <a:ext uri="{FF2B5EF4-FFF2-40B4-BE49-F238E27FC236}">
                <a16:creationId xmlns:a16="http://schemas.microsoft.com/office/drawing/2014/main" id="{97ED9D7B-9C8B-4BF0-8BE2-1B456037C146}"/>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18:11</a:t>
            </a:r>
            <a:endParaRPr lang="en-ZA" sz="3200" dirty="0">
              <a:solidFill>
                <a:schemeClr val="bg1"/>
              </a:solidFill>
            </a:endParaRPr>
          </a:p>
          <a:p>
            <a:endParaRPr lang="en-IN" dirty="0"/>
          </a:p>
        </p:txBody>
      </p:sp>
    </p:spTree>
    <p:extLst>
      <p:ext uri="{BB962C8B-B14F-4D97-AF65-F5344CB8AC3E}">
        <p14:creationId xmlns:p14="http://schemas.microsoft.com/office/powerpoint/2010/main" val="3392228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7BD12DFA-7285-4728-8AF2-1A2A190DCF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C7E1DDC-0DDC-93BA-25DE-9DBADAE45A1F}"/>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12</a:t>
            </a:r>
            <a:r>
              <a:rPr lang="bo-CN" sz="6000" dirty="0">
                <a:solidFill>
                  <a:srgbClr val="121212"/>
                </a:solidFill>
                <a:latin typeface="Inter"/>
              </a:rPr>
              <a:t>སཱ་རའི་སེམས་སུ་ཁོང་དགོད་ཅིག་བྱས༌ཏེ། བདག་ནི་རྒས་ཤིང་ཉམས་པ་དང་ངའི་བདག་པོའང་རྒས་ཟིན༌པས། དོན་ལེགས་པོ་འདི་ལྟ་བུ་འབྱུང་སྲིད་དམ་སྙམ༌མོ།།</a:t>
            </a:r>
            <a:endParaRPr lang="en-IN" dirty="0"/>
          </a:p>
        </p:txBody>
      </p:sp>
      <p:sp>
        <p:nvSpPr>
          <p:cNvPr id="3" name="TextBox 2">
            <a:extLst>
              <a:ext uri="{FF2B5EF4-FFF2-40B4-BE49-F238E27FC236}">
                <a16:creationId xmlns:a16="http://schemas.microsoft.com/office/drawing/2014/main" id="{E2390FA6-13D9-7C2B-4867-5B79AC63F341}"/>
              </a:ext>
            </a:extLst>
          </p:cNvPr>
          <p:cNvSpPr txBox="1"/>
          <p:nvPr/>
        </p:nvSpPr>
        <p:spPr>
          <a:xfrm>
            <a:off x="110836" y="166255"/>
            <a:ext cx="5818909" cy="6558102"/>
          </a:xfrm>
          <a:prstGeom prst="rect">
            <a:avLst/>
          </a:prstGeom>
          <a:noFill/>
        </p:spPr>
        <p:txBody>
          <a:bodyPr wrap="square" rtlCol="0">
            <a:noAutofit/>
          </a:bodyPr>
          <a:lstStyle/>
          <a:p>
            <a:r>
              <a:rPr lang="en-US" sz="5400" b="0" i="0" dirty="0">
                <a:solidFill>
                  <a:srgbClr val="777A7B"/>
                </a:solidFill>
                <a:effectLst/>
                <a:highlight>
                  <a:srgbClr val="FFFFFF"/>
                </a:highlight>
                <a:latin typeface="Inter"/>
              </a:rPr>
              <a:t>12</a:t>
            </a:r>
            <a:r>
              <a:rPr lang="en-US" sz="5400" b="0" i="0" dirty="0">
                <a:solidFill>
                  <a:srgbClr val="121212"/>
                </a:solidFill>
                <a:effectLst/>
                <a:highlight>
                  <a:srgbClr val="FFFFFF"/>
                </a:highlight>
                <a:latin typeface="Inter"/>
              </a:rPr>
              <a:t>So she laughed to herself, saying, “After I am worn out and my master is old, will I now have this pleasure?”</a:t>
            </a:r>
            <a:endParaRPr lang="en-IN" sz="5400" dirty="0"/>
          </a:p>
        </p:txBody>
      </p:sp>
    </p:spTree>
    <p:extLst>
      <p:ext uri="{BB962C8B-B14F-4D97-AF65-F5344CB8AC3E}">
        <p14:creationId xmlns:p14="http://schemas.microsoft.com/office/powerpoint/2010/main" val="641883028"/>
      </p:ext>
    </p:extLst>
  </p:cSld>
  <p:clrMapOvr>
    <a:masterClrMapping/>
  </p:clrMapOvr>
  <mc:AlternateContent xmlns:mc="http://schemas.openxmlformats.org/markup-compatibility/2006" xmlns:p14="http://schemas.microsoft.com/office/powerpoint/2010/main">
    <mc:Choice Requires="p14">
      <p:transition spd="slow" p14:dur="2000" advTm="10717"/>
    </mc:Choice>
    <mc:Fallback xmlns="">
      <p:transition spd="slow" advTm="10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E507EA-C94F-4472-BB99-30010F705830}"/>
              </a:ext>
            </a:extLst>
          </p:cNvPr>
          <p:cNvPicPr>
            <a:picLocks noChangeAspect="1"/>
          </p:cNvPicPr>
          <p:nvPr/>
        </p:nvPicPr>
        <p:blipFill>
          <a:blip r:embed="rId2"/>
          <a:stretch>
            <a:fillRect/>
          </a:stretch>
        </p:blipFill>
        <p:spPr>
          <a:xfrm>
            <a:off x="0" y="0"/>
            <a:ext cx="12966492" cy="6858000"/>
          </a:xfrm>
          <a:prstGeom prst="rect">
            <a:avLst/>
          </a:prstGeom>
        </p:spPr>
      </p:pic>
      <p:sp>
        <p:nvSpPr>
          <p:cNvPr id="14" name="TextBox 13">
            <a:extLst>
              <a:ext uri="{FF2B5EF4-FFF2-40B4-BE49-F238E27FC236}">
                <a16:creationId xmlns:a16="http://schemas.microsoft.com/office/drawing/2014/main" id="{52BAC163-C6A9-4667-B858-1EFEB32024E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18:12</a:t>
            </a:r>
            <a:endParaRPr lang="en-ZA" sz="3200" dirty="0">
              <a:solidFill>
                <a:schemeClr val="bg1"/>
              </a:solidFill>
            </a:endParaRPr>
          </a:p>
          <a:p>
            <a:endParaRPr lang="en-IN" dirty="0"/>
          </a:p>
        </p:txBody>
      </p:sp>
    </p:spTree>
    <p:extLst>
      <p:ext uri="{BB962C8B-B14F-4D97-AF65-F5344CB8AC3E}">
        <p14:creationId xmlns:p14="http://schemas.microsoft.com/office/powerpoint/2010/main" val="39517551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Audio 2">
            <a:hlinkClick r:id="" action="ppaction://media"/>
            <a:extLst>
              <a:ext uri="{FF2B5EF4-FFF2-40B4-BE49-F238E27FC236}">
                <a16:creationId xmlns:a16="http://schemas.microsoft.com/office/drawing/2014/main" id="{FCF66237-8CF3-4160-885A-2E7F313D1F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C75D83D-24CA-8C3B-7060-B1F0FA9D13C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Inter"/>
              </a:rPr>
              <a:t>13</a:t>
            </a:r>
            <a:r>
              <a:rPr lang="bo-CN" sz="6600" dirty="0">
                <a:solidFill>
                  <a:srgbClr val="121212"/>
                </a:solidFill>
                <a:latin typeface="Inter"/>
              </a:rPr>
              <a:t>དེ་ནས་དཀོན་མཆོག་ཡ་ཝཱེས་ཨབ་ར་ཧམ་ལ་འདི་སྐད༌དུ། སཱ་རས་ཅིའི་ཕྱིར་ཁོང་དགོད་བྱས༌ཏེ། བདག་ནི་རྒས་འཁོགས་རྒན་མོར་གྱུར་པ་ལ་བུ་སྐྱེ་ནུས་སམ་ཞེས༌སྨྲའམ། </a:t>
            </a:r>
            <a:endParaRPr lang="en-IN" dirty="0"/>
          </a:p>
        </p:txBody>
      </p:sp>
      <p:sp>
        <p:nvSpPr>
          <p:cNvPr id="3" name="TextBox 2">
            <a:extLst>
              <a:ext uri="{FF2B5EF4-FFF2-40B4-BE49-F238E27FC236}">
                <a16:creationId xmlns:a16="http://schemas.microsoft.com/office/drawing/2014/main" id="{23147660-24F5-D587-7A2C-F8F3115462BA}"/>
              </a:ext>
            </a:extLst>
          </p:cNvPr>
          <p:cNvSpPr txBox="1"/>
          <p:nvPr/>
        </p:nvSpPr>
        <p:spPr>
          <a:xfrm>
            <a:off x="110836" y="166255"/>
            <a:ext cx="5818909" cy="6558102"/>
          </a:xfrm>
          <a:prstGeom prst="rect">
            <a:avLst/>
          </a:prstGeom>
          <a:noFill/>
        </p:spPr>
        <p:txBody>
          <a:bodyPr wrap="square" rtlCol="0">
            <a:noAutofit/>
          </a:bodyPr>
          <a:lstStyle/>
          <a:p>
            <a:r>
              <a:rPr lang="en-US" sz="5400" b="0" i="0" dirty="0">
                <a:solidFill>
                  <a:srgbClr val="777A7B"/>
                </a:solidFill>
                <a:effectLst/>
                <a:highlight>
                  <a:srgbClr val="FFFFFF"/>
                </a:highlight>
                <a:latin typeface="Inter"/>
              </a:rPr>
              <a:t>13</a:t>
            </a:r>
            <a:r>
              <a:rPr lang="en-US" sz="5400" b="0" i="0" dirty="0">
                <a:solidFill>
                  <a:srgbClr val="121212"/>
                </a:solidFill>
                <a:effectLst/>
                <a:highlight>
                  <a:srgbClr val="FFFFFF"/>
                </a:highlight>
                <a:latin typeface="Inter"/>
              </a:rPr>
              <a:t>And the </a:t>
            </a:r>
            <a:r>
              <a:rPr lang="en-US" sz="5400" b="0" i="0" cap="small" dirty="0">
                <a:solidFill>
                  <a:srgbClr val="121212"/>
                </a:solidFill>
                <a:effectLst/>
                <a:highlight>
                  <a:srgbClr val="FFFFFF"/>
                </a:highlight>
                <a:latin typeface="Inter"/>
              </a:rPr>
              <a:t>Lord</a:t>
            </a:r>
            <a:r>
              <a:rPr lang="en-US" sz="5400" b="0" i="0" dirty="0">
                <a:solidFill>
                  <a:srgbClr val="121212"/>
                </a:solidFill>
                <a:effectLst/>
                <a:highlight>
                  <a:srgbClr val="FFFFFF"/>
                </a:highlight>
                <a:latin typeface="Inter"/>
              </a:rPr>
              <a:t> asked Abraham, “Why did Sarah laugh and say, ‘Can I really bear a child when I am old?’</a:t>
            </a:r>
            <a:endParaRPr lang="en-IN" sz="5400" dirty="0"/>
          </a:p>
        </p:txBody>
      </p:sp>
    </p:spTree>
    <p:extLst>
      <p:ext uri="{BB962C8B-B14F-4D97-AF65-F5344CB8AC3E}">
        <p14:creationId xmlns:p14="http://schemas.microsoft.com/office/powerpoint/2010/main" val="2496581109"/>
      </p:ext>
    </p:extLst>
  </p:cSld>
  <p:clrMapOvr>
    <a:masterClrMapping/>
  </p:clrMapOvr>
  <mc:AlternateContent xmlns:mc="http://schemas.openxmlformats.org/markup-compatibility/2006" xmlns:p14="http://schemas.microsoft.com/office/powerpoint/2010/main">
    <mc:Choice Requires="p14">
      <p:transition spd="slow" p14:dur="2000" advTm="12757"/>
    </mc:Choice>
    <mc:Fallback xmlns="">
      <p:transition spd="slow" advTm="12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75A048-99F1-4A17-9524-40B44ACF1720}"/>
              </a:ext>
            </a:extLst>
          </p:cNvPr>
          <p:cNvPicPr>
            <a:picLocks noChangeAspect="1"/>
          </p:cNvPicPr>
          <p:nvPr/>
        </p:nvPicPr>
        <p:blipFill>
          <a:blip r:embed="rId2"/>
          <a:stretch>
            <a:fill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F1B5505C-1527-496F-BD7F-1CCF3C910E11}"/>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18:13</a:t>
            </a:r>
            <a:endParaRPr lang="en-ZA" sz="3200" dirty="0">
              <a:solidFill>
                <a:schemeClr val="bg1"/>
              </a:solidFill>
            </a:endParaRPr>
          </a:p>
          <a:p>
            <a:endParaRPr lang="en-IN" dirty="0"/>
          </a:p>
        </p:txBody>
      </p:sp>
    </p:spTree>
    <p:extLst>
      <p:ext uri="{BB962C8B-B14F-4D97-AF65-F5344CB8AC3E}">
        <p14:creationId xmlns:p14="http://schemas.microsoft.com/office/powerpoint/2010/main" val="17110285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CD96EC28-E0B4-409F-9FD7-5F8A884DB6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8611267-BE03-CA21-C4A9-A4663020163B}"/>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14</a:t>
            </a:r>
            <a:r>
              <a:rPr lang="bo-CN" sz="6000" dirty="0">
                <a:solidFill>
                  <a:srgbClr val="121212"/>
                </a:solidFill>
                <a:latin typeface="Inter"/>
              </a:rPr>
              <a:t>དཀོན་མཆོག་ཡ་ཝཱེ་ལ་བསྒྲུབ་མི་ནུས་པའི་བྱ་བ་ཡོད་སྲིད༌དམ། སང་ལོའི་དུས་འདིར་སླེབས་ཚེ། བདག་ནི་ཁྱོད་ཀྱི་ཡུལ་འདིར་འོང་ངེས༌ཤིང༌། སཱ་ར་ལའང་བུ་ཞིག་སྐྱེ་ངེས་ཡིན་ཞེས་གསུངས༌སོ།།</a:t>
            </a:r>
            <a:endParaRPr lang="en-IN" dirty="0"/>
          </a:p>
        </p:txBody>
      </p:sp>
      <p:sp>
        <p:nvSpPr>
          <p:cNvPr id="3" name="TextBox 2">
            <a:extLst>
              <a:ext uri="{FF2B5EF4-FFF2-40B4-BE49-F238E27FC236}">
                <a16:creationId xmlns:a16="http://schemas.microsoft.com/office/drawing/2014/main" id="{289B10C3-17E7-DF1D-B155-A082313F69EB}"/>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5400" b="0" i="0" dirty="0">
                <a:solidFill>
                  <a:srgbClr val="777A7B"/>
                </a:solidFill>
                <a:effectLst/>
                <a:highlight>
                  <a:srgbClr val="FFFFFF"/>
                </a:highlight>
                <a:latin typeface="Inter"/>
              </a:rPr>
              <a:t>14</a:t>
            </a:r>
            <a:r>
              <a:rPr lang="en-US" sz="5400" b="0" i="0" dirty="0">
                <a:solidFill>
                  <a:srgbClr val="121212"/>
                </a:solidFill>
                <a:effectLst/>
                <a:highlight>
                  <a:srgbClr val="FFFFFF"/>
                </a:highlight>
                <a:latin typeface="Inter"/>
              </a:rPr>
              <a:t>Is anything too difficult for the </a:t>
            </a:r>
            <a:r>
              <a:rPr lang="en-US" sz="5400" b="0" i="0" cap="small" dirty="0">
                <a:solidFill>
                  <a:srgbClr val="121212"/>
                </a:solidFill>
                <a:effectLst/>
                <a:highlight>
                  <a:srgbClr val="FFFFFF"/>
                </a:highlight>
                <a:latin typeface="Inter"/>
              </a:rPr>
              <a:t>Lord</a:t>
            </a:r>
            <a:r>
              <a:rPr lang="en-US" sz="5400" b="0" i="0" dirty="0">
                <a:solidFill>
                  <a:srgbClr val="121212"/>
                </a:solidFill>
                <a:effectLst/>
                <a:highlight>
                  <a:srgbClr val="FFFFFF"/>
                </a:highlight>
                <a:latin typeface="Inter"/>
              </a:rPr>
              <a:t>? At the appointed time I will return to you—in about a year—and Sarah will have a son.”</a:t>
            </a:r>
          </a:p>
          <a:p>
            <a:br>
              <a:rPr lang="en-US" sz="5400" dirty="0"/>
            </a:br>
            <a:endParaRPr lang="en-IN" dirty="0"/>
          </a:p>
        </p:txBody>
      </p:sp>
    </p:spTree>
    <p:extLst>
      <p:ext uri="{BB962C8B-B14F-4D97-AF65-F5344CB8AC3E}">
        <p14:creationId xmlns:p14="http://schemas.microsoft.com/office/powerpoint/2010/main" val="3832850491"/>
      </p:ext>
    </p:extLst>
  </p:cSld>
  <p:clrMapOvr>
    <a:masterClrMapping/>
  </p:clrMapOvr>
  <mc:AlternateContent xmlns:mc="http://schemas.openxmlformats.org/markup-compatibility/2006" xmlns:p14="http://schemas.microsoft.com/office/powerpoint/2010/main">
    <mc:Choice Requires="p14">
      <p:transition spd="slow" p14:dur="2000" advTm="14031"/>
    </mc:Choice>
    <mc:Fallback xmlns="">
      <p:transition spd="slow" advTm="14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1C11B-2898-4E0B-A9DA-9E6FF24FE0B4}"/>
              </a:ext>
            </a:extLst>
          </p:cNvPr>
          <p:cNvPicPr>
            <a:picLocks noChangeAspect="1"/>
          </p:cNvPicPr>
          <p:nvPr/>
        </p:nvPicPr>
        <p:blipFill>
          <a:blip r:embed="rId2"/>
          <a:stretch>
            <a:fillRect/>
          </a:stretch>
        </p:blipFill>
        <p:spPr>
          <a:xfrm>
            <a:off x="-393505" y="-47151"/>
            <a:ext cx="12585505" cy="6905151"/>
          </a:xfrm>
          <a:prstGeom prst="rect">
            <a:avLst/>
          </a:prstGeom>
        </p:spPr>
      </p:pic>
      <p:sp>
        <p:nvSpPr>
          <p:cNvPr id="14" name="TextBox 13">
            <a:extLst>
              <a:ext uri="{FF2B5EF4-FFF2-40B4-BE49-F238E27FC236}">
                <a16:creationId xmlns:a16="http://schemas.microsoft.com/office/drawing/2014/main" id="{6EB3DF04-CDF1-4E54-9A20-E98CD63D7578}"/>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18:14</a:t>
            </a:r>
            <a:endParaRPr lang="en-ZA" sz="3200" dirty="0">
              <a:solidFill>
                <a:schemeClr val="bg1"/>
              </a:solidFill>
            </a:endParaRPr>
          </a:p>
          <a:p>
            <a:endParaRPr lang="en-IN" dirty="0"/>
          </a:p>
        </p:txBody>
      </p:sp>
    </p:spTree>
    <p:extLst>
      <p:ext uri="{BB962C8B-B14F-4D97-AF65-F5344CB8AC3E}">
        <p14:creationId xmlns:p14="http://schemas.microsoft.com/office/powerpoint/2010/main" val="911454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4388C340-88B3-4D3B-91DE-909980C33C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2629871-135B-34BB-CA4C-0E0BCD88392F}"/>
              </a:ext>
            </a:extLst>
          </p:cNvPr>
          <p:cNvSpPr txBox="1"/>
          <p:nvPr/>
        </p:nvSpPr>
        <p:spPr>
          <a:xfrm>
            <a:off x="6096000" y="166254"/>
            <a:ext cx="6096000" cy="6558101"/>
          </a:xfrm>
          <a:prstGeom prst="rect">
            <a:avLst/>
          </a:prstGeom>
          <a:noFill/>
        </p:spPr>
        <p:txBody>
          <a:bodyPr wrap="square" rtlCol="0">
            <a:noAutofit/>
          </a:bodyPr>
          <a:lstStyle/>
          <a:p>
            <a:r>
              <a:rPr lang="bo-CN" sz="8000" b="1" cap="all" dirty="0">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8000" b="1" cap="all" dirty="0">
                <a:latin typeface="Microsoft Himalaya" panose="01010100010101010101" pitchFamily="2" charset="0"/>
                <a:ea typeface="Microsoft Himalaya" panose="01010100010101010101" pitchFamily="2" charset="0"/>
                <a:cs typeface="Microsoft Himalaya" panose="01010100010101010101" pitchFamily="2" charset="0"/>
              </a:rPr>
              <a:t> 18:1-19 </a:t>
            </a:r>
            <a:endParaRPr lang="en-ZA" sz="8000" dirty="0">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i="0" dirty="0">
                <a:effectLst/>
                <a:latin typeface="Microsoft Himalaya" panose="01010100010101010101" pitchFamily="2" charset="0"/>
                <a:ea typeface="Microsoft Himalaya" panose="01010100010101010101" pitchFamily="2" charset="0"/>
                <a:cs typeface="Microsoft Himalaya" panose="01010100010101010101" pitchFamily="2" charset="0"/>
              </a:rPr>
              <a:t>ཨབ་ར་ཧམ་ལ་བུ་ཞིག་གནང་རྒྱུའི་མནའ་སྐལ་གནང་བ།</a:t>
            </a:r>
            <a:endParaRPr lang="en-ZA" sz="8000" b="1" cap="all"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4" name="TextBox 3">
            <a:extLst>
              <a:ext uri="{FF2B5EF4-FFF2-40B4-BE49-F238E27FC236}">
                <a16:creationId xmlns:a16="http://schemas.microsoft.com/office/drawing/2014/main" id="{61E6B1C0-9B9C-86CE-D71C-72422C06E5AE}"/>
              </a:ext>
            </a:extLst>
          </p:cNvPr>
          <p:cNvSpPr txBox="1"/>
          <p:nvPr/>
        </p:nvSpPr>
        <p:spPr>
          <a:xfrm>
            <a:off x="110836" y="166255"/>
            <a:ext cx="5818909" cy="6558102"/>
          </a:xfrm>
          <a:prstGeom prst="rect">
            <a:avLst/>
          </a:prstGeom>
          <a:noFill/>
        </p:spPr>
        <p:txBody>
          <a:bodyPr wrap="square" rtlCol="0">
            <a:noAutofit/>
          </a:bodyPr>
          <a:lstStyle/>
          <a:p>
            <a:r>
              <a:rPr lang="en-ZA" sz="4800" dirty="0">
                <a:effectLst/>
                <a:latin typeface="Calibri" panose="020F0502020204030204" pitchFamily="34" charset="0"/>
                <a:ea typeface="Calibri" panose="020F0502020204030204" pitchFamily="34" charset="0"/>
                <a:cs typeface="Microsoft Himalaya" panose="01010100010101010101" pitchFamily="2" charset="0"/>
              </a:rPr>
              <a:t>God visits Abraham and Sarah– Gen 18:1-19 </a:t>
            </a:r>
            <a:endParaRPr lang="en-IN" sz="4800" dirty="0"/>
          </a:p>
        </p:txBody>
      </p:sp>
    </p:spTree>
    <p:extLst>
      <p:ext uri="{BB962C8B-B14F-4D97-AF65-F5344CB8AC3E}">
        <p14:creationId xmlns:p14="http://schemas.microsoft.com/office/powerpoint/2010/main" val="4010116178"/>
      </p:ext>
    </p:extLst>
  </p:cSld>
  <p:clrMapOvr>
    <a:masterClrMapping/>
  </p:clrMapOvr>
  <mc:AlternateContent xmlns:mc="http://schemas.openxmlformats.org/markup-compatibility/2006" xmlns:p14="http://schemas.microsoft.com/office/powerpoint/2010/main">
    <mc:Choice Requires="p14">
      <p:transition spd="slow" p14:dur="2000" advTm="17847"/>
    </mc:Choice>
    <mc:Fallback xmlns="">
      <p:transition spd="slow" advTm="17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AF3D2A-D066-4360-A64C-787F91C3A984}"/>
              </a:ext>
            </a:extLst>
          </p:cNvPr>
          <p:cNvPicPr>
            <a:picLocks noChangeAspect="1"/>
          </p:cNvPicPr>
          <p:nvPr/>
        </p:nvPicPr>
        <p:blipFill>
          <a:blip r:embed="rId2"/>
          <a:stretch>
            <a:fillRect/>
          </a:stretch>
        </p:blipFill>
        <p:spPr>
          <a:xfrm>
            <a:off x="-1" y="0"/>
            <a:ext cx="12369699" cy="6858000"/>
          </a:xfrm>
          <a:prstGeom prst="rect">
            <a:avLst/>
          </a:prstGeom>
        </p:spPr>
      </p:pic>
      <p:sp>
        <p:nvSpPr>
          <p:cNvPr id="13" name="TextBox 12">
            <a:extLst>
              <a:ext uri="{FF2B5EF4-FFF2-40B4-BE49-F238E27FC236}">
                <a16:creationId xmlns:a16="http://schemas.microsoft.com/office/drawing/2014/main" id="{9C8FCB68-1D5E-4039-A6B1-3FC0409F4E84}"/>
              </a:ext>
            </a:extLst>
          </p:cNvPr>
          <p:cNvSpPr txBox="1"/>
          <p:nvPr/>
        </p:nvSpPr>
        <p:spPr>
          <a:xfrm>
            <a:off x="4951687" y="251966"/>
            <a:ext cx="6187964" cy="1323439"/>
          </a:xfrm>
          <a:prstGeom prst="rect">
            <a:avLst/>
          </a:prstGeom>
          <a:noFill/>
        </p:spPr>
        <p:txBody>
          <a:bodyPr wrap="square">
            <a:spAutoFit/>
          </a:bodyPr>
          <a:lstStyle/>
          <a:p>
            <a:r>
              <a:rPr lang="bo-CN" sz="4000" b="1" i="0" dirty="0">
                <a:solidFill>
                  <a:schemeClr val="bg1"/>
                </a:solidFill>
                <a:effectLst/>
                <a:latin typeface="Arial" panose="020B0604020202020204" pitchFamily="34" charset="0"/>
              </a:rPr>
              <a:t>ཨབ་ར་ཧམ་ལ་བུ་ཞིག་གནང་རྒྱུའི་མནའ་སྐལ་གནང་བ།</a:t>
            </a:r>
            <a:endParaRPr lang="en-ZA" sz="4000" b="1" cap="all" dirty="0">
              <a:solidFill>
                <a:schemeClr val="bg1"/>
              </a:solidFill>
              <a:latin typeface="Microsoft Himalaya "/>
              <a:cs typeface="+mj-cs"/>
            </a:endParaRPr>
          </a:p>
          <a:p>
            <a:r>
              <a:rPr lang="bo-CN" sz="4000" b="1" cap="all" dirty="0">
                <a:solidFill>
                  <a:schemeClr val="bg1"/>
                </a:solidFill>
                <a:latin typeface="Microsoft Himalaya "/>
                <a:cs typeface="+mj-cs"/>
              </a:rPr>
              <a:t>བཀོད་པ</a:t>
            </a:r>
            <a:r>
              <a:rPr lang="en-ZA" sz="4000" b="1" cap="all" dirty="0">
                <a:solidFill>
                  <a:schemeClr val="bg1"/>
                </a:solidFill>
                <a:latin typeface="Microsoft Himalaya "/>
                <a:cs typeface="+mj-cs"/>
              </a:rPr>
              <a:t> </a:t>
            </a:r>
            <a:r>
              <a:rPr lang="en-ZA" sz="3200" b="1" cap="all" dirty="0">
                <a:solidFill>
                  <a:schemeClr val="bg1"/>
                </a:solidFill>
                <a:latin typeface="Microsoft Himalaya "/>
                <a:cs typeface="+mj-cs"/>
              </a:rPr>
              <a:t>18:1-19</a:t>
            </a:r>
            <a:r>
              <a:rPr lang="en-ZA" sz="2800" b="1" cap="all" dirty="0">
                <a:solidFill>
                  <a:schemeClr val="bg1"/>
                </a:solidFill>
                <a:latin typeface="Microsoft Himalaya "/>
                <a:cs typeface="+mj-cs"/>
              </a:rPr>
              <a:t> </a:t>
            </a:r>
            <a:endParaRPr lang="en-ZA" sz="2800" dirty="0">
              <a:solidFill>
                <a:schemeClr val="bg1"/>
              </a:solidFill>
            </a:endParaRPr>
          </a:p>
        </p:txBody>
      </p:sp>
      <p:sp>
        <p:nvSpPr>
          <p:cNvPr id="2" name="TextBox 2">
            <a:extLst>
              <a:ext uri="{FF2B5EF4-FFF2-40B4-BE49-F238E27FC236}">
                <a16:creationId xmlns:a16="http://schemas.microsoft.com/office/drawing/2014/main" id="{52E3F7F5-872C-C3E4-8A4C-CC1F0F6531B5}"/>
              </a:ext>
            </a:extLst>
          </p:cNvPr>
          <p:cNvSpPr txBox="1"/>
          <p:nvPr/>
        </p:nvSpPr>
        <p:spPr>
          <a:xfrm>
            <a:off x="755452" y="5816918"/>
            <a:ext cx="5946140" cy="360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956370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78A0CC90-AD79-442B-80F3-E17A6BF1D8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A8EEE03-0379-A08E-506A-BC7CCB4CEC0C}"/>
              </a:ext>
            </a:extLst>
          </p:cNvPr>
          <p:cNvSpPr txBox="1"/>
          <p:nvPr/>
        </p:nvSpPr>
        <p:spPr>
          <a:xfrm>
            <a:off x="606746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1</a:t>
            </a:r>
            <a:r>
              <a:rPr lang="bo-CN" sz="6000" dirty="0">
                <a:solidFill>
                  <a:srgbClr val="121212"/>
                </a:solidFill>
                <a:latin typeface="Inter"/>
              </a:rPr>
              <a:t>དེ་ཡང་དཀོན་མཆོག་ཡ་ཝཱེས་མཱན་རེའེ་ཟེར་བའི་བེ་ཤིང་ཡོད་སར་ཨབ་ར་ཧམ་ལ་མངོན་པར༌མཛད། ཉིན་མོར་ཚ་བ་ཆེ་བའི་སྐབས་དེར་ཨབ་ར་ཧམ་སྦྲ་གུར་གྱི་སྒོ་མདུན་དུ་བསྡད་ཡོད་པ༌དང༌།</a:t>
            </a:r>
            <a:endParaRPr lang="en-IN" dirty="0"/>
          </a:p>
        </p:txBody>
      </p:sp>
      <p:sp>
        <p:nvSpPr>
          <p:cNvPr id="3" name="TextBox 2">
            <a:extLst>
              <a:ext uri="{FF2B5EF4-FFF2-40B4-BE49-F238E27FC236}">
                <a16:creationId xmlns:a16="http://schemas.microsoft.com/office/drawing/2014/main" id="{71987D9F-0762-A55B-5D36-85D933849C37}"/>
              </a:ext>
            </a:extLst>
          </p:cNvPr>
          <p:cNvSpPr txBox="1"/>
          <p:nvPr/>
        </p:nvSpPr>
        <p:spPr>
          <a:xfrm>
            <a:off x="82296" y="166255"/>
            <a:ext cx="5818909" cy="6558102"/>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1</a:t>
            </a:r>
            <a:r>
              <a:rPr lang="en-US" sz="4800" b="0" i="0" dirty="0">
                <a:solidFill>
                  <a:srgbClr val="121212"/>
                </a:solidFill>
                <a:effectLst/>
                <a:highlight>
                  <a:srgbClr val="FFFFFF"/>
                </a:highlight>
                <a:latin typeface="Inter"/>
              </a:rPr>
              <a:t>Then the </a:t>
            </a:r>
            <a:r>
              <a:rPr lang="en-US" sz="4800" b="0" i="0" cap="small" dirty="0">
                <a:solidFill>
                  <a:srgbClr val="121212"/>
                </a:solidFill>
                <a:effectLst/>
                <a:highlight>
                  <a:srgbClr val="FFFFFF"/>
                </a:highlight>
                <a:latin typeface="Inter"/>
              </a:rPr>
              <a:t>Lord</a:t>
            </a:r>
            <a:r>
              <a:rPr lang="en-US" sz="4800" b="0" i="0" dirty="0">
                <a:solidFill>
                  <a:srgbClr val="121212"/>
                </a:solidFill>
                <a:effectLst/>
                <a:highlight>
                  <a:srgbClr val="FFFFFF"/>
                </a:highlight>
                <a:latin typeface="Inter"/>
              </a:rPr>
              <a:t> appeared to Abraham by the Oaks  of </a:t>
            </a:r>
            <a:r>
              <a:rPr lang="en-US" sz="4800" b="0" i="0" dirty="0" err="1">
                <a:solidFill>
                  <a:srgbClr val="121212"/>
                </a:solidFill>
                <a:effectLst/>
                <a:highlight>
                  <a:srgbClr val="FFFFFF"/>
                </a:highlight>
                <a:latin typeface="Inter"/>
              </a:rPr>
              <a:t>Mamre</a:t>
            </a:r>
            <a:r>
              <a:rPr lang="en-US" sz="4800" b="0" i="0" dirty="0">
                <a:solidFill>
                  <a:srgbClr val="121212"/>
                </a:solidFill>
                <a:effectLst/>
                <a:highlight>
                  <a:srgbClr val="FFFFFF"/>
                </a:highlight>
                <a:latin typeface="Inter"/>
              </a:rPr>
              <a:t> in the heat of the day, while he was sitting at the entrance of his tent.</a:t>
            </a:r>
            <a:endParaRPr lang="en-IN" sz="4800" dirty="0"/>
          </a:p>
        </p:txBody>
      </p:sp>
    </p:spTree>
    <p:extLst>
      <p:ext uri="{BB962C8B-B14F-4D97-AF65-F5344CB8AC3E}">
        <p14:creationId xmlns:p14="http://schemas.microsoft.com/office/powerpoint/2010/main" val="459573726"/>
      </p:ext>
    </p:extLst>
  </p:cSld>
  <p:clrMapOvr>
    <a:masterClrMapping/>
  </p:clrMapOvr>
  <mc:AlternateContent xmlns:mc="http://schemas.openxmlformats.org/markup-compatibility/2006" xmlns:p14="http://schemas.microsoft.com/office/powerpoint/2010/main">
    <mc:Choice Requires="p14">
      <p:transition spd="slow" p14:dur="2000" advTm="13721"/>
    </mc:Choice>
    <mc:Fallback xmlns="">
      <p:transition spd="slow" advTm="13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D1BCB3-C337-450B-A69B-87033B0960C5}"/>
              </a:ext>
            </a:extLst>
          </p:cNvPr>
          <p:cNvPicPr>
            <a:picLocks noChangeAspect="1"/>
          </p:cNvPicPr>
          <p:nvPr/>
        </p:nvPicPr>
        <p:blipFill>
          <a:blip r:embed="rId2"/>
          <a:stretch>
            <a:fillRect/>
          </a:stretch>
        </p:blipFill>
        <p:spPr>
          <a:xfrm>
            <a:off x="-24364" y="-33112"/>
            <a:ext cx="12954016" cy="6891112"/>
          </a:xfrm>
          <a:prstGeom prst="rect">
            <a:avLst/>
          </a:prstGeom>
        </p:spPr>
      </p:pic>
      <p:sp>
        <p:nvSpPr>
          <p:cNvPr id="12" name="TextBox 11">
            <a:extLst>
              <a:ext uri="{FF2B5EF4-FFF2-40B4-BE49-F238E27FC236}">
                <a16:creationId xmlns:a16="http://schemas.microsoft.com/office/drawing/2014/main" id="{A8DFED6D-4BE4-4148-BB5A-0B75C433A8C7}"/>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18:1</a:t>
            </a:r>
            <a:endParaRPr lang="en-ZA" sz="3200" dirty="0">
              <a:solidFill>
                <a:schemeClr val="bg1"/>
              </a:solidFill>
            </a:endParaRPr>
          </a:p>
          <a:p>
            <a:endParaRPr lang="en-IN" dirty="0"/>
          </a:p>
        </p:txBody>
      </p:sp>
    </p:spTree>
    <p:extLst>
      <p:ext uri="{BB962C8B-B14F-4D97-AF65-F5344CB8AC3E}">
        <p14:creationId xmlns:p14="http://schemas.microsoft.com/office/powerpoint/2010/main" val="3172057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2D0C7A79-95DA-4BF4-B25F-01A3C88053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C91255F-0B46-F4D4-2D2B-C33F1870B60F}"/>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Inter"/>
              </a:rPr>
              <a:t>2</a:t>
            </a:r>
            <a:r>
              <a:rPr lang="bo-CN" sz="5400" dirty="0">
                <a:solidFill>
                  <a:srgbClr val="121212"/>
                </a:solidFill>
                <a:latin typeface="Inter"/>
              </a:rPr>
              <a:t>ཁོང་གིས་མགོ་ཡར་བཀྱགས་ནས་བལྟས་པ༌ན། མདུན་ཕྱོགས་སུ་མི་གསུམ་ཡར་ལངས་ནས་བསྡད་ཡོད་པ༌མཐོང༌། ཁོང་གིས་དེ་མཐོང་བ༌དང༌། སྦྲ་གུར་གྱི་སྒོ་མདུན་ནས་བརྒྱུགས་ཏེ་མི་དེ་རྣམས་བསུ་རུ་སོང་བ་དང་ཕྱག་བཙལ་ནས་འདི་སྐད༌དུ། </a:t>
            </a:r>
            <a:endParaRPr lang="en-IN" dirty="0"/>
          </a:p>
        </p:txBody>
      </p:sp>
      <p:sp>
        <p:nvSpPr>
          <p:cNvPr id="4" name="TextBox 3">
            <a:extLst>
              <a:ext uri="{FF2B5EF4-FFF2-40B4-BE49-F238E27FC236}">
                <a16:creationId xmlns:a16="http://schemas.microsoft.com/office/drawing/2014/main" id="{D1E90627-137E-C98A-41F5-A71454A90888}"/>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2</a:t>
            </a:r>
            <a:r>
              <a:rPr lang="en-US" sz="4800" b="0" i="0" dirty="0">
                <a:solidFill>
                  <a:srgbClr val="121212"/>
                </a:solidFill>
                <a:effectLst/>
                <a:highlight>
                  <a:srgbClr val="FFFFFF"/>
                </a:highlight>
                <a:latin typeface="Inter"/>
              </a:rPr>
              <a:t>And Abraham looked up and saw three men standing nearby. When he saw them, he ran from the entrance of his tent to meet them and bowed low to the ground.</a:t>
            </a:r>
            <a:endParaRPr lang="en-IN" sz="4800" dirty="0"/>
          </a:p>
        </p:txBody>
      </p:sp>
    </p:spTree>
    <p:extLst>
      <p:ext uri="{BB962C8B-B14F-4D97-AF65-F5344CB8AC3E}">
        <p14:creationId xmlns:p14="http://schemas.microsoft.com/office/powerpoint/2010/main" val="2151419372"/>
      </p:ext>
    </p:extLst>
  </p:cSld>
  <p:clrMapOvr>
    <a:masterClrMapping/>
  </p:clrMapOvr>
  <mc:AlternateContent xmlns:mc="http://schemas.openxmlformats.org/markup-compatibility/2006" xmlns:p14="http://schemas.microsoft.com/office/powerpoint/2010/main">
    <mc:Choice Requires="p14">
      <p:transition spd="slow" p14:dur="2000" advTm="13175"/>
    </mc:Choice>
    <mc:Fallback xmlns="">
      <p:transition spd="slow" advTm="13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DCE824-248B-470F-8131-805EA764EF3F}"/>
              </a:ext>
            </a:extLst>
          </p:cNvPr>
          <p:cNvPicPr>
            <a:picLocks noChangeAspect="1"/>
          </p:cNvPicPr>
          <p:nvPr/>
        </p:nvPicPr>
        <p:blipFill>
          <a:blip r:embed="rId2"/>
          <a:stretch>
            <a:fillRect/>
          </a:stretch>
        </p:blipFill>
        <p:spPr>
          <a:xfrm>
            <a:off x="0" y="-28876"/>
            <a:ext cx="13143722" cy="6886876"/>
          </a:xfrm>
          <a:prstGeom prst="rect">
            <a:avLst/>
          </a:prstGeom>
        </p:spPr>
      </p:pic>
      <p:sp>
        <p:nvSpPr>
          <p:cNvPr id="14" name="TextBox 13">
            <a:extLst>
              <a:ext uri="{FF2B5EF4-FFF2-40B4-BE49-F238E27FC236}">
                <a16:creationId xmlns:a16="http://schemas.microsoft.com/office/drawing/2014/main" id="{0CEA7FBF-0241-4128-805E-6E8380944555}"/>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18:2</a:t>
            </a:r>
            <a:endParaRPr lang="en-ZA" sz="3200" dirty="0">
              <a:solidFill>
                <a:schemeClr val="bg1"/>
              </a:solidFill>
            </a:endParaRPr>
          </a:p>
          <a:p>
            <a:endParaRPr lang="en-IN" dirty="0"/>
          </a:p>
        </p:txBody>
      </p:sp>
    </p:spTree>
    <p:extLst>
      <p:ext uri="{BB962C8B-B14F-4D97-AF65-F5344CB8AC3E}">
        <p14:creationId xmlns:p14="http://schemas.microsoft.com/office/powerpoint/2010/main" val="1164331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A4E50C0-C3C1-4CC6-97B7-9B0B94152879}"/>
              </a:ext>
            </a:extLst>
          </p:cNvPr>
          <p:cNvPicPr>
            <a:picLocks noChangeAspect="1"/>
          </p:cNvPicPr>
          <p:nvPr/>
        </p:nvPicPr>
        <p:blipFill>
          <a:blip r:embed="rId5">
            <a:alphaModFix amt="85000"/>
          </a:blip>
          <a:stretch>
            <a:fillRect/>
          </a:stretch>
        </p:blipFill>
        <p:spPr>
          <a:xfrm>
            <a:off x="5943600" y="288486"/>
            <a:ext cx="646386" cy="912690"/>
          </a:xfrm>
          <a:prstGeom prst="rect">
            <a:avLst/>
          </a:prstGeom>
          <a:ln>
            <a:noFill/>
          </a:ln>
          <a:effectLst>
            <a:softEdge rad="112500"/>
          </a:effectLst>
        </p:spPr>
      </p:pic>
      <p:pic>
        <p:nvPicPr>
          <p:cNvPr id="3" name="Audio 2">
            <a:hlinkClick r:id="" action="ppaction://media"/>
            <a:extLst>
              <a:ext uri="{FF2B5EF4-FFF2-40B4-BE49-F238E27FC236}">
                <a16:creationId xmlns:a16="http://schemas.microsoft.com/office/drawing/2014/main" id="{0AA8D95B-AE0F-46EE-9EA4-6607086803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038B5B1-A463-7DF0-B5BC-1EBBB4018A4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Inter"/>
              </a:rPr>
              <a:t>3</a:t>
            </a:r>
            <a:r>
              <a:rPr lang="bo-CN" sz="6600" dirty="0">
                <a:solidFill>
                  <a:srgbClr val="121212"/>
                </a:solidFill>
                <a:latin typeface="Inter"/>
              </a:rPr>
              <a:t>ཇོ་བོ༌ལགས། བདག་ལ་ཁྱེད་ཀྱི་སྤྱན་དྲུང་ནས་ཐུགས་རྗེ་ཐོབ༌ན། ཁྱེད་ནི་རང་གི་ཞབས་ཕྱི་པ་བདག་དང་ཁ་བྲལ་ནས་ཕར་མི་ཕེབས་པར༌ཞུ། </a:t>
            </a:r>
            <a:endParaRPr lang="en-IN" dirty="0"/>
          </a:p>
        </p:txBody>
      </p:sp>
      <p:sp>
        <p:nvSpPr>
          <p:cNvPr id="5" name="TextBox 4">
            <a:extLst>
              <a:ext uri="{FF2B5EF4-FFF2-40B4-BE49-F238E27FC236}">
                <a16:creationId xmlns:a16="http://schemas.microsoft.com/office/drawing/2014/main" id="{9DB28724-6EE1-3E05-CC07-96FAB62A9AAA}"/>
              </a:ext>
            </a:extLst>
          </p:cNvPr>
          <p:cNvSpPr txBox="1"/>
          <p:nvPr/>
        </p:nvSpPr>
        <p:spPr>
          <a:xfrm>
            <a:off x="161636" y="217602"/>
            <a:ext cx="5818909" cy="6558102"/>
          </a:xfrm>
          <a:prstGeom prst="rect">
            <a:avLst/>
          </a:prstGeom>
          <a:noFill/>
        </p:spPr>
        <p:txBody>
          <a:bodyPr wrap="square" rtlCol="0">
            <a:noAutofit/>
          </a:bodyPr>
          <a:lstStyle/>
          <a:p>
            <a:r>
              <a:rPr lang="en-IN" dirty="0"/>
              <a:t> </a:t>
            </a:r>
            <a:r>
              <a:rPr lang="en-US" sz="4800" b="0" i="0" dirty="0">
                <a:solidFill>
                  <a:srgbClr val="777A7B"/>
                </a:solidFill>
                <a:effectLst/>
                <a:highlight>
                  <a:srgbClr val="FFFFFF"/>
                </a:highlight>
                <a:latin typeface="Inter"/>
              </a:rPr>
              <a:t>3</a:t>
            </a:r>
            <a:r>
              <a:rPr lang="en-US" sz="4800" b="0" i="0" dirty="0">
                <a:solidFill>
                  <a:srgbClr val="121212"/>
                </a:solidFill>
                <a:effectLst/>
                <a:highlight>
                  <a:srgbClr val="FFFFFF"/>
                </a:highlight>
                <a:latin typeface="Inter"/>
              </a:rPr>
              <a:t>“My lord,” said Abraham, “if I have found favor in your sight, please do not pass your servant by.</a:t>
            </a:r>
            <a:endParaRPr lang="en-IN" dirty="0"/>
          </a:p>
        </p:txBody>
      </p:sp>
    </p:spTree>
    <p:extLst>
      <p:ext uri="{BB962C8B-B14F-4D97-AF65-F5344CB8AC3E}">
        <p14:creationId xmlns:p14="http://schemas.microsoft.com/office/powerpoint/2010/main" val="509511157"/>
      </p:ext>
    </p:extLst>
  </p:cSld>
  <p:clrMapOvr>
    <a:masterClrMapping/>
  </p:clrMapOvr>
  <mc:AlternateContent xmlns:mc="http://schemas.openxmlformats.org/markup-compatibility/2006" xmlns:p14="http://schemas.microsoft.com/office/powerpoint/2010/main">
    <mc:Choice Requires="p14">
      <p:transition spd="slow" p14:dur="2000" advTm="8790"/>
    </mc:Choice>
    <mc:Fallback xmlns="">
      <p:transition spd="slow" advTm="8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507</TotalTime>
  <Words>1250</Words>
  <Application>Microsoft Office PowerPoint</Application>
  <PresentationFormat>Widescreen</PresentationFormat>
  <Paragraphs>75</Paragraphs>
  <Slides>28</Slides>
  <Notes>13</Notes>
  <HiddenSlides>0</HiddenSlides>
  <MMClips>14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Aptos</vt:lpstr>
      <vt:lpstr>Arial</vt:lpstr>
      <vt:lpstr>Calibri</vt:lpstr>
      <vt:lpstr>Calibri Light</vt:lpstr>
      <vt:lpstr>Inter</vt:lpstr>
      <vt:lpstr>Microsoft Himalaya</vt:lpstr>
      <vt:lpstr>Microsoft Himalaya </vt:lpstr>
      <vt:lpstr>PT Serif</vt:lpstr>
      <vt:lpstr>Symbol</vt:lpstr>
      <vt:lpstr>Times New Roman</vt:lpstr>
      <vt:lpstr>Office 2013 - 2022 Theme</vt:lpstr>
      <vt:lpstr>05-7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9</cp:revision>
  <dcterms:created xsi:type="dcterms:W3CDTF">2021-05-23T06:58:06Z</dcterms:created>
  <dcterms:modified xsi:type="dcterms:W3CDTF">2024-08-14T07:19:27Z</dcterms:modified>
</cp:coreProperties>
</file>