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96" r:id="rId3"/>
    <p:sldId id="256" r:id="rId4"/>
    <p:sldId id="295" r:id="rId5"/>
    <p:sldId id="257" r:id="rId6"/>
    <p:sldId id="294" r:id="rId7"/>
    <p:sldId id="258" r:id="rId8"/>
    <p:sldId id="293" r:id="rId9"/>
    <p:sldId id="259" r:id="rId10"/>
    <p:sldId id="292" r:id="rId11"/>
    <p:sldId id="260" r:id="rId12"/>
    <p:sldId id="291" r:id="rId13"/>
    <p:sldId id="261" r:id="rId14"/>
    <p:sldId id="290" r:id="rId15"/>
    <p:sldId id="262" r:id="rId16"/>
    <p:sldId id="289" r:id="rId17"/>
    <p:sldId id="263" r:id="rId18"/>
    <p:sldId id="288" r:id="rId19"/>
    <p:sldId id="264" r:id="rId20"/>
    <p:sldId id="287" r:id="rId21"/>
    <p:sldId id="265" r:id="rId22"/>
    <p:sldId id="286" r:id="rId23"/>
    <p:sldId id="266" r:id="rId24"/>
    <p:sldId id="285" r:id="rId25"/>
    <p:sldId id="267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5149" autoAdjust="0"/>
  </p:normalViewPr>
  <p:slideViewPr>
    <p:cSldViewPr snapToGrid="0">
      <p:cViewPr varScale="1">
        <p:scale>
          <a:sx n="58" d="100"/>
          <a:sy n="58" d="100"/>
        </p:scale>
        <p:origin x="1608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23DFE3D-B097-4E74-BDD1-56A61F321739}"/>
    <pc:docChg chg="undo custSel addSld delSld modSld">
      <pc:chgData name="Alfred Smith" userId="3c60a3631c0db8ad" providerId="LiveId" clId="{E23DFE3D-B097-4E74-BDD1-56A61F321739}" dt="2024-08-14T07:19:43.822" v="78"/>
      <pc:docMkLst>
        <pc:docMk/>
      </pc:docMkLst>
      <pc:sldChg chg="addSp delSp modSp mod">
        <pc:chgData name="Alfred Smith" userId="3c60a3631c0db8ad" providerId="LiveId" clId="{E23DFE3D-B097-4E74-BDD1-56A61F321739}" dt="2024-08-13T11:03:17.154" v="66"/>
        <pc:sldMkLst>
          <pc:docMk/>
          <pc:sldMk cId="3935654701" sldId="256"/>
        </pc:sldMkLst>
      </pc:sldChg>
      <pc:sldChg chg="addSp delSp modSp mod modNotesTx">
        <pc:chgData name="Alfred Smith" userId="3c60a3631c0db8ad" providerId="LiveId" clId="{E23DFE3D-B097-4E74-BDD1-56A61F321739}" dt="2024-08-13T11:03:27.946" v="67"/>
        <pc:sldMkLst>
          <pc:docMk/>
          <pc:sldMk cId="1517133959" sldId="257"/>
        </pc:sldMkLst>
      </pc:sldChg>
      <pc:sldChg chg="addSp delSp modSp mod modNotesTx">
        <pc:chgData name="Alfred Smith" userId="3c60a3631c0db8ad" providerId="LiveId" clId="{E23DFE3D-B097-4E74-BDD1-56A61F321739}" dt="2024-08-13T11:03:38.119" v="68"/>
        <pc:sldMkLst>
          <pc:docMk/>
          <pc:sldMk cId="961014447" sldId="258"/>
        </pc:sldMkLst>
      </pc:sldChg>
      <pc:sldChg chg="addSp delSp modSp add del mod modNotesTx">
        <pc:chgData name="Alfred Smith" userId="3c60a3631c0db8ad" providerId="LiveId" clId="{E23DFE3D-B097-4E74-BDD1-56A61F321739}" dt="2024-08-13T11:03:50.830" v="69"/>
        <pc:sldMkLst>
          <pc:docMk/>
          <pc:sldMk cId="1660849193" sldId="259"/>
        </pc:sldMkLst>
      </pc:sldChg>
      <pc:sldChg chg="addSp delSp modSp mod modNotesTx">
        <pc:chgData name="Alfred Smith" userId="3c60a3631c0db8ad" providerId="LiveId" clId="{E23DFE3D-B097-4E74-BDD1-56A61F321739}" dt="2024-08-13T11:04:06.419" v="70"/>
        <pc:sldMkLst>
          <pc:docMk/>
          <pc:sldMk cId="737089092" sldId="260"/>
        </pc:sldMkLst>
      </pc:sldChg>
      <pc:sldChg chg="addSp delSp modSp mod modNotesTx">
        <pc:chgData name="Alfred Smith" userId="3c60a3631c0db8ad" providerId="LiveId" clId="{E23DFE3D-B097-4E74-BDD1-56A61F321739}" dt="2024-08-13T11:04:22.911" v="71"/>
        <pc:sldMkLst>
          <pc:docMk/>
          <pc:sldMk cId="4054582859" sldId="261"/>
        </pc:sldMkLst>
      </pc:sldChg>
      <pc:sldChg chg="addSp delSp modSp mod modNotesTx">
        <pc:chgData name="Alfred Smith" userId="3c60a3631c0db8ad" providerId="LiveId" clId="{E23DFE3D-B097-4E74-BDD1-56A61F321739}" dt="2024-08-13T11:04:37.581" v="72"/>
        <pc:sldMkLst>
          <pc:docMk/>
          <pc:sldMk cId="1044985015" sldId="262"/>
        </pc:sldMkLst>
      </pc:sldChg>
      <pc:sldChg chg="addSp delSp modSp mod modNotesTx">
        <pc:chgData name="Alfred Smith" userId="3c60a3631c0db8ad" providerId="LiveId" clId="{E23DFE3D-B097-4E74-BDD1-56A61F321739}" dt="2024-08-13T11:04:46.652" v="73"/>
        <pc:sldMkLst>
          <pc:docMk/>
          <pc:sldMk cId="3006868432" sldId="263"/>
        </pc:sldMkLst>
      </pc:sldChg>
      <pc:sldChg chg="addSp delSp modSp mod modNotesTx">
        <pc:chgData name="Alfred Smith" userId="3c60a3631c0db8ad" providerId="LiveId" clId="{E23DFE3D-B097-4E74-BDD1-56A61F321739}" dt="2024-08-13T11:04:55.402" v="74"/>
        <pc:sldMkLst>
          <pc:docMk/>
          <pc:sldMk cId="3326158847" sldId="264"/>
        </pc:sldMkLst>
      </pc:sldChg>
      <pc:sldChg chg="addSp delSp modSp mod modNotesTx">
        <pc:chgData name="Alfred Smith" userId="3c60a3631c0db8ad" providerId="LiveId" clId="{E23DFE3D-B097-4E74-BDD1-56A61F321739}" dt="2024-08-13T11:05:07.148" v="75"/>
        <pc:sldMkLst>
          <pc:docMk/>
          <pc:sldMk cId="3914651199" sldId="265"/>
        </pc:sldMkLst>
      </pc:sldChg>
      <pc:sldChg chg="addSp delSp modSp mod modNotesTx">
        <pc:chgData name="Alfred Smith" userId="3c60a3631c0db8ad" providerId="LiveId" clId="{E23DFE3D-B097-4E74-BDD1-56A61F321739}" dt="2024-08-13T11:05:18.663" v="76"/>
        <pc:sldMkLst>
          <pc:docMk/>
          <pc:sldMk cId="556503881" sldId="266"/>
        </pc:sldMkLst>
      </pc:sldChg>
      <pc:sldChg chg="addSp delSp modSp mod modNotesTx">
        <pc:chgData name="Alfred Smith" userId="3c60a3631c0db8ad" providerId="LiveId" clId="{E23DFE3D-B097-4E74-BDD1-56A61F321739}" dt="2024-08-13T11:05:27.167" v="77"/>
        <pc:sldMkLst>
          <pc:docMk/>
          <pc:sldMk cId="128975239" sldId="267"/>
        </pc:sldMkLst>
      </pc:sldChg>
      <pc:sldChg chg="addSp delSp modSp mod">
        <pc:chgData name="Alfred Smith" userId="3c60a3631c0db8ad" providerId="LiveId" clId="{E23DFE3D-B097-4E74-BDD1-56A61F321739}" dt="2024-08-13T11:03:09.108" v="65"/>
        <pc:sldMkLst>
          <pc:docMk/>
          <pc:sldMk cId="2887658692" sldId="283"/>
        </pc:sldMkLst>
      </pc:sldChg>
      <pc:sldChg chg="addSp modSp new">
        <pc:chgData name="Alfred Smith" userId="3c60a3631c0db8ad" providerId="LiveId" clId="{E23DFE3D-B097-4E74-BDD1-56A61F321739}" dt="2024-08-13T11:00:37.567" v="37"/>
        <pc:sldMkLst>
          <pc:docMk/>
          <pc:sldMk cId="4173110067" sldId="284"/>
        </pc:sldMkLst>
      </pc:sldChg>
      <pc:sldChg chg="addSp modSp new">
        <pc:chgData name="Alfred Smith" userId="3c60a3631c0db8ad" providerId="LiveId" clId="{E23DFE3D-B097-4E74-BDD1-56A61F321739}" dt="2024-08-13T11:00:47.876" v="40"/>
        <pc:sldMkLst>
          <pc:docMk/>
          <pc:sldMk cId="3467871836" sldId="285"/>
        </pc:sldMkLst>
      </pc:sldChg>
      <pc:sldChg chg="addSp modSp new">
        <pc:chgData name="Alfred Smith" userId="3c60a3631c0db8ad" providerId="LiveId" clId="{E23DFE3D-B097-4E74-BDD1-56A61F321739}" dt="2024-08-13T11:00:54.247" v="42"/>
        <pc:sldMkLst>
          <pc:docMk/>
          <pc:sldMk cId="3943738094" sldId="286"/>
        </pc:sldMkLst>
      </pc:sldChg>
      <pc:sldChg chg="addSp modSp new">
        <pc:chgData name="Alfred Smith" userId="3c60a3631c0db8ad" providerId="LiveId" clId="{E23DFE3D-B097-4E74-BDD1-56A61F321739}" dt="2024-08-13T11:01:05.248" v="45"/>
        <pc:sldMkLst>
          <pc:docMk/>
          <pc:sldMk cId="1042704967" sldId="287"/>
        </pc:sldMkLst>
      </pc:sldChg>
      <pc:sldChg chg="addSp modSp new">
        <pc:chgData name="Alfred Smith" userId="3c60a3631c0db8ad" providerId="LiveId" clId="{E23DFE3D-B097-4E74-BDD1-56A61F321739}" dt="2024-08-13T11:01:11.130" v="47"/>
        <pc:sldMkLst>
          <pc:docMk/>
          <pc:sldMk cId="599613703" sldId="288"/>
        </pc:sldMkLst>
      </pc:sldChg>
      <pc:sldChg chg="addSp modSp new">
        <pc:chgData name="Alfred Smith" userId="3c60a3631c0db8ad" providerId="LiveId" clId="{E23DFE3D-B097-4E74-BDD1-56A61F321739}" dt="2024-08-13T11:01:16.852" v="49"/>
        <pc:sldMkLst>
          <pc:docMk/>
          <pc:sldMk cId="2056596351" sldId="289"/>
        </pc:sldMkLst>
      </pc:sldChg>
      <pc:sldChg chg="addSp modSp new">
        <pc:chgData name="Alfred Smith" userId="3c60a3631c0db8ad" providerId="LiveId" clId="{E23DFE3D-B097-4E74-BDD1-56A61F321739}" dt="2024-08-13T11:01:22.437" v="51"/>
        <pc:sldMkLst>
          <pc:docMk/>
          <pc:sldMk cId="2263894679" sldId="290"/>
        </pc:sldMkLst>
      </pc:sldChg>
      <pc:sldChg chg="addSp modSp new">
        <pc:chgData name="Alfred Smith" userId="3c60a3631c0db8ad" providerId="LiveId" clId="{E23DFE3D-B097-4E74-BDD1-56A61F321739}" dt="2024-08-13T11:02:03.470" v="55"/>
        <pc:sldMkLst>
          <pc:docMk/>
          <pc:sldMk cId="3487069871" sldId="291"/>
        </pc:sldMkLst>
      </pc:sldChg>
      <pc:sldChg chg="addSp modSp new">
        <pc:chgData name="Alfred Smith" userId="3c60a3631c0db8ad" providerId="LiveId" clId="{E23DFE3D-B097-4E74-BDD1-56A61F321739}" dt="2024-08-13T11:02:17.346" v="56"/>
        <pc:sldMkLst>
          <pc:docMk/>
          <pc:sldMk cId="4070487467" sldId="292"/>
        </pc:sldMkLst>
      </pc:sldChg>
      <pc:sldChg chg="addSp modSp new">
        <pc:chgData name="Alfred Smith" userId="3c60a3631c0db8ad" providerId="LiveId" clId="{E23DFE3D-B097-4E74-BDD1-56A61F321739}" dt="2024-08-13T11:02:35.299" v="63"/>
        <pc:sldMkLst>
          <pc:docMk/>
          <pc:sldMk cId="2057503071" sldId="293"/>
        </pc:sldMkLst>
      </pc:sldChg>
      <pc:sldChg chg="addSp modSp new">
        <pc:chgData name="Alfred Smith" userId="3c60a3631c0db8ad" providerId="LiveId" clId="{E23DFE3D-B097-4E74-BDD1-56A61F321739}" dt="2024-08-13T10:59:25.952" v="23"/>
        <pc:sldMkLst>
          <pc:docMk/>
          <pc:sldMk cId="2440524058" sldId="294"/>
        </pc:sldMkLst>
      </pc:sldChg>
      <pc:sldChg chg="addSp modSp new">
        <pc:chgData name="Alfred Smith" userId="3c60a3631c0db8ad" providerId="LiveId" clId="{E23DFE3D-B097-4E74-BDD1-56A61F321739}" dt="2024-08-14T07:19:43.822" v="78"/>
        <pc:sldMkLst>
          <pc:docMk/>
          <pc:sldMk cId="3459687769" sldId="295"/>
        </pc:sldMkLst>
      </pc:sldChg>
      <pc:sldChg chg="addSp modSp new">
        <pc:chgData name="Alfred Smith" userId="3c60a3631c0db8ad" providerId="LiveId" clId="{E23DFE3D-B097-4E74-BDD1-56A61F321739}" dt="2024-08-13T10:59:01.777" v="14"/>
        <pc:sldMkLst>
          <pc:docMk/>
          <pc:sldMk cId="2923303338" sldId="296"/>
        </pc:sldMkLst>
      </pc:sldChg>
    </pc:docChg>
  </pc:docChgLst>
  <pc:docChgLst>
    <pc:chgData name="Leonie Smith" userId="fed1330f33f5650e" providerId="LiveId" clId="{CB41A331-E7B2-47A5-A4AB-85BBB529690A}"/>
    <pc:docChg chg="addSld modSld sldOrd">
      <pc:chgData name="Leonie Smith" userId="fed1330f33f5650e" providerId="LiveId" clId="{CB41A331-E7B2-47A5-A4AB-85BBB529690A}" dt="2022-01-15T12:11:07.954" v="52" actId="20577"/>
      <pc:docMkLst>
        <pc:docMk/>
      </pc:docMkLst>
      <pc:sldChg chg="modSp mod">
        <pc:chgData name="Leonie Smith" userId="fed1330f33f5650e" providerId="LiveId" clId="{CB41A331-E7B2-47A5-A4AB-85BBB529690A}" dt="2022-01-15T12:07:56.921" v="15" actId="20577"/>
        <pc:sldMkLst>
          <pc:docMk/>
          <pc:sldMk cId="3935654701" sldId="256"/>
        </pc:sldMkLst>
      </pc:sldChg>
      <pc:sldChg chg="addSp modSp mod">
        <pc:chgData name="Leonie Smith" userId="fed1330f33f5650e" providerId="LiveId" clId="{CB41A331-E7B2-47A5-A4AB-85BBB529690A}" dt="2022-01-15T12:08:19.356" v="17" actId="20577"/>
        <pc:sldMkLst>
          <pc:docMk/>
          <pc:sldMk cId="1517133959" sldId="257"/>
        </pc:sldMkLst>
      </pc:sldChg>
      <pc:sldChg chg="addSp modSp mod">
        <pc:chgData name="Leonie Smith" userId="fed1330f33f5650e" providerId="LiveId" clId="{CB41A331-E7B2-47A5-A4AB-85BBB529690A}" dt="2022-01-15T12:08:31.208" v="19" actId="20577"/>
        <pc:sldMkLst>
          <pc:docMk/>
          <pc:sldMk cId="961014447" sldId="258"/>
        </pc:sldMkLst>
      </pc:sldChg>
      <pc:sldChg chg="addSp modSp mod">
        <pc:chgData name="Leonie Smith" userId="fed1330f33f5650e" providerId="LiveId" clId="{CB41A331-E7B2-47A5-A4AB-85BBB529690A}" dt="2022-01-15T12:08:42.401" v="23" actId="20577"/>
        <pc:sldMkLst>
          <pc:docMk/>
          <pc:sldMk cId="1660849193" sldId="259"/>
        </pc:sldMkLst>
      </pc:sldChg>
      <pc:sldChg chg="addSp modSp mod">
        <pc:chgData name="Leonie Smith" userId="fed1330f33f5650e" providerId="LiveId" clId="{CB41A331-E7B2-47A5-A4AB-85BBB529690A}" dt="2022-01-15T12:08:56.670" v="27" actId="20577"/>
        <pc:sldMkLst>
          <pc:docMk/>
          <pc:sldMk cId="4054582859" sldId="261"/>
        </pc:sldMkLst>
      </pc:sldChg>
      <pc:sldChg chg="addSp modSp mod">
        <pc:chgData name="Leonie Smith" userId="fed1330f33f5650e" providerId="LiveId" clId="{CB41A331-E7B2-47A5-A4AB-85BBB529690A}" dt="2022-01-15T12:09:13.934" v="32" actId="20577"/>
        <pc:sldMkLst>
          <pc:docMk/>
          <pc:sldMk cId="1044985015" sldId="262"/>
        </pc:sldMkLst>
      </pc:sldChg>
      <pc:sldChg chg="addSp modSp mod">
        <pc:chgData name="Leonie Smith" userId="fed1330f33f5650e" providerId="LiveId" clId="{CB41A331-E7B2-47A5-A4AB-85BBB529690A}" dt="2022-01-15T12:09:30.433" v="36" actId="20577"/>
        <pc:sldMkLst>
          <pc:docMk/>
          <pc:sldMk cId="3006868432" sldId="263"/>
        </pc:sldMkLst>
      </pc:sldChg>
      <pc:sldChg chg="addSp modSp mod">
        <pc:chgData name="Leonie Smith" userId="fed1330f33f5650e" providerId="LiveId" clId="{CB41A331-E7B2-47A5-A4AB-85BBB529690A}" dt="2022-01-15T12:09:45.654" v="40" actId="20577"/>
        <pc:sldMkLst>
          <pc:docMk/>
          <pc:sldMk cId="3326158847" sldId="264"/>
        </pc:sldMkLst>
      </pc:sldChg>
      <pc:sldChg chg="addSp modSp mod">
        <pc:chgData name="Leonie Smith" userId="fed1330f33f5650e" providerId="LiveId" clId="{CB41A331-E7B2-47A5-A4AB-85BBB529690A}" dt="2022-01-15T12:09:55.833" v="44" actId="20577"/>
        <pc:sldMkLst>
          <pc:docMk/>
          <pc:sldMk cId="3914651199" sldId="265"/>
        </pc:sldMkLst>
      </pc:sldChg>
      <pc:sldChg chg="addSp modSp mod">
        <pc:chgData name="Leonie Smith" userId="fed1330f33f5650e" providerId="LiveId" clId="{CB41A331-E7B2-47A5-A4AB-85BBB529690A}" dt="2022-01-15T12:10:55.943" v="48" actId="20577"/>
        <pc:sldMkLst>
          <pc:docMk/>
          <pc:sldMk cId="556503881" sldId="266"/>
        </pc:sldMkLst>
      </pc:sldChg>
      <pc:sldChg chg="addSp modSp mod">
        <pc:chgData name="Leonie Smith" userId="fed1330f33f5650e" providerId="LiveId" clId="{CB41A331-E7B2-47A5-A4AB-85BBB529690A}" dt="2022-01-15T12:11:07.954" v="52" actId="20577"/>
        <pc:sldMkLst>
          <pc:docMk/>
          <pc:sldMk cId="128975239" sldId="267"/>
        </pc:sldMkLst>
      </pc:sldChg>
      <pc:sldChg chg="addSp delSp modSp add mod ord">
        <pc:chgData name="Leonie Smith" userId="fed1330f33f5650e" providerId="LiveId" clId="{CB41A331-E7B2-47A5-A4AB-85BBB529690A}" dt="2022-01-15T12:05:59.861" v="7"/>
        <pc:sldMkLst>
          <pc:docMk/>
          <pc:sldMk cId="2887658692" sldId="283"/>
        </pc:sldMkLst>
      </pc:sldChg>
    </pc:docChg>
  </pc:docChgLst>
  <pc:docChgLst>
    <pc:chgData name="Alfred Smith" userId="3c60a3631c0db8ad" providerId="LiveId" clId="{AC7AEDCF-E943-401D-841F-39C4493D6AD4}"/>
    <pc:docChg chg="modSld">
      <pc:chgData name="Alfred Smith" userId="3c60a3631c0db8ad" providerId="LiveId" clId="{AC7AEDCF-E943-401D-841F-39C4493D6AD4}" dt="2025-03-17T04:32:52.848" v="2" actId="20577"/>
      <pc:docMkLst>
        <pc:docMk/>
      </pc:docMkLst>
      <pc:sldChg chg="modSp mod">
        <pc:chgData name="Alfred Smith" userId="3c60a3631c0db8ad" providerId="LiveId" clId="{AC7AEDCF-E943-401D-841F-39C4493D6AD4}" dt="2025-03-17T04:32:52.848" v="2" actId="20577"/>
        <pc:sldMkLst>
          <pc:docMk/>
          <pc:sldMk cId="2887658692" sldId="283"/>
        </pc:sldMkLst>
        <pc:spChg chg="mod">
          <ac:chgData name="Alfred Smith" userId="3c60a3631c0db8ad" providerId="LiveId" clId="{AC7AEDCF-E943-401D-841F-39C4493D6AD4}" dt="2025-03-17T04:32:52.848" v="2" actId="20577"/>
          <ac:spMkLst>
            <pc:docMk/>
            <pc:sldMk cId="2887658692" sldId="283"/>
            <ac:spMk id="2" creationId="{98297ADA-A4C9-46FB-9D18-D0C9767CE0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14FB2-1C28-4B57-8686-29BF2D1DA1EC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14D04-8C9B-416D-BA8D-605D854FBB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57753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8) Abraham bargains with God – Gen 18:20-33 (</a:t>
            </a:r>
            <a:r>
              <a:rPr lang="en-ZA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Center</a:t>
            </a:r>
            <a:r>
              <a:rPr lang="en-ZA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Bottom)</a:t>
            </a:r>
            <a:r>
              <a:rPr lang="bo-CN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 ཡུལ་སོ་དྷོམ་གྱི་ཆེད་དུ་ཨབ་ར་ཧམ་གྱིས་ཞུ་བ་འབུལ་བ།</a:t>
            </a: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90985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21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3630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23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188590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0651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97352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275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49414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18162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65205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32154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39121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714D04-8C9B-416D-BA8D-605D854FBBC6}" type="slidenum">
              <a:rPr lang="en-ZA" smtClean="0"/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363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D2A0-0E4F-44FB-9487-D684ECED7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B6D3D-12CE-4209-9467-657CDC6B1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B5ADA-449B-481F-A518-A8CA07162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7414C-452C-4EF3-81ED-DF4FABD39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24456-B9A0-4831-A154-1E84BF011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4636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2CEC-3DA5-46E2-B6F9-AAA0AA32B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54DC-73DE-4CC2-934C-EB19BD172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27EDE-466A-4B51-B9DC-4FDD255E9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6550F8-F4DB-4F0B-B273-3C542F72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47568-BB00-4926-A850-1899C142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4433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DDC3F-50D7-4446-B6D7-69B0D28A2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413FD9-A229-4ABE-B4DD-A015CF8AA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3A2C8-60A7-4DEB-9575-52BDDFDC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54C39-EF54-41A7-8B16-15AC5CF3D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B3479-EB36-4E7C-90AE-EE9368F4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316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95D0-DAE2-4F59-BF6A-C49CA2C31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33B31-A1F7-4DF0-ADA8-02C622666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EA73B-534A-45D5-B908-9488D6F12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FF631-7BE2-4514-B46B-8F117E152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022F-7118-483D-A150-647210E63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5106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7AD7-10DC-4EB7-B1C9-E832BEA6F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47788F-FF12-426D-8682-51EBC589B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2DD54-BFA5-4A0F-A96A-C78AE898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175AF-1262-47B5-B115-2D2646AE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7BEAE-7B4C-4EA0-8F9E-3C8CC8D9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9629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34F55-3CF1-49E4-90DE-2BD6A1230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6BAA7-3A21-42A9-88BE-2A15060AC4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D71BC-8403-4D23-B515-27CF9C549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B521E-6AEB-4241-B8E6-DA1991B91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AC5FE-A17E-48E4-B0AF-001949989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573B1-D0AF-4F8B-BDD5-ACB0669A6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5010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1D5DE-FEC5-48B7-8A99-16D945C4F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63D41-370D-4E57-9212-24B5120D4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9CB51-A5F8-4967-BEBA-E06476A4DC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EA06A5-0481-4AEB-A4EA-32D8538E8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D798C-7826-4974-A17F-6A046E366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59D5F7-C2A1-4B32-9877-68F5A2F8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46FAF1-AA19-476F-AFB1-EDC5FD5A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2C82DD-F340-4D5B-8F6D-614CA61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50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EE790-B8EB-437C-9489-3F5048ED2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D3A40A-7F96-47CA-B71F-6458B5699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82CB09-A910-4722-BEF3-2B2F27E0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F6547-C38A-4020-AFE6-EBD5F996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18457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A74BEA-9224-47CD-9057-3E3430ED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5E582-5E65-4AFD-B96F-C73807963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FF1AB-1F7D-4541-B090-09D65B4C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2013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9E918-BC7E-4490-AEA7-8C8A4FFC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3B309-014A-4B77-BB96-33793D1FF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D70EEA-64CF-4C59-B839-B7B0E98F5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FF844-DBB7-47A8-8052-2062CAAE2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7A194-8D55-4A0E-AF9C-884D5D48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E224C-4EA7-4CCB-9D12-9BA21433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9008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04F9-6E5B-4433-A252-B8979EA1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3C976A-87BE-43A2-95A8-4CF5C1E76E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CAC91F-97C6-496F-B2EE-F36905F17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5740C-821E-47F1-9EB3-B22491D5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751CAC-FCBB-4479-BE0A-D0D1A1C08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D2A64-6D48-4120-9066-AB351A93D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990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2174C0-98EC-4D20-82A6-80C6983E9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65766-3D19-41AB-B6E4-FD76BC9B3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58E67-C396-4B06-9A00-4F5A493B2D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032D9-7185-4BAE-B474-989A2EA30DFE}" type="datetimeFigureOut">
              <a:rPr lang="en-ZA" smtClean="0"/>
              <a:t>2025/03/17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2A1D9-0E2E-4F79-AC9F-0F64B1DAF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97C24-2A1D-4F2A-86DA-8AD6517ED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87B13-83D6-4B87-9D2C-68EF4D2E78E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4821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97ADA-A4C9-46FB-9D18-D0C9767CE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05-8</a:t>
            </a:r>
            <a:endParaRPr lang="en-IN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F9CE32-785B-4563-893A-CE3C2744FB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2142CA1-0AB5-DD14-95B5-47333AF80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65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6"/>
    </mc:Choice>
    <mc:Fallback xmlns="">
      <p:transition spd="slow" advTm="3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546E-E725-A2D4-2D3F-D05BA6026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76A19-2AAE-F7C1-86FA-7C7946AE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1489F-C8E1-F355-F964-AACEC275E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2745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E0DBD5-C792-200C-251B-AFE06204CE2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048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0B3957-9568-4A7F-9F90-69CD99F9E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03C2E0-BDBA-3865-45B7-36FF7DE13E9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ཡང་ཁོང་གིས་འདི་སྐད༌དུ། སཱ་དོམ་དང་གཱ་མོ་ར་གཉིས་ཀྱི་ནག་ཉེས་སྐད་གྲགས་ཆེ་ཞིང་སྡིག་པའང་ཤིན་ཏུ་ཚབས༌ཆེ། 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21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ད་ལྟ་བདག་མར་སོང་སྟེ་ཁོ་རྣམས་ཀྱི་བྱ་སྤྱོད་ལ་རྟོག་དཔྱོད་བྱེད༌དེ། དངོས་གནས་བདག་གི་རྣ་བས་ཐོས་པའི་གྲགས་སྐད་ཇི་བཞིན་ཡིན༌ནམ། གལ་སྲིད་དེ་འདྲ་མིན་ན་བདག་གིས་རྟོགས་ངེས་ཡིན་ཞེས་གསུངས༌སོ།།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CE6235-9D08-1672-4AC1-921C86FAD9B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“The outcry against Sodom and Gomorrah is great. Because their sin is so grievous,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go down to see if their actions fully justify the outcry that has reached Me. If not, I will find out.”</a:t>
            </a:r>
          </a:p>
          <a:p>
            <a:br>
              <a:rPr lang="en-US" sz="3600" dirty="0"/>
            </a:b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0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00"/>
    </mc:Choice>
    <mc:Fallback xmlns="">
      <p:transition spd="slow" advTm="2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16281-6ADA-F548-7CAE-9463345F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97F00-777A-8816-779D-7E3D5CBC06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34123A-FB25-4DE0-93DB-F5DA1585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3731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7E44AA-C92C-DA01-2061-260364D71FA5}"/>
              </a:ext>
            </a:extLst>
          </p:cNvPr>
          <p:cNvSpPr txBox="1"/>
          <p:nvPr/>
        </p:nvSpPr>
        <p:spPr>
          <a:xfrm>
            <a:off x="4200211" y="-70338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87069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E5647BE-7121-4184-99DA-A3EB0866B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F2C4A3-30C7-7565-8CD7-6BEBA954E05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26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དེ་ནས་དཀོན་མཆོག་ཡ་ཝཱེས་འདི་སྐད༌དུ། གལ་སྲིད་བདག་གིས་སཱ་དོམ་གྲོང་ཁྱེར་ནས་མི་རྣམ་དག་ལྔ་བཅུ་མཐོང༌ཚེ། བདག་གིས་ཁོ་རྣམས་ཀྱི་རྐྱེན་གྱིས་ཡུལ་དེ་ཐམས་ཅད་ལ་གུ་ཡངས་གཏོང་ངེས་ཡིན་ཞེས་གསུངས༌སོ།།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47E854-8020-5D17-BDB1-42650C608EB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replied, “If I find fifty righteous ones within the city of Sodom, on their account I will spare the whole place.”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58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23"/>
    </mc:Choice>
    <mc:Fallback xmlns="">
      <p:transition spd="slow" advTm="15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FDF6E-B059-206F-2FAF-203EC667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3832A-8700-B034-F287-8589A1B8C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E2B08C-5771-4937-B190-D4BD1297D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710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71D0CF-0FBF-4A73-B81F-02D5E6D7C1FC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3894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79DCCE-34B9-4F19-BB73-BB87519B6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BF52F3-7FB3-B1C9-EF93-1E006F90423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28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གལ་ཏེ་མི་རྣམ་དག་ལྔ་བཅུ་ལས་མི་ལྔ་ཇེ་ཉུང་དུ་སོང༌ན། ཁྱེད་ཀྱིས་མི་རྣམ་དག་ལྔ་ཇེ་ཉུང་དུ་སོང་བའི་རྒྱུ་མཚན་གྱིས་གྲོང་ཁྱེར་ཡོངས་རྫོགས་མེད་པར་གཏོང་ངམ་ཞེས་ཞུས༌སོ། །ཡང་དཀོན་མཆོག་ཡ་ཝཱེས་འདི་སྐད༌དུ། གལ་སྲིད་བདག་གིས་ཡུལ་དེ་ནས་མི་རྣམ་དག་བཞི་བཅུ་ཞེ་ལྔ་མཐོང་ན་གྲོང་ཁྱེར་དེ་མེད་པར་མི་བྱ་ཞ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E6EAED-EB03-D4F8-8047-0FA83A5893D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suppose the fifty righteous ones lack five. Will You destroy the whole city for the lack of five?”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replied, “If I find forty-five there, I will not destroy it.”</a:t>
            </a:r>
          </a:p>
          <a:p>
            <a:pPr algn="l"/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10449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63"/>
    </mc:Choice>
    <mc:Fallback xmlns="">
      <p:transition spd="slow" advTm="24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52734-D54F-7431-35DE-73AB98852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93851-AE37-348C-C00A-CB6DFE00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44C0B-A257-4C72-9EC6-E29EE8F39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2377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2764D-E6B6-46CC-80C7-EB7AE13C9BD0}"/>
              </a:ext>
            </a:extLst>
          </p:cNvPr>
          <p:cNvSpPr txBox="1"/>
          <p:nvPr/>
        </p:nvSpPr>
        <p:spPr>
          <a:xfrm>
            <a:off x="1986455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18:28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6596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639AF5-BBD6-4B08-9BD7-0A9B907A3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26B8FB-D34E-E01A-1591-B37B44BCFF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5400" dirty="0">
                <a:solidFill>
                  <a:srgbClr val="777A7B"/>
                </a:solidFill>
                <a:latin typeface="Inter"/>
              </a:rPr>
              <a:t>29</a:t>
            </a:r>
            <a:r>
              <a:rPr lang="bo-CN" sz="5400" dirty="0">
                <a:solidFill>
                  <a:srgbClr val="121212"/>
                </a:solidFill>
                <a:latin typeface="Inter"/>
              </a:rPr>
              <a:t>ཡང་ཨབ་ར་ཧམ་གྱིས་དཀོན་མཆོག་ཡ་ཝཱེ༌ལ། གལ་ཏེ་ཡུལ་དེ་ནས་མི་རྣམ་དག་བཞི་བཅུ་མཐོང་ན་ཅི་ལྟར་བྱེད་དམ་ཞེས་ཞུས་པ༌དང༌། ཡང་དཀོན་མཆོག་ཡ་ཝཱེས་འདི་སྐད༌དུ། བདག་གིས་མི་རྣམ་དག་བཞི་བཅུ་བོ་དེའི་རྐྱེན་གྱིས་དོན་འདི་མི་བྱ་ཞེས་གསུངས༌སོ།།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C92E7D-EA4D-869B-B80A-6BD2D622651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Inter"/>
              </a:rPr>
              <a:t>2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Once again Abraham spoke to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“Suppose forty are found there?”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answered, “On account of the forty, I will not do it.”</a:t>
            </a:r>
          </a:p>
          <a:p>
            <a:pPr algn="l"/>
            <a:endParaRPr lang="en-US" sz="44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0068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4"/>
    </mc:Choice>
    <mc:Fallback xmlns="">
      <p:transition spd="slow" advTm="1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7C9AD-76CF-1068-902F-9C9F5CD4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D6CFF-B18D-ED12-38D6-EE7BEC348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5EAC0-38AC-4379-BF1F-9CD3FA942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5429" y="0"/>
            <a:ext cx="1306285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719E3F-6E4E-40EF-9C1A-D7A6FAC6B57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18:29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961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6933BC5-ACE9-4E32-8E31-DAAD8095F9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E1624F-F1A5-E08F-FFC2-36F89D799D4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ཀྱེ། གཙོ་བོ༌ལགས། ཁྱེད་རང་དགོངས་པ་མི་ཚོམ་པར༌མཁྱེན། བདག་ལ་གསུང་གནང་བར་མཛོད༌དང༌། གལ་སྲིད་ཁྱེད་ཀྱིས་ཡུལ་དེ་ནས་མི་རྣམ་དག་སུམ་ཅུ་མཐོང་ན་ཅི་ལྟར་བྱའམ་ཞུས་པ༌ལ། ཡང་དཀོན་མཆོག་ཡ་ཝཱེས་འདི་སྐད༌དུ། གལ་ཏེ་བདག་གིས་ཡུལ་དེ་ནས་མི་རྣམ་དག་སུམ་ཅུ་མཐོང་ན་དོན་འདི་མི་བསྒྲུབ་ཅེས་གསུངས༌སོ།།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5A0056-46FE-E0A5-3E74-934CCEECB2C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Abraham said, “May the Lord not be angry, but let me speak further. Suppose thirty are found there?”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replied, “If I find thirty there, I will not do it.”</a:t>
            </a:r>
          </a:p>
        </p:txBody>
      </p:sp>
    </p:spTree>
    <p:extLst>
      <p:ext uri="{BB962C8B-B14F-4D97-AF65-F5344CB8AC3E}">
        <p14:creationId xmlns:p14="http://schemas.microsoft.com/office/powerpoint/2010/main" val="332615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51"/>
    </mc:Choice>
    <mc:Fallback xmlns="">
      <p:transition spd="slow" advTm="21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4E6B0-7479-C9D1-6F13-DA463DA2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A9C75-74FA-6755-1155-E17801DE8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8A1C3-B150-4A63-B014-01D9F5D6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5098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DD28D9-7B2C-42F2-AFCB-1A14918BDD31}"/>
              </a:ext>
            </a:extLst>
          </p:cNvPr>
          <p:cNvSpPr txBox="1"/>
          <p:nvPr/>
        </p:nvSpPr>
        <p:spPr>
          <a:xfrm>
            <a:off x="9027458" y="0"/>
            <a:ext cx="394183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defRPr/>
            </a:pPr>
            <a:r>
              <a:rPr lang="bo-CN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 18</a:t>
            </a:r>
            <a:r>
              <a:rPr lang="en-ZA" sz="4800" b="1" cap="all" dirty="0">
                <a:solidFill>
                  <a:schemeClr val="bg1"/>
                </a:solidFill>
                <a:latin typeface="Microsoft Himalaya "/>
                <a:cs typeface="+mj-cs"/>
              </a:rPr>
              <a:t>:</a:t>
            </a:r>
            <a:r>
              <a:rPr lang="en-ZA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20-23</a:t>
            </a:r>
            <a:r>
              <a:rPr lang="en-ZA" sz="28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endParaRPr lang="en-ZA" sz="2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30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A159-445E-A02D-7F48-E9DF5CF21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340E1-6907-E568-8256-D816E213AD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70542-19C4-4A21-BF24-4671E32CA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003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DF9AD4-8FBA-4C92-9010-D4148D492B15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18:30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42704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6645455-C2D3-4128-ADB3-664886E19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E2CEAD-1002-33B1-83BC-D66261698D5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31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བདག་གིས་ད་དུང་དཀོན་མཆོག་ལ་གཏམ་སྨྲ་བར་ཕོད༌དེ། གལ་སྲིད་ཁྱེད་ཀྱིས་ཡུལ་དེ་ནས་མི་རྣམ་དག་ཉི་ཤུ་མཐོང་ན་ཅི་ལྟར་བྱའམ་ཞེས་ཞུས་པ༌ལ། ཡང་དཀོན་མཆོག་ཡ་ཝཱེས་འདི་སྐད༌དུ། བདག་གིས་མི་རྣམ་དག་ཉི་ཤུ་བོ་དེའི་རྐྱེན་གྱིས་གྲོང་ཁྱེར་དེ་ཉིད་མེད་པར་མི་བྱ་ཞེས་གསུངས༌སོ།། 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AEF887-B6D2-0DF7-8B50-CE056D717CA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Abraham said, “Now that I have ventured to speak to the Lord, suppose twenty are found there?”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answered, “On account of the twenty, I will not destroy it.”</a:t>
            </a:r>
          </a:p>
          <a:p>
            <a:pPr algn="l"/>
            <a:endParaRPr lang="en-US" sz="4000" b="0" i="0" dirty="0">
              <a:solidFill>
                <a:srgbClr val="121212"/>
              </a:solidFill>
              <a:effectLst/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91465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1"/>
    </mc:Choice>
    <mc:Fallback xmlns="">
      <p:transition spd="slow" advTm="2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41C5C-39E1-A043-A020-4641D284F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4D890-EA33-7C42-3F3D-DF051A3CC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E048DA-31C7-4575-9168-5121C30D3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589" y="0"/>
            <a:ext cx="13703385" cy="6822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5686CF-7F59-4575-9427-2B102764BA6B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18:31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4373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E39D58-BB03-4D42-8258-69F677632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6630A6-F3C0-756D-9E1F-E81CD3435D2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32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ཡང་ཨབ་ར་ཧམ་ན༌རེ། ཀྱེ། གཙོ་བོ༌ལགས། ཁྱེད་རང་དགོངས་པ་མི་ཚོམ་པར༌མཁྱེན། བདག་ལ་ད་དུང་ཐེངས་གཅིག་ལ་གསུང་གནང་བར༌མཛོད། གལ་ཏེ་ཁྱེད་ཀྱིས་ཡུལ་དེ་ནས་མི་རྣམ་དག་བཅུ་མཐོང་ན་ཅི་ལྟར་བྱའམ་ཞེས་ཞུས་པ༌ལ། ཡང་དཀོན་མཆོག་ཡ་ཝཱེས་འདི་སྐད༌དུ། བདག་གིས་མི་རྣམ་དག་བཅུ་བོ་དེའི་རྐྱེན་གྱིས་གྲོང་ཁྱེར་དེ་ཉིད་མེད་པར་མི་བྱ་ཞེས་གསུངས༌སོ།།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C22C7D-3A07-0825-0412-40E5EB18503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Finally, Abraham said, “May the Lord not be angry, but let me speak once more. Suppose ten are found there?”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He answered, “On account of the ten, I will not destroy it.”</a:t>
            </a:r>
          </a:p>
        </p:txBody>
      </p:sp>
    </p:spTree>
    <p:extLst>
      <p:ext uri="{BB962C8B-B14F-4D97-AF65-F5344CB8AC3E}">
        <p14:creationId xmlns:p14="http://schemas.microsoft.com/office/powerpoint/2010/main" val="55650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1"/>
    </mc:Choice>
    <mc:Fallback xmlns="">
      <p:transition spd="slow" advTm="28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9B90C-6E48-4C6F-6A93-157A8F92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2D146-BE1C-C8BE-26FC-03A76AAFA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A6F07B-74F4-4DCF-A44F-5C834820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024"/>
            <a:ext cx="12377958" cy="71000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E6EEF0-249A-4F29-8F45-E3412FCA361F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18:32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678718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570CCC3-2D97-48F4-9F33-9AE6A74760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0033CE-577C-909A-8B26-9CC1DD624DD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Inter"/>
              </a:rPr>
              <a:t>33</a:t>
            </a:r>
            <a:r>
              <a:rPr lang="bo-CN" sz="7200" dirty="0">
                <a:solidFill>
                  <a:srgbClr val="121212"/>
                </a:solidFill>
                <a:latin typeface="Inter"/>
              </a:rPr>
              <a:t>དེ་ནས་དཀོན་མཆོག་ཡ་ཝཱེས་ཨབ་ར་ཧམ་ལ་གསུང་གླེང་མཛད་རྗེས་བཞུད༌ཅིང༌། ཨབ་ར་ཧམ་ཡང་ཕྱིར་རང་ཡུལ་དུ་ལོག༌གོ།</a:t>
            </a:r>
            <a:endParaRPr lang="en-I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4F87B7-9ADD-49C1-E2D1-3B58C210F8B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33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 </a:t>
            </a:r>
            <a:r>
              <a:rPr lang="en-US" sz="48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had finished speaking with Abraham, He departed, and Abraham returned home.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7"/>
    </mc:Choice>
    <mc:Fallback xmlns="">
      <p:transition spd="slow" advTm="10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084D-2E1C-BA08-3DEE-B281367D9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2FC2D-CB16-B9CC-A788-4B39648A7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92B8B4-D97F-45BC-BE3D-60F701259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7030" y="0"/>
            <a:ext cx="127890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91BC40-1D4B-4D37-8220-963FCFE6BA81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18:33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73110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21D36F-304A-40DB-874C-89CDFB5D68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72746E-D2D1-7363-F5B0-8127AEC2D98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defRPr/>
            </a:pPr>
            <a:r>
              <a:rPr lang="bo-CN" sz="8000" b="1" cap="all" dirty="0">
                <a:latin typeface="Microsoft Himalaya "/>
                <a:cs typeface="+mj-cs"/>
              </a:rPr>
              <a:t>བཀོད་པ</a:t>
            </a:r>
            <a:r>
              <a:rPr lang="en-ZA" sz="8000" b="1" cap="all" dirty="0">
                <a:latin typeface="Microsoft Himalaya "/>
                <a:cs typeface="+mj-cs"/>
              </a:rPr>
              <a:t> 18:16-23 </a:t>
            </a:r>
            <a:endParaRPr lang="en-ZA" sz="8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8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80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430A5-B309-5E2C-CDB7-A85578307B0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ZA" sz="6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Abraham bargains with God – Genesis 18:16-33 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393565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4"/>
    </mc:Choice>
    <mc:Fallback xmlns="">
      <p:transition spd="slow" advTm="7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8879-9EEC-6AE4-D4AD-2ACD383C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E84FB-F2DB-8496-DA76-9FEE24ECD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C8AD7-2E48-4B05-BDC9-1231B94F1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50982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5D9A80-ADF5-4CE6-8DF2-D214893DE020}"/>
              </a:ext>
            </a:extLst>
          </p:cNvPr>
          <p:cNvSpPr txBox="1"/>
          <p:nvPr/>
        </p:nvSpPr>
        <p:spPr>
          <a:xfrm>
            <a:off x="9027458" y="0"/>
            <a:ext cx="3941832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o-CN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Microsoft Himalaya" panose="01010100010101010101" pitchFamily="2" charset="0"/>
              </a:rPr>
              <a:t>ཡུལ་སོ་དྷོམ་གྱི་ཆེད་དུ་ཨབ་ར་ཧམ་གྱིས་ཞུ་བ་འབུལ་བ།</a:t>
            </a:r>
            <a:endParaRPr lang="en-ZA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  <a:p>
            <a:pPr>
              <a:defRPr/>
            </a:pPr>
            <a:r>
              <a:rPr lang="bo-CN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བཀོད་པ</a:t>
            </a:r>
            <a:r>
              <a:rPr lang="en-ZA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 18</a:t>
            </a:r>
            <a:r>
              <a:rPr lang="en-ZA" sz="4800" b="1" cap="all" dirty="0">
                <a:solidFill>
                  <a:schemeClr val="bg1"/>
                </a:solidFill>
                <a:latin typeface="Microsoft Himalaya "/>
                <a:cs typeface="+mj-cs"/>
              </a:rPr>
              <a:t>:</a:t>
            </a:r>
            <a:r>
              <a:rPr lang="en-ZA" sz="4000" b="1" cap="all" dirty="0">
                <a:solidFill>
                  <a:schemeClr val="bg1"/>
                </a:solidFill>
                <a:latin typeface="Microsoft Himalaya "/>
                <a:cs typeface="+mj-cs"/>
              </a:rPr>
              <a:t>16-33</a:t>
            </a:r>
            <a:r>
              <a:rPr lang="en-ZA" sz="2800" b="1" cap="all" dirty="0">
                <a:solidFill>
                  <a:schemeClr val="bg1"/>
                </a:solidFill>
                <a:latin typeface="Microsoft Himalaya "/>
                <a:cs typeface="+mj-cs"/>
              </a:rPr>
              <a:t> </a:t>
            </a:r>
            <a:endParaRPr lang="en-ZA" sz="2800" dirty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FA91D7B-5765-12DD-AB3F-6671FCE78F1D}"/>
              </a:ext>
            </a:extLst>
          </p:cNvPr>
          <p:cNvSpPr txBox="1"/>
          <p:nvPr/>
        </p:nvSpPr>
        <p:spPr>
          <a:xfrm>
            <a:off x="755452" y="581691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87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AAFBD5E-E213-4698-9980-4127567D9B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EEC8A-6D87-B098-06F1-6005D591841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Inter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Inter"/>
              </a:rPr>
              <a:t>དེ་ནས་ཁོང་གསུམ་པོ་གནས་དེ་ནས་ལམ་ལ་ཆས་ཏེ་སཱ་དོམ་གྱི་ཕྱོགས་སུ་གཟིགས༌ཤིང༌། ཨབ་ར་ཧམ་ཡང་ཁོང་རྣམས་དང་མཉམ་དུ་ལམ་ལ་ཆས་ཏེ་སྐྱེལ་མ་མཛད༌དོ།།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1811B-BDF9-1810-2CC6-64945CF29DD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 the men got up to leave, they looked out over Sodom, and Abraham walked along with them to see them off.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6"/>
    </mc:Choice>
    <mc:Fallback xmlns="">
      <p:transition spd="slow" advTm="9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91741-21B0-5080-E176-CD4E81C6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02C4-9042-9A4C-EB3C-84982CC3BB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E8935-598C-45BC-8072-3B18E0DF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000"/>
            <a:ext cx="12305390" cy="709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4009A9-43DE-4636-9AA4-9195258CC41E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18:16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40524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49DB5A-CC09-44E3-8946-76E5C60B8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5BD91-E60C-DCF6-3703-61902F206D0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Inter"/>
              </a:rPr>
              <a:t>17</a:t>
            </a:r>
            <a:r>
              <a:rPr lang="bo-CN" sz="6600" dirty="0">
                <a:solidFill>
                  <a:srgbClr val="121212"/>
                </a:solidFill>
                <a:latin typeface="Inter"/>
              </a:rPr>
              <a:t>ཡང་དཀོན་མཆོག་ཡ་ཝཱེས་འདི་སྐད༌དུ། བདག་གིས་བསྒྲུབ་པར་འགྱུར་བའི་དོན་རྣམས་ཨབ་ར་ཧམ་ལ་གསང་འོས༌སམ།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8FE2F0-2687-D071-5823-CBEC217797D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4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 17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 </a:t>
            </a:r>
            <a:r>
              <a:rPr lang="en-US" sz="44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“Shall I hide from Abraham what I am about to do?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 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01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5"/>
    </mc:Choice>
    <mc:Fallback xmlns="">
      <p:transition spd="slow" advTm="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B271-5303-5950-BDC3-C5076EB66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9B850-C259-93DF-A7FC-3047C0B5B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9590A-26D5-4080-9BCD-11D3947EB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6803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8C397-04A0-4274-8B09-D275EF7FE914}"/>
              </a:ext>
            </a:extLst>
          </p:cNvPr>
          <p:cNvSpPr txBox="1"/>
          <p:nvPr/>
        </p:nvSpPr>
        <p:spPr>
          <a:xfrm>
            <a:off x="0" y="0"/>
            <a:ext cx="31164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བཀོད་པ</a:t>
            </a:r>
            <a:r>
              <a:rPr lang="en-ZA" sz="3200" b="1" i="0" cap="all" dirty="0">
                <a:solidFill>
                  <a:schemeClr val="bg1"/>
                </a:solidFill>
                <a:effectLst/>
                <a:latin typeface="Microsoft Himalaya "/>
                <a:cs typeface="+mj-cs"/>
              </a:rPr>
              <a:t> 18:17</a:t>
            </a:r>
            <a:endParaRPr lang="en-ZA" sz="3200" dirty="0">
              <a:solidFill>
                <a:schemeClr val="bg1"/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57503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EDD172-E153-4CDE-B842-382E35F4F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70E587-F892-4C6D-10E8-12DDE527F27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20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ཡང་ཁོང་གིས་འདི་སྐད༌དུ། སཱ་དོམ་དང་གཱ་མོ་ར་གཉིས་ཀྱི་ནག་ཉེས་སྐད་གྲགས་ཆེ་ཞིང་སྡིག་པའང་ཤིན་ཏུ་ཚབས༌ཆེ། </a:t>
            </a:r>
            <a:r>
              <a:rPr lang="bo-CN" sz="4800" dirty="0">
                <a:solidFill>
                  <a:srgbClr val="777A7B"/>
                </a:solidFill>
                <a:latin typeface="Inter"/>
              </a:rPr>
              <a:t>21</a:t>
            </a:r>
            <a:r>
              <a:rPr lang="bo-CN" sz="4800" dirty="0">
                <a:solidFill>
                  <a:srgbClr val="121212"/>
                </a:solidFill>
                <a:latin typeface="Inter"/>
              </a:rPr>
              <a:t>ད་ལྟ་བདག་མར་སོང་སྟེ་ཁོ་རྣམས་ཀྱི་བྱ་སྤྱོད་ལ་རྟོག་དཔྱོད་བྱེད༌དེ། དངོས་གནས་བདག་གི་རྣ་བས་ཐོས་པའི་གྲགས་སྐད་ཇི་བཞིན་ཡིན༌ནམ། གལ་སྲིད་དེ་འདྲ་མིན་ན་བདག་གིས་རྟོགས་ངེས་ཡིན་ཞེས་གསུངས༌སོ།།</a:t>
            </a:r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9313A1-A8BB-9B18-57C0-E3B6BFA8D78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20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said, “The outcry against Sodom and Gomorrah is great. Because their sin is so grievous, </a:t>
            </a:r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will go down to see if their actions fully justify the outcry that has reached Me. If not, I will find out.”</a:t>
            </a:r>
          </a:p>
          <a:p>
            <a:br>
              <a:rPr lang="en-US" sz="3600" dirty="0"/>
            </a:br>
            <a:endParaRPr lang="en-ZA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4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9"/>
    </mc:Choice>
    <mc:Fallback xmlns="">
      <p:transition spd="slow" advTm="16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1413</Words>
  <Application>Microsoft Office PowerPoint</Application>
  <PresentationFormat>Widescreen</PresentationFormat>
  <Paragraphs>71</Paragraphs>
  <Slides>26</Slides>
  <Notes>12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Inter</vt:lpstr>
      <vt:lpstr>Microsoft Himalaya </vt:lpstr>
      <vt:lpstr>PT Serif</vt:lpstr>
      <vt:lpstr>Symbol</vt:lpstr>
      <vt:lpstr>Times New Roman</vt:lpstr>
      <vt:lpstr>Office Theme</vt:lpstr>
      <vt:lpstr>05-8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9</cp:revision>
  <dcterms:created xsi:type="dcterms:W3CDTF">2021-06-28T03:51:57Z</dcterms:created>
  <dcterms:modified xsi:type="dcterms:W3CDTF">2025-03-17T04:33:01Z</dcterms:modified>
</cp:coreProperties>
</file>