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4" r:id="rId2"/>
    <p:sldId id="301" r:id="rId3"/>
    <p:sldId id="256" r:id="rId4"/>
    <p:sldId id="300" r:id="rId5"/>
    <p:sldId id="257" r:id="rId6"/>
    <p:sldId id="299" r:id="rId7"/>
    <p:sldId id="258" r:id="rId8"/>
    <p:sldId id="298" r:id="rId9"/>
    <p:sldId id="259" r:id="rId10"/>
    <p:sldId id="297" r:id="rId11"/>
    <p:sldId id="260" r:id="rId12"/>
    <p:sldId id="296" r:id="rId13"/>
    <p:sldId id="261" r:id="rId14"/>
    <p:sldId id="295" r:id="rId15"/>
    <p:sldId id="262" r:id="rId16"/>
    <p:sldId id="294" r:id="rId17"/>
    <p:sldId id="263" r:id="rId18"/>
    <p:sldId id="293" r:id="rId19"/>
    <p:sldId id="264" r:id="rId20"/>
    <p:sldId id="292" r:id="rId21"/>
    <p:sldId id="265" r:id="rId22"/>
    <p:sldId id="291" r:id="rId23"/>
    <p:sldId id="266" r:id="rId24"/>
    <p:sldId id="290" r:id="rId25"/>
    <p:sldId id="267" r:id="rId26"/>
    <p:sldId id="289" r:id="rId27"/>
    <p:sldId id="268" r:id="rId28"/>
    <p:sldId id="288" r:id="rId29"/>
    <p:sldId id="269" r:id="rId30"/>
    <p:sldId id="287" r:id="rId31"/>
    <p:sldId id="270" r:id="rId32"/>
    <p:sldId id="286" r:id="rId33"/>
    <p:sldId id="271" r:id="rId34"/>
    <p:sldId id="28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E330D-F2E6-44E1-A7C2-CFC4A50DDB39}" v="36" dt="2024-08-14T07:20:06.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3859" autoAdjust="0"/>
  </p:normalViewPr>
  <p:slideViewPr>
    <p:cSldViewPr snapToGrid="0">
      <p:cViewPr varScale="1">
        <p:scale>
          <a:sx n="98" d="100"/>
          <a:sy n="98" d="100"/>
        </p:scale>
        <p:origin x="106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ABE9188-0D01-44D0-932E-0A60E801E23B}"/>
    <pc:docChg chg="addSld modSld sldOrd">
      <pc:chgData name="Leonie Smith" userId="fed1330f33f5650e" providerId="LiveId" clId="{9ABE9188-0D01-44D0-932E-0A60E801E23B}" dt="2022-01-15T12:22:28.996" v="49" actId="20577"/>
      <pc:docMkLst>
        <pc:docMk/>
      </pc:docMkLst>
      <pc:sldChg chg="addSp modSp mod">
        <pc:chgData name="Leonie Smith" userId="fed1330f33f5650e" providerId="LiveId" clId="{9ABE9188-0D01-44D0-932E-0A60E801E23B}" dt="2022-01-15T12:20:30.031" v="27" actId="20577"/>
        <pc:sldMkLst>
          <pc:docMk/>
          <pc:sldMk cId="2098998028" sldId="257"/>
        </pc:sldMkLst>
        <pc:spChg chg="add mod">
          <ac:chgData name="Leonie Smith" userId="fed1330f33f5650e" providerId="LiveId" clId="{9ABE9188-0D01-44D0-932E-0A60E801E23B}" dt="2022-01-15T12:20:30.031" v="27" actId="20577"/>
          <ac:spMkLst>
            <pc:docMk/>
            <pc:sldMk cId="2098998028" sldId="257"/>
            <ac:spMk id="4" creationId="{70ED8789-2869-47F2-9BD0-ABD19CA2880D}"/>
          </ac:spMkLst>
        </pc:spChg>
      </pc:sldChg>
      <pc:sldChg chg="addSp modSp mod">
        <pc:chgData name="Leonie Smith" userId="fed1330f33f5650e" providerId="LiveId" clId="{9ABE9188-0D01-44D0-932E-0A60E801E23B}" dt="2022-01-15T12:20:36.018" v="28" actId="20577"/>
        <pc:sldMkLst>
          <pc:docMk/>
          <pc:sldMk cId="2367675113" sldId="258"/>
        </pc:sldMkLst>
        <pc:spChg chg="add mod">
          <ac:chgData name="Leonie Smith" userId="fed1330f33f5650e" providerId="LiveId" clId="{9ABE9188-0D01-44D0-932E-0A60E801E23B}" dt="2022-01-15T12:20:36.018" v="28" actId="20577"/>
          <ac:spMkLst>
            <pc:docMk/>
            <pc:sldMk cId="2367675113" sldId="258"/>
            <ac:spMk id="5" creationId="{3141F213-E952-4F32-A46C-BA824509FD51}"/>
          </ac:spMkLst>
        </pc:spChg>
      </pc:sldChg>
      <pc:sldChg chg="addSp modSp mod">
        <pc:chgData name="Leonie Smith" userId="fed1330f33f5650e" providerId="LiveId" clId="{9ABE9188-0D01-44D0-932E-0A60E801E23B}" dt="2022-01-15T12:20:40.906" v="29" actId="20577"/>
        <pc:sldMkLst>
          <pc:docMk/>
          <pc:sldMk cId="2444347276" sldId="259"/>
        </pc:sldMkLst>
        <pc:spChg chg="add mod">
          <ac:chgData name="Leonie Smith" userId="fed1330f33f5650e" providerId="LiveId" clId="{9ABE9188-0D01-44D0-932E-0A60E801E23B}" dt="2022-01-15T12:20:40.906" v="29" actId="20577"/>
          <ac:spMkLst>
            <pc:docMk/>
            <pc:sldMk cId="2444347276" sldId="259"/>
            <ac:spMk id="4" creationId="{5E56255B-BB7B-4412-B746-5C8305203324}"/>
          </ac:spMkLst>
        </pc:spChg>
      </pc:sldChg>
      <pc:sldChg chg="addSp modSp mod">
        <pc:chgData name="Leonie Smith" userId="fed1330f33f5650e" providerId="LiveId" clId="{9ABE9188-0D01-44D0-932E-0A60E801E23B}" dt="2022-01-15T12:20:50.430" v="30" actId="20577"/>
        <pc:sldMkLst>
          <pc:docMk/>
          <pc:sldMk cId="2867340297" sldId="260"/>
        </pc:sldMkLst>
        <pc:spChg chg="add mod">
          <ac:chgData name="Leonie Smith" userId="fed1330f33f5650e" providerId="LiveId" clId="{9ABE9188-0D01-44D0-932E-0A60E801E23B}" dt="2022-01-15T12:20:50.430" v="30" actId="20577"/>
          <ac:spMkLst>
            <pc:docMk/>
            <pc:sldMk cId="2867340297" sldId="260"/>
            <ac:spMk id="4" creationId="{B1FDB85F-1DAB-489D-808D-DD55CAE22E6D}"/>
          </ac:spMkLst>
        </pc:spChg>
      </pc:sldChg>
      <pc:sldChg chg="addSp modSp mod">
        <pc:chgData name="Leonie Smith" userId="fed1330f33f5650e" providerId="LiveId" clId="{9ABE9188-0D01-44D0-932E-0A60E801E23B}" dt="2022-01-15T12:20:59.092" v="31" actId="20577"/>
        <pc:sldMkLst>
          <pc:docMk/>
          <pc:sldMk cId="715852888" sldId="261"/>
        </pc:sldMkLst>
        <pc:spChg chg="add mod">
          <ac:chgData name="Leonie Smith" userId="fed1330f33f5650e" providerId="LiveId" clId="{9ABE9188-0D01-44D0-932E-0A60E801E23B}" dt="2022-01-15T12:20:59.092" v="31" actId="20577"/>
          <ac:spMkLst>
            <pc:docMk/>
            <pc:sldMk cId="715852888" sldId="261"/>
            <ac:spMk id="5" creationId="{D97FDD76-E102-4C8C-A72D-CBC45236EA15}"/>
          </ac:spMkLst>
        </pc:spChg>
      </pc:sldChg>
      <pc:sldChg chg="addSp modSp mod">
        <pc:chgData name="Leonie Smith" userId="fed1330f33f5650e" providerId="LiveId" clId="{9ABE9188-0D01-44D0-932E-0A60E801E23B}" dt="2022-01-15T12:21:06.791" v="32" actId="20577"/>
        <pc:sldMkLst>
          <pc:docMk/>
          <pc:sldMk cId="1524515459" sldId="262"/>
        </pc:sldMkLst>
        <pc:spChg chg="add mod">
          <ac:chgData name="Leonie Smith" userId="fed1330f33f5650e" providerId="LiveId" clId="{9ABE9188-0D01-44D0-932E-0A60E801E23B}" dt="2022-01-15T12:21:06.791" v="32" actId="20577"/>
          <ac:spMkLst>
            <pc:docMk/>
            <pc:sldMk cId="1524515459" sldId="262"/>
            <ac:spMk id="4" creationId="{683A6816-58AD-4EBF-9DEF-77FD39FDDDD9}"/>
          </ac:spMkLst>
        </pc:spChg>
      </pc:sldChg>
      <pc:sldChg chg="addSp modSp mod">
        <pc:chgData name="Leonie Smith" userId="fed1330f33f5650e" providerId="LiveId" clId="{9ABE9188-0D01-44D0-932E-0A60E801E23B}" dt="2022-01-15T12:21:14.048" v="33" actId="20577"/>
        <pc:sldMkLst>
          <pc:docMk/>
          <pc:sldMk cId="2616293404" sldId="263"/>
        </pc:sldMkLst>
        <pc:spChg chg="add mod">
          <ac:chgData name="Leonie Smith" userId="fed1330f33f5650e" providerId="LiveId" clId="{9ABE9188-0D01-44D0-932E-0A60E801E23B}" dt="2022-01-15T12:21:14.048" v="33" actId="20577"/>
          <ac:spMkLst>
            <pc:docMk/>
            <pc:sldMk cId="2616293404" sldId="263"/>
            <ac:spMk id="5" creationId="{FA48E3A1-B135-45F0-9207-AB8B279EC450}"/>
          </ac:spMkLst>
        </pc:spChg>
      </pc:sldChg>
      <pc:sldChg chg="addSp modSp mod">
        <pc:chgData name="Leonie Smith" userId="fed1330f33f5650e" providerId="LiveId" clId="{9ABE9188-0D01-44D0-932E-0A60E801E23B}" dt="2022-01-15T12:21:20.025" v="35" actId="20577"/>
        <pc:sldMkLst>
          <pc:docMk/>
          <pc:sldMk cId="61425462" sldId="264"/>
        </pc:sldMkLst>
        <pc:spChg chg="add mod">
          <ac:chgData name="Leonie Smith" userId="fed1330f33f5650e" providerId="LiveId" clId="{9ABE9188-0D01-44D0-932E-0A60E801E23B}" dt="2022-01-15T12:21:20.025" v="35" actId="20577"/>
          <ac:spMkLst>
            <pc:docMk/>
            <pc:sldMk cId="61425462" sldId="264"/>
            <ac:spMk id="4" creationId="{42CFC40F-F6CA-4DFF-BB78-B8983718BD4F}"/>
          </ac:spMkLst>
        </pc:spChg>
      </pc:sldChg>
      <pc:sldChg chg="addSp modSp mod">
        <pc:chgData name="Leonie Smith" userId="fed1330f33f5650e" providerId="LiveId" clId="{9ABE9188-0D01-44D0-932E-0A60E801E23B}" dt="2022-01-15T12:21:29.160" v="37" actId="20577"/>
        <pc:sldMkLst>
          <pc:docMk/>
          <pc:sldMk cId="3065963909" sldId="265"/>
        </pc:sldMkLst>
        <pc:spChg chg="add mod">
          <ac:chgData name="Leonie Smith" userId="fed1330f33f5650e" providerId="LiveId" clId="{9ABE9188-0D01-44D0-932E-0A60E801E23B}" dt="2022-01-15T12:21:29.160" v="37" actId="20577"/>
          <ac:spMkLst>
            <pc:docMk/>
            <pc:sldMk cId="3065963909" sldId="265"/>
            <ac:spMk id="4" creationId="{69C4332C-9BD5-4A91-A07E-BB1D996C8B0F}"/>
          </ac:spMkLst>
        </pc:spChg>
      </pc:sldChg>
      <pc:sldChg chg="addSp modSp mod">
        <pc:chgData name="Leonie Smith" userId="fed1330f33f5650e" providerId="LiveId" clId="{9ABE9188-0D01-44D0-932E-0A60E801E23B}" dt="2022-01-15T12:21:36.281" v="39" actId="20577"/>
        <pc:sldMkLst>
          <pc:docMk/>
          <pc:sldMk cId="70380089" sldId="266"/>
        </pc:sldMkLst>
        <pc:spChg chg="add mod">
          <ac:chgData name="Leonie Smith" userId="fed1330f33f5650e" providerId="LiveId" clId="{9ABE9188-0D01-44D0-932E-0A60E801E23B}" dt="2022-01-15T12:21:36.281" v="39" actId="20577"/>
          <ac:spMkLst>
            <pc:docMk/>
            <pc:sldMk cId="70380089" sldId="266"/>
            <ac:spMk id="4" creationId="{ADC0B538-387B-4BDD-A8E6-9820477D15C8}"/>
          </ac:spMkLst>
        </pc:spChg>
      </pc:sldChg>
      <pc:sldChg chg="addSp modSp mod">
        <pc:chgData name="Leonie Smith" userId="fed1330f33f5650e" providerId="LiveId" clId="{9ABE9188-0D01-44D0-932E-0A60E801E23B}" dt="2022-01-15T12:21:43.876" v="41" actId="20577"/>
        <pc:sldMkLst>
          <pc:docMk/>
          <pc:sldMk cId="2923662411" sldId="267"/>
        </pc:sldMkLst>
        <pc:spChg chg="add mod">
          <ac:chgData name="Leonie Smith" userId="fed1330f33f5650e" providerId="LiveId" clId="{9ABE9188-0D01-44D0-932E-0A60E801E23B}" dt="2022-01-15T12:21:43.876" v="41" actId="20577"/>
          <ac:spMkLst>
            <pc:docMk/>
            <pc:sldMk cId="2923662411" sldId="267"/>
            <ac:spMk id="4" creationId="{1BEEFF5E-3939-41F0-96E1-DD9668A3A5AE}"/>
          </ac:spMkLst>
        </pc:spChg>
      </pc:sldChg>
      <pc:sldChg chg="addSp modSp mod">
        <pc:chgData name="Leonie Smith" userId="fed1330f33f5650e" providerId="LiveId" clId="{9ABE9188-0D01-44D0-932E-0A60E801E23B}" dt="2022-01-15T12:21:52.742" v="43" actId="20577"/>
        <pc:sldMkLst>
          <pc:docMk/>
          <pc:sldMk cId="1097324911" sldId="268"/>
        </pc:sldMkLst>
        <pc:spChg chg="add mod">
          <ac:chgData name="Leonie Smith" userId="fed1330f33f5650e" providerId="LiveId" clId="{9ABE9188-0D01-44D0-932E-0A60E801E23B}" dt="2022-01-15T12:21:52.742" v="43" actId="20577"/>
          <ac:spMkLst>
            <pc:docMk/>
            <pc:sldMk cId="1097324911" sldId="268"/>
            <ac:spMk id="4" creationId="{15D1930E-692E-4C8F-901B-DF1CE7E45AEE}"/>
          </ac:spMkLst>
        </pc:spChg>
      </pc:sldChg>
      <pc:sldChg chg="addSp modSp mod">
        <pc:chgData name="Leonie Smith" userId="fed1330f33f5650e" providerId="LiveId" clId="{9ABE9188-0D01-44D0-932E-0A60E801E23B}" dt="2022-01-15T12:22:17.565" v="45" actId="20577"/>
        <pc:sldMkLst>
          <pc:docMk/>
          <pc:sldMk cId="2563674780" sldId="269"/>
        </pc:sldMkLst>
        <pc:spChg chg="add mod">
          <ac:chgData name="Leonie Smith" userId="fed1330f33f5650e" providerId="LiveId" clId="{9ABE9188-0D01-44D0-932E-0A60E801E23B}" dt="2022-01-15T12:22:17.565" v="45" actId="20577"/>
          <ac:spMkLst>
            <pc:docMk/>
            <pc:sldMk cId="2563674780" sldId="269"/>
            <ac:spMk id="5" creationId="{575DEAEB-2009-45F0-9798-1DE17216CF24}"/>
          </ac:spMkLst>
        </pc:spChg>
      </pc:sldChg>
      <pc:sldChg chg="addSp modSp mod">
        <pc:chgData name="Leonie Smith" userId="fed1330f33f5650e" providerId="LiveId" clId="{9ABE9188-0D01-44D0-932E-0A60E801E23B}" dt="2022-01-15T12:22:23.297" v="47" actId="20577"/>
        <pc:sldMkLst>
          <pc:docMk/>
          <pc:sldMk cId="2967056236" sldId="270"/>
        </pc:sldMkLst>
        <pc:spChg chg="add mod">
          <ac:chgData name="Leonie Smith" userId="fed1330f33f5650e" providerId="LiveId" clId="{9ABE9188-0D01-44D0-932E-0A60E801E23B}" dt="2022-01-15T12:22:23.297" v="47" actId="20577"/>
          <ac:spMkLst>
            <pc:docMk/>
            <pc:sldMk cId="2967056236" sldId="270"/>
            <ac:spMk id="4" creationId="{25308C5E-C7E7-4B52-9604-D9B72B3430C4}"/>
          </ac:spMkLst>
        </pc:spChg>
      </pc:sldChg>
      <pc:sldChg chg="addSp modSp mod">
        <pc:chgData name="Leonie Smith" userId="fed1330f33f5650e" providerId="LiveId" clId="{9ABE9188-0D01-44D0-932E-0A60E801E23B}" dt="2022-01-15T12:22:28.996" v="49" actId="20577"/>
        <pc:sldMkLst>
          <pc:docMk/>
          <pc:sldMk cId="3218740169" sldId="271"/>
        </pc:sldMkLst>
        <pc:spChg chg="add mod">
          <ac:chgData name="Leonie Smith" userId="fed1330f33f5650e" providerId="LiveId" clId="{9ABE9188-0D01-44D0-932E-0A60E801E23B}" dt="2022-01-15T12:22:28.996" v="49" actId="20577"/>
          <ac:spMkLst>
            <pc:docMk/>
            <pc:sldMk cId="3218740169" sldId="271"/>
            <ac:spMk id="5" creationId="{61456F6F-045A-42F2-AFD8-31AABD8000D0}"/>
          </ac:spMkLst>
        </pc:spChg>
      </pc:sldChg>
      <pc:sldChg chg="addSp modSp add mod ord">
        <pc:chgData name="Leonie Smith" userId="fed1330f33f5650e" providerId="LiveId" clId="{9ABE9188-0D01-44D0-932E-0A60E801E23B}" dt="2022-01-15T12:19:19.480" v="6"/>
        <pc:sldMkLst>
          <pc:docMk/>
          <pc:sldMk cId="4100884795" sldId="284"/>
        </pc:sldMkLst>
        <pc:spChg chg="add mod">
          <ac:chgData name="Leonie Smith" userId="fed1330f33f5650e" providerId="LiveId" clId="{9ABE9188-0D01-44D0-932E-0A60E801E23B}" dt="2022-01-15T12:19:19.480" v="6"/>
          <ac:spMkLst>
            <pc:docMk/>
            <pc:sldMk cId="4100884795" sldId="284"/>
            <ac:spMk id="6" creationId="{8B5D85CA-FFC2-4E4F-9EF7-9FDFA9CE9741}"/>
          </ac:spMkLst>
        </pc:spChg>
        <pc:picChg chg="add mod ord">
          <ac:chgData name="Leonie Smith" userId="fed1330f33f5650e" providerId="LiveId" clId="{9ABE9188-0D01-44D0-932E-0A60E801E23B}" dt="2022-01-15T12:19:08.148" v="5" actId="171"/>
          <ac:picMkLst>
            <pc:docMk/>
            <pc:sldMk cId="4100884795" sldId="284"/>
            <ac:picMk id="5" creationId="{C140BB15-0157-4FAD-B7CA-4CBFD48B2759}"/>
          </ac:picMkLst>
        </pc:picChg>
      </pc:sldChg>
    </pc:docChg>
  </pc:docChgLst>
  <pc:docChgLst>
    <pc:chgData name="Alfred Smith" userId="3c60a3631c0db8ad" providerId="LiveId" clId="{011E330D-F2E6-44E1-A7C2-CFC4A50DDB39}"/>
    <pc:docChg chg="custSel addSld modSld">
      <pc:chgData name="Alfred Smith" userId="3c60a3631c0db8ad" providerId="LiveId" clId="{011E330D-F2E6-44E1-A7C2-CFC4A50DDB39}" dt="2024-08-14T07:20:06.843" v="86"/>
      <pc:docMkLst>
        <pc:docMk/>
      </pc:docMkLst>
      <pc:sldChg chg="addSp delSp modSp mod">
        <pc:chgData name="Alfred Smith" userId="3c60a3631c0db8ad" providerId="LiveId" clId="{011E330D-F2E6-44E1-A7C2-CFC4A50DDB39}" dt="2024-08-13T11:14:25.015" v="68"/>
        <pc:sldMkLst>
          <pc:docMk/>
          <pc:sldMk cId="3264395312" sldId="256"/>
        </pc:sldMkLst>
        <pc:spChg chg="add mod">
          <ac:chgData name="Alfred Smith" userId="3c60a3631c0db8ad" providerId="LiveId" clId="{011E330D-F2E6-44E1-A7C2-CFC4A50DDB39}" dt="2024-08-13T11:14:25.015" v="68"/>
          <ac:spMkLst>
            <pc:docMk/>
            <pc:sldMk cId="3264395312" sldId="256"/>
            <ac:spMk id="3" creationId="{052F5FC9-E0ED-19C7-AB08-6CA892D546F2}"/>
          </ac:spMkLst>
        </pc:spChg>
        <pc:spChg chg="add mod">
          <ac:chgData name="Alfred Smith" userId="3c60a3631c0db8ad" providerId="LiveId" clId="{011E330D-F2E6-44E1-A7C2-CFC4A50DDB39}" dt="2024-08-13T11:14:25.015" v="68"/>
          <ac:spMkLst>
            <pc:docMk/>
            <pc:sldMk cId="3264395312" sldId="256"/>
            <ac:spMk id="4" creationId="{70BAF573-E0CD-804F-1013-AE596F45EFDE}"/>
          </ac:spMkLst>
        </pc:spChg>
        <pc:spChg chg="del">
          <ac:chgData name="Alfred Smith" userId="3c60a3631c0db8ad" providerId="LiveId" clId="{011E330D-F2E6-44E1-A7C2-CFC4A50DDB39}" dt="2024-08-13T11:13:53.187" v="62" actId="21"/>
          <ac:spMkLst>
            <pc:docMk/>
            <pc:sldMk cId="3264395312" sldId="256"/>
            <ac:spMk id="6" creationId="{02474175-6510-4B06-8C8E-52D661D38C0B}"/>
          </ac:spMkLst>
        </pc:spChg>
        <pc:picChg chg="del">
          <ac:chgData name="Alfred Smith" userId="3c60a3631c0db8ad" providerId="LiveId" clId="{011E330D-F2E6-44E1-A7C2-CFC4A50DDB39}" dt="2024-08-13T11:13:53.187" v="62" actId="21"/>
          <ac:picMkLst>
            <pc:docMk/>
            <pc:sldMk cId="3264395312" sldId="256"/>
            <ac:picMk id="5" creationId="{EF91EF1C-64F9-4D5A-A9E4-91DCB1DAEF35}"/>
          </ac:picMkLst>
        </pc:picChg>
      </pc:sldChg>
      <pc:sldChg chg="addSp delSp modSp mod modNotesTx">
        <pc:chgData name="Alfred Smith" userId="3c60a3631c0db8ad" providerId="LiveId" clId="{011E330D-F2E6-44E1-A7C2-CFC4A50DDB39}" dt="2024-08-13T11:14:35.245" v="69"/>
        <pc:sldMkLst>
          <pc:docMk/>
          <pc:sldMk cId="2098998028" sldId="257"/>
        </pc:sldMkLst>
        <pc:spChg chg="add mod">
          <ac:chgData name="Alfred Smith" userId="3c60a3631c0db8ad" providerId="LiveId" clId="{011E330D-F2E6-44E1-A7C2-CFC4A50DDB39}" dt="2024-08-13T11:14:35.245" v="69"/>
          <ac:spMkLst>
            <pc:docMk/>
            <pc:sldMk cId="2098998028" sldId="257"/>
            <ac:spMk id="2" creationId="{3C6BE835-5C79-7F65-C27A-AAF131408D21}"/>
          </ac:spMkLst>
        </pc:spChg>
        <pc:spChg chg="del">
          <ac:chgData name="Alfred Smith" userId="3c60a3631c0db8ad" providerId="LiveId" clId="{011E330D-F2E6-44E1-A7C2-CFC4A50DDB39}" dt="2024-08-13T11:13:47.144" v="60" actId="21"/>
          <ac:spMkLst>
            <pc:docMk/>
            <pc:sldMk cId="2098998028" sldId="257"/>
            <ac:spMk id="4" creationId="{70ED8789-2869-47F2-9BD0-ABD19CA2880D}"/>
          </ac:spMkLst>
        </pc:spChg>
        <pc:spChg chg="add mod">
          <ac:chgData name="Alfred Smith" userId="3c60a3631c0db8ad" providerId="LiveId" clId="{011E330D-F2E6-44E1-A7C2-CFC4A50DDB39}" dt="2024-08-13T11:14:35.245" v="69"/>
          <ac:spMkLst>
            <pc:docMk/>
            <pc:sldMk cId="2098998028" sldId="257"/>
            <ac:spMk id="6" creationId="{195500AB-957D-BD99-77BA-95B7C7E8012E}"/>
          </ac:spMkLst>
        </pc:spChg>
        <pc:picChg chg="del">
          <ac:chgData name="Alfred Smith" userId="3c60a3631c0db8ad" providerId="LiveId" clId="{011E330D-F2E6-44E1-A7C2-CFC4A50DDB39}" dt="2024-08-13T11:13:47.144" v="60" actId="21"/>
          <ac:picMkLst>
            <pc:docMk/>
            <pc:sldMk cId="2098998028" sldId="257"/>
            <ac:picMk id="3" creationId="{3A682264-D578-4FEB-BC21-DB23A0923196}"/>
          </ac:picMkLst>
        </pc:picChg>
      </pc:sldChg>
      <pc:sldChg chg="addSp delSp modSp mod modNotesTx">
        <pc:chgData name="Alfred Smith" userId="3c60a3631c0db8ad" providerId="LiveId" clId="{011E330D-F2E6-44E1-A7C2-CFC4A50DDB39}" dt="2024-08-13T11:14:48.389" v="70"/>
        <pc:sldMkLst>
          <pc:docMk/>
          <pc:sldMk cId="2367675113" sldId="258"/>
        </pc:sldMkLst>
        <pc:spChg chg="add mod">
          <ac:chgData name="Alfred Smith" userId="3c60a3631c0db8ad" providerId="LiveId" clId="{011E330D-F2E6-44E1-A7C2-CFC4A50DDB39}" dt="2024-08-13T11:14:48.389" v="70"/>
          <ac:spMkLst>
            <pc:docMk/>
            <pc:sldMk cId="2367675113" sldId="258"/>
            <ac:spMk id="2" creationId="{12E1AA92-7697-F76A-01E9-05F9D87BE30B}"/>
          </ac:spMkLst>
        </pc:spChg>
        <pc:spChg chg="del">
          <ac:chgData name="Alfred Smith" userId="3c60a3631c0db8ad" providerId="LiveId" clId="{011E330D-F2E6-44E1-A7C2-CFC4A50DDB39}" dt="2024-08-13T11:13:42.746" v="58" actId="21"/>
          <ac:spMkLst>
            <pc:docMk/>
            <pc:sldMk cId="2367675113" sldId="258"/>
            <ac:spMk id="5" creationId="{3141F213-E952-4F32-A46C-BA824509FD51}"/>
          </ac:spMkLst>
        </pc:spChg>
        <pc:spChg chg="add mod">
          <ac:chgData name="Alfred Smith" userId="3c60a3631c0db8ad" providerId="LiveId" clId="{011E330D-F2E6-44E1-A7C2-CFC4A50DDB39}" dt="2024-08-13T11:14:48.389" v="70"/>
          <ac:spMkLst>
            <pc:docMk/>
            <pc:sldMk cId="2367675113" sldId="258"/>
            <ac:spMk id="6" creationId="{1AC5D382-F2D8-B607-1D52-0B6E81C0E21F}"/>
          </ac:spMkLst>
        </pc:spChg>
        <pc:picChg chg="del">
          <ac:chgData name="Alfred Smith" userId="3c60a3631c0db8ad" providerId="LiveId" clId="{011E330D-F2E6-44E1-A7C2-CFC4A50DDB39}" dt="2024-08-13T11:13:42.746" v="58" actId="21"/>
          <ac:picMkLst>
            <pc:docMk/>
            <pc:sldMk cId="2367675113" sldId="258"/>
            <ac:picMk id="3" creationId="{063D8E2E-EBDA-42F7-909B-725375A73695}"/>
          </ac:picMkLst>
        </pc:picChg>
      </pc:sldChg>
      <pc:sldChg chg="addSp delSp modSp mod modNotesTx">
        <pc:chgData name="Alfred Smith" userId="3c60a3631c0db8ad" providerId="LiveId" clId="{011E330D-F2E6-44E1-A7C2-CFC4A50DDB39}" dt="2024-08-13T11:14:58.175" v="71"/>
        <pc:sldMkLst>
          <pc:docMk/>
          <pc:sldMk cId="2444347276" sldId="259"/>
        </pc:sldMkLst>
        <pc:spChg chg="add mod">
          <ac:chgData name="Alfred Smith" userId="3c60a3631c0db8ad" providerId="LiveId" clId="{011E330D-F2E6-44E1-A7C2-CFC4A50DDB39}" dt="2024-08-13T11:14:58.175" v="71"/>
          <ac:spMkLst>
            <pc:docMk/>
            <pc:sldMk cId="2444347276" sldId="259"/>
            <ac:spMk id="2" creationId="{8D419D6F-F2FA-5B91-7D5A-2564AB638771}"/>
          </ac:spMkLst>
        </pc:spChg>
        <pc:spChg chg="del">
          <ac:chgData name="Alfred Smith" userId="3c60a3631c0db8ad" providerId="LiveId" clId="{011E330D-F2E6-44E1-A7C2-CFC4A50DDB39}" dt="2024-08-13T11:13:38.318" v="56" actId="21"/>
          <ac:spMkLst>
            <pc:docMk/>
            <pc:sldMk cId="2444347276" sldId="259"/>
            <ac:spMk id="4" creationId="{5E56255B-BB7B-4412-B746-5C8305203324}"/>
          </ac:spMkLst>
        </pc:spChg>
        <pc:spChg chg="add mod">
          <ac:chgData name="Alfred Smith" userId="3c60a3631c0db8ad" providerId="LiveId" clId="{011E330D-F2E6-44E1-A7C2-CFC4A50DDB39}" dt="2024-08-13T11:14:58.175" v="71"/>
          <ac:spMkLst>
            <pc:docMk/>
            <pc:sldMk cId="2444347276" sldId="259"/>
            <ac:spMk id="5" creationId="{8400CDB0-29FC-EFAB-B9F3-96B337F8B5F1}"/>
          </ac:spMkLst>
        </pc:spChg>
        <pc:picChg chg="del">
          <ac:chgData name="Alfred Smith" userId="3c60a3631c0db8ad" providerId="LiveId" clId="{011E330D-F2E6-44E1-A7C2-CFC4A50DDB39}" dt="2024-08-13T11:13:38.318" v="56" actId="21"/>
          <ac:picMkLst>
            <pc:docMk/>
            <pc:sldMk cId="2444347276" sldId="259"/>
            <ac:picMk id="3" creationId="{2E894CFD-25B9-4A96-8A5B-4720BE503B99}"/>
          </ac:picMkLst>
        </pc:picChg>
      </pc:sldChg>
      <pc:sldChg chg="addSp delSp modSp mod modNotesTx">
        <pc:chgData name="Alfred Smith" userId="3c60a3631c0db8ad" providerId="LiveId" clId="{011E330D-F2E6-44E1-A7C2-CFC4A50DDB39}" dt="2024-08-13T11:15:06.566" v="72"/>
        <pc:sldMkLst>
          <pc:docMk/>
          <pc:sldMk cId="2867340297" sldId="260"/>
        </pc:sldMkLst>
        <pc:spChg chg="add mod">
          <ac:chgData name="Alfred Smith" userId="3c60a3631c0db8ad" providerId="LiveId" clId="{011E330D-F2E6-44E1-A7C2-CFC4A50DDB39}" dt="2024-08-13T11:15:06.566" v="72"/>
          <ac:spMkLst>
            <pc:docMk/>
            <pc:sldMk cId="2867340297" sldId="260"/>
            <ac:spMk id="2" creationId="{2D9759D4-33AD-BF3F-5791-49F801D31282}"/>
          </ac:spMkLst>
        </pc:spChg>
        <pc:spChg chg="del">
          <ac:chgData name="Alfred Smith" userId="3c60a3631c0db8ad" providerId="LiveId" clId="{011E330D-F2E6-44E1-A7C2-CFC4A50DDB39}" dt="2024-08-13T11:13:34.243" v="54" actId="21"/>
          <ac:spMkLst>
            <pc:docMk/>
            <pc:sldMk cId="2867340297" sldId="260"/>
            <ac:spMk id="4" creationId="{B1FDB85F-1DAB-489D-808D-DD55CAE22E6D}"/>
          </ac:spMkLst>
        </pc:spChg>
        <pc:spChg chg="add mod">
          <ac:chgData name="Alfred Smith" userId="3c60a3631c0db8ad" providerId="LiveId" clId="{011E330D-F2E6-44E1-A7C2-CFC4A50DDB39}" dt="2024-08-13T11:15:06.566" v="72"/>
          <ac:spMkLst>
            <pc:docMk/>
            <pc:sldMk cId="2867340297" sldId="260"/>
            <ac:spMk id="5" creationId="{C9DE4273-2330-D168-9A09-FE689524E1A6}"/>
          </ac:spMkLst>
        </pc:spChg>
        <pc:picChg chg="del">
          <ac:chgData name="Alfred Smith" userId="3c60a3631c0db8ad" providerId="LiveId" clId="{011E330D-F2E6-44E1-A7C2-CFC4A50DDB39}" dt="2024-08-13T11:13:34.243" v="54" actId="21"/>
          <ac:picMkLst>
            <pc:docMk/>
            <pc:sldMk cId="2867340297" sldId="260"/>
            <ac:picMk id="3" creationId="{04E97A29-B672-4D4F-B7C3-E6ED01A1F8AF}"/>
          </ac:picMkLst>
        </pc:picChg>
      </pc:sldChg>
      <pc:sldChg chg="addSp delSp modSp mod modNotesTx">
        <pc:chgData name="Alfred Smith" userId="3c60a3631c0db8ad" providerId="LiveId" clId="{011E330D-F2E6-44E1-A7C2-CFC4A50DDB39}" dt="2024-08-13T11:15:16.696" v="73"/>
        <pc:sldMkLst>
          <pc:docMk/>
          <pc:sldMk cId="715852888" sldId="261"/>
        </pc:sldMkLst>
        <pc:spChg chg="add mod">
          <ac:chgData name="Alfred Smith" userId="3c60a3631c0db8ad" providerId="LiveId" clId="{011E330D-F2E6-44E1-A7C2-CFC4A50DDB39}" dt="2024-08-13T11:15:16.696" v="73"/>
          <ac:spMkLst>
            <pc:docMk/>
            <pc:sldMk cId="715852888" sldId="261"/>
            <ac:spMk id="2" creationId="{157CECEF-DB9C-6564-3B5A-321AA9C48E78}"/>
          </ac:spMkLst>
        </pc:spChg>
        <pc:spChg chg="del">
          <ac:chgData name="Alfred Smith" userId="3c60a3631c0db8ad" providerId="LiveId" clId="{011E330D-F2E6-44E1-A7C2-CFC4A50DDB39}" dt="2024-08-13T11:09:15.011" v="52" actId="21"/>
          <ac:spMkLst>
            <pc:docMk/>
            <pc:sldMk cId="715852888" sldId="261"/>
            <ac:spMk id="5" creationId="{D97FDD76-E102-4C8C-A72D-CBC45236EA15}"/>
          </ac:spMkLst>
        </pc:spChg>
        <pc:spChg chg="add mod">
          <ac:chgData name="Alfred Smith" userId="3c60a3631c0db8ad" providerId="LiveId" clId="{011E330D-F2E6-44E1-A7C2-CFC4A50DDB39}" dt="2024-08-13T11:15:16.696" v="73"/>
          <ac:spMkLst>
            <pc:docMk/>
            <pc:sldMk cId="715852888" sldId="261"/>
            <ac:spMk id="6" creationId="{5E167EC2-733E-3BE0-3D1E-9B87FB923638}"/>
          </ac:spMkLst>
        </pc:spChg>
        <pc:picChg chg="del">
          <ac:chgData name="Alfred Smith" userId="3c60a3631c0db8ad" providerId="LiveId" clId="{011E330D-F2E6-44E1-A7C2-CFC4A50DDB39}" dt="2024-08-13T11:09:15.011" v="52" actId="21"/>
          <ac:picMkLst>
            <pc:docMk/>
            <pc:sldMk cId="715852888" sldId="261"/>
            <ac:picMk id="3" creationId="{7865821A-EB9D-4142-8800-93EE9F21889B}"/>
          </ac:picMkLst>
        </pc:picChg>
      </pc:sldChg>
      <pc:sldChg chg="addSp delSp modSp mod modNotesTx">
        <pc:chgData name="Alfred Smith" userId="3c60a3631c0db8ad" providerId="LiveId" clId="{011E330D-F2E6-44E1-A7C2-CFC4A50DDB39}" dt="2024-08-13T11:15:27.474" v="74"/>
        <pc:sldMkLst>
          <pc:docMk/>
          <pc:sldMk cId="1524515459" sldId="262"/>
        </pc:sldMkLst>
        <pc:spChg chg="add mod">
          <ac:chgData name="Alfred Smith" userId="3c60a3631c0db8ad" providerId="LiveId" clId="{011E330D-F2E6-44E1-A7C2-CFC4A50DDB39}" dt="2024-08-13T11:15:27.474" v="74"/>
          <ac:spMkLst>
            <pc:docMk/>
            <pc:sldMk cId="1524515459" sldId="262"/>
            <ac:spMk id="2" creationId="{4C9B5B4E-61B7-2DBC-8B4D-CE4BC46B1567}"/>
          </ac:spMkLst>
        </pc:spChg>
        <pc:spChg chg="del">
          <ac:chgData name="Alfred Smith" userId="3c60a3631c0db8ad" providerId="LiveId" clId="{011E330D-F2E6-44E1-A7C2-CFC4A50DDB39}" dt="2024-08-13T11:09:11" v="50" actId="21"/>
          <ac:spMkLst>
            <pc:docMk/>
            <pc:sldMk cId="1524515459" sldId="262"/>
            <ac:spMk id="4" creationId="{683A6816-58AD-4EBF-9DEF-77FD39FDDDD9}"/>
          </ac:spMkLst>
        </pc:spChg>
        <pc:spChg chg="add mod">
          <ac:chgData name="Alfred Smith" userId="3c60a3631c0db8ad" providerId="LiveId" clId="{011E330D-F2E6-44E1-A7C2-CFC4A50DDB39}" dt="2024-08-13T11:15:27.474" v="74"/>
          <ac:spMkLst>
            <pc:docMk/>
            <pc:sldMk cId="1524515459" sldId="262"/>
            <ac:spMk id="5" creationId="{3B33FA37-4746-777A-DA11-8EAF39D72A74}"/>
          </ac:spMkLst>
        </pc:spChg>
        <pc:picChg chg="del">
          <ac:chgData name="Alfred Smith" userId="3c60a3631c0db8ad" providerId="LiveId" clId="{011E330D-F2E6-44E1-A7C2-CFC4A50DDB39}" dt="2024-08-13T11:09:11" v="50" actId="21"/>
          <ac:picMkLst>
            <pc:docMk/>
            <pc:sldMk cId="1524515459" sldId="262"/>
            <ac:picMk id="3" creationId="{C048BFD8-27A6-446D-A8DB-5ED27FA67DB2}"/>
          </ac:picMkLst>
        </pc:picChg>
      </pc:sldChg>
      <pc:sldChg chg="addSp delSp modSp mod modNotesTx">
        <pc:chgData name="Alfred Smith" userId="3c60a3631c0db8ad" providerId="LiveId" clId="{011E330D-F2E6-44E1-A7C2-CFC4A50DDB39}" dt="2024-08-13T11:15:36.678" v="75"/>
        <pc:sldMkLst>
          <pc:docMk/>
          <pc:sldMk cId="2616293404" sldId="263"/>
        </pc:sldMkLst>
        <pc:spChg chg="add mod">
          <ac:chgData name="Alfred Smith" userId="3c60a3631c0db8ad" providerId="LiveId" clId="{011E330D-F2E6-44E1-A7C2-CFC4A50DDB39}" dt="2024-08-13T11:15:36.678" v="75"/>
          <ac:spMkLst>
            <pc:docMk/>
            <pc:sldMk cId="2616293404" sldId="263"/>
            <ac:spMk id="2" creationId="{2CC5B006-20EB-9DEF-ADF8-217C823669AE}"/>
          </ac:spMkLst>
        </pc:spChg>
        <pc:spChg chg="del">
          <ac:chgData name="Alfred Smith" userId="3c60a3631c0db8ad" providerId="LiveId" clId="{011E330D-F2E6-44E1-A7C2-CFC4A50DDB39}" dt="2024-08-13T11:09:04.533" v="48" actId="21"/>
          <ac:spMkLst>
            <pc:docMk/>
            <pc:sldMk cId="2616293404" sldId="263"/>
            <ac:spMk id="5" creationId="{FA48E3A1-B135-45F0-9207-AB8B279EC450}"/>
          </ac:spMkLst>
        </pc:spChg>
        <pc:spChg chg="add mod">
          <ac:chgData name="Alfred Smith" userId="3c60a3631c0db8ad" providerId="LiveId" clId="{011E330D-F2E6-44E1-A7C2-CFC4A50DDB39}" dt="2024-08-13T11:15:36.678" v="75"/>
          <ac:spMkLst>
            <pc:docMk/>
            <pc:sldMk cId="2616293404" sldId="263"/>
            <ac:spMk id="6" creationId="{2B066ABB-DC35-46D2-CA12-BEE07A3F88E9}"/>
          </ac:spMkLst>
        </pc:spChg>
        <pc:picChg chg="del">
          <ac:chgData name="Alfred Smith" userId="3c60a3631c0db8ad" providerId="LiveId" clId="{011E330D-F2E6-44E1-A7C2-CFC4A50DDB39}" dt="2024-08-13T11:09:04.533" v="48" actId="21"/>
          <ac:picMkLst>
            <pc:docMk/>
            <pc:sldMk cId="2616293404" sldId="263"/>
            <ac:picMk id="3" creationId="{67011377-1BDF-466A-BAC3-470AF9F0C44A}"/>
          </ac:picMkLst>
        </pc:picChg>
      </pc:sldChg>
      <pc:sldChg chg="addSp delSp modSp mod modNotesTx">
        <pc:chgData name="Alfred Smith" userId="3c60a3631c0db8ad" providerId="LiveId" clId="{011E330D-F2E6-44E1-A7C2-CFC4A50DDB39}" dt="2024-08-13T11:15:47.796" v="76"/>
        <pc:sldMkLst>
          <pc:docMk/>
          <pc:sldMk cId="61425462" sldId="264"/>
        </pc:sldMkLst>
        <pc:spChg chg="add mod">
          <ac:chgData name="Alfred Smith" userId="3c60a3631c0db8ad" providerId="LiveId" clId="{011E330D-F2E6-44E1-A7C2-CFC4A50DDB39}" dt="2024-08-13T11:15:47.796" v="76"/>
          <ac:spMkLst>
            <pc:docMk/>
            <pc:sldMk cId="61425462" sldId="264"/>
            <ac:spMk id="2" creationId="{C9FC9A09-EF62-4B9E-75BC-43D68ACF4209}"/>
          </ac:spMkLst>
        </pc:spChg>
        <pc:spChg chg="del">
          <ac:chgData name="Alfred Smith" userId="3c60a3631c0db8ad" providerId="LiveId" clId="{011E330D-F2E6-44E1-A7C2-CFC4A50DDB39}" dt="2024-08-13T11:08:59.352" v="46" actId="21"/>
          <ac:spMkLst>
            <pc:docMk/>
            <pc:sldMk cId="61425462" sldId="264"/>
            <ac:spMk id="4" creationId="{42CFC40F-F6CA-4DFF-BB78-B8983718BD4F}"/>
          </ac:spMkLst>
        </pc:spChg>
        <pc:spChg chg="add mod">
          <ac:chgData name="Alfred Smith" userId="3c60a3631c0db8ad" providerId="LiveId" clId="{011E330D-F2E6-44E1-A7C2-CFC4A50DDB39}" dt="2024-08-13T11:15:47.796" v="76"/>
          <ac:spMkLst>
            <pc:docMk/>
            <pc:sldMk cId="61425462" sldId="264"/>
            <ac:spMk id="6" creationId="{0D76121A-115D-2CB1-43FA-68D45CF9B763}"/>
          </ac:spMkLst>
        </pc:spChg>
        <pc:picChg chg="del">
          <ac:chgData name="Alfred Smith" userId="3c60a3631c0db8ad" providerId="LiveId" clId="{011E330D-F2E6-44E1-A7C2-CFC4A50DDB39}" dt="2024-08-13T11:08:59.352" v="46" actId="21"/>
          <ac:picMkLst>
            <pc:docMk/>
            <pc:sldMk cId="61425462" sldId="264"/>
            <ac:picMk id="3" creationId="{E73A1090-B1A7-4B0A-8D42-EACD5B6BE4D4}"/>
          </ac:picMkLst>
        </pc:picChg>
      </pc:sldChg>
      <pc:sldChg chg="addSp delSp modSp mod modNotesTx">
        <pc:chgData name="Alfred Smith" userId="3c60a3631c0db8ad" providerId="LiveId" clId="{011E330D-F2E6-44E1-A7C2-CFC4A50DDB39}" dt="2024-08-13T11:15:58.413" v="77"/>
        <pc:sldMkLst>
          <pc:docMk/>
          <pc:sldMk cId="3065963909" sldId="265"/>
        </pc:sldMkLst>
        <pc:spChg chg="add mod">
          <ac:chgData name="Alfred Smith" userId="3c60a3631c0db8ad" providerId="LiveId" clId="{011E330D-F2E6-44E1-A7C2-CFC4A50DDB39}" dt="2024-08-13T11:15:58.413" v="77"/>
          <ac:spMkLst>
            <pc:docMk/>
            <pc:sldMk cId="3065963909" sldId="265"/>
            <ac:spMk id="2" creationId="{4535BF12-E527-D189-52B4-DAC43A5B2288}"/>
          </ac:spMkLst>
        </pc:spChg>
        <pc:spChg chg="del">
          <ac:chgData name="Alfred Smith" userId="3c60a3631c0db8ad" providerId="LiveId" clId="{011E330D-F2E6-44E1-A7C2-CFC4A50DDB39}" dt="2024-08-13T11:08:55.256" v="44" actId="21"/>
          <ac:spMkLst>
            <pc:docMk/>
            <pc:sldMk cId="3065963909" sldId="265"/>
            <ac:spMk id="4" creationId="{69C4332C-9BD5-4A91-A07E-BB1D996C8B0F}"/>
          </ac:spMkLst>
        </pc:spChg>
        <pc:spChg chg="add mod">
          <ac:chgData name="Alfred Smith" userId="3c60a3631c0db8ad" providerId="LiveId" clId="{011E330D-F2E6-44E1-A7C2-CFC4A50DDB39}" dt="2024-08-13T11:15:58.413" v="77"/>
          <ac:spMkLst>
            <pc:docMk/>
            <pc:sldMk cId="3065963909" sldId="265"/>
            <ac:spMk id="5" creationId="{A78FA8F3-E36C-329F-5B92-80534C6CA501}"/>
          </ac:spMkLst>
        </pc:spChg>
        <pc:picChg chg="del">
          <ac:chgData name="Alfred Smith" userId="3c60a3631c0db8ad" providerId="LiveId" clId="{011E330D-F2E6-44E1-A7C2-CFC4A50DDB39}" dt="2024-08-13T11:08:55.256" v="44" actId="21"/>
          <ac:picMkLst>
            <pc:docMk/>
            <pc:sldMk cId="3065963909" sldId="265"/>
            <ac:picMk id="3" creationId="{678D7356-5603-4ABE-A6D8-006BCB32B7FA}"/>
          </ac:picMkLst>
        </pc:picChg>
      </pc:sldChg>
      <pc:sldChg chg="addSp delSp modSp mod modNotesTx">
        <pc:chgData name="Alfred Smith" userId="3c60a3631c0db8ad" providerId="LiveId" clId="{011E330D-F2E6-44E1-A7C2-CFC4A50DDB39}" dt="2024-08-13T11:16:09.314" v="78"/>
        <pc:sldMkLst>
          <pc:docMk/>
          <pc:sldMk cId="70380089" sldId="266"/>
        </pc:sldMkLst>
        <pc:spChg chg="del">
          <ac:chgData name="Alfred Smith" userId="3c60a3631c0db8ad" providerId="LiveId" clId="{011E330D-F2E6-44E1-A7C2-CFC4A50DDB39}" dt="2024-08-13T11:08:50.941" v="42" actId="21"/>
          <ac:spMkLst>
            <pc:docMk/>
            <pc:sldMk cId="70380089" sldId="266"/>
            <ac:spMk id="4" creationId="{ADC0B538-387B-4BDD-A8E6-9820477D15C8}"/>
          </ac:spMkLst>
        </pc:spChg>
        <pc:spChg chg="add mod">
          <ac:chgData name="Alfred Smith" userId="3c60a3631c0db8ad" providerId="LiveId" clId="{011E330D-F2E6-44E1-A7C2-CFC4A50DDB39}" dt="2024-08-13T11:16:09.314" v="78"/>
          <ac:spMkLst>
            <pc:docMk/>
            <pc:sldMk cId="70380089" sldId="266"/>
            <ac:spMk id="5" creationId="{9D907058-00EE-D09A-67D7-04147B9F366A}"/>
          </ac:spMkLst>
        </pc:spChg>
        <pc:spChg chg="add mod">
          <ac:chgData name="Alfred Smith" userId="3c60a3631c0db8ad" providerId="LiveId" clId="{011E330D-F2E6-44E1-A7C2-CFC4A50DDB39}" dt="2024-08-13T11:16:09.314" v="78"/>
          <ac:spMkLst>
            <pc:docMk/>
            <pc:sldMk cId="70380089" sldId="266"/>
            <ac:spMk id="6" creationId="{ED4D0334-D83F-E16B-90AF-1272FE37F64D}"/>
          </ac:spMkLst>
        </pc:spChg>
        <pc:picChg chg="del">
          <ac:chgData name="Alfred Smith" userId="3c60a3631c0db8ad" providerId="LiveId" clId="{011E330D-F2E6-44E1-A7C2-CFC4A50DDB39}" dt="2024-08-13T11:08:50.941" v="42" actId="21"/>
          <ac:picMkLst>
            <pc:docMk/>
            <pc:sldMk cId="70380089" sldId="266"/>
            <ac:picMk id="3" creationId="{ED5EE0CA-1B69-4C8D-9D8C-6FABE144547C}"/>
          </ac:picMkLst>
        </pc:picChg>
      </pc:sldChg>
      <pc:sldChg chg="addSp delSp modSp mod modNotesTx">
        <pc:chgData name="Alfred Smith" userId="3c60a3631c0db8ad" providerId="LiveId" clId="{011E330D-F2E6-44E1-A7C2-CFC4A50DDB39}" dt="2024-08-13T11:16:19.432" v="79"/>
        <pc:sldMkLst>
          <pc:docMk/>
          <pc:sldMk cId="2923662411" sldId="267"/>
        </pc:sldMkLst>
        <pc:spChg chg="add mod">
          <ac:chgData name="Alfred Smith" userId="3c60a3631c0db8ad" providerId="LiveId" clId="{011E330D-F2E6-44E1-A7C2-CFC4A50DDB39}" dt="2024-08-13T11:16:19.432" v="79"/>
          <ac:spMkLst>
            <pc:docMk/>
            <pc:sldMk cId="2923662411" sldId="267"/>
            <ac:spMk id="2" creationId="{6A5AD82D-14F4-19F5-3CE9-2CD4A24FD5A3}"/>
          </ac:spMkLst>
        </pc:spChg>
        <pc:spChg chg="del">
          <ac:chgData name="Alfred Smith" userId="3c60a3631c0db8ad" providerId="LiveId" clId="{011E330D-F2E6-44E1-A7C2-CFC4A50DDB39}" dt="2024-08-13T11:08:46.348" v="40" actId="21"/>
          <ac:spMkLst>
            <pc:docMk/>
            <pc:sldMk cId="2923662411" sldId="267"/>
            <ac:spMk id="4" creationId="{1BEEFF5E-3939-41F0-96E1-DD9668A3A5AE}"/>
          </ac:spMkLst>
        </pc:spChg>
        <pc:spChg chg="add mod">
          <ac:chgData name="Alfred Smith" userId="3c60a3631c0db8ad" providerId="LiveId" clId="{011E330D-F2E6-44E1-A7C2-CFC4A50DDB39}" dt="2024-08-13T11:16:19.432" v="79"/>
          <ac:spMkLst>
            <pc:docMk/>
            <pc:sldMk cId="2923662411" sldId="267"/>
            <ac:spMk id="5" creationId="{CB4694E2-64DE-662F-4FC0-6443D1E83018}"/>
          </ac:spMkLst>
        </pc:spChg>
        <pc:picChg chg="del">
          <ac:chgData name="Alfred Smith" userId="3c60a3631c0db8ad" providerId="LiveId" clId="{011E330D-F2E6-44E1-A7C2-CFC4A50DDB39}" dt="2024-08-13T11:08:46.348" v="40" actId="21"/>
          <ac:picMkLst>
            <pc:docMk/>
            <pc:sldMk cId="2923662411" sldId="267"/>
            <ac:picMk id="3" creationId="{FD9A9E88-4B4A-41DC-85B5-DB1D96A86F25}"/>
          </ac:picMkLst>
        </pc:picChg>
      </pc:sldChg>
      <pc:sldChg chg="addSp delSp modSp mod modNotesTx">
        <pc:chgData name="Alfred Smith" userId="3c60a3631c0db8ad" providerId="LiveId" clId="{011E330D-F2E6-44E1-A7C2-CFC4A50DDB39}" dt="2024-08-13T11:16:27.660" v="80"/>
        <pc:sldMkLst>
          <pc:docMk/>
          <pc:sldMk cId="1097324911" sldId="268"/>
        </pc:sldMkLst>
        <pc:spChg chg="del">
          <ac:chgData name="Alfred Smith" userId="3c60a3631c0db8ad" providerId="LiveId" clId="{011E330D-F2E6-44E1-A7C2-CFC4A50DDB39}" dt="2024-08-13T11:08:41.541" v="38" actId="21"/>
          <ac:spMkLst>
            <pc:docMk/>
            <pc:sldMk cId="1097324911" sldId="268"/>
            <ac:spMk id="4" creationId="{15D1930E-692E-4C8F-901B-DF1CE7E45AEE}"/>
          </ac:spMkLst>
        </pc:spChg>
        <pc:spChg chg="add mod">
          <ac:chgData name="Alfred Smith" userId="3c60a3631c0db8ad" providerId="LiveId" clId="{011E330D-F2E6-44E1-A7C2-CFC4A50DDB39}" dt="2024-08-13T11:16:27.660" v="80"/>
          <ac:spMkLst>
            <pc:docMk/>
            <pc:sldMk cId="1097324911" sldId="268"/>
            <ac:spMk id="5" creationId="{D61D94B5-1EEC-2A66-3956-382F748A1C29}"/>
          </ac:spMkLst>
        </pc:spChg>
        <pc:spChg chg="add mod">
          <ac:chgData name="Alfred Smith" userId="3c60a3631c0db8ad" providerId="LiveId" clId="{011E330D-F2E6-44E1-A7C2-CFC4A50DDB39}" dt="2024-08-13T11:16:27.660" v="80"/>
          <ac:spMkLst>
            <pc:docMk/>
            <pc:sldMk cId="1097324911" sldId="268"/>
            <ac:spMk id="6" creationId="{E7ABE827-F73E-CB9E-EC3D-35CBC4A41133}"/>
          </ac:spMkLst>
        </pc:spChg>
        <pc:picChg chg="del">
          <ac:chgData name="Alfred Smith" userId="3c60a3631c0db8ad" providerId="LiveId" clId="{011E330D-F2E6-44E1-A7C2-CFC4A50DDB39}" dt="2024-08-13T11:08:41.541" v="38" actId="21"/>
          <ac:picMkLst>
            <pc:docMk/>
            <pc:sldMk cId="1097324911" sldId="268"/>
            <ac:picMk id="3" creationId="{51A2D16E-6C48-4D55-8D12-B2D31CB38E26}"/>
          </ac:picMkLst>
        </pc:picChg>
      </pc:sldChg>
      <pc:sldChg chg="addSp delSp modSp mod modNotesTx">
        <pc:chgData name="Alfred Smith" userId="3c60a3631c0db8ad" providerId="LiveId" clId="{011E330D-F2E6-44E1-A7C2-CFC4A50DDB39}" dt="2024-08-13T11:16:35.346" v="81"/>
        <pc:sldMkLst>
          <pc:docMk/>
          <pc:sldMk cId="2563674780" sldId="269"/>
        </pc:sldMkLst>
        <pc:spChg chg="add mod">
          <ac:chgData name="Alfred Smith" userId="3c60a3631c0db8ad" providerId="LiveId" clId="{011E330D-F2E6-44E1-A7C2-CFC4A50DDB39}" dt="2024-08-13T11:16:35.346" v="81"/>
          <ac:spMkLst>
            <pc:docMk/>
            <pc:sldMk cId="2563674780" sldId="269"/>
            <ac:spMk id="2" creationId="{3FF3EF7C-3C6D-1B2B-E519-4D0116AB76A1}"/>
          </ac:spMkLst>
        </pc:spChg>
        <pc:spChg chg="del">
          <ac:chgData name="Alfred Smith" userId="3c60a3631c0db8ad" providerId="LiveId" clId="{011E330D-F2E6-44E1-A7C2-CFC4A50DDB39}" dt="2024-08-13T11:08:36.778" v="36" actId="21"/>
          <ac:spMkLst>
            <pc:docMk/>
            <pc:sldMk cId="2563674780" sldId="269"/>
            <ac:spMk id="5" creationId="{575DEAEB-2009-45F0-9798-1DE17216CF24}"/>
          </ac:spMkLst>
        </pc:spChg>
        <pc:spChg chg="add mod">
          <ac:chgData name="Alfred Smith" userId="3c60a3631c0db8ad" providerId="LiveId" clId="{011E330D-F2E6-44E1-A7C2-CFC4A50DDB39}" dt="2024-08-13T11:16:35.346" v="81"/>
          <ac:spMkLst>
            <pc:docMk/>
            <pc:sldMk cId="2563674780" sldId="269"/>
            <ac:spMk id="6" creationId="{E02B65C9-3094-C478-ECC6-09EFD908E834}"/>
          </ac:spMkLst>
        </pc:spChg>
        <pc:picChg chg="del">
          <ac:chgData name="Alfred Smith" userId="3c60a3631c0db8ad" providerId="LiveId" clId="{011E330D-F2E6-44E1-A7C2-CFC4A50DDB39}" dt="2024-08-13T11:08:36.778" v="36" actId="21"/>
          <ac:picMkLst>
            <pc:docMk/>
            <pc:sldMk cId="2563674780" sldId="269"/>
            <ac:picMk id="3" creationId="{826C1B93-509B-461D-8E35-65C4A6E99820}"/>
          </ac:picMkLst>
        </pc:picChg>
      </pc:sldChg>
      <pc:sldChg chg="addSp delSp modSp mod modNotesTx">
        <pc:chgData name="Alfred Smith" userId="3c60a3631c0db8ad" providerId="LiveId" clId="{011E330D-F2E6-44E1-A7C2-CFC4A50DDB39}" dt="2024-08-13T11:17:02.432" v="84"/>
        <pc:sldMkLst>
          <pc:docMk/>
          <pc:sldMk cId="2967056236" sldId="270"/>
        </pc:sldMkLst>
        <pc:spChg chg="del">
          <ac:chgData name="Alfred Smith" userId="3c60a3631c0db8ad" providerId="LiveId" clId="{011E330D-F2E6-44E1-A7C2-CFC4A50DDB39}" dt="2024-08-13T11:08:31.478" v="34" actId="21"/>
          <ac:spMkLst>
            <pc:docMk/>
            <pc:sldMk cId="2967056236" sldId="270"/>
            <ac:spMk id="4" creationId="{25308C5E-C7E7-4B52-9604-D9B72B3430C4}"/>
          </ac:spMkLst>
        </pc:spChg>
        <pc:spChg chg="add del mod">
          <ac:chgData name="Alfred Smith" userId="3c60a3631c0db8ad" providerId="LiveId" clId="{011E330D-F2E6-44E1-A7C2-CFC4A50DDB39}" dt="2024-08-13T11:17:01.571" v="83" actId="478"/>
          <ac:spMkLst>
            <pc:docMk/>
            <pc:sldMk cId="2967056236" sldId="270"/>
            <ac:spMk id="5" creationId="{B0B1774D-2D97-11EB-5FB8-8B105ABFD8C8}"/>
          </ac:spMkLst>
        </pc:spChg>
        <pc:spChg chg="add del mod">
          <ac:chgData name="Alfred Smith" userId="3c60a3631c0db8ad" providerId="LiveId" clId="{011E330D-F2E6-44E1-A7C2-CFC4A50DDB39}" dt="2024-08-13T11:17:01.571" v="83" actId="478"/>
          <ac:spMkLst>
            <pc:docMk/>
            <pc:sldMk cId="2967056236" sldId="270"/>
            <ac:spMk id="6" creationId="{8901C9B8-2E5D-0D3A-3E4D-43B515FB729C}"/>
          </ac:spMkLst>
        </pc:spChg>
        <pc:spChg chg="add mod">
          <ac:chgData name="Alfred Smith" userId="3c60a3631c0db8ad" providerId="LiveId" clId="{011E330D-F2E6-44E1-A7C2-CFC4A50DDB39}" dt="2024-08-13T11:17:02.432" v="84"/>
          <ac:spMkLst>
            <pc:docMk/>
            <pc:sldMk cId="2967056236" sldId="270"/>
            <ac:spMk id="7" creationId="{E937F535-4DEF-3B3B-EF2B-F6E00D9FA2C8}"/>
          </ac:spMkLst>
        </pc:spChg>
        <pc:spChg chg="add mod">
          <ac:chgData name="Alfred Smith" userId="3c60a3631c0db8ad" providerId="LiveId" clId="{011E330D-F2E6-44E1-A7C2-CFC4A50DDB39}" dt="2024-08-13T11:17:02.432" v="84"/>
          <ac:spMkLst>
            <pc:docMk/>
            <pc:sldMk cId="2967056236" sldId="270"/>
            <ac:spMk id="8" creationId="{7A886D0F-D944-5E30-1019-D4308BA953BE}"/>
          </ac:spMkLst>
        </pc:spChg>
        <pc:picChg chg="del">
          <ac:chgData name="Alfred Smith" userId="3c60a3631c0db8ad" providerId="LiveId" clId="{011E330D-F2E6-44E1-A7C2-CFC4A50DDB39}" dt="2024-08-13T11:08:31.478" v="34" actId="21"/>
          <ac:picMkLst>
            <pc:docMk/>
            <pc:sldMk cId="2967056236" sldId="270"/>
            <ac:picMk id="3" creationId="{882435C2-D105-4990-96EB-7E46EE67A881}"/>
          </ac:picMkLst>
        </pc:picChg>
      </pc:sldChg>
      <pc:sldChg chg="addSp delSp modSp mod modNotesTx">
        <pc:chgData name="Alfred Smith" userId="3c60a3631c0db8ad" providerId="LiveId" clId="{011E330D-F2E6-44E1-A7C2-CFC4A50DDB39}" dt="2024-08-13T11:17:15.231" v="85"/>
        <pc:sldMkLst>
          <pc:docMk/>
          <pc:sldMk cId="3218740169" sldId="271"/>
        </pc:sldMkLst>
        <pc:spChg chg="add mod">
          <ac:chgData name="Alfred Smith" userId="3c60a3631c0db8ad" providerId="LiveId" clId="{011E330D-F2E6-44E1-A7C2-CFC4A50DDB39}" dt="2024-08-13T11:17:15.231" v="85"/>
          <ac:spMkLst>
            <pc:docMk/>
            <pc:sldMk cId="3218740169" sldId="271"/>
            <ac:spMk id="2" creationId="{3EE1AF02-8E9B-1993-BF1B-3266EE81BF27}"/>
          </ac:spMkLst>
        </pc:spChg>
        <pc:spChg chg="del">
          <ac:chgData name="Alfred Smith" userId="3c60a3631c0db8ad" providerId="LiveId" clId="{011E330D-F2E6-44E1-A7C2-CFC4A50DDB39}" dt="2024-08-13T11:08:25.787" v="32" actId="21"/>
          <ac:spMkLst>
            <pc:docMk/>
            <pc:sldMk cId="3218740169" sldId="271"/>
            <ac:spMk id="5" creationId="{61456F6F-045A-42F2-AFD8-31AABD8000D0}"/>
          </ac:spMkLst>
        </pc:spChg>
        <pc:spChg chg="add mod">
          <ac:chgData name="Alfred Smith" userId="3c60a3631c0db8ad" providerId="LiveId" clId="{011E330D-F2E6-44E1-A7C2-CFC4A50DDB39}" dt="2024-08-13T11:17:15.231" v="85"/>
          <ac:spMkLst>
            <pc:docMk/>
            <pc:sldMk cId="3218740169" sldId="271"/>
            <ac:spMk id="6" creationId="{12B95743-F4EE-107A-0653-62660AB6A6DB}"/>
          </ac:spMkLst>
        </pc:spChg>
        <pc:picChg chg="del">
          <ac:chgData name="Alfred Smith" userId="3c60a3631c0db8ad" providerId="LiveId" clId="{011E330D-F2E6-44E1-A7C2-CFC4A50DDB39}" dt="2024-08-13T11:08:25.787" v="32" actId="21"/>
          <ac:picMkLst>
            <pc:docMk/>
            <pc:sldMk cId="3218740169" sldId="271"/>
            <ac:picMk id="3" creationId="{942939D0-559B-4336-9766-1721412D5423}"/>
          </ac:picMkLst>
        </pc:picChg>
      </pc:sldChg>
      <pc:sldChg chg="addSp delSp modSp mod">
        <pc:chgData name="Alfred Smith" userId="3c60a3631c0db8ad" providerId="LiveId" clId="{011E330D-F2E6-44E1-A7C2-CFC4A50DDB39}" dt="2024-08-13T11:14:15.423" v="67"/>
        <pc:sldMkLst>
          <pc:docMk/>
          <pc:sldMk cId="4100884795" sldId="284"/>
        </pc:sldMkLst>
        <pc:spChg chg="del">
          <ac:chgData name="Alfred Smith" userId="3c60a3631c0db8ad" providerId="LiveId" clId="{011E330D-F2E6-44E1-A7C2-CFC4A50DDB39}" dt="2024-08-13T11:14:07.331" v="66" actId="478"/>
          <ac:spMkLst>
            <pc:docMk/>
            <pc:sldMk cId="4100884795" sldId="284"/>
            <ac:spMk id="3" creationId="{BF9A238B-3CC8-4B01-92B4-F537560E39AD}"/>
          </ac:spMkLst>
        </pc:spChg>
        <pc:spChg chg="del">
          <ac:chgData name="Alfred Smith" userId="3c60a3631c0db8ad" providerId="LiveId" clId="{011E330D-F2E6-44E1-A7C2-CFC4A50DDB39}" dt="2024-08-13T11:13:59.201" v="64" actId="21"/>
          <ac:spMkLst>
            <pc:docMk/>
            <pc:sldMk cId="4100884795" sldId="284"/>
            <ac:spMk id="6" creationId="{8B5D85CA-FFC2-4E4F-9EF7-9FDFA9CE9741}"/>
          </ac:spMkLst>
        </pc:spChg>
        <pc:spChg chg="add mod">
          <ac:chgData name="Alfred Smith" userId="3c60a3631c0db8ad" providerId="LiveId" clId="{011E330D-F2E6-44E1-A7C2-CFC4A50DDB39}" dt="2024-08-13T11:14:15.423" v="67"/>
          <ac:spMkLst>
            <pc:docMk/>
            <pc:sldMk cId="4100884795" sldId="284"/>
            <ac:spMk id="7" creationId="{9B54CF35-552D-E70C-1097-1A658CBCF3DF}"/>
          </ac:spMkLst>
        </pc:spChg>
        <pc:picChg chg="del">
          <ac:chgData name="Alfred Smith" userId="3c60a3631c0db8ad" providerId="LiveId" clId="{011E330D-F2E6-44E1-A7C2-CFC4A50DDB39}" dt="2024-08-13T11:13:59.201" v="64" actId="21"/>
          <ac:picMkLst>
            <pc:docMk/>
            <pc:sldMk cId="4100884795" sldId="284"/>
            <ac:picMk id="5" creationId="{C140BB15-0157-4FAD-B7CA-4CBFD48B2759}"/>
          </ac:picMkLst>
        </pc:picChg>
      </pc:sldChg>
      <pc:sldChg chg="addSp modSp new">
        <pc:chgData name="Alfred Smith" userId="3c60a3631c0db8ad" providerId="LiveId" clId="{011E330D-F2E6-44E1-A7C2-CFC4A50DDB39}" dt="2024-08-13T11:08:27.717" v="33"/>
        <pc:sldMkLst>
          <pc:docMk/>
          <pc:sldMk cId="1713028301" sldId="285"/>
        </pc:sldMkLst>
        <pc:spChg chg="add mod">
          <ac:chgData name="Alfred Smith" userId="3c60a3631c0db8ad" providerId="LiveId" clId="{011E330D-F2E6-44E1-A7C2-CFC4A50DDB39}" dt="2024-08-13T11:08:27.717" v="33"/>
          <ac:spMkLst>
            <pc:docMk/>
            <pc:sldMk cId="1713028301" sldId="285"/>
            <ac:spMk id="5" creationId="{61456F6F-045A-42F2-AFD8-31AABD8000D0}"/>
          </ac:spMkLst>
        </pc:spChg>
        <pc:picChg chg="add mod">
          <ac:chgData name="Alfred Smith" userId="3c60a3631c0db8ad" providerId="LiveId" clId="{011E330D-F2E6-44E1-A7C2-CFC4A50DDB39}" dt="2024-08-13T11:08:27.717" v="33"/>
          <ac:picMkLst>
            <pc:docMk/>
            <pc:sldMk cId="1713028301" sldId="285"/>
            <ac:picMk id="4" creationId="{942939D0-559B-4336-9766-1721412D5423}"/>
          </ac:picMkLst>
        </pc:picChg>
      </pc:sldChg>
      <pc:sldChg chg="addSp modSp new">
        <pc:chgData name="Alfred Smith" userId="3c60a3631c0db8ad" providerId="LiveId" clId="{011E330D-F2E6-44E1-A7C2-CFC4A50DDB39}" dt="2024-08-13T11:08:33.003" v="35"/>
        <pc:sldMkLst>
          <pc:docMk/>
          <pc:sldMk cId="1401490687" sldId="286"/>
        </pc:sldMkLst>
        <pc:spChg chg="add mod">
          <ac:chgData name="Alfred Smith" userId="3c60a3631c0db8ad" providerId="LiveId" clId="{011E330D-F2E6-44E1-A7C2-CFC4A50DDB39}" dt="2024-08-13T11:08:33.003" v="35"/>
          <ac:spMkLst>
            <pc:docMk/>
            <pc:sldMk cId="1401490687" sldId="286"/>
            <ac:spMk id="5" creationId="{25308C5E-C7E7-4B52-9604-D9B72B3430C4}"/>
          </ac:spMkLst>
        </pc:spChg>
        <pc:picChg chg="add mod">
          <ac:chgData name="Alfred Smith" userId="3c60a3631c0db8ad" providerId="LiveId" clId="{011E330D-F2E6-44E1-A7C2-CFC4A50DDB39}" dt="2024-08-13T11:08:33.003" v="35"/>
          <ac:picMkLst>
            <pc:docMk/>
            <pc:sldMk cId="1401490687" sldId="286"/>
            <ac:picMk id="4" creationId="{882435C2-D105-4990-96EB-7E46EE67A881}"/>
          </ac:picMkLst>
        </pc:picChg>
      </pc:sldChg>
      <pc:sldChg chg="addSp modSp new">
        <pc:chgData name="Alfred Smith" userId="3c60a3631c0db8ad" providerId="LiveId" clId="{011E330D-F2E6-44E1-A7C2-CFC4A50DDB39}" dt="2024-08-13T11:08:38.165" v="37"/>
        <pc:sldMkLst>
          <pc:docMk/>
          <pc:sldMk cId="3321018738" sldId="287"/>
        </pc:sldMkLst>
        <pc:spChg chg="add mod">
          <ac:chgData name="Alfred Smith" userId="3c60a3631c0db8ad" providerId="LiveId" clId="{011E330D-F2E6-44E1-A7C2-CFC4A50DDB39}" dt="2024-08-13T11:08:38.165" v="37"/>
          <ac:spMkLst>
            <pc:docMk/>
            <pc:sldMk cId="3321018738" sldId="287"/>
            <ac:spMk id="5" creationId="{575DEAEB-2009-45F0-9798-1DE17216CF24}"/>
          </ac:spMkLst>
        </pc:spChg>
        <pc:picChg chg="add mod">
          <ac:chgData name="Alfred Smith" userId="3c60a3631c0db8ad" providerId="LiveId" clId="{011E330D-F2E6-44E1-A7C2-CFC4A50DDB39}" dt="2024-08-13T11:08:38.165" v="37"/>
          <ac:picMkLst>
            <pc:docMk/>
            <pc:sldMk cId="3321018738" sldId="287"/>
            <ac:picMk id="4" creationId="{826C1B93-509B-461D-8E35-65C4A6E99820}"/>
          </ac:picMkLst>
        </pc:picChg>
      </pc:sldChg>
      <pc:sldChg chg="addSp modSp new">
        <pc:chgData name="Alfred Smith" userId="3c60a3631c0db8ad" providerId="LiveId" clId="{011E330D-F2E6-44E1-A7C2-CFC4A50DDB39}" dt="2024-08-13T11:08:42.887" v="39"/>
        <pc:sldMkLst>
          <pc:docMk/>
          <pc:sldMk cId="969243718" sldId="288"/>
        </pc:sldMkLst>
        <pc:spChg chg="add mod">
          <ac:chgData name="Alfred Smith" userId="3c60a3631c0db8ad" providerId="LiveId" clId="{011E330D-F2E6-44E1-A7C2-CFC4A50DDB39}" dt="2024-08-13T11:08:42.887" v="39"/>
          <ac:spMkLst>
            <pc:docMk/>
            <pc:sldMk cId="969243718" sldId="288"/>
            <ac:spMk id="5" creationId="{15D1930E-692E-4C8F-901B-DF1CE7E45AEE}"/>
          </ac:spMkLst>
        </pc:spChg>
        <pc:picChg chg="add mod">
          <ac:chgData name="Alfred Smith" userId="3c60a3631c0db8ad" providerId="LiveId" clId="{011E330D-F2E6-44E1-A7C2-CFC4A50DDB39}" dt="2024-08-13T11:08:42.887" v="39"/>
          <ac:picMkLst>
            <pc:docMk/>
            <pc:sldMk cId="969243718" sldId="288"/>
            <ac:picMk id="4" creationId="{51A2D16E-6C48-4D55-8D12-B2D31CB38E26}"/>
          </ac:picMkLst>
        </pc:picChg>
      </pc:sldChg>
      <pc:sldChg chg="addSp modSp new">
        <pc:chgData name="Alfred Smith" userId="3c60a3631c0db8ad" providerId="LiveId" clId="{011E330D-F2E6-44E1-A7C2-CFC4A50DDB39}" dt="2024-08-13T11:08:47.557" v="41"/>
        <pc:sldMkLst>
          <pc:docMk/>
          <pc:sldMk cId="1435419665" sldId="289"/>
        </pc:sldMkLst>
        <pc:spChg chg="add mod">
          <ac:chgData name="Alfred Smith" userId="3c60a3631c0db8ad" providerId="LiveId" clId="{011E330D-F2E6-44E1-A7C2-CFC4A50DDB39}" dt="2024-08-13T11:08:47.557" v="41"/>
          <ac:spMkLst>
            <pc:docMk/>
            <pc:sldMk cId="1435419665" sldId="289"/>
            <ac:spMk id="5" creationId="{1BEEFF5E-3939-41F0-96E1-DD9668A3A5AE}"/>
          </ac:spMkLst>
        </pc:spChg>
        <pc:picChg chg="add mod">
          <ac:chgData name="Alfred Smith" userId="3c60a3631c0db8ad" providerId="LiveId" clId="{011E330D-F2E6-44E1-A7C2-CFC4A50DDB39}" dt="2024-08-13T11:08:47.557" v="41"/>
          <ac:picMkLst>
            <pc:docMk/>
            <pc:sldMk cId="1435419665" sldId="289"/>
            <ac:picMk id="4" creationId="{FD9A9E88-4B4A-41DC-85B5-DB1D96A86F25}"/>
          </ac:picMkLst>
        </pc:picChg>
      </pc:sldChg>
      <pc:sldChg chg="addSp modSp new">
        <pc:chgData name="Alfred Smith" userId="3c60a3631c0db8ad" providerId="LiveId" clId="{011E330D-F2E6-44E1-A7C2-CFC4A50DDB39}" dt="2024-08-13T11:08:52.251" v="43"/>
        <pc:sldMkLst>
          <pc:docMk/>
          <pc:sldMk cId="981628275" sldId="290"/>
        </pc:sldMkLst>
        <pc:spChg chg="add mod">
          <ac:chgData name="Alfred Smith" userId="3c60a3631c0db8ad" providerId="LiveId" clId="{011E330D-F2E6-44E1-A7C2-CFC4A50DDB39}" dt="2024-08-13T11:08:52.251" v="43"/>
          <ac:spMkLst>
            <pc:docMk/>
            <pc:sldMk cId="981628275" sldId="290"/>
            <ac:spMk id="5" creationId="{ADC0B538-387B-4BDD-A8E6-9820477D15C8}"/>
          </ac:spMkLst>
        </pc:spChg>
        <pc:picChg chg="add mod">
          <ac:chgData name="Alfred Smith" userId="3c60a3631c0db8ad" providerId="LiveId" clId="{011E330D-F2E6-44E1-A7C2-CFC4A50DDB39}" dt="2024-08-13T11:08:52.251" v="43"/>
          <ac:picMkLst>
            <pc:docMk/>
            <pc:sldMk cId="981628275" sldId="290"/>
            <ac:picMk id="4" creationId="{ED5EE0CA-1B69-4C8D-9D8C-6FABE144547C}"/>
          </ac:picMkLst>
        </pc:picChg>
      </pc:sldChg>
      <pc:sldChg chg="addSp modSp new">
        <pc:chgData name="Alfred Smith" userId="3c60a3631c0db8ad" providerId="LiveId" clId="{011E330D-F2E6-44E1-A7C2-CFC4A50DDB39}" dt="2024-08-13T11:08:56.728" v="45"/>
        <pc:sldMkLst>
          <pc:docMk/>
          <pc:sldMk cId="1122945518" sldId="291"/>
        </pc:sldMkLst>
        <pc:spChg chg="add mod">
          <ac:chgData name="Alfred Smith" userId="3c60a3631c0db8ad" providerId="LiveId" clId="{011E330D-F2E6-44E1-A7C2-CFC4A50DDB39}" dt="2024-08-13T11:08:56.728" v="45"/>
          <ac:spMkLst>
            <pc:docMk/>
            <pc:sldMk cId="1122945518" sldId="291"/>
            <ac:spMk id="5" creationId="{69C4332C-9BD5-4A91-A07E-BB1D996C8B0F}"/>
          </ac:spMkLst>
        </pc:spChg>
        <pc:picChg chg="add mod">
          <ac:chgData name="Alfred Smith" userId="3c60a3631c0db8ad" providerId="LiveId" clId="{011E330D-F2E6-44E1-A7C2-CFC4A50DDB39}" dt="2024-08-13T11:08:56.728" v="45"/>
          <ac:picMkLst>
            <pc:docMk/>
            <pc:sldMk cId="1122945518" sldId="291"/>
            <ac:picMk id="4" creationId="{678D7356-5603-4ABE-A6D8-006BCB32B7FA}"/>
          </ac:picMkLst>
        </pc:picChg>
      </pc:sldChg>
      <pc:sldChg chg="addSp modSp new">
        <pc:chgData name="Alfred Smith" userId="3c60a3631c0db8ad" providerId="LiveId" clId="{011E330D-F2E6-44E1-A7C2-CFC4A50DDB39}" dt="2024-08-13T11:09:00.609" v="47"/>
        <pc:sldMkLst>
          <pc:docMk/>
          <pc:sldMk cId="324052769" sldId="292"/>
        </pc:sldMkLst>
        <pc:spChg chg="add mod">
          <ac:chgData name="Alfred Smith" userId="3c60a3631c0db8ad" providerId="LiveId" clId="{011E330D-F2E6-44E1-A7C2-CFC4A50DDB39}" dt="2024-08-13T11:09:00.609" v="47"/>
          <ac:spMkLst>
            <pc:docMk/>
            <pc:sldMk cId="324052769" sldId="292"/>
            <ac:spMk id="5" creationId="{42CFC40F-F6CA-4DFF-BB78-B8983718BD4F}"/>
          </ac:spMkLst>
        </pc:spChg>
        <pc:picChg chg="add mod">
          <ac:chgData name="Alfred Smith" userId="3c60a3631c0db8ad" providerId="LiveId" clId="{011E330D-F2E6-44E1-A7C2-CFC4A50DDB39}" dt="2024-08-13T11:09:00.609" v="47"/>
          <ac:picMkLst>
            <pc:docMk/>
            <pc:sldMk cId="324052769" sldId="292"/>
            <ac:picMk id="4" creationId="{E73A1090-B1A7-4B0A-8D42-EACD5B6BE4D4}"/>
          </ac:picMkLst>
        </pc:picChg>
      </pc:sldChg>
      <pc:sldChg chg="addSp modSp new">
        <pc:chgData name="Alfred Smith" userId="3c60a3631c0db8ad" providerId="LiveId" clId="{011E330D-F2E6-44E1-A7C2-CFC4A50DDB39}" dt="2024-08-13T11:09:05.598" v="49"/>
        <pc:sldMkLst>
          <pc:docMk/>
          <pc:sldMk cId="30792548" sldId="293"/>
        </pc:sldMkLst>
        <pc:spChg chg="add mod">
          <ac:chgData name="Alfred Smith" userId="3c60a3631c0db8ad" providerId="LiveId" clId="{011E330D-F2E6-44E1-A7C2-CFC4A50DDB39}" dt="2024-08-13T11:09:05.598" v="49"/>
          <ac:spMkLst>
            <pc:docMk/>
            <pc:sldMk cId="30792548" sldId="293"/>
            <ac:spMk id="5" creationId="{FA48E3A1-B135-45F0-9207-AB8B279EC450}"/>
          </ac:spMkLst>
        </pc:spChg>
        <pc:picChg chg="add mod">
          <ac:chgData name="Alfred Smith" userId="3c60a3631c0db8ad" providerId="LiveId" clId="{011E330D-F2E6-44E1-A7C2-CFC4A50DDB39}" dt="2024-08-13T11:09:05.598" v="49"/>
          <ac:picMkLst>
            <pc:docMk/>
            <pc:sldMk cId="30792548" sldId="293"/>
            <ac:picMk id="4" creationId="{67011377-1BDF-466A-BAC3-470AF9F0C44A}"/>
          </ac:picMkLst>
        </pc:picChg>
      </pc:sldChg>
      <pc:sldChg chg="addSp modSp new">
        <pc:chgData name="Alfred Smith" userId="3c60a3631c0db8ad" providerId="LiveId" clId="{011E330D-F2E6-44E1-A7C2-CFC4A50DDB39}" dt="2024-08-13T11:09:12.382" v="51"/>
        <pc:sldMkLst>
          <pc:docMk/>
          <pc:sldMk cId="2229226111" sldId="294"/>
        </pc:sldMkLst>
        <pc:spChg chg="add mod">
          <ac:chgData name="Alfred Smith" userId="3c60a3631c0db8ad" providerId="LiveId" clId="{011E330D-F2E6-44E1-A7C2-CFC4A50DDB39}" dt="2024-08-13T11:09:12.382" v="51"/>
          <ac:spMkLst>
            <pc:docMk/>
            <pc:sldMk cId="2229226111" sldId="294"/>
            <ac:spMk id="5" creationId="{683A6816-58AD-4EBF-9DEF-77FD39FDDDD9}"/>
          </ac:spMkLst>
        </pc:spChg>
        <pc:picChg chg="add mod">
          <ac:chgData name="Alfred Smith" userId="3c60a3631c0db8ad" providerId="LiveId" clId="{011E330D-F2E6-44E1-A7C2-CFC4A50DDB39}" dt="2024-08-13T11:09:12.382" v="51"/>
          <ac:picMkLst>
            <pc:docMk/>
            <pc:sldMk cId="2229226111" sldId="294"/>
            <ac:picMk id="4" creationId="{C048BFD8-27A6-446D-A8DB-5ED27FA67DB2}"/>
          </ac:picMkLst>
        </pc:picChg>
      </pc:sldChg>
      <pc:sldChg chg="addSp modSp new">
        <pc:chgData name="Alfred Smith" userId="3c60a3631c0db8ad" providerId="LiveId" clId="{011E330D-F2E6-44E1-A7C2-CFC4A50DDB39}" dt="2024-08-13T11:09:16.025" v="53"/>
        <pc:sldMkLst>
          <pc:docMk/>
          <pc:sldMk cId="3201027853" sldId="295"/>
        </pc:sldMkLst>
        <pc:spChg chg="add mod">
          <ac:chgData name="Alfred Smith" userId="3c60a3631c0db8ad" providerId="LiveId" clId="{011E330D-F2E6-44E1-A7C2-CFC4A50DDB39}" dt="2024-08-13T11:09:16.025" v="53"/>
          <ac:spMkLst>
            <pc:docMk/>
            <pc:sldMk cId="3201027853" sldId="295"/>
            <ac:spMk id="5" creationId="{D97FDD76-E102-4C8C-A72D-CBC45236EA15}"/>
          </ac:spMkLst>
        </pc:spChg>
        <pc:picChg chg="add mod">
          <ac:chgData name="Alfred Smith" userId="3c60a3631c0db8ad" providerId="LiveId" clId="{011E330D-F2E6-44E1-A7C2-CFC4A50DDB39}" dt="2024-08-13T11:09:16.025" v="53"/>
          <ac:picMkLst>
            <pc:docMk/>
            <pc:sldMk cId="3201027853" sldId="295"/>
            <ac:picMk id="4" creationId="{7865821A-EB9D-4142-8800-93EE9F21889B}"/>
          </ac:picMkLst>
        </pc:picChg>
      </pc:sldChg>
      <pc:sldChg chg="addSp modSp new">
        <pc:chgData name="Alfred Smith" userId="3c60a3631c0db8ad" providerId="LiveId" clId="{011E330D-F2E6-44E1-A7C2-CFC4A50DDB39}" dt="2024-08-13T11:13:35.475" v="55"/>
        <pc:sldMkLst>
          <pc:docMk/>
          <pc:sldMk cId="1437718974" sldId="296"/>
        </pc:sldMkLst>
        <pc:spChg chg="add mod">
          <ac:chgData name="Alfred Smith" userId="3c60a3631c0db8ad" providerId="LiveId" clId="{011E330D-F2E6-44E1-A7C2-CFC4A50DDB39}" dt="2024-08-13T11:13:35.475" v="55"/>
          <ac:spMkLst>
            <pc:docMk/>
            <pc:sldMk cId="1437718974" sldId="296"/>
            <ac:spMk id="5" creationId="{B1FDB85F-1DAB-489D-808D-DD55CAE22E6D}"/>
          </ac:spMkLst>
        </pc:spChg>
        <pc:picChg chg="add mod">
          <ac:chgData name="Alfred Smith" userId="3c60a3631c0db8ad" providerId="LiveId" clId="{011E330D-F2E6-44E1-A7C2-CFC4A50DDB39}" dt="2024-08-13T11:13:35.475" v="55"/>
          <ac:picMkLst>
            <pc:docMk/>
            <pc:sldMk cId="1437718974" sldId="296"/>
            <ac:picMk id="4" creationId="{04E97A29-B672-4D4F-B7C3-E6ED01A1F8AF}"/>
          </ac:picMkLst>
        </pc:picChg>
      </pc:sldChg>
      <pc:sldChg chg="addSp modSp new">
        <pc:chgData name="Alfred Smith" userId="3c60a3631c0db8ad" providerId="LiveId" clId="{011E330D-F2E6-44E1-A7C2-CFC4A50DDB39}" dt="2024-08-13T11:13:39.545" v="57"/>
        <pc:sldMkLst>
          <pc:docMk/>
          <pc:sldMk cId="1770796847" sldId="297"/>
        </pc:sldMkLst>
        <pc:spChg chg="add mod">
          <ac:chgData name="Alfred Smith" userId="3c60a3631c0db8ad" providerId="LiveId" clId="{011E330D-F2E6-44E1-A7C2-CFC4A50DDB39}" dt="2024-08-13T11:13:39.545" v="57"/>
          <ac:spMkLst>
            <pc:docMk/>
            <pc:sldMk cId="1770796847" sldId="297"/>
            <ac:spMk id="5" creationId="{5E56255B-BB7B-4412-B746-5C8305203324}"/>
          </ac:spMkLst>
        </pc:spChg>
        <pc:picChg chg="add mod">
          <ac:chgData name="Alfred Smith" userId="3c60a3631c0db8ad" providerId="LiveId" clId="{011E330D-F2E6-44E1-A7C2-CFC4A50DDB39}" dt="2024-08-13T11:13:39.545" v="57"/>
          <ac:picMkLst>
            <pc:docMk/>
            <pc:sldMk cId="1770796847" sldId="297"/>
            <ac:picMk id="4" creationId="{2E894CFD-25B9-4A96-8A5B-4720BE503B99}"/>
          </ac:picMkLst>
        </pc:picChg>
      </pc:sldChg>
      <pc:sldChg chg="addSp modSp new">
        <pc:chgData name="Alfred Smith" userId="3c60a3631c0db8ad" providerId="LiveId" clId="{011E330D-F2E6-44E1-A7C2-CFC4A50DDB39}" dt="2024-08-13T11:13:44.200" v="59"/>
        <pc:sldMkLst>
          <pc:docMk/>
          <pc:sldMk cId="1992266425" sldId="298"/>
        </pc:sldMkLst>
        <pc:spChg chg="add mod">
          <ac:chgData name="Alfred Smith" userId="3c60a3631c0db8ad" providerId="LiveId" clId="{011E330D-F2E6-44E1-A7C2-CFC4A50DDB39}" dt="2024-08-13T11:13:44.200" v="59"/>
          <ac:spMkLst>
            <pc:docMk/>
            <pc:sldMk cId="1992266425" sldId="298"/>
            <ac:spMk id="5" creationId="{3141F213-E952-4F32-A46C-BA824509FD51}"/>
          </ac:spMkLst>
        </pc:spChg>
        <pc:picChg chg="add mod">
          <ac:chgData name="Alfred Smith" userId="3c60a3631c0db8ad" providerId="LiveId" clId="{011E330D-F2E6-44E1-A7C2-CFC4A50DDB39}" dt="2024-08-13T11:13:44.200" v="59"/>
          <ac:picMkLst>
            <pc:docMk/>
            <pc:sldMk cId="1992266425" sldId="298"/>
            <ac:picMk id="4" creationId="{063D8E2E-EBDA-42F7-909B-725375A73695}"/>
          </ac:picMkLst>
        </pc:picChg>
      </pc:sldChg>
      <pc:sldChg chg="addSp modSp new">
        <pc:chgData name="Alfred Smith" userId="3c60a3631c0db8ad" providerId="LiveId" clId="{011E330D-F2E6-44E1-A7C2-CFC4A50DDB39}" dt="2024-08-13T11:13:48.335" v="61"/>
        <pc:sldMkLst>
          <pc:docMk/>
          <pc:sldMk cId="3664233061" sldId="299"/>
        </pc:sldMkLst>
        <pc:spChg chg="add mod">
          <ac:chgData name="Alfred Smith" userId="3c60a3631c0db8ad" providerId="LiveId" clId="{011E330D-F2E6-44E1-A7C2-CFC4A50DDB39}" dt="2024-08-13T11:13:48.335" v="61"/>
          <ac:spMkLst>
            <pc:docMk/>
            <pc:sldMk cId="3664233061" sldId="299"/>
            <ac:spMk id="5" creationId="{70ED8789-2869-47F2-9BD0-ABD19CA2880D}"/>
          </ac:spMkLst>
        </pc:spChg>
        <pc:picChg chg="add mod">
          <ac:chgData name="Alfred Smith" userId="3c60a3631c0db8ad" providerId="LiveId" clId="{011E330D-F2E6-44E1-A7C2-CFC4A50DDB39}" dt="2024-08-13T11:13:48.335" v="61"/>
          <ac:picMkLst>
            <pc:docMk/>
            <pc:sldMk cId="3664233061" sldId="299"/>
            <ac:picMk id="4" creationId="{3A682264-D578-4FEB-BC21-DB23A0923196}"/>
          </ac:picMkLst>
        </pc:picChg>
      </pc:sldChg>
      <pc:sldChg chg="addSp modSp new">
        <pc:chgData name="Alfred Smith" userId="3c60a3631c0db8ad" providerId="LiveId" clId="{011E330D-F2E6-44E1-A7C2-CFC4A50DDB39}" dt="2024-08-14T07:20:06.843" v="86"/>
        <pc:sldMkLst>
          <pc:docMk/>
          <pc:sldMk cId="4112756570" sldId="300"/>
        </pc:sldMkLst>
        <pc:spChg chg="add mod">
          <ac:chgData name="Alfred Smith" userId="3c60a3631c0db8ad" providerId="LiveId" clId="{011E330D-F2E6-44E1-A7C2-CFC4A50DDB39}" dt="2024-08-14T07:20:06.843" v="86"/>
          <ac:spMkLst>
            <pc:docMk/>
            <pc:sldMk cId="4112756570" sldId="300"/>
            <ac:spMk id="4" creationId="{C55BD605-0B44-D46D-487B-0ACC5D7DDD88}"/>
          </ac:spMkLst>
        </pc:spChg>
        <pc:spChg chg="add mod">
          <ac:chgData name="Alfred Smith" userId="3c60a3631c0db8ad" providerId="LiveId" clId="{011E330D-F2E6-44E1-A7C2-CFC4A50DDB39}" dt="2024-08-13T11:13:54.954" v="63"/>
          <ac:spMkLst>
            <pc:docMk/>
            <pc:sldMk cId="4112756570" sldId="300"/>
            <ac:spMk id="6" creationId="{02474175-6510-4B06-8C8E-52D661D38C0B}"/>
          </ac:spMkLst>
        </pc:spChg>
        <pc:picChg chg="add mod">
          <ac:chgData name="Alfred Smith" userId="3c60a3631c0db8ad" providerId="LiveId" clId="{011E330D-F2E6-44E1-A7C2-CFC4A50DDB39}" dt="2024-08-13T11:13:54.954" v="63"/>
          <ac:picMkLst>
            <pc:docMk/>
            <pc:sldMk cId="4112756570" sldId="300"/>
            <ac:picMk id="5" creationId="{EF91EF1C-64F9-4D5A-A9E4-91DCB1DAEF35}"/>
          </ac:picMkLst>
        </pc:picChg>
      </pc:sldChg>
      <pc:sldChg chg="addSp modSp new">
        <pc:chgData name="Alfred Smith" userId="3c60a3631c0db8ad" providerId="LiveId" clId="{011E330D-F2E6-44E1-A7C2-CFC4A50DDB39}" dt="2024-08-13T11:14:00.797" v="65"/>
        <pc:sldMkLst>
          <pc:docMk/>
          <pc:sldMk cId="2643294453" sldId="301"/>
        </pc:sldMkLst>
        <pc:spChg chg="add mod">
          <ac:chgData name="Alfred Smith" userId="3c60a3631c0db8ad" providerId="LiveId" clId="{011E330D-F2E6-44E1-A7C2-CFC4A50DDB39}" dt="2024-08-13T11:14:00.797" v="65"/>
          <ac:spMkLst>
            <pc:docMk/>
            <pc:sldMk cId="2643294453" sldId="301"/>
            <ac:spMk id="6" creationId="{8B5D85CA-FFC2-4E4F-9EF7-9FDFA9CE9741}"/>
          </ac:spMkLst>
        </pc:spChg>
        <pc:picChg chg="add mod">
          <ac:chgData name="Alfred Smith" userId="3c60a3631c0db8ad" providerId="LiveId" clId="{011E330D-F2E6-44E1-A7C2-CFC4A50DDB39}" dt="2024-08-13T11:14:00.797" v="65"/>
          <ac:picMkLst>
            <pc:docMk/>
            <pc:sldMk cId="2643294453" sldId="301"/>
            <ac:picMk id="5" creationId="{C140BB15-0157-4FAD-B7CA-4CBFD48B275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C51CD-AC25-499C-985C-98166E5300AD}" type="datetimeFigureOut">
              <a:rPr lang="en-ZA" smtClean="0"/>
              <a:t>2024/08/14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0535B-9FFC-4782-9172-F46A20667BDE}" type="slidenum">
              <a:rPr lang="en-ZA" smtClean="0"/>
              <a:t>‹#›</a:t>
            </a:fld>
            <a:endParaRPr lang="en-ZA"/>
          </a:p>
        </p:txBody>
      </p:sp>
    </p:spTree>
    <p:extLst>
      <p:ext uri="{BB962C8B-B14F-4D97-AF65-F5344CB8AC3E}">
        <p14:creationId xmlns:p14="http://schemas.microsoft.com/office/powerpoint/2010/main" val="289312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9) Destruction of Sodom and Gomorrah – Gen 19:1-38 (Left Bottom)</a:t>
            </a:r>
            <a:r>
              <a:rPr lang="bo-CN" sz="1200" b="1" dirty="0">
                <a:solidFill>
                  <a:srgbClr val="000000"/>
                </a:solidFill>
                <a:effectLst/>
                <a:latin typeface="Arial" panose="020B0604020202020204" pitchFamily="34" charset="0"/>
                <a:ea typeface="Calibri" panose="020F0502020204030204" pitchFamily="34" charset="0"/>
                <a:cs typeface="+mn-cs"/>
              </a:rPr>
              <a:t> སོ་དྷོམ་གྱི་སྡིག་པ།</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3</a:t>
            </a:fld>
            <a:endParaRPr lang="en-ZA"/>
          </a:p>
        </p:txBody>
      </p:sp>
    </p:spTree>
    <p:extLst>
      <p:ext uri="{BB962C8B-B14F-4D97-AF65-F5344CB8AC3E}">
        <p14:creationId xmlns:p14="http://schemas.microsoft.com/office/powerpoint/2010/main" val="3890896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21</a:t>
            </a:fld>
            <a:endParaRPr lang="en-ZA"/>
          </a:p>
        </p:txBody>
      </p:sp>
    </p:spTree>
    <p:extLst>
      <p:ext uri="{BB962C8B-B14F-4D97-AF65-F5344CB8AC3E}">
        <p14:creationId xmlns:p14="http://schemas.microsoft.com/office/powerpoint/2010/main" val="1604368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23</a:t>
            </a:fld>
            <a:endParaRPr lang="en-ZA"/>
          </a:p>
        </p:txBody>
      </p:sp>
    </p:spTree>
    <p:extLst>
      <p:ext uri="{BB962C8B-B14F-4D97-AF65-F5344CB8AC3E}">
        <p14:creationId xmlns:p14="http://schemas.microsoft.com/office/powerpoint/2010/main" val="3681467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25</a:t>
            </a:fld>
            <a:endParaRPr lang="en-ZA"/>
          </a:p>
        </p:txBody>
      </p:sp>
    </p:spTree>
    <p:extLst>
      <p:ext uri="{BB962C8B-B14F-4D97-AF65-F5344CB8AC3E}">
        <p14:creationId xmlns:p14="http://schemas.microsoft.com/office/powerpoint/2010/main" val="152411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27</a:t>
            </a:fld>
            <a:endParaRPr lang="en-ZA"/>
          </a:p>
        </p:txBody>
      </p:sp>
    </p:spTree>
    <p:extLst>
      <p:ext uri="{BB962C8B-B14F-4D97-AF65-F5344CB8AC3E}">
        <p14:creationId xmlns:p14="http://schemas.microsoft.com/office/powerpoint/2010/main" val="1010256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29</a:t>
            </a:fld>
            <a:endParaRPr lang="en-ZA"/>
          </a:p>
        </p:txBody>
      </p:sp>
    </p:spTree>
    <p:extLst>
      <p:ext uri="{BB962C8B-B14F-4D97-AF65-F5344CB8AC3E}">
        <p14:creationId xmlns:p14="http://schemas.microsoft.com/office/powerpoint/2010/main" val="3765431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31</a:t>
            </a:fld>
            <a:endParaRPr lang="en-ZA"/>
          </a:p>
        </p:txBody>
      </p:sp>
    </p:spTree>
    <p:extLst>
      <p:ext uri="{BB962C8B-B14F-4D97-AF65-F5344CB8AC3E}">
        <p14:creationId xmlns:p14="http://schemas.microsoft.com/office/powerpoint/2010/main" val="2827772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33</a:t>
            </a:fld>
            <a:endParaRPr lang="en-ZA"/>
          </a:p>
        </p:txBody>
      </p:sp>
    </p:spTree>
    <p:extLst>
      <p:ext uri="{BB962C8B-B14F-4D97-AF65-F5344CB8AC3E}">
        <p14:creationId xmlns:p14="http://schemas.microsoft.com/office/powerpoint/2010/main" val="3374573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5</a:t>
            </a:fld>
            <a:endParaRPr lang="en-ZA"/>
          </a:p>
        </p:txBody>
      </p:sp>
    </p:spTree>
    <p:extLst>
      <p:ext uri="{BB962C8B-B14F-4D97-AF65-F5344CB8AC3E}">
        <p14:creationId xmlns:p14="http://schemas.microsoft.com/office/powerpoint/2010/main" val="128510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7</a:t>
            </a:fld>
            <a:endParaRPr lang="en-ZA"/>
          </a:p>
        </p:txBody>
      </p:sp>
    </p:spTree>
    <p:extLst>
      <p:ext uri="{BB962C8B-B14F-4D97-AF65-F5344CB8AC3E}">
        <p14:creationId xmlns:p14="http://schemas.microsoft.com/office/powerpoint/2010/main" val="408091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9</a:t>
            </a:fld>
            <a:endParaRPr lang="en-ZA"/>
          </a:p>
        </p:txBody>
      </p:sp>
    </p:spTree>
    <p:extLst>
      <p:ext uri="{BB962C8B-B14F-4D97-AF65-F5344CB8AC3E}">
        <p14:creationId xmlns:p14="http://schemas.microsoft.com/office/powerpoint/2010/main" val="1949391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11</a:t>
            </a:fld>
            <a:endParaRPr lang="en-ZA"/>
          </a:p>
        </p:txBody>
      </p:sp>
    </p:spTree>
    <p:extLst>
      <p:ext uri="{BB962C8B-B14F-4D97-AF65-F5344CB8AC3E}">
        <p14:creationId xmlns:p14="http://schemas.microsoft.com/office/powerpoint/2010/main" val="1369503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13</a:t>
            </a:fld>
            <a:endParaRPr lang="en-ZA"/>
          </a:p>
        </p:txBody>
      </p:sp>
    </p:spTree>
    <p:extLst>
      <p:ext uri="{BB962C8B-B14F-4D97-AF65-F5344CB8AC3E}">
        <p14:creationId xmlns:p14="http://schemas.microsoft.com/office/powerpoint/2010/main" val="771387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15</a:t>
            </a:fld>
            <a:endParaRPr lang="en-ZA"/>
          </a:p>
        </p:txBody>
      </p:sp>
    </p:spTree>
    <p:extLst>
      <p:ext uri="{BB962C8B-B14F-4D97-AF65-F5344CB8AC3E}">
        <p14:creationId xmlns:p14="http://schemas.microsoft.com/office/powerpoint/2010/main" val="2486016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17</a:t>
            </a:fld>
            <a:endParaRPr lang="en-ZA"/>
          </a:p>
        </p:txBody>
      </p:sp>
    </p:spTree>
    <p:extLst>
      <p:ext uri="{BB962C8B-B14F-4D97-AF65-F5344CB8AC3E}">
        <p14:creationId xmlns:p14="http://schemas.microsoft.com/office/powerpoint/2010/main" val="1814366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19</a:t>
            </a:fld>
            <a:endParaRPr lang="en-ZA"/>
          </a:p>
        </p:txBody>
      </p:sp>
    </p:spTree>
    <p:extLst>
      <p:ext uri="{BB962C8B-B14F-4D97-AF65-F5344CB8AC3E}">
        <p14:creationId xmlns:p14="http://schemas.microsoft.com/office/powerpoint/2010/main" val="800821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CCF5-B474-4031-9D14-9EFA7A772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06EC9B33-813B-469E-BA43-BB9BFE9908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B8CB87F-25F3-4FFF-90E1-6C3F624FD6FF}"/>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5" name="Footer Placeholder 4">
            <a:extLst>
              <a:ext uri="{FF2B5EF4-FFF2-40B4-BE49-F238E27FC236}">
                <a16:creationId xmlns:a16="http://schemas.microsoft.com/office/drawing/2014/main" id="{A87B7516-C9EC-430B-8A13-A62F3A3E2A1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1205809-B164-4D99-98DA-57A10F2F8381}"/>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645331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F053-3D8F-4A03-91F7-2D1900BECE9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9328723-AE5B-4101-9E76-8B3E9519C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84E3F9A-C748-4865-A08B-BD6F3A9A8D0F}"/>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5" name="Footer Placeholder 4">
            <a:extLst>
              <a:ext uri="{FF2B5EF4-FFF2-40B4-BE49-F238E27FC236}">
                <a16:creationId xmlns:a16="http://schemas.microsoft.com/office/drawing/2014/main" id="{FD5479B3-2454-472A-8699-7189A758F61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2659F36-16F4-4DD6-AEAA-8C118F28F7BD}"/>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3234822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51F366-E394-4B1F-A54C-728522CDA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7AFA098-A470-4142-AE2F-1867DB189F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A966BC6-93DD-45B2-BA2F-AAE77C55D4BC}"/>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5" name="Footer Placeholder 4">
            <a:extLst>
              <a:ext uri="{FF2B5EF4-FFF2-40B4-BE49-F238E27FC236}">
                <a16:creationId xmlns:a16="http://schemas.microsoft.com/office/drawing/2014/main" id="{BE58275A-EDC3-469E-A902-7D8EC5D4CA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4D5E3E4-9767-44E5-A6AC-80F5CEBBE3C2}"/>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337958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C2CB-9003-4395-9E24-3B6B1B323CD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29AA781-6B44-4C06-BFEB-F210C0069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C8A1E82-2BD5-4C3D-BE6E-745FB1EEB085}"/>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5" name="Footer Placeholder 4">
            <a:extLst>
              <a:ext uri="{FF2B5EF4-FFF2-40B4-BE49-F238E27FC236}">
                <a16:creationId xmlns:a16="http://schemas.microsoft.com/office/drawing/2014/main" id="{BEC8BC77-B862-4FBB-917A-D48944DE0B0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7FCF6C8-188B-4557-8B56-88A493DA8C68}"/>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96352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8243-DEA5-40E0-AF02-B7DF2B887D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FF3697-FA7F-4349-9003-E365FC428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C7F1BB-8F56-4789-B082-C345E5BF5E72}"/>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5" name="Footer Placeholder 4">
            <a:extLst>
              <a:ext uri="{FF2B5EF4-FFF2-40B4-BE49-F238E27FC236}">
                <a16:creationId xmlns:a16="http://schemas.microsoft.com/office/drawing/2014/main" id="{A3B231E8-CAC7-43FE-9D16-225FBAAB86D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22ABF94-C01E-4D2F-B1B4-2E36B5A764F1}"/>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263514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DFF6-C8CA-49B7-B324-6F27D367814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A6F185B-1EFC-4CBB-AF6E-11D07808F5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14C62518-DFE2-42E4-870B-CF41185073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9F535F3F-5DE1-414D-9ADD-9FFFA2631D12}"/>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6" name="Footer Placeholder 5">
            <a:extLst>
              <a:ext uri="{FF2B5EF4-FFF2-40B4-BE49-F238E27FC236}">
                <a16:creationId xmlns:a16="http://schemas.microsoft.com/office/drawing/2014/main" id="{F8146B89-6436-4228-82CF-F413EE456AB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66E4E65-0AE1-487A-AC5E-C2160042D519}"/>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82655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AA88-3963-490A-BF4D-A5C8DC3BA8E4}"/>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2F074D5-B7D6-4CE3-B24D-2707F6E2AF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8F1649-64E2-45EF-8F09-84DF025446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99EBC78-A245-45E8-9528-B393CAB45D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904BEE-43E8-47CE-A27F-A6AA34BF57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2B17E770-666E-41DF-9D5F-910980823286}"/>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8" name="Footer Placeholder 7">
            <a:extLst>
              <a:ext uri="{FF2B5EF4-FFF2-40B4-BE49-F238E27FC236}">
                <a16:creationId xmlns:a16="http://schemas.microsoft.com/office/drawing/2014/main" id="{BF9D8FBE-2703-4045-82D3-E300512DA1F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3CC7EA0-CF51-4862-9839-1296882BC0F4}"/>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3274675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0207-F381-412D-A402-D53580EE6BE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1C9B1C0-C2F0-463A-B256-68A6376A3177}"/>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4" name="Footer Placeholder 3">
            <a:extLst>
              <a:ext uri="{FF2B5EF4-FFF2-40B4-BE49-F238E27FC236}">
                <a16:creationId xmlns:a16="http://schemas.microsoft.com/office/drawing/2014/main" id="{5EE4E19E-FA39-43B6-B002-BAA3490122D3}"/>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D659557B-B1EA-497F-A339-783D468A8E9F}"/>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95350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09282-AD15-4B05-8467-9AC980CEA8E5}"/>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3" name="Footer Placeholder 2">
            <a:extLst>
              <a:ext uri="{FF2B5EF4-FFF2-40B4-BE49-F238E27FC236}">
                <a16:creationId xmlns:a16="http://schemas.microsoft.com/office/drawing/2014/main" id="{9586863D-2800-43F0-B3FF-AEC2E4F8CF7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82EDD255-0D91-4085-8D7D-B0F07CF807BB}"/>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214428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D944-DAF0-4AB9-A773-7AF3668042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1466DE0-DBC9-4F33-95AE-5BD1490CF3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5B5EA301-C84A-422E-9A6F-7E648C855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EEDDE3-C604-458C-B612-4D7C9D74092C}"/>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6" name="Footer Placeholder 5">
            <a:extLst>
              <a:ext uri="{FF2B5EF4-FFF2-40B4-BE49-F238E27FC236}">
                <a16:creationId xmlns:a16="http://schemas.microsoft.com/office/drawing/2014/main" id="{B2435296-5C08-44C8-B77E-70F06B58B88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FB14F67-2804-45E8-ADB0-38FADB4E4E1E}"/>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4255508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1C4E-FE93-4D1A-B26E-D7F0F3EEA0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4A10F10-4EA3-4576-ABD0-3BA5AA040C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BDFB6502-93B1-44C7-BC1A-29B16F3FD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564C3-C38F-42A8-88B2-B78A61FE6815}"/>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6" name="Footer Placeholder 5">
            <a:extLst>
              <a:ext uri="{FF2B5EF4-FFF2-40B4-BE49-F238E27FC236}">
                <a16:creationId xmlns:a16="http://schemas.microsoft.com/office/drawing/2014/main" id="{ED0CE732-1302-4080-BC47-09D9B8100CF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105496D-4D11-4468-9CF8-6583E7A52DE0}"/>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19879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50D3CB-A0D6-4EA7-A8AC-038C7D4F5F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649B61A-D7BD-4F65-B56C-DB81C4B86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008AC73-C317-443B-853C-C18AB2C53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B89B9-D810-400A-BDA4-74FEAEEEB27D}" type="datetimeFigureOut">
              <a:rPr lang="en-ZA" smtClean="0"/>
              <a:t>2024/08/14</a:t>
            </a:fld>
            <a:endParaRPr lang="en-ZA"/>
          </a:p>
        </p:txBody>
      </p:sp>
      <p:sp>
        <p:nvSpPr>
          <p:cNvPr id="5" name="Footer Placeholder 4">
            <a:extLst>
              <a:ext uri="{FF2B5EF4-FFF2-40B4-BE49-F238E27FC236}">
                <a16:creationId xmlns:a16="http://schemas.microsoft.com/office/drawing/2014/main" id="{D1279FB2-087A-4F36-9B59-AD897EFAA9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8B07D0D-D163-432C-A92D-2C2918DFFB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B52D2-9A7D-41FB-ABBE-B93BCB044984}" type="slidenum">
              <a:rPr lang="en-ZA" smtClean="0"/>
              <a:t>‹#›</a:t>
            </a:fld>
            <a:endParaRPr lang="en-ZA"/>
          </a:p>
        </p:txBody>
      </p:sp>
    </p:spTree>
    <p:extLst>
      <p:ext uri="{BB962C8B-B14F-4D97-AF65-F5344CB8AC3E}">
        <p14:creationId xmlns:p14="http://schemas.microsoft.com/office/powerpoint/2010/main" val="433824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9</a:t>
            </a:r>
          </a:p>
        </p:txBody>
      </p:sp>
      <p:pic>
        <p:nvPicPr>
          <p:cNvPr id="4" name="Audio 3">
            <a:hlinkClick r:id="" action="ppaction://media"/>
            <a:extLst>
              <a:ext uri="{FF2B5EF4-FFF2-40B4-BE49-F238E27FC236}">
                <a16:creationId xmlns:a16="http://schemas.microsoft.com/office/drawing/2014/main" id="{9B2F1665-1708-4156-8CA2-E87760ED20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9B54CF35-552D-E70C-1097-1A658CBCF3D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p:txBody>
      </p:sp>
    </p:spTree>
    <p:extLst>
      <p:ext uri="{BB962C8B-B14F-4D97-AF65-F5344CB8AC3E}">
        <p14:creationId xmlns:p14="http://schemas.microsoft.com/office/powerpoint/2010/main" val="4100884795"/>
      </p:ext>
    </p:extLst>
  </p:cSld>
  <p:clrMapOvr>
    <a:masterClrMapping/>
  </p:clrMapOvr>
  <mc:AlternateContent xmlns:mc="http://schemas.openxmlformats.org/markup-compatibility/2006" xmlns:p14="http://schemas.microsoft.com/office/powerpoint/2010/main">
    <mc:Choice Requires="p14">
      <p:transition spd="slow" p14:dur="2000" advTm="2750"/>
    </mc:Choice>
    <mc:Fallback xmlns="">
      <p:transition spd="slow" advTm="2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822A9-3F5F-EFE1-7CC0-953B060736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2FD1D9-8179-F812-64E5-88A1877045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E894CFD-25B9-4A96-8A5B-4720BE503B99}"/>
              </a:ext>
            </a:extLst>
          </p:cNvPr>
          <p:cNvPicPr>
            <a:picLocks noChangeAspect="1"/>
          </p:cNvPicPr>
          <p:nvPr/>
        </p:nvPicPr>
        <p:blipFill>
          <a:blip r:embed="rId2"/>
          <a:stretch>
            <a:fillRect/>
          </a:stretch>
        </p:blipFill>
        <p:spPr>
          <a:xfrm>
            <a:off x="-2206831" y="1"/>
            <a:ext cx="14398831" cy="6858000"/>
          </a:xfrm>
          <a:prstGeom prst="rect">
            <a:avLst/>
          </a:prstGeom>
        </p:spPr>
      </p:pic>
      <p:sp>
        <p:nvSpPr>
          <p:cNvPr id="5" name="TextBox 4">
            <a:extLst>
              <a:ext uri="{FF2B5EF4-FFF2-40B4-BE49-F238E27FC236}">
                <a16:creationId xmlns:a16="http://schemas.microsoft.com/office/drawing/2014/main" id="{5E56255B-BB7B-4412-B746-5C830520332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19:3</a:t>
            </a:r>
            <a:endParaRPr lang="en-ZA" sz="3200" dirty="0">
              <a:solidFill>
                <a:schemeClr val="bg1"/>
              </a:solidFill>
            </a:endParaRPr>
          </a:p>
          <a:p>
            <a:endParaRPr lang="en-IN" dirty="0"/>
          </a:p>
        </p:txBody>
      </p:sp>
    </p:spTree>
    <p:extLst>
      <p:ext uri="{BB962C8B-B14F-4D97-AF65-F5344CB8AC3E}">
        <p14:creationId xmlns:p14="http://schemas.microsoft.com/office/powerpoint/2010/main" val="1770796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CF4E0886-32F7-4D5F-9A36-261F6071CF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D9759D4-33AD-BF3F-5791-49F801D3128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4</a:t>
            </a:r>
            <a:r>
              <a:rPr lang="bo-CN" sz="6600" dirty="0">
                <a:solidFill>
                  <a:srgbClr val="121212"/>
                </a:solidFill>
                <a:latin typeface="Inter"/>
              </a:rPr>
              <a:t>དེ་ཡང་ཁོང་རྣམས་མལ་དུ་མ་གཟིམ་པའི་སྐབས༌སུ། སཱ་དོམ་གྲོང་ཁྱེར་གྱི་གནས་སོ་སོའི་སྐྱེས་པ་རྒན་གཞོན་ཐམས་ཅད་ཡོང་ནས་ལོད་ཐུ་ཡི་ཁང་པའི་མཐའ་བསྐོར༌ཞིང༌།</a:t>
            </a:r>
            <a:endParaRPr lang="en-IN" dirty="0"/>
          </a:p>
        </p:txBody>
      </p:sp>
      <p:sp>
        <p:nvSpPr>
          <p:cNvPr id="5" name="TextBox 4">
            <a:extLst>
              <a:ext uri="{FF2B5EF4-FFF2-40B4-BE49-F238E27FC236}">
                <a16:creationId xmlns:a16="http://schemas.microsoft.com/office/drawing/2014/main" id="{C9DE4273-2330-D168-9A09-FE689524E1A6}"/>
              </a:ext>
            </a:extLst>
          </p:cNvPr>
          <p:cNvSpPr txBox="1"/>
          <p:nvPr/>
        </p:nvSpPr>
        <p:spPr>
          <a:xfrm>
            <a:off x="277091" y="149949"/>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121212"/>
                </a:solidFill>
                <a:effectLst/>
                <a:latin typeface="Inter"/>
              </a:rPr>
              <a:t> </a:t>
            </a:r>
            <a:r>
              <a:rPr lang="en-US" sz="4000" b="0" i="0" dirty="0">
                <a:solidFill>
                  <a:srgbClr val="777A7B"/>
                </a:solidFill>
                <a:effectLst/>
                <a:highlight>
                  <a:srgbClr val="FFFFFF"/>
                </a:highlight>
                <a:latin typeface="Inter"/>
              </a:rPr>
              <a:t> 4</a:t>
            </a:r>
            <a:r>
              <a:rPr lang="en-US" sz="4000" b="0" i="0" dirty="0">
                <a:solidFill>
                  <a:srgbClr val="121212"/>
                </a:solidFill>
                <a:effectLst/>
                <a:highlight>
                  <a:srgbClr val="FFFFFF"/>
                </a:highlight>
                <a:latin typeface="Inter"/>
              </a:rPr>
              <a:t>Before they had gone to bed, all the men of the city of Sodom, both young and old, surrounded the house.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867340297"/>
      </p:ext>
    </p:extLst>
  </p:cSld>
  <p:clrMapOvr>
    <a:masterClrMapping/>
  </p:clrMapOvr>
  <mc:AlternateContent xmlns:mc="http://schemas.openxmlformats.org/markup-compatibility/2006" xmlns:p14="http://schemas.microsoft.com/office/powerpoint/2010/main">
    <mc:Choice Requires="p14">
      <p:transition spd="slow" p14:dur="2000" advTm="8820"/>
    </mc:Choice>
    <mc:Fallback xmlns="">
      <p:transition spd="slow" advTm="8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6B33-6DD4-5DDC-98C2-945023F5F6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C05817-5169-C159-F300-FB2A6719057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E97A29-B672-4D4F-B7C3-E6ED01A1F8AF}"/>
              </a:ext>
            </a:extLst>
          </p:cNvPr>
          <p:cNvPicPr>
            <a:picLocks noChangeAspect="1"/>
          </p:cNvPicPr>
          <p:nvPr/>
        </p:nvPicPr>
        <p:blipFill>
          <a:blip r:embed="rId2"/>
          <a:stretch>
            <a:fillRect/>
          </a:stretch>
        </p:blipFill>
        <p:spPr>
          <a:xfrm>
            <a:off x="0" y="0"/>
            <a:ext cx="12438112" cy="6858000"/>
          </a:xfrm>
          <a:prstGeom prst="rect">
            <a:avLst/>
          </a:prstGeom>
        </p:spPr>
      </p:pic>
      <p:sp>
        <p:nvSpPr>
          <p:cNvPr id="5" name="TextBox 4">
            <a:extLst>
              <a:ext uri="{FF2B5EF4-FFF2-40B4-BE49-F238E27FC236}">
                <a16:creationId xmlns:a16="http://schemas.microsoft.com/office/drawing/2014/main" id="{B1FDB85F-1DAB-489D-808D-DD55CAE22E6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19:4</a:t>
            </a:r>
            <a:endParaRPr lang="en-ZA" sz="3200" dirty="0">
              <a:solidFill>
                <a:schemeClr val="bg1"/>
              </a:solidFill>
            </a:endParaRPr>
          </a:p>
          <a:p>
            <a:endParaRPr lang="en-IN" dirty="0"/>
          </a:p>
        </p:txBody>
      </p:sp>
    </p:spTree>
    <p:extLst>
      <p:ext uri="{BB962C8B-B14F-4D97-AF65-F5344CB8AC3E}">
        <p14:creationId xmlns:p14="http://schemas.microsoft.com/office/powerpoint/2010/main" val="1437718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16AC5EC1-A46D-4CA8-962F-F0FFC90BD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57CECEF-DB9C-6564-3B5A-321AA9C48E7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5</a:t>
            </a:r>
            <a:r>
              <a:rPr lang="bo-CN" sz="6000" dirty="0">
                <a:solidFill>
                  <a:srgbClr val="121212"/>
                </a:solidFill>
                <a:latin typeface="Inter"/>
              </a:rPr>
              <a:t>ལོད་ཐུའི་མིང་ནས་བོས་ཏེ་ན༌རེ། དོ་དགོང་ཁྱོད་ཚང་ལ་ཡོང་བའི་མི་དེ་གཉིས་གང་དུ༌ཡོད། ངེད་ཅག་མི་དེ་གཉིས་དང་འགྲོགས་འདོད་པས། སྒོའི་ཕྱི་རོལ་ཏུ་ཁྲིད་ཤོག་ཅེས་འུར་བརྒྱབ༌བོ།།</a:t>
            </a:r>
            <a:endParaRPr lang="en-IN" dirty="0"/>
          </a:p>
        </p:txBody>
      </p:sp>
      <p:sp>
        <p:nvSpPr>
          <p:cNvPr id="6" name="TextBox 5">
            <a:extLst>
              <a:ext uri="{FF2B5EF4-FFF2-40B4-BE49-F238E27FC236}">
                <a16:creationId xmlns:a16="http://schemas.microsoft.com/office/drawing/2014/main" id="{5E167EC2-733E-3BE0-3D1E-9B87FB923638}"/>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5</a:t>
            </a:r>
            <a:r>
              <a:rPr lang="en-US" sz="4400" b="0" i="0" dirty="0">
                <a:solidFill>
                  <a:srgbClr val="121212"/>
                </a:solidFill>
                <a:effectLst/>
                <a:highlight>
                  <a:srgbClr val="FFFFFF"/>
                </a:highlight>
                <a:latin typeface="Inter"/>
              </a:rPr>
              <a:t>They called out to Lot, saying, “Where are the men who came to you tonight? Send them out to us so we can have relations with them!”</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15852888"/>
      </p:ext>
    </p:extLst>
  </p:cSld>
  <p:clrMapOvr>
    <a:masterClrMapping/>
  </p:clrMapOvr>
  <mc:AlternateContent xmlns:mc="http://schemas.openxmlformats.org/markup-compatibility/2006" xmlns:p14="http://schemas.microsoft.com/office/powerpoint/2010/main">
    <mc:Choice Requires="p14">
      <p:transition spd="slow" p14:dur="2000" advTm="12990"/>
    </mc:Choice>
    <mc:Fallback xmlns="">
      <p:transition spd="slow" advTm="1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B4A2-181F-2C5E-7CD8-08B5E5FAC3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E1713B-1297-5D58-1A37-52BB44425F9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865821A-EB9D-4142-8800-93EE9F21889B}"/>
              </a:ext>
            </a:extLst>
          </p:cNvPr>
          <p:cNvPicPr>
            <a:picLocks noChangeAspect="1"/>
          </p:cNvPicPr>
          <p:nvPr/>
        </p:nvPicPr>
        <p:blipFill>
          <a:blip r:embed="rId2"/>
          <a:stretch>
            <a:fillRect/>
          </a:stretch>
        </p:blipFill>
        <p:spPr>
          <a:xfrm>
            <a:off x="0" y="0"/>
            <a:ext cx="12192000" cy="6963462"/>
          </a:xfrm>
          <a:prstGeom prst="rect">
            <a:avLst/>
          </a:prstGeom>
        </p:spPr>
      </p:pic>
      <p:sp>
        <p:nvSpPr>
          <p:cNvPr id="5" name="TextBox 4">
            <a:extLst>
              <a:ext uri="{FF2B5EF4-FFF2-40B4-BE49-F238E27FC236}">
                <a16:creationId xmlns:a16="http://schemas.microsoft.com/office/drawing/2014/main" id="{D97FDD76-E102-4C8C-A72D-CBC45236EA1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19:5</a:t>
            </a:r>
            <a:endParaRPr lang="en-ZA" sz="3200" dirty="0">
              <a:solidFill>
                <a:schemeClr val="bg1"/>
              </a:solidFill>
            </a:endParaRPr>
          </a:p>
          <a:p>
            <a:endParaRPr lang="en-IN" dirty="0"/>
          </a:p>
        </p:txBody>
      </p:sp>
    </p:spTree>
    <p:extLst>
      <p:ext uri="{BB962C8B-B14F-4D97-AF65-F5344CB8AC3E}">
        <p14:creationId xmlns:p14="http://schemas.microsoft.com/office/powerpoint/2010/main" val="3201027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A9E24D7-DF5E-4BB5-8058-34FB68F6DD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C9B5B4E-61B7-2DBC-8B4D-CE4BC46B156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6</a:t>
            </a:r>
            <a:r>
              <a:rPr lang="bo-CN" sz="7200" dirty="0">
                <a:solidFill>
                  <a:srgbClr val="121212"/>
                </a:solidFill>
                <a:latin typeface="Inter"/>
              </a:rPr>
              <a:t>དེ་ནས་ལོད་ཐུ་ཁང་པ་ལས་ཕྱིར་ཐོན༌ཞིང༌། སླར་ཡང་ཁང་པའི་སྒོ་བརྒྱབ་ནས་མི་ཚོགས་ཀྱི་མདུན་དུ་སོང་སྟེ་ན༌རེ། </a:t>
            </a:r>
            <a:endParaRPr lang="en-IN" dirty="0"/>
          </a:p>
        </p:txBody>
      </p:sp>
      <p:sp>
        <p:nvSpPr>
          <p:cNvPr id="5" name="TextBox 4">
            <a:extLst>
              <a:ext uri="{FF2B5EF4-FFF2-40B4-BE49-F238E27FC236}">
                <a16:creationId xmlns:a16="http://schemas.microsoft.com/office/drawing/2014/main" id="{3B33FA37-4746-777A-DA11-8EAF39D72A74}"/>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121212"/>
                </a:solidFill>
                <a:effectLst/>
                <a:highlight>
                  <a:srgbClr val="FFFFFF"/>
                </a:highlight>
                <a:latin typeface="Inter"/>
              </a:rPr>
              <a:t>6Lot went outside to meet them, shutting the door behind him. </a:t>
            </a:r>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“Please, my brothers,” he pleaded, “don’t do such a wicked thing!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524515459"/>
      </p:ext>
    </p:extLst>
  </p:cSld>
  <p:clrMapOvr>
    <a:masterClrMapping/>
  </p:clrMapOvr>
  <mc:AlternateContent xmlns:mc="http://schemas.openxmlformats.org/markup-compatibility/2006" xmlns:p14="http://schemas.microsoft.com/office/powerpoint/2010/main">
    <mc:Choice Requires="p14">
      <p:transition spd="slow" p14:dur="2000" advTm="8737"/>
    </mc:Choice>
    <mc:Fallback xmlns="">
      <p:transition spd="slow" advTm="8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008A2-7631-E8CC-59B8-5F8A56C560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7CA075-9D6C-B6F3-8955-DB83641D7F5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48BFD8-27A6-446D-A8DB-5ED27FA67DB2}"/>
              </a:ext>
            </a:extLst>
          </p:cNvPr>
          <p:cNvPicPr>
            <a:picLocks noChangeAspect="1"/>
          </p:cNvPicPr>
          <p:nvPr/>
        </p:nvPicPr>
        <p:blipFill>
          <a:blip r:embed="rId2"/>
          <a:stretch>
            <a:fillRect/>
          </a:stretch>
        </p:blipFill>
        <p:spPr>
          <a:xfrm>
            <a:off x="0" y="0"/>
            <a:ext cx="14421971" cy="6858000"/>
          </a:xfrm>
          <a:prstGeom prst="rect">
            <a:avLst/>
          </a:prstGeom>
        </p:spPr>
      </p:pic>
      <p:sp>
        <p:nvSpPr>
          <p:cNvPr id="5" name="TextBox 4">
            <a:extLst>
              <a:ext uri="{FF2B5EF4-FFF2-40B4-BE49-F238E27FC236}">
                <a16:creationId xmlns:a16="http://schemas.microsoft.com/office/drawing/2014/main" id="{683A6816-58AD-4EBF-9DEF-77FD39FDDDD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19:6</a:t>
            </a:r>
            <a:endParaRPr lang="en-ZA" sz="3200" dirty="0">
              <a:solidFill>
                <a:schemeClr val="bg1"/>
              </a:solidFill>
            </a:endParaRPr>
          </a:p>
          <a:p>
            <a:endParaRPr lang="en-IN" dirty="0"/>
          </a:p>
        </p:txBody>
      </p:sp>
    </p:spTree>
    <p:extLst>
      <p:ext uri="{BB962C8B-B14F-4D97-AF65-F5344CB8AC3E}">
        <p14:creationId xmlns:p14="http://schemas.microsoft.com/office/powerpoint/2010/main" val="2229226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3A49D1E4-D725-4545-BE79-9F7310B9A9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CC5B006-20EB-9DEF-ADF8-217C823669A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9</a:t>
            </a:r>
            <a:r>
              <a:rPr lang="bo-CN" sz="6000" dirty="0">
                <a:solidFill>
                  <a:srgbClr val="121212"/>
                </a:solidFill>
                <a:latin typeface="Inter"/>
              </a:rPr>
              <a:t>མི་ཚོགས་ན༌རེ། ཁྱོད་ཕར་སོང་ཞིག་ཅེས་སྨྲས་པ༌དང༌། </a:t>
            </a:r>
            <a:endParaRPr lang="en-IN" dirty="0"/>
          </a:p>
        </p:txBody>
      </p:sp>
      <p:sp>
        <p:nvSpPr>
          <p:cNvPr id="6" name="TextBox 5">
            <a:extLst>
              <a:ext uri="{FF2B5EF4-FFF2-40B4-BE49-F238E27FC236}">
                <a16:creationId xmlns:a16="http://schemas.microsoft.com/office/drawing/2014/main" id="{2B066ABB-DC35-46D2-CA12-BEE07A3F88E9}"/>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9</a:t>
            </a:r>
            <a:r>
              <a:rPr lang="en-US" sz="4400" b="0" i="0" dirty="0">
                <a:solidFill>
                  <a:srgbClr val="121212"/>
                </a:solidFill>
                <a:effectLst/>
                <a:highlight>
                  <a:srgbClr val="FFFFFF"/>
                </a:highlight>
                <a:latin typeface="Inter"/>
              </a:rPr>
              <a:t>“Get out of the way!” they replied. </a:t>
            </a:r>
            <a:r>
              <a:rPr lang="en-US" sz="4400" b="0" i="0" dirty="0">
                <a:solidFill>
                  <a:srgbClr val="121212"/>
                </a:solidFill>
                <a:effectLst/>
                <a:latin typeface="Inter"/>
              </a:rPr>
              <a: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616293404"/>
      </p:ext>
    </p:extLst>
  </p:cSld>
  <p:clrMapOvr>
    <a:masterClrMapping/>
  </p:clrMapOvr>
  <mc:AlternateContent xmlns:mc="http://schemas.openxmlformats.org/markup-compatibility/2006" xmlns:p14="http://schemas.microsoft.com/office/powerpoint/2010/main">
    <mc:Choice Requires="p14">
      <p:transition spd="slow" p14:dur="2000" advTm="5983"/>
    </mc:Choice>
    <mc:Fallback xmlns="">
      <p:transition spd="slow" advTm="5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DA25-3175-BC01-09C7-683409D63C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3DBBAF-E386-E16A-7A1F-054135303B3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7011377-1BDF-466A-BAC3-470AF9F0C44A}"/>
              </a:ext>
            </a:extLst>
          </p:cNvPr>
          <p:cNvPicPr>
            <a:picLocks noChangeAspect="1"/>
          </p:cNvPicPr>
          <p:nvPr/>
        </p:nvPicPr>
        <p:blipFill>
          <a:blip r:embed="rId2"/>
          <a:stretch>
            <a:fillRect/>
          </a:stretch>
        </p:blipFill>
        <p:spPr>
          <a:xfrm>
            <a:off x="0" y="0"/>
            <a:ext cx="12409714" cy="6858000"/>
          </a:xfrm>
          <a:prstGeom prst="rect">
            <a:avLst/>
          </a:prstGeom>
        </p:spPr>
      </p:pic>
      <p:sp>
        <p:nvSpPr>
          <p:cNvPr id="5" name="TextBox 4">
            <a:extLst>
              <a:ext uri="{FF2B5EF4-FFF2-40B4-BE49-F238E27FC236}">
                <a16:creationId xmlns:a16="http://schemas.microsoft.com/office/drawing/2014/main" id="{FA48E3A1-B135-45F0-9207-AB8B279EC45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19:9</a:t>
            </a:r>
            <a:endParaRPr lang="en-ZA" sz="3200" dirty="0">
              <a:solidFill>
                <a:schemeClr val="bg1"/>
              </a:solidFill>
            </a:endParaRPr>
          </a:p>
          <a:p>
            <a:endParaRPr lang="en-IN" dirty="0"/>
          </a:p>
        </p:txBody>
      </p:sp>
    </p:spTree>
    <p:extLst>
      <p:ext uri="{BB962C8B-B14F-4D97-AF65-F5344CB8AC3E}">
        <p14:creationId xmlns:p14="http://schemas.microsoft.com/office/powerpoint/2010/main" val="30792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8E9CCF6-03A0-4400-A568-77896877B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FC9A09-EF62-4B9E-75BC-43D68ACF420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10</a:t>
            </a:r>
            <a:r>
              <a:rPr lang="bo-CN" sz="5400" dirty="0">
                <a:solidFill>
                  <a:srgbClr val="121212"/>
                </a:solidFill>
                <a:latin typeface="Inter"/>
              </a:rPr>
              <a:t>འོན༌ཀྱང༌། སྐབས་དེར་ཕོ་ཉ་གཉིས་ཀྱིས་ཕྱག་བསྲིངས་ནས་ལོད་ཐུ་ཁང་པའི་ནང་དུ་འཐེན་པ་དང་སྒོ་བརྒྱབ་པར་མ༌ཟད། </a:t>
            </a:r>
            <a:endParaRPr lang="en-IN" dirty="0"/>
          </a:p>
        </p:txBody>
      </p:sp>
      <p:sp>
        <p:nvSpPr>
          <p:cNvPr id="6" name="TextBox 5">
            <a:extLst>
              <a:ext uri="{FF2B5EF4-FFF2-40B4-BE49-F238E27FC236}">
                <a16:creationId xmlns:a16="http://schemas.microsoft.com/office/drawing/2014/main" id="{0D76121A-115D-2CB1-43FA-68D45CF9B763}"/>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But the men inside reached out, pulled Lot into the house with them, and shut the door.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61425462"/>
      </p:ext>
    </p:extLst>
  </p:cSld>
  <p:clrMapOvr>
    <a:masterClrMapping/>
  </p:clrMapOvr>
  <mc:AlternateContent xmlns:mc="http://schemas.openxmlformats.org/markup-compatibility/2006" xmlns:p14="http://schemas.microsoft.com/office/powerpoint/2010/main">
    <mc:Choice Requires="p14">
      <p:transition spd="slow" p14:dur="2000" advTm="7196"/>
    </mc:Choice>
    <mc:Fallback xmlns="">
      <p:transition spd="slow" advTm="7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7623-6970-6FAB-1397-F288BF70B7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419312-0211-5480-DE3C-9E295027C5F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140BB15-0157-4FAD-B7CA-4CBFD48B2759}"/>
              </a:ext>
            </a:extLst>
          </p:cNvPr>
          <p:cNvPicPr>
            <a:picLocks noChangeAspect="1"/>
          </p:cNvPicPr>
          <p:nvPr/>
        </p:nvPicPr>
        <p:blipFill>
          <a:blip r:embed="rId2"/>
          <a:stretch>
            <a:fillRect/>
          </a:stretch>
        </p:blipFill>
        <p:spPr>
          <a:xfrm>
            <a:off x="1" y="1"/>
            <a:ext cx="12249602" cy="6858000"/>
          </a:xfrm>
          <a:prstGeom prst="rect">
            <a:avLst/>
          </a:prstGeom>
        </p:spPr>
      </p:pic>
      <p:sp>
        <p:nvSpPr>
          <p:cNvPr id="6" name="TextBox 5">
            <a:extLst>
              <a:ext uri="{FF2B5EF4-FFF2-40B4-BE49-F238E27FC236}">
                <a16:creationId xmlns:a16="http://schemas.microsoft.com/office/drawing/2014/main" id="{8B5D85CA-FFC2-4E4F-9EF7-9FDFA9CE9741}"/>
              </a:ext>
            </a:extLst>
          </p:cNvPr>
          <p:cNvSpPr txBox="1"/>
          <p:nvPr/>
        </p:nvSpPr>
        <p:spPr>
          <a:xfrm>
            <a:off x="8302458" y="107763"/>
            <a:ext cx="3889541" cy="1938992"/>
          </a:xfrm>
          <a:prstGeom prst="rect">
            <a:avLst/>
          </a:prstGeom>
          <a:noFill/>
        </p:spPr>
        <p:txBody>
          <a:bodyPr wrap="square">
            <a:spAutoFit/>
          </a:bodyPr>
          <a:lstStyle/>
          <a:p>
            <a:r>
              <a:rPr lang="bo-CN" sz="5400" b="1" dirty="0">
                <a:solidFill>
                  <a:schemeClr val="bg1"/>
                </a:solidFill>
                <a:effectLst/>
                <a:latin typeface="Arial" panose="020B0604020202020204" pitchFamily="34" charset="0"/>
                <a:ea typeface="Calibri" panose="020F0502020204030204" pitchFamily="34" charset="0"/>
                <a:cs typeface="+mn-cs"/>
              </a:rPr>
              <a:t>སོ་དྷོམ་གྱི་སྡིག་པ།</a:t>
            </a:r>
            <a:endParaRPr lang="en-ZA"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r>
              <a:rPr lang="bo-CN" sz="5400" b="1" cap="all" dirty="0">
                <a:solidFill>
                  <a:schemeClr val="bg1"/>
                </a:solidFill>
                <a:latin typeface="Microsoft Himalaya "/>
                <a:cs typeface="+mj-cs"/>
              </a:rPr>
              <a:t>བཀོད་པ</a:t>
            </a:r>
            <a:r>
              <a:rPr lang="en-ZA" sz="5400" b="1" cap="all" dirty="0">
                <a:solidFill>
                  <a:schemeClr val="bg1"/>
                </a:solidFill>
                <a:latin typeface="Microsoft Himalaya "/>
                <a:cs typeface="+mj-cs"/>
              </a:rPr>
              <a:t> 19</a:t>
            </a:r>
            <a:r>
              <a:rPr lang="en-ZA" sz="6600" b="1" cap="all" dirty="0">
                <a:solidFill>
                  <a:schemeClr val="bg1"/>
                </a:solidFill>
                <a:latin typeface="Microsoft Himalaya "/>
                <a:cs typeface="+mj-cs"/>
              </a:rPr>
              <a:t>:</a:t>
            </a:r>
            <a:r>
              <a:rPr lang="en-ZA" sz="5400" b="1" cap="all" dirty="0">
                <a:solidFill>
                  <a:schemeClr val="bg1"/>
                </a:solidFill>
                <a:latin typeface="Microsoft Himalaya "/>
                <a:cs typeface="+mj-cs"/>
              </a:rPr>
              <a:t>1-38</a:t>
            </a:r>
            <a:r>
              <a:rPr lang="en-ZA" sz="4000" b="1" cap="all" dirty="0">
                <a:solidFill>
                  <a:schemeClr val="bg1"/>
                </a:solidFill>
                <a:latin typeface="Microsoft Himalaya "/>
                <a:cs typeface="+mj-cs"/>
              </a:rPr>
              <a:t> </a:t>
            </a:r>
            <a:endParaRPr lang="en-ZA" sz="4000" dirty="0">
              <a:solidFill>
                <a:schemeClr val="bg1"/>
              </a:solidFill>
            </a:endParaRPr>
          </a:p>
        </p:txBody>
      </p:sp>
    </p:spTree>
    <p:extLst>
      <p:ext uri="{BB962C8B-B14F-4D97-AF65-F5344CB8AC3E}">
        <p14:creationId xmlns:p14="http://schemas.microsoft.com/office/powerpoint/2010/main" val="2643294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7033D-D69B-088B-A2D8-241E51C87E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04AF24-9DF6-AB51-5F64-64533C4532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73A1090-B1A7-4B0A-8D42-EACD5B6BE4D4}"/>
              </a:ext>
            </a:extLst>
          </p:cNvPr>
          <p:cNvPicPr>
            <a:picLocks noChangeAspect="1"/>
          </p:cNvPicPr>
          <p:nvPr/>
        </p:nvPicPr>
        <p:blipFill>
          <a:blip r:embed="rId2"/>
          <a:stretch>
            <a:fillRect/>
          </a:stretch>
        </p:blipFill>
        <p:spPr>
          <a:xfrm>
            <a:off x="-565042" y="0"/>
            <a:ext cx="12757042" cy="6858000"/>
          </a:xfrm>
          <a:prstGeom prst="rect">
            <a:avLst/>
          </a:prstGeom>
        </p:spPr>
      </p:pic>
      <p:sp>
        <p:nvSpPr>
          <p:cNvPr id="5" name="TextBox 4">
            <a:extLst>
              <a:ext uri="{FF2B5EF4-FFF2-40B4-BE49-F238E27FC236}">
                <a16:creationId xmlns:a16="http://schemas.microsoft.com/office/drawing/2014/main" id="{42CFC40F-F6CA-4DFF-BB78-B8983718BD4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19:10</a:t>
            </a:r>
            <a:endParaRPr lang="en-ZA" sz="3200" dirty="0">
              <a:solidFill>
                <a:schemeClr val="bg1"/>
              </a:solidFill>
            </a:endParaRPr>
          </a:p>
          <a:p>
            <a:endParaRPr lang="en-IN" dirty="0"/>
          </a:p>
        </p:txBody>
      </p:sp>
    </p:spTree>
    <p:extLst>
      <p:ext uri="{BB962C8B-B14F-4D97-AF65-F5344CB8AC3E}">
        <p14:creationId xmlns:p14="http://schemas.microsoft.com/office/powerpoint/2010/main" val="324052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20455F9-B0A3-478F-868E-65276BABA5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535BF12-E527-D189-52B4-DAC43A5B228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15</a:t>
            </a:r>
            <a:r>
              <a:rPr lang="bo-CN" sz="5400" dirty="0">
                <a:solidFill>
                  <a:srgbClr val="121212"/>
                </a:solidFill>
                <a:latin typeface="Inter"/>
              </a:rPr>
              <a:t>དེ་ནས་ནམ་ལངས་པ༌དང༌། ཕོ་ཉ་གཉིས་ཀྱིས་ལོད་ཐུ་ལ་ནན་སྐུལ་གྱིས་འདི་སྐད༌དུ། ཡར་ལོངས༌དང༌། གནས་འདི་ནས་རང་གི་ཆུང་མ་དང་བུ་མོ་གཉིས་ཀ་ཁྲིད་དེ་སོང༌ཞིག ཅིའི་ཕྱིར་ཞེ༌ན། ཁྱོད་གྲོང་ཁྱེར་འདིའི་ཉེས་ཆད་དང་མཉམ་དུ་མེད་པར་མི་གཏོང་བའི་ཕྱིར་ཡིན་ཞེས་གསུངས༌ནའང༌།</a:t>
            </a:r>
            <a:endParaRPr lang="en-IN" dirty="0"/>
          </a:p>
        </p:txBody>
      </p:sp>
      <p:sp>
        <p:nvSpPr>
          <p:cNvPr id="5" name="TextBox 4">
            <a:extLst>
              <a:ext uri="{FF2B5EF4-FFF2-40B4-BE49-F238E27FC236}">
                <a16:creationId xmlns:a16="http://schemas.microsoft.com/office/drawing/2014/main" id="{A78FA8F3-E36C-329F-5B92-80534C6CA501}"/>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15</a:t>
            </a:r>
            <a:r>
              <a:rPr lang="en-US" sz="3600" b="0" i="0" dirty="0">
                <a:solidFill>
                  <a:srgbClr val="121212"/>
                </a:solidFill>
                <a:effectLst/>
                <a:highlight>
                  <a:srgbClr val="FFFFFF"/>
                </a:highlight>
                <a:latin typeface="Inter"/>
              </a:rPr>
              <a:t>At daybreak the angels hurried Lot along, saying, “Get up! Take your wife and your two daughters who are here, or you will be swept away in the punishment of the city.”</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65963909"/>
      </p:ext>
    </p:extLst>
  </p:cSld>
  <p:clrMapOvr>
    <a:masterClrMapping/>
  </p:clrMapOvr>
  <mc:AlternateContent xmlns:mc="http://schemas.openxmlformats.org/markup-compatibility/2006" xmlns:p14="http://schemas.microsoft.com/office/powerpoint/2010/main">
    <mc:Choice Requires="p14">
      <p:transition spd="slow" p14:dur="2000" advTm="17959"/>
    </mc:Choice>
    <mc:Fallback xmlns="">
      <p:transition spd="slow" advTm="17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E958-B390-9D74-5008-8E5A6E42D8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D48280-A2C7-9BAD-E44C-6F36278C397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78D7356-5603-4ABE-A6D8-006BCB32B7FA}"/>
              </a:ext>
            </a:extLst>
          </p:cNvPr>
          <p:cNvPicPr>
            <a:picLocks noChangeAspect="1"/>
          </p:cNvPicPr>
          <p:nvPr/>
        </p:nvPicPr>
        <p:blipFill>
          <a:blip r:embed="rId2"/>
          <a:stretch>
            <a:fillRect/>
          </a:stretch>
        </p:blipFill>
        <p:spPr>
          <a:xfrm>
            <a:off x="0" y="0"/>
            <a:ext cx="12266629" cy="6858000"/>
          </a:xfrm>
          <a:prstGeom prst="rect">
            <a:avLst/>
          </a:prstGeom>
        </p:spPr>
      </p:pic>
      <p:sp>
        <p:nvSpPr>
          <p:cNvPr id="5" name="TextBox 4">
            <a:extLst>
              <a:ext uri="{FF2B5EF4-FFF2-40B4-BE49-F238E27FC236}">
                <a16:creationId xmlns:a16="http://schemas.microsoft.com/office/drawing/2014/main" id="{69C4332C-9BD5-4A91-A07E-BB1D996C8B0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19:15</a:t>
            </a:r>
            <a:endParaRPr lang="en-ZA" sz="3200" dirty="0">
              <a:solidFill>
                <a:schemeClr val="bg1"/>
              </a:solidFill>
            </a:endParaRPr>
          </a:p>
          <a:p>
            <a:endParaRPr lang="en-IN" dirty="0"/>
          </a:p>
        </p:txBody>
      </p:sp>
    </p:spTree>
    <p:extLst>
      <p:ext uri="{BB962C8B-B14F-4D97-AF65-F5344CB8AC3E}">
        <p14:creationId xmlns:p14="http://schemas.microsoft.com/office/powerpoint/2010/main" val="1122945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533B135-0E63-4DEE-8B61-4EA0CEB72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9D907058-00EE-D09A-67D7-04147B9F366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Inter"/>
              </a:rPr>
              <a:t>16</a:t>
            </a:r>
            <a:r>
              <a:rPr lang="bo-CN" sz="4800" dirty="0">
                <a:solidFill>
                  <a:srgbClr val="121212"/>
                </a:solidFill>
                <a:latin typeface="Inter"/>
              </a:rPr>
              <a:t>ལོད་ཐུ་ཐེ་ཚོམ་སྐྱེས་ཏེ་མྱུར་དུ་མ་སོང༌ངོ༌། །དེ་ཡང་དཀོན་མཆོག་ཡ་ཝཱེས་ལོད་ཐུ་ལ་ཐུགས་རྗེ་དགོངས་པའི༌ཕྱིར། ཕོ་ཉ་གཉིས་ཀྱིས་ཁོ་དང་ཁོའི་ཆུང་མ་དང་བུ་མོ་གཉིས་ཀྱི་ལག་པར་འཇུས་ནས་ཁོ་རྣམས་ཕྱི་རུ་ཁྲིད༌ཅིང༌། གྲོང་ཁྱེར་ཕྱི་རོལ་ཏུ་བདེ་བར་བཀོད་པ༌དང༌། </a:t>
            </a:r>
            <a:endParaRPr lang="en-IN" dirty="0"/>
          </a:p>
        </p:txBody>
      </p:sp>
      <p:sp>
        <p:nvSpPr>
          <p:cNvPr id="6" name="TextBox 5">
            <a:extLst>
              <a:ext uri="{FF2B5EF4-FFF2-40B4-BE49-F238E27FC236}">
                <a16:creationId xmlns:a16="http://schemas.microsoft.com/office/drawing/2014/main" id="{ED4D0334-D83F-E16B-90AF-1272FE37F64D}"/>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latin typeface="Inter"/>
              </a:rPr>
              <a:t>1</a:t>
            </a:r>
            <a:r>
              <a:rPr lang="en-US" sz="3600" b="0" i="0" dirty="0">
                <a:solidFill>
                  <a:srgbClr val="777A7B"/>
                </a:solidFill>
                <a:effectLst/>
                <a:highlight>
                  <a:srgbClr val="FFFFFF"/>
                </a:highlight>
                <a:latin typeface="Inter"/>
              </a:rPr>
              <a:t>6</a:t>
            </a:r>
            <a:r>
              <a:rPr lang="en-US" sz="3600" b="0" i="0" dirty="0">
                <a:solidFill>
                  <a:srgbClr val="121212"/>
                </a:solidFill>
                <a:effectLst/>
                <a:highlight>
                  <a:srgbClr val="FFFFFF"/>
                </a:highlight>
                <a:latin typeface="Inter"/>
              </a:rPr>
              <a:t>But when Lot hesitated, the men grabbed his hand and the hands of his wife and his two daughters. And they led them safely out of the city, because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’s compassion for them.</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0380089"/>
      </p:ext>
    </p:extLst>
  </p:cSld>
  <p:clrMapOvr>
    <a:masterClrMapping/>
  </p:clrMapOvr>
  <mc:AlternateContent xmlns:mc="http://schemas.openxmlformats.org/markup-compatibility/2006" xmlns:p14="http://schemas.microsoft.com/office/powerpoint/2010/main">
    <mc:Choice Requires="p14">
      <p:transition spd="slow" p14:dur="2000" advTm="13441"/>
    </mc:Choice>
    <mc:Fallback xmlns="">
      <p:transition spd="slow" advTm="13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8249-E7ED-C017-6CAA-76A1D7B583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7A0610-1823-F525-484A-4CEDF4AF203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D5EE0CA-1B69-4C8D-9D8C-6FABE144547C}"/>
              </a:ext>
            </a:extLst>
          </p:cNvPr>
          <p:cNvPicPr>
            <a:picLocks noChangeAspect="1"/>
          </p:cNvPicPr>
          <p:nvPr/>
        </p:nvPicPr>
        <p:blipFill>
          <a:blip r:embed="rId2"/>
          <a:stretch>
            <a:fillRect/>
          </a:stretch>
        </p:blipFill>
        <p:spPr>
          <a:xfrm>
            <a:off x="0" y="-312821"/>
            <a:ext cx="12338030" cy="7170821"/>
          </a:xfrm>
          <a:prstGeom prst="rect">
            <a:avLst/>
          </a:prstGeom>
        </p:spPr>
      </p:pic>
      <p:sp>
        <p:nvSpPr>
          <p:cNvPr id="5" name="TextBox 4">
            <a:extLst>
              <a:ext uri="{FF2B5EF4-FFF2-40B4-BE49-F238E27FC236}">
                <a16:creationId xmlns:a16="http://schemas.microsoft.com/office/drawing/2014/main" id="{ADC0B538-387B-4BDD-A8E6-9820477D15C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19:16</a:t>
            </a:r>
            <a:endParaRPr lang="en-ZA" sz="3200" dirty="0">
              <a:solidFill>
                <a:schemeClr val="bg1"/>
              </a:solidFill>
            </a:endParaRPr>
          </a:p>
          <a:p>
            <a:endParaRPr lang="en-IN" dirty="0"/>
          </a:p>
        </p:txBody>
      </p:sp>
    </p:spTree>
    <p:extLst>
      <p:ext uri="{BB962C8B-B14F-4D97-AF65-F5344CB8AC3E}">
        <p14:creationId xmlns:p14="http://schemas.microsoft.com/office/powerpoint/2010/main" val="981628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0E64B8C-87F1-4915-8788-A0B943F452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A5AD82D-14F4-19F5-3CE9-2CD4A24FD5A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17</a:t>
            </a:r>
            <a:r>
              <a:rPr lang="bo-CN" sz="5400" dirty="0">
                <a:solidFill>
                  <a:srgbClr val="121212"/>
                </a:solidFill>
                <a:latin typeface="Inter"/>
              </a:rPr>
              <a:t>ཁོ་རྣམས་ཕྱིར་ཁྲིད་པའི་རྗེས༌སུ། ཕོ་ཉ་གཉིས་ཀྱིས་འདི་སྐད༌དུ། ཁྱོད་རྣམས་སྲོག་ཐར་བའི་ཕྱིར་ཕྲོས༌ཤིག ཁ་ཕྱིར་མི་འཁོར་བར༌གྱིས། ཡུལ་འཁོར་དུ་ཡང་མི་སྡོད་པར་རི་ཁྲོད་དུ་ཕྲོས༌ཤིག དེ་ལྟར་མ་བྱས་ན་ཁྱོད་རྣམས་མེད་པར་འགྱུར་ངེས་ཡིན་ཞེས་གསུངས༌སོ།། </a:t>
            </a:r>
            <a:endParaRPr lang="en-IN" dirty="0"/>
          </a:p>
        </p:txBody>
      </p:sp>
      <p:sp>
        <p:nvSpPr>
          <p:cNvPr id="5" name="TextBox 4">
            <a:extLst>
              <a:ext uri="{FF2B5EF4-FFF2-40B4-BE49-F238E27FC236}">
                <a16:creationId xmlns:a16="http://schemas.microsoft.com/office/drawing/2014/main" id="{CB4694E2-64DE-662F-4FC0-6443D1E83018}"/>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17</a:t>
            </a:r>
            <a:r>
              <a:rPr lang="en-US" sz="3600" b="0" i="0" dirty="0">
                <a:solidFill>
                  <a:srgbClr val="121212"/>
                </a:solidFill>
                <a:effectLst/>
                <a:highlight>
                  <a:srgbClr val="FFFFFF"/>
                </a:highlight>
                <a:latin typeface="Inter"/>
              </a:rPr>
              <a:t>As soon as the men had brought them out, one of them said, “Run for your lives! Do not look back, and do not stop anywhere on the plain! Flee to the mountains, or you will be swept away!”</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923662411"/>
      </p:ext>
    </p:extLst>
  </p:cSld>
  <p:clrMapOvr>
    <a:masterClrMapping/>
  </p:clrMapOvr>
  <mc:AlternateContent xmlns:mc="http://schemas.openxmlformats.org/markup-compatibility/2006" xmlns:p14="http://schemas.microsoft.com/office/powerpoint/2010/main">
    <mc:Choice Requires="p14">
      <p:transition spd="slow" p14:dur="2000" advTm="20207"/>
    </mc:Choice>
    <mc:Fallback xmlns="">
      <p:transition spd="slow" advTm="2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7494-8026-B98B-89AD-93F4FA8804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68F854-2866-F1F0-14D8-B2BF29C093B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9A9E88-4B4A-41DC-85B5-DB1D96A86F25}"/>
              </a:ext>
            </a:extLst>
          </p:cNvPr>
          <p:cNvPicPr>
            <a:picLocks noChangeAspect="1"/>
          </p:cNvPicPr>
          <p:nvPr/>
        </p:nvPicPr>
        <p:blipFill>
          <a:blip r:embed="rId2"/>
          <a:stretch>
            <a:fillRect/>
          </a:stretch>
        </p:blipFill>
        <p:spPr>
          <a:xfrm>
            <a:off x="0" y="0"/>
            <a:ext cx="12419671" cy="6858000"/>
          </a:xfrm>
          <a:prstGeom prst="rect">
            <a:avLst/>
          </a:prstGeom>
        </p:spPr>
      </p:pic>
      <p:sp>
        <p:nvSpPr>
          <p:cNvPr id="5" name="TextBox 4">
            <a:extLst>
              <a:ext uri="{FF2B5EF4-FFF2-40B4-BE49-F238E27FC236}">
                <a16:creationId xmlns:a16="http://schemas.microsoft.com/office/drawing/2014/main" id="{1BEEFF5E-3939-41F0-96E1-DD9668A3A5A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19:17</a:t>
            </a:r>
            <a:endParaRPr lang="en-ZA" sz="3200" dirty="0">
              <a:solidFill>
                <a:schemeClr val="bg1"/>
              </a:solidFill>
            </a:endParaRPr>
          </a:p>
          <a:p>
            <a:endParaRPr lang="en-IN" dirty="0"/>
          </a:p>
        </p:txBody>
      </p:sp>
    </p:spTree>
    <p:extLst>
      <p:ext uri="{BB962C8B-B14F-4D97-AF65-F5344CB8AC3E}">
        <p14:creationId xmlns:p14="http://schemas.microsoft.com/office/powerpoint/2010/main" val="1435419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788DE84-1AB1-4270-A3D1-8031951201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D61D94B5-1EEC-2A66-3956-382F748A1C2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24</a:t>
            </a:r>
            <a:r>
              <a:rPr lang="bo-CN" sz="6600" dirty="0">
                <a:solidFill>
                  <a:srgbClr val="121212"/>
                </a:solidFill>
                <a:latin typeface="Inter"/>
              </a:rPr>
              <a:t>སྐབས༌དེར། དཀོན་མཆོག་ཡ་ཝཱེས་ནམ་མཁའ་ནས་མེ་དང་མུ་ཟིའི་ཆར་བ་འབབ་ཏུ་བཅུག༌སྟེ། སཱ་དོམ་དང་གཱ་མོ་ར༌དང༌།</a:t>
            </a:r>
            <a:endParaRPr lang="en-IN" dirty="0"/>
          </a:p>
        </p:txBody>
      </p:sp>
      <p:sp>
        <p:nvSpPr>
          <p:cNvPr id="6" name="TextBox 5">
            <a:extLst>
              <a:ext uri="{FF2B5EF4-FFF2-40B4-BE49-F238E27FC236}">
                <a16:creationId xmlns:a16="http://schemas.microsoft.com/office/drawing/2014/main" id="{E7ABE827-F73E-CB9E-EC3D-35CBC4A41133}"/>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24</a:t>
            </a:r>
            <a:r>
              <a:rPr lang="en-US" sz="4400" b="0" i="0" dirty="0">
                <a:solidFill>
                  <a:srgbClr val="121212"/>
                </a:solidFill>
                <a:effectLst/>
                <a:highlight>
                  <a:srgbClr val="FFFFFF"/>
                </a:highlight>
                <a:latin typeface="Inter"/>
              </a:rPr>
              <a:t>Then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rained down sulfur and fire on Sodom and Gomorrah—from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out of the heavens.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097324911"/>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D683-ABC5-6C20-5054-DF334F6585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A0EB17-9667-8110-EBCE-37B4F1A1B0A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1A2D16E-6C48-4D55-8D12-B2D31CB38E26}"/>
              </a:ext>
            </a:extLst>
          </p:cNvPr>
          <p:cNvPicPr>
            <a:picLocks noChangeAspect="1"/>
          </p:cNvPicPr>
          <p:nvPr/>
        </p:nvPicPr>
        <p:blipFill>
          <a:blip r:embed="rId2"/>
          <a:stretch>
            <a:fillRect/>
          </a:stretch>
        </p:blipFill>
        <p:spPr>
          <a:xfrm>
            <a:off x="-1" y="-36095"/>
            <a:ext cx="12198421" cy="6894095"/>
          </a:xfrm>
          <a:prstGeom prst="rect">
            <a:avLst/>
          </a:prstGeom>
        </p:spPr>
      </p:pic>
      <p:sp>
        <p:nvSpPr>
          <p:cNvPr id="5" name="TextBox 4">
            <a:extLst>
              <a:ext uri="{FF2B5EF4-FFF2-40B4-BE49-F238E27FC236}">
                <a16:creationId xmlns:a16="http://schemas.microsoft.com/office/drawing/2014/main" id="{15D1930E-692E-4C8F-901B-DF1CE7E45AE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19:24</a:t>
            </a:r>
            <a:endParaRPr lang="en-ZA" sz="3200" dirty="0">
              <a:solidFill>
                <a:schemeClr val="bg1"/>
              </a:solidFill>
            </a:endParaRPr>
          </a:p>
          <a:p>
            <a:endParaRPr lang="en-IN" dirty="0"/>
          </a:p>
        </p:txBody>
      </p:sp>
    </p:spTree>
    <p:extLst>
      <p:ext uri="{BB962C8B-B14F-4D97-AF65-F5344CB8AC3E}">
        <p14:creationId xmlns:p14="http://schemas.microsoft.com/office/powerpoint/2010/main" val="969243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2A930921-8C03-4D1E-A917-AA377EE7C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FF3EF7C-3C6D-1B2B-E519-4D0116AB76A1}"/>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25</a:t>
            </a:r>
            <a:r>
              <a:rPr lang="bo-CN" sz="6000" dirty="0">
                <a:solidFill>
                  <a:srgbClr val="121212"/>
                </a:solidFill>
                <a:latin typeface="Inter"/>
              </a:rPr>
              <a:t>གྲོང་ཁྱེར་དེ་དག་དང་ཡུལ་འཁོར་ཐམས་ཅད༌དང༌། གྲོང་ཁྱེར་ནང་གི་མི་རྣམས༌དང༌། ས་ལས་སྐྱེས་པ་ཐམས་ཅད་ཀྱང་མེད་པར་བཏང༌ངོ༌།། </a:t>
            </a:r>
            <a:endParaRPr lang="en-IN" dirty="0"/>
          </a:p>
        </p:txBody>
      </p:sp>
      <p:sp>
        <p:nvSpPr>
          <p:cNvPr id="6" name="TextBox 5">
            <a:extLst>
              <a:ext uri="{FF2B5EF4-FFF2-40B4-BE49-F238E27FC236}">
                <a16:creationId xmlns:a16="http://schemas.microsoft.com/office/drawing/2014/main" id="{E02B65C9-3094-C478-ECC6-09EFD908E834}"/>
              </a:ext>
            </a:extLst>
          </p:cNvPr>
          <p:cNvSpPr txBox="1"/>
          <p:nvPr/>
        </p:nvSpPr>
        <p:spPr>
          <a:xfrm>
            <a:off x="110836" y="149950"/>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Thus He destroyed these cities and the entire plain, including all the inhabitants of the cities and everything that grew on the ground. </a:t>
            </a:r>
            <a:r>
              <a:rPr lang="en-US" sz="4000" b="0" i="0" dirty="0">
                <a:solidFill>
                  <a:srgbClr val="121212"/>
                </a:solidFill>
                <a:effectLst/>
                <a:latin typeface="Inter"/>
              </a:rPr>
              <a:t>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563674780"/>
      </p:ext>
    </p:extLst>
  </p:cSld>
  <p:clrMapOvr>
    <a:masterClrMapping/>
  </p:clrMapOvr>
  <mc:AlternateContent xmlns:mc="http://schemas.openxmlformats.org/markup-compatibility/2006" xmlns:p14="http://schemas.microsoft.com/office/powerpoint/2010/main">
    <mc:Choice Requires="p14">
      <p:transition spd="slow" p14:dur="2000" advTm="11970"/>
    </mc:Choice>
    <mc:Fallback xmlns="">
      <p:transition spd="slow" advTm="1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AC53791-BCBB-4E49-8588-8D4BE836BC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52F5FC9-E0ED-19C7-AB08-6CA892D546F2}"/>
              </a:ext>
            </a:extLst>
          </p:cNvPr>
          <p:cNvSpPr txBox="1"/>
          <p:nvPr/>
        </p:nvSpPr>
        <p:spPr>
          <a:xfrm>
            <a:off x="6096000" y="166254"/>
            <a:ext cx="6096000" cy="6558101"/>
          </a:xfrm>
          <a:prstGeom prst="rect">
            <a:avLst/>
          </a:prstGeom>
          <a:noFill/>
        </p:spPr>
        <p:txBody>
          <a:bodyPr wrap="square" rtlCol="0">
            <a:noAutofit/>
          </a:bodyPr>
          <a:lstStyle/>
          <a:p>
            <a:r>
              <a:rPr lang="bo-CN" sz="8800" b="1" cap="all" dirty="0">
                <a:latin typeface="Microsoft Himalaya "/>
                <a:cs typeface="+mj-cs"/>
              </a:rPr>
              <a:t>བཀོད་པ</a:t>
            </a:r>
            <a:r>
              <a:rPr lang="en-ZA" sz="8800" b="1" cap="all" dirty="0">
                <a:latin typeface="Microsoft Himalaya "/>
                <a:cs typeface="+mj-cs"/>
              </a:rPr>
              <a:t> 19:1-38</a:t>
            </a:r>
          </a:p>
          <a:p>
            <a:r>
              <a:rPr lang="bo-CN" sz="8800" b="1" dirty="0">
                <a:effectLst/>
                <a:latin typeface="Arial" panose="020B0604020202020204" pitchFamily="34" charset="0"/>
                <a:ea typeface="Calibri" panose="020F0502020204030204" pitchFamily="34" charset="0"/>
                <a:cs typeface="+mn-cs"/>
              </a:rPr>
              <a:t>སོ་དྷོམ་གྱི་སྡིག་པ།</a:t>
            </a:r>
            <a:endParaRPr lang="en-ZA" sz="8800" b="1"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TextBox 3">
            <a:extLst>
              <a:ext uri="{FF2B5EF4-FFF2-40B4-BE49-F238E27FC236}">
                <a16:creationId xmlns:a16="http://schemas.microsoft.com/office/drawing/2014/main" id="{70BAF573-E0CD-804F-1013-AE596F45EFDE}"/>
              </a:ext>
            </a:extLst>
          </p:cNvPr>
          <p:cNvSpPr txBox="1"/>
          <p:nvPr/>
        </p:nvSpPr>
        <p:spPr>
          <a:xfrm>
            <a:off x="110836" y="166255"/>
            <a:ext cx="5818909" cy="6558102"/>
          </a:xfrm>
          <a:prstGeom prst="rect">
            <a:avLst/>
          </a:prstGeom>
          <a:noFill/>
        </p:spPr>
        <p:txBody>
          <a:bodyPr wrap="square" rtlCol="0">
            <a:noAutofit/>
          </a:bodyPr>
          <a:lstStyle/>
          <a:p>
            <a:r>
              <a:rPr lang="en-ZA" sz="44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Destruction of Sodom and Gomorrah – Gen 19:1-38 </a:t>
            </a:r>
            <a:endParaRPr lang="en-IN" sz="4400" dirty="0"/>
          </a:p>
        </p:txBody>
      </p:sp>
    </p:spTree>
    <p:extLst>
      <p:ext uri="{BB962C8B-B14F-4D97-AF65-F5344CB8AC3E}">
        <p14:creationId xmlns:p14="http://schemas.microsoft.com/office/powerpoint/2010/main" val="3264395312"/>
      </p:ext>
    </p:extLst>
  </p:cSld>
  <p:clrMapOvr>
    <a:masterClrMapping/>
  </p:clrMapOvr>
  <mc:AlternateContent xmlns:mc="http://schemas.openxmlformats.org/markup-compatibility/2006" xmlns:p14="http://schemas.microsoft.com/office/powerpoint/2010/main">
    <mc:Choice Requires="p14">
      <p:transition spd="slow" p14:dur="2000" advTm="5397"/>
    </mc:Choice>
    <mc:Fallback xmlns="">
      <p:transition spd="slow" advTm="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59EAE-E649-BD56-383F-36FC7B53F7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511158-D39E-545D-9C51-F6D222D1EF2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26C1B93-509B-461D-8E35-65C4A6E99820}"/>
              </a:ext>
            </a:extLst>
          </p:cNvPr>
          <p:cNvPicPr>
            <a:picLocks noChangeAspect="1"/>
          </p:cNvPicPr>
          <p:nvPr/>
        </p:nvPicPr>
        <p:blipFill>
          <a:blip r:embed="rId2"/>
          <a:stretch>
            <a:fillRect/>
          </a:stretch>
        </p:blipFill>
        <p:spPr>
          <a:xfrm>
            <a:off x="0" y="-559750"/>
            <a:ext cx="12192000" cy="7417750"/>
          </a:xfrm>
          <a:prstGeom prst="rect">
            <a:avLst/>
          </a:prstGeom>
        </p:spPr>
      </p:pic>
      <p:sp>
        <p:nvSpPr>
          <p:cNvPr id="5" name="TextBox 4">
            <a:extLst>
              <a:ext uri="{FF2B5EF4-FFF2-40B4-BE49-F238E27FC236}">
                <a16:creationId xmlns:a16="http://schemas.microsoft.com/office/drawing/2014/main" id="{575DEAEB-2009-45F0-9798-1DE17216CF2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19:25</a:t>
            </a:r>
            <a:endParaRPr lang="en-ZA" sz="3200" dirty="0">
              <a:solidFill>
                <a:schemeClr val="bg1"/>
              </a:solidFill>
            </a:endParaRPr>
          </a:p>
          <a:p>
            <a:endParaRPr lang="en-IN" dirty="0"/>
          </a:p>
        </p:txBody>
      </p:sp>
    </p:spTree>
    <p:extLst>
      <p:ext uri="{BB962C8B-B14F-4D97-AF65-F5344CB8AC3E}">
        <p14:creationId xmlns:p14="http://schemas.microsoft.com/office/powerpoint/2010/main" val="3321018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59B9CC9-669B-4705-AEF0-8C0D18648B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E937F535-4DEF-3B3B-EF2B-F6E00D9FA2C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26</a:t>
            </a:r>
            <a:r>
              <a:rPr lang="bo-CN" sz="5400" dirty="0">
                <a:solidFill>
                  <a:srgbClr val="121212"/>
                </a:solidFill>
                <a:latin typeface="Inter"/>
              </a:rPr>
              <a:t>དེ་ནས་ལོད་ཐུའི་ཆུང་མས་ཁ་ཕྱིར་འཁོར་ནས་བལྟས་མ་ཐག་ཁོ་མོ་ལན་ཚྭའི་ཀ་བ་ཞིག་ཏུ་གྱུར༌ཏོ།།</a:t>
            </a:r>
            <a:endParaRPr lang="en-IN" dirty="0"/>
          </a:p>
        </p:txBody>
      </p:sp>
      <p:sp>
        <p:nvSpPr>
          <p:cNvPr id="8" name="TextBox 7">
            <a:extLst>
              <a:ext uri="{FF2B5EF4-FFF2-40B4-BE49-F238E27FC236}">
                <a16:creationId xmlns:a16="http://schemas.microsoft.com/office/drawing/2014/main" id="{7A886D0F-D944-5E30-1019-D4308BA953BE}"/>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highlight>
                  <a:srgbClr val="FFFFFF"/>
                </a:highlight>
                <a:latin typeface="Inter"/>
              </a:rPr>
              <a:t>26</a:t>
            </a:r>
            <a:r>
              <a:rPr lang="en-US" sz="4800" b="0" i="0" dirty="0">
                <a:solidFill>
                  <a:srgbClr val="121212"/>
                </a:solidFill>
                <a:effectLst/>
                <a:highlight>
                  <a:srgbClr val="FFFFFF"/>
                </a:highlight>
                <a:latin typeface="Inter"/>
              </a:rPr>
              <a:t>But Lot’s wife looked back, and she became a pillar of salt.</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967056236"/>
      </p:ext>
    </p:extLst>
  </p:cSld>
  <p:clrMapOvr>
    <a:masterClrMapping/>
  </p:clrMapOvr>
  <mc:AlternateContent xmlns:mc="http://schemas.openxmlformats.org/markup-compatibility/2006" xmlns:p14="http://schemas.microsoft.com/office/powerpoint/2010/main">
    <mc:Choice Requires="p14">
      <p:transition spd="slow" p14:dur="2000" advTm="7324"/>
    </mc:Choice>
    <mc:Fallback xmlns="">
      <p:transition spd="slow" advTm="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A8BC-3C92-D6BC-3CD2-3B993B9331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AF131B-0BFF-1105-C95B-17BEB621A67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82435C2-D105-4990-96EB-7E46EE67A881}"/>
              </a:ext>
            </a:extLst>
          </p:cNvPr>
          <p:cNvPicPr>
            <a:picLocks noChangeAspect="1"/>
          </p:cNvPicPr>
          <p:nvPr/>
        </p:nvPicPr>
        <p:blipFill>
          <a:blip r:embed="rId2"/>
          <a:stretch>
            <a:fillRect/>
          </a:stretch>
        </p:blipFill>
        <p:spPr>
          <a:xfrm>
            <a:off x="0" y="-169653"/>
            <a:ext cx="12192000" cy="7027653"/>
          </a:xfrm>
          <a:prstGeom prst="rect">
            <a:avLst/>
          </a:prstGeom>
        </p:spPr>
      </p:pic>
      <p:sp>
        <p:nvSpPr>
          <p:cNvPr id="5" name="TextBox 4">
            <a:extLst>
              <a:ext uri="{FF2B5EF4-FFF2-40B4-BE49-F238E27FC236}">
                <a16:creationId xmlns:a16="http://schemas.microsoft.com/office/drawing/2014/main" id="{25308C5E-C7E7-4B52-9604-D9B72B3430C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19:26</a:t>
            </a:r>
            <a:endParaRPr lang="en-ZA" sz="3200" dirty="0">
              <a:solidFill>
                <a:schemeClr val="bg1"/>
              </a:solidFill>
            </a:endParaRPr>
          </a:p>
          <a:p>
            <a:endParaRPr lang="en-IN" dirty="0"/>
          </a:p>
        </p:txBody>
      </p:sp>
    </p:spTree>
    <p:extLst>
      <p:ext uri="{BB962C8B-B14F-4D97-AF65-F5344CB8AC3E}">
        <p14:creationId xmlns:p14="http://schemas.microsoft.com/office/powerpoint/2010/main" val="1401490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26595BAC-D241-4D15-8012-E497DF8778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EE1AF02-8E9B-1993-BF1B-3266EE81BF2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29</a:t>
            </a:r>
            <a:r>
              <a:rPr lang="bo-CN" sz="5400" dirty="0">
                <a:solidFill>
                  <a:srgbClr val="121212"/>
                </a:solidFill>
                <a:latin typeface="Inter"/>
              </a:rPr>
              <a:t>དེ་ཡང་དཀོན་མཆོག་གིས་ཡུལ་འཁོར་གྱི་གྲོང་ཁྱེར་ཐམས་ཅད་རྡུལ་དུ་བརླག་པ་དང་ལོད་ཐུ་སྡོད་སའི་གྲོང་ཁྱེར་དེའང་མེད་པར་བཟོ་བའི་དུས༌སུ། ཁོང་གིས་ཨབ་ར་ཧམ་ཐུགས་ལ་དགོངས་ཏེ་ལོད་ཐུའང་གྲོང་ཁྱེར་དེ་ལས་ཕྱི་རུ་ཁྲིད་པར་མཛད༌དོ།།</a:t>
            </a:r>
            <a:endParaRPr lang="en-IN" dirty="0"/>
          </a:p>
        </p:txBody>
      </p:sp>
      <p:sp>
        <p:nvSpPr>
          <p:cNvPr id="6" name="TextBox 5">
            <a:extLst>
              <a:ext uri="{FF2B5EF4-FFF2-40B4-BE49-F238E27FC236}">
                <a16:creationId xmlns:a16="http://schemas.microsoft.com/office/drawing/2014/main" id="{12B95743-F4EE-107A-0653-62660AB6A6DB}"/>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So when God destroyed the cities of the plain, He remembered Abraham, and He brought Lot out of the catastrophe that destroyed the cities where he had lived.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218740169"/>
      </p:ext>
    </p:extLst>
  </p:cSld>
  <p:clrMapOvr>
    <a:masterClrMapping/>
  </p:clrMapOvr>
  <mc:AlternateContent xmlns:mc="http://schemas.openxmlformats.org/markup-compatibility/2006" xmlns:p14="http://schemas.microsoft.com/office/powerpoint/2010/main">
    <mc:Choice Requires="p14">
      <p:transition spd="slow" p14:dur="2000" advTm="13872"/>
    </mc:Choice>
    <mc:Fallback xmlns="">
      <p:transition spd="slow" advTm="1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3A29-CB97-57A4-078E-E65FABAB70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CFE29A-71AE-947E-FC2D-A01E597D5DB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42939D0-559B-4336-9766-1721412D5423}"/>
              </a:ext>
            </a:extLst>
          </p:cNvPr>
          <p:cNvPicPr>
            <a:picLocks noChangeAspect="1"/>
          </p:cNvPicPr>
          <p:nvPr/>
        </p:nvPicPr>
        <p:blipFill>
          <a:blip r:embed="rId2"/>
          <a:stretch>
            <a:fillRect/>
          </a:stretch>
        </p:blipFill>
        <p:spPr>
          <a:xfrm>
            <a:off x="-1" y="-12032"/>
            <a:ext cx="12802899" cy="6870032"/>
          </a:xfrm>
          <a:prstGeom prst="rect">
            <a:avLst/>
          </a:prstGeom>
        </p:spPr>
      </p:pic>
      <p:sp>
        <p:nvSpPr>
          <p:cNvPr id="5" name="TextBox 4">
            <a:extLst>
              <a:ext uri="{FF2B5EF4-FFF2-40B4-BE49-F238E27FC236}">
                <a16:creationId xmlns:a16="http://schemas.microsoft.com/office/drawing/2014/main" id="{61456F6F-045A-42F2-AFD8-31AABD8000D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a:solidFill>
                  <a:schemeClr val="bg1"/>
                </a:solidFill>
                <a:effectLst/>
                <a:latin typeface="Microsoft Himalaya "/>
                <a:cs typeface="+mj-cs"/>
              </a:rPr>
              <a:t> 19:29</a:t>
            </a:r>
            <a:endParaRPr lang="en-ZA" sz="3200" dirty="0">
              <a:solidFill>
                <a:schemeClr val="bg1"/>
              </a:solidFill>
            </a:endParaRPr>
          </a:p>
          <a:p>
            <a:endParaRPr lang="en-IN" dirty="0"/>
          </a:p>
        </p:txBody>
      </p:sp>
    </p:spTree>
    <p:extLst>
      <p:ext uri="{BB962C8B-B14F-4D97-AF65-F5344CB8AC3E}">
        <p14:creationId xmlns:p14="http://schemas.microsoft.com/office/powerpoint/2010/main" val="1713028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17D4-C39B-C444-18EA-F2BB2E3F8B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06DC13-5577-A317-9FC7-698262EC6EB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F91EF1C-64F9-4D5A-A9E4-91DCB1DAEF35}"/>
              </a:ext>
            </a:extLst>
          </p:cNvPr>
          <p:cNvPicPr>
            <a:picLocks noChangeAspect="1"/>
          </p:cNvPicPr>
          <p:nvPr/>
        </p:nvPicPr>
        <p:blipFill>
          <a:blip r:embed="rId2"/>
          <a:stretch>
            <a:fillRect/>
          </a:stretch>
        </p:blipFill>
        <p:spPr>
          <a:xfrm>
            <a:off x="1" y="1"/>
            <a:ext cx="12249602" cy="6858000"/>
          </a:xfrm>
          <a:prstGeom prst="rect">
            <a:avLst/>
          </a:prstGeom>
        </p:spPr>
      </p:pic>
      <p:sp>
        <p:nvSpPr>
          <p:cNvPr id="6" name="TextBox 5">
            <a:extLst>
              <a:ext uri="{FF2B5EF4-FFF2-40B4-BE49-F238E27FC236}">
                <a16:creationId xmlns:a16="http://schemas.microsoft.com/office/drawing/2014/main" id="{02474175-6510-4B06-8C8E-52D661D38C0B}"/>
              </a:ext>
            </a:extLst>
          </p:cNvPr>
          <p:cNvSpPr txBox="1"/>
          <p:nvPr/>
        </p:nvSpPr>
        <p:spPr>
          <a:xfrm>
            <a:off x="8302458" y="107763"/>
            <a:ext cx="3889541" cy="1938992"/>
          </a:xfrm>
          <a:prstGeom prst="rect">
            <a:avLst/>
          </a:prstGeom>
          <a:noFill/>
        </p:spPr>
        <p:txBody>
          <a:bodyPr wrap="square">
            <a:spAutoFit/>
          </a:bodyPr>
          <a:lstStyle/>
          <a:p>
            <a:r>
              <a:rPr lang="bo-CN" sz="5400" b="1" dirty="0">
                <a:solidFill>
                  <a:schemeClr val="bg1"/>
                </a:solidFill>
                <a:effectLst/>
                <a:latin typeface="Arial" panose="020B0604020202020204" pitchFamily="34" charset="0"/>
                <a:ea typeface="Calibri" panose="020F0502020204030204" pitchFamily="34" charset="0"/>
                <a:cs typeface="+mn-cs"/>
              </a:rPr>
              <a:t>སོ་དྷོམ་གྱི་སྡིག་པ།</a:t>
            </a:r>
            <a:endParaRPr lang="en-ZA"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r>
              <a:rPr lang="bo-CN" sz="5400" b="1" cap="all" dirty="0">
                <a:solidFill>
                  <a:schemeClr val="bg1"/>
                </a:solidFill>
                <a:latin typeface="Microsoft Himalaya "/>
                <a:cs typeface="+mj-cs"/>
              </a:rPr>
              <a:t>བཀོད་པ</a:t>
            </a:r>
            <a:r>
              <a:rPr lang="en-ZA" sz="5400" b="1" cap="all" dirty="0">
                <a:solidFill>
                  <a:schemeClr val="bg1"/>
                </a:solidFill>
                <a:latin typeface="Microsoft Himalaya "/>
                <a:cs typeface="+mj-cs"/>
              </a:rPr>
              <a:t> 19</a:t>
            </a:r>
            <a:r>
              <a:rPr lang="en-ZA" sz="6600" b="1" cap="all" dirty="0">
                <a:solidFill>
                  <a:schemeClr val="bg1"/>
                </a:solidFill>
                <a:latin typeface="Microsoft Himalaya "/>
                <a:cs typeface="+mj-cs"/>
              </a:rPr>
              <a:t>:</a:t>
            </a:r>
            <a:r>
              <a:rPr lang="en-ZA" sz="5400" b="1" cap="all" dirty="0">
                <a:solidFill>
                  <a:schemeClr val="bg1"/>
                </a:solidFill>
                <a:latin typeface="Microsoft Himalaya "/>
                <a:cs typeface="+mj-cs"/>
              </a:rPr>
              <a:t>1-38</a:t>
            </a:r>
            <a:r>
              <a:rPr lang="en-ZA" sz="4000" b="1" cap="all" dirty="0">
                <a:solidFill>
                  <a:schemeClr val="bg1"/>
                </a:solidFill>
                <a:latin typeface="Microsoft Himalaya "/>
                <a:cs typeface="+mj-cs"/>
              </a:rPr>
              <a:t> </a:t>
            </a:r>
            <a:endParaRPr lang="en-ZA" sz="4000" dirty="0">
              <a:solidFill>
                <a:schemeClr val="bg1"/>
              </a:solidFill>
            </a:endParaRPr>
          </a:p>
        </p:txBody>
      </p:sp>
      <p:sp>
        <p:nvSpPr>
          <p:cNvPr id="4" name="TextBox 2">
            <a:extLst>
              <a:ext uri="{FF2B5EF4-FFF2-40B4-BE49-F238E27FC236}">
                <a16:creationId xmlns:a16="http://schemas.microsoft.com/office/drawing/2014/main" id="{C55BD605-0B44-D46D-487B-0ACC5D7DDD88}"/>
              </a:ext>
            </a:extLst>
          </p:cNvPr>
          <p:cNvSpPr txBox="1"/>
          <p:nvPr/>
        </p:nvSpPr>
        <p:spPr>
          <a:xfrm>
            <a:off x="755452" y="5816918"/>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12756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6BF4332-BBFD-4072-9F69-7BA49D3683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C6BE835-5C79-7F65-C27A-AAF131408D2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a:t>
            </a:r>
            <a:r>
              <a:rPr lang="bo-CN" sz="6000" dirty="0">
                <a:solidFill>
                  <a:srgbClr val="121212"/>
                </a:solidFill>
                <a:latin typeface="Inter"/>
              </a:rPr>
              <a:t>དེ་ཡང་མཚན་མོའི་དུས་སུ་ཕོ་ཉ་དེ་གཉིས་སཱ་དོམ་དུ༌སླེབས། སྐབས་དེར་ལོད་ཐུ་ནི་སཱ་དོམ་གྱི་མཁར་སྒོར་སྡོད༌ཅིང༌། ཕོ་ཉ་གཉིས་ཕེབས་པ་མཐོང་སྟེ་ཡར་ལངས་ནས་བསུ་བ་བྱས་པ་དང་ཕྱག་བཙལ་ཏེ་ན༌རེ། </a:t>
            </a:r>
            <a:endParaRPr lang="en-IN" dirty="0"/>
          </a:p>
        </p:txBody>
      </p:sp>
      <p:sp>
        <p:nvSpPr>
          <p:cNvPr id="6" name="TextBox 5">
            <a:extLst>
              <a:ext uri="{FF2B5EF4-FFF2-40B4-BE49-F238E27FC236}">
                <a16:creationId xmlns:a16="http://schemas.microsoft.com/office/drawing/2014/main" id="{195500AB-957D-BD99-77BA-95B7C7E8012E}"/>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Now the two angels arrived at Sodom in the evening, and Lot was sitting in the gateway of the city. When Lot saw them, he got up to meet them, bowed facedown,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098998028"/>
      </p:ext>
    </p:extLst>
  </p:cSld>
  <p:clrMapOvr>
    <a:masterClrMapping/>
  </p:clrMapOvr>
  <mc:AlternateContent xmlns:mc="http://schemas.openxmlformats.org/markup-compatibility/2006" xmlns:p14="http://schemas.microsoft.com/office/powerpoint/2010/main">
    <mc:Choice Requires="p14">
      <p:transition spd="slow" p14:dur="2000" advTm="15381"/>
    </mc:Choice>
    <mc:Fallback xmlns="">
      <p:transition spd="slow" advTm="1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D0F1-1015-2F3C-453A-793267C0C8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6727E0-21EF-D4BD-2483-A6AC14101A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A682264-D578-4FEB-BC21-DB23A0923196}"/>
              </a:ext>
            </a:extLst>
          </p:cNvPr>
          <p:cNvPicPr>
            <a:picLocks noChangeAspect="1"/>
          </p:cNvPicPr>
          <p:nvPr/>
        </p:nvPicPr>
        <p:blipFill>
          <a:blip r:embed="rId2"/>
          <a:stretch>
            <a:fillRect/>
          </a:stretch>
        </p:blipFill>
        <p:spPr>
          <a:xfrm>
            <a:off x="0" y="-1"/>
            <a:ext cx="12192000" cy="6894375"/>
          </a:xfrm>
          <a:prstGeom prst="rect">
            <a:avLst/>
          </a:prstGeom>
        </p:spPr>
      </p:pic>
      <p:sp>
        <p:nvSpPr>
          <p:cNvPr id="5" name="TextBox 4">
            <a:extLst>
              <a:ext uri="{FF2B5EF4-FFF2-40B4-BE49-F238E27FC236}">
                <a16:creationId xmlns:a16="http://schemas.microsoft.com/office/drawing/2014/main" id="{70ED8789-2869-47F2-9BD0-ABD19CA2880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19:1</a:t>
            </a:r>
            <a:endParaRPr lang="en-ZA" sz="3200" dirty="0">
              <a:solidFill>
                <a:schemeClr val="bg1"/>
              </a:solidFill>
            </a:endParaRPr>
          </a:p>
          <a:p>
            <a:endParaRPr lang="en-IN" dirty="0"/>
          </a:p>
        </p:txBody>
      </p:sp>
    </p:spTree>
    <p:extLst>
      <p:ext uri="{BB962C8B-B14F-4D97-AF65-F5344CB8AC3E}">
        <p14:creationId xmlns:p14="http://schemas.microsoft.com/office/powerpoint/2010/main" val="3664233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BD81B272-5CED-4E2D-8CEE-F43677ED79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2E1AA92-7697-F76A-01E9-05F9D87BE30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Inter"/>
              </a:rPr>
              <a:t>2</a:t>
            </a:r>
            <a:r>
              <a:rPr lang="bo-CN" sz="4800" dirty="0">
                <a:solidFill>
                  <a:srgbClr val="121212"/>
                </a:solidFill>
                <a:latin typeface="Inter"/>
              </a:rPr>
              <a:t>ཀྱེ། བདག་གི་ཇོ་བོ༌ལགས། ཁྱེད་གཉིས་རང་གི་ཞབས་ཕྱི་པ་བདག་གི་ཁྱིམ་དུ་ཕེབས་ཏེ་རྐང་པ་བཀྲུས་ནས་ཞག་གཅིག་ལ་བཞུགས༌རྗེས། སང་ཉིན་ཞོགས་པ་ཡར་བཞེངས་ནས་ཕེབས་པར་མཛོད་ཅེས་ཞུས་པ༌ལ། ཁོང་གཉིས་ཀྱིས་འདི་སྐད༌དུ། མིན་ཏེ། ངེད་གཉིས་ཁྲོམ་སྲང་དུ་ཞག་སྡོད་བྱ་ཞེས་གསུངས༌སོ།།</a:t>
            </a:r>
            <a:endParaRPr lang="en-IN" dirty="0"/>
          </a:p>
        </p:txBody>
      </p:sp>
      <p:sp>
        <p:nvSpPr>
          <p:cNvPr id="6" name="TextBox 5">
            <a:extLst>
              <a:ext uri="{FF2B5EF4-FFF2-40B4-BE49-F238E27FC236}">
                <a16:creationId xmlns:a16="http://schemas.microsoft.com/office/drawing/2014/main" id="{1AC5D382-F2D8-B607-1D52-0B6E81C0E21F}"/>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said, “My lords, please turn aside into the house of your servant; wash your feet and spend the night. Then you can rise early and go on your way.”</a:t>
            </a:r>
          </a:p>
          <a:p>
            <a:pPr algn="l"/>
            <a:r>
              <a:rPr lang="en-US" sz="4000" b="0" i="0" dirty="0">
                <a:solidFill>
                  <a:srgbClr val="121212"/>
                </a:solidFill>
                <a:effectLst/>
                <a:highlight>
                  <a:srgbClr val="FFFFFF"/>
                </a:highlight>
                <a:latin typeface="Inter"/>
              </a:rPr>
              <a:t>“No,” they answered, “we will spend the night in the square.”</a:t>
            </a:r>
          </a:p>
        </p:txBody>
      </p:sp>
    </p:spTree>
    <p:extLst>
      <p:ext uri="{BB962C8B-B14F-4D97-AF65-F5344CB8AC3E}">
        <p14:creationId xmlns:p14="http://schemas.microsoft.com/office/powerpoint/2010/main" val="2367675113"/>
      </p:ext>
    </p:extLst>
  </p:cSld>
  <p:clrMapOvr>
    <a:masterClrMapping/>
  </p:clrMapOvr>
  <mc:AlternateContent xmlns:mc="http://schemas.openxmlformats.org/markup-compatibility/2006" xmlns:p14="http://schemas.microsoft.com/office/powerpoint/2010/main">
    <mc:Choice Requires="p14">
      <p:transition spd="slow" p14:dur="2000" advTm="19631"/>
    </mc:Choice>
    <mc:Fallback xmlns="">
      <p:transition spd="slow" advTm="1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5E39-DE9E-3079-CA9D-B85B69488A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F8C031-FAC4-8B5F-1E65-C86498026EF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63D8E2E-EBDA-42F7-909B-725375A73695}"/>
              </a:ext>
            </a:extLst>
          </p:cNvPr>
          <p:cNvPicPr>
            <a:picLocks noChangeAspect="1"/>
          </p:cNvPicPr>
          <p:nvPr/>
        </p:nvPicPr>
        <p:blipFill>
          <a:blip r:embed="rId2"/>
          <a:stretch>
            <a:fillRect/>
          </a:stretch>
        </p:blipFill>
        <p:spPr>
          <a:xfrm>
            <a:off x="1" y="-353909"/>
            <a:ext cx="12192000" cy="7211909"/>
          </a:xfrm>
          <a:prstGeom prst="rect">
            <a:avLst/>
          </a:prstGeom>
        </p:spPr>
      </p:pic>
      <p:sp>
        <p:nvSpPr>
          <p:cNvPr id="5" name="TextBox 4">
            <a:extLst>
              <a:ext uri="{FF2B5EF4-FFF2-40B4-BE49-F238E27FC236}">
                <a16:creationId xmlns:a16="http://schemas.microsoft.com/office/drawing/2014/main" id="{3141F213-E952-4F32-A46C-BA824509FD5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19:2</a:t>
            </a:r>
            <a:endParaRPr lang="en-ZA" sz="3200" dirty="0">
              <a:solidFill>
                <a:schemeClr val="bg1"/>
              </a:solidFill>
            </a:endParaRPr>
          </a:p>
          <a:p>
            <a:endParaRPr lang="en-IN" dirty="0"/>
          </a:p>
        </p:txBody>
      </p:sp>
    </p:spTree>
    <p:extLst>
      <p:ext uri="{BB962C8B-B14F-4D97-AF65-F5344CB8AC3E}">
        <p14:creationId xmlns:p14="http://schemas.microsoft.com/office/powerpoint/2010/main" val="1992266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C72A2D9D-4506-41E2-BC4E-71DAE57D4A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D419D6F-F2FA-5B91-7D5A-2564AB63877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3</a:t>
            </a:r>
            <a:r>
              <a:rPr lang="bo-CN" sz="5400" dirty="0">
                <a:solidFill>
                  <a:srgbClr val="121212"/>
                </a:solidFill>
                <a:latin typeface="Inter"/>
              </a:rPr>
              <a:t>དེ་ནས་ལོད་ཐུ་ཡིས་གུས་གུས་ཞུམ་ཞུམ་ངང་གདན་འདྲེན་ཡང་ཡང་ཞུས་པ༌ན། ཕོ་ཉ་གཉིས་པོ་ད་གཟོད་ཁོའི་ཁྱིམ་དུ་ཕེབས་པ༌རེད། ལོད་ཐུ་ཡིས་ཕོ་ཉ་གཉིས་ལ་གསོལ་སྟོན་སྟ་གོན་བྱས་ཤིང་སྐྱུར་མེད་བག་ལེབ་བསྲེགས་པ་དང་ཁོང་རྣམས་ཀྱིས་ཞལ་ཟས་བཞེས༌སོ།། </a:t>
            </a:r>
            <a:endParaRPr lang="en-IN" dirty="0"/>
          </a:p>
        </p:txBody>
      </p:sp>
      <p:sp>
        <p:nvSpPr>
          <p:cNvPr id="5" name="TextBox 4">
            <a:extLst>
              <a:ext uri="{FF2B5EF4-FFF2-40B4-BE49-F238E27FC236}">
                <a16:creationId xmlns:a16="http://schemas.microsoft.com/office/drawing/2014/main" id="{8400CDB0-29FC-EFAB-B9F3-96B337F8B5F1}"/>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But Lot insisted so strongly that they followed him into his house. He prepared a feast for them and baked unleavened bread, and they ate. </a:t>
            </a:r>
            <a:r>
              <a:rPr lang="en-US" sz="4000" b="0" i="0" dirty="0">
                <a:solidFill>
                  <a:srgbClr val="121212"/>
                </a:solidFill>
                <a:effectLst/>
                <a:latin typeface="Inter"/>
              </a:rPr>
              <a: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444347276"/>
      </p:ext>
    </p:extLst>
  </p:cSld>
  <p:clrMapOvr>
    <a:masterClrMapping/>
  </p:clrMapOvr>
  <mc:AlternateContent xmlns:mc="http://schemas.openxmlformats.org/markup-compatibility/2006" xmlns:p14="http://schemas.microsoft.com/office/powerpoint/2010/main">
    <mc:Choice Requires="p14">
      <p:transition spd="slow" p14:dur="2000" advTm="16403"/>
    </mc:Choice>
    <mc:Fallback xmlns="">
      <p:transition spd="slow" advTm="1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1461</Words>
  <Application>Microsoft Office PowerPoint</Application>
  <PresentationFormat>Widescreen</PresentationFormat>
  <Paragraphs>81</Paragraphs>
  <Slides>34</Slides>
  <Notes>16</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2021-06-28T04:14:38Z</dcterms:created>
  <dcterms:modified xsi:type="dcterms:W3CDTF">2024-08-14T07:20:15Z</dcterms:modified>
</cp:coreProperties>
</file>