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4"/>
  </p:notesMasterIdLst>
  <p:sldIdLst>
    <p:sldId id="281" r:id="rId2"/>
    <p:sldId id="333" r:id="rId3"/>
    <p:sldId id="256" r:id="rId4"/>
    <p:sldId id="332" r:id="rId5"/>
    <p:sldId id="257" r:id="rId6"/>
    <p:sldId id="331" r:id="rId7"/>
    <p:sldId id="280" r:id="rId8"/>
    <p:sldId id="330" r:id="rId9"/>
    <p:sldId id="258" r:id="rId10"/>
    <p:sldId id="329" r:id="rId11"/>
    <p:sldId id="259" r:id="rId12"/>
    <p:sldId id="328" r:id="rId13"/>
    <p:sldId id="260" r:id="rId14"/>
    <p:sldId id="327" r:id="rId15"/>
    <p:sldId id="261" r:id="rId16"/>
    <p:sldId id="326" r:id="rId17"/>
    <p:sldId id="262" r:id="rId18"/>
    <p:sldId id="325" r:id="rId19"/>
    <p:sldId id="263" r:id="rId20"/>
    <p:sldId id="324" r:id="rId21"/>
    <p:sldId id="264" r:id="rId22"/>
    <p:sldId id="323" r:id="rId23"/>
    <p:sldId id="265" r:id="rId24"/>
    <p:sldId id="322" r:id="rId25"/>
    <p:sldId id="266" r:id="rId26"/>
    <p:sldId id="321" r:id="rId27"/>
    <p:sldId id="267" r:id="rId28"/>
    <p:sldId id="320" r:id="rId29"/>
    <p:sldId id="268" r:id="rId30"/>
    <p:sldId id="319" r:id="rId31"/>
    <p:sldId id="269" r:id="rId32"/>
    <p:sldId id="318" r:id="rId33"/>
    <p:sldId id="270" r:id="rId34"/>
    <p:sldId id="317" r:id="rId35"/>
    <p:sldId id="271" r:id="rId36"/>
    <p:sldId id="316" r:id="rId37"/>
    <p:sldId id="272" r:id="rId38"/>
    <p:sldId id="315" r:id="rId39"/>
    <p:sldId id="273" r:id="rId40"/>
    <p:sldId id="314" r:id="rId41"/>
    <p:sldId id="274" r:id="rId42"/>
    <p:sldId id="313" r:id="rId43"/>
    <p:sldId id="275" r:id="rId44"/>
    <p:sldId id="312" r:id="rId45"/>
    <p:sldId id="276" r:id="rId46"/>
    <p:sldId id="311" r:id="rId47"/>
    <p:sldId id="277" r:id="rId48"/>
    <p:sldId id="310" r:id="rId49"/>
    <p:sldId id="278" r:id="rId50"/>
    <p:sldId id="309" r:id="rId51"/>
    <p:sldId id="279" r:id="rId52"/>
    <p:sldId id="308" r:id="rId5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7C1FD57-7680-4953-BDB5-446DD731595F}" v="89" dt="2024-08-15T08:22:28.95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75547" autoAdjust="0"/>
  </p:normalViewPr>
  <p:slideViewPr>
    <p:cSldViewPr snapToGrid="0">
      <p:cViewPr varScale="1">
        <p:scale>
          <a:sx n="67" d="100"/>
          <a:sy n="67" d="100"/>
        </p:scale>
        <p:origin x="1296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microsoft.com/office/2016/11/relationships/changesInfo" Target="changesInfos/changesInfo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fred Smith" userId="3c60a3631c0db8ad" providerId="LiveId" clId="{17C1FD57-7680-4953-BDB5-446DD731595F}"/>
    <pc:docChg chg="undo redo custSel addSld delSld modSld sldOrd">
      <pc:chgData name="Alfred Smith" userId="3c60a3631c0db8ad" providerId="LiveId" clId="{17C1FD57-7680-4953-BDB5-446DD731595F}" dt="2024-08-15T08:22:31.719" v="276" actId="47"/>
      <pc:docMkLst>
        <pc:docMk/>
      </pc:docMkLst>
      <pc:sldChg chg="addSp delSp modSp add del mod ord">
        <pc:chgData name="Alfred Smith" userId="3c60a3631c0db8ad" providerId="LiveId" clId="{17C1FD57-7680-4953-BDB5-446DD731595F}" dt="2024-08-15T08:21:43.040" v="263"/>
        <pc:sldMkLst>
          <pc:docMk/>
          <pc:sldMk cId="2265216099" sldId="256"/>
        </pc:sldMkLst>
        <pc:spChg chg="del">
          <ac:chgData name="Alfred Smith" userId="3c60a3631c0db8ad" providerId="LiveId" clId="{17C1FD57-7680-4953-BDB5-446DD731595F}" dt="2024-08-15T08:21:36.192" v="260" actId="21"/>
          <ac:spMkLst>
            <pc:docMk/>
            <pc:sldMk cId="2265216099" sldId="256"/>
            <ac:spMk id="2" creationId="{B3D5DB64-8D98-5990-3B0B-728412CB6EB8}"/>
          </ac:spMkLst>
        </pc:spChg>
        <pc:spChg chg="add del mod">
          <ac:chgData name="Alfred Smith" userId="3c60a3631c0db8ad" providerId="LiveId" clId="{17C1FD57-7680-4953-BDB5-446DD731595F}" dt="2024-08-15T08:21:36.192" v="260" actId="21"/>
          <ac:spMkLst>
            <pc:docMk/>
            <pc:sldMk cId="2265216099" sldId="256"/>
            <ac:spMk id="3" creationId="{480CBCFF-A13C-0E56-8967-6E2FF471B692}"/>
          </ac:spMkLst>
        </pc:spChg>
        <pc:spChg chg="add mod">
          <ac:chgData name="Alfred Smith" userId="3c60a3631c0db8ad" providerId="LiveId" clId="{17C1FD57-7680-4953-BDB5-446DD731595F}" dt="2024-08-15T08:21:43.040" v="263"/>
          <ac:spMkLst>
            <pc:docMk/>
            <pc:sldMk cId="2265216099" sldId="256"/>
            <ac:spMk id="4" creationId="{EE2AC625-9141-A801-F431-DD5F79396320}"/>
          </ac:spMkLst>
        </pc:spChg>
        <pc:spChg chg="add mod">
          <ac:chgData name="Alfred Smith" userId="3c60a3631c0db8ad" providerId="LiveId" clId="{17C1FD57-7680-4953-BDB5-446DD731595F}" dt="2024-08-15T08:21:43.040" v="263"/>
          <ac:spMkLst>
            <pc:docMk/>
            <pc:sldMk cId="2265216099" sldId="256"/>
            <ac:spMk id="6" creationId="{00AF2980-842B-C230-6518-76B5116DA416}"/>
          </ac:spMkLst>
        </pc:spChg>
        <pc:picChg chg="del">
          <ac:chgData name="Alfred Smith" userId="3c60a3631c0db8ad" providerId="LiveId" clId="{17C1FD57-7680-4953-BDB5-446DD731595F}" dt="2024-08-15T08:21:36.192" v="260" actId="21"/>
          <ac:picMkLst>
            <pc:docMk/>
            <pc:sldMk cId="2265216099" sldId="256"/>
            <ac:picMk id="5" creationId="{6BCD561C-99B7-4573-A74B-038BAE3D259E}"/>
          </ac:picMkLst>
        </pc:picChg>
      </pc:sldChg>
      <pc:sldChg chg="addSp delSp modSp add del mod ord modNotesTx">
        <pc:chgData name="Alfred Smith" userId="3c60a3631c0db8ad" providerId="LiveId" clId="{17C1FD57-7680-4953-BDB5-446DD731595F}" dt="2024-08-15T08:21:27.205" v="258"/>
        <pc:sldMkLst>
          <pc:docMk/>
          <pc:sldMk cId="3162370668" sldId="257"/>
        </pc:sldMkLst>
        <pc:spChg chg="add mod">
          <ac:chgData name="Alfred Smith" userId="3c60a3631c0db8ad" providerId="LiveId" clId="{17C1FD57-7680-4953-BDB5-446DD731595F}" dt="2024-08-15T08:21:27.205" v="258"/>
          <ac:spMkLst>
            <pc:docMk/>
            <pc:sldMk cId="3162370668" sldId="257"/>
            <ac:spMk id="2" creationId="{17BDBD99-CAB0-3BC1-2501-5905A4AC36E4}"/>
          </ac:spMkLst>
        </pc:spChg>
        <pc:spChg chg="add mod">
          <ac:chgData name="Alfred Smith" userId="3c60a3631c0db8ad" providerId="LiveId" clId="{17C1FD57-7680-4953-BDB5-446DD731595F}" dt="2024-08-15T08:21:27.205" v="258"/>
          <ac:spMkLst>
            <pc:docMk/>
            <pc:sldMk cId="3162370668" sldId="257"/>
            <ac:spMk id="4" creationId="{2282328B-3CA1-7C0C-00FE-93A84F69D3C1}"/>
          </ac:spMkLst>
        </pc:spChg>
        <pc:spChg chg="del">
          <ac:chgData name="Alfred Smith" userId="3c60a3631c0db8ad" providerId="LiveId" clId="{17C1FD57-7680-4953-BDB5-446DD731595F}" dt="2024-08-15T08:21:21.311" v="255" actId="21"/>
          <ac:spMkLst>
            <pc:docMk/>
            <pc:sldMk cId="3162370668" sldId="257"/>
            <ac:spMk id="7" creationId="{127C1327-A547-41F9-B837-89907C3EC98D}"/>
          </ac:spMkLst>
        </pc:spChg>
        <pc:picChg chg="del">
          <ac:chgData name="Alfred Smith" userId="3c60a3631c0db8ad" providerId="LiveId" clId="{17C1FD57-7680-4953-BDB5-446DD731595F}" dt="2024-08-15T08:21:21.311" v="255" actId="21"/>
          <ac:picMkLst>
            <pc:docMk/>
            <pc:sldMk cId="3162370668" sldId="257"/>
            <ac:picMk id="5" creationId="{836B7771-9AD9-4111-AB76-7248BD6498B9}"/>
          </ac:picMkLst>
        </pc:picChg>
      </pc:sldChg>
      <pc:sldChg chg="addSp delSp modSp add del mod ord modNotesTx">
        <pc:chgData name="Alfred Smith" userId="3c60a3631c0db8ad" providerId="LiveId" clId="{17C1FD57-7680-4953-BDB5-446DD731595F}" dt="2024-08-15T08:21:04.956" v="248"/>
        <pc:sldMkLst>
          <pc:docMk/>
          <pc:sldMk cId="3859477305" sldId="258"/>
        </pc:sldMkLst>
        <pc:spChg chg="add mod">
          <ac:chgData name="Alfred Smith" userId="3c60a3631c0db8ad" providerId="LiveId" clId="{17C1FD57-7680-4953-BDB5-446DD731595F}" dt="2024-08-15T08:21:04.956" v="248"/>
          <ac:spMkLst>
            <pc:docMk/>
            <pc:sldMk cId="3859477305" sldId="258"/>
            <ac:spMk id="2" creationId="{3F73741B-4745-9751-ABD7-4E5A749EBFF4}"/>
          </ac:spMkLst>
        </pc:spChg>
        <pc:spChg chg="del">
          <ac:chgData name="Alfred Smith" userId="3c60a3631c0db8ad" providerId="LiveId" clId="{17C1FD57-7680-4953-BDB5-446DD731595F}" dt="2024-08-15T08:20:56.946" v="245" actId="21"/>
          <ac:spMkLst>
            <pc:docMk/>
            <pc:sldMk cId="3859477305" sldId="258"/>
            <ac:spMk id="4" creationId="{EFCA8E99-0807-46CC-8748-1B7A90ADE5D6}"/>
          </ac:spMkLst>
        </pc:spChg>
        <pc:spChg chg="add mod">
          <ac:chgData name="Alfred Smith" userId="3c60a3631c0db8ad" providerId="LiveId" clId="{17C1FD57-7680-4953-BDB5-446DD731595F}" dt="2024-08-15T08:21:04.956" v="248"/>
          <ac:spMkLst>
            <pc:docMk/>
            <pc:sldMk cId="3859477305" sldId="258"/>
            <ac:spMk id="5" creationId="{86ADC409-34FF-4F25-2B42-FB0DB11A3A5E}"/>
          </ac:spMkLst>
        </pc:spChg>
        <pc:picChg chg="del">
          <ac:chgData name="Alfred Smith" userId="3c60a3631c0db8ad" providerId="LiveId" clId="{17C1FD57-7680-4953-BDB5-446DD731595F}" dt="2024-08-15T08:20:56.946" v="245" actId="21"/>
          <ac:picMkLst>
            <pc:docMk/>
            <pc:sldMk cId="3859477305" sldId="258"/>
            <ac:picMk id="3" creationId="{8F39A2F5-D555-4C04-AF11-47BEACF7C735}"/>
          </ac:picMkLst>
        </pc:picChg>
      </pc:sldChg>
      <pc:sldChg chg="addSp delSp modSp add del mod ord modNotesTx">
        <pc:chgData name="Alfred Smith" userId="3c60a3631c0db8ad" providerId="LiveId" clId="{17C1FD57-7680-4953-BDB5-446DD731595F}" dt="2024-08-15T08:20:51.181" v="243"/>
        <pc:sldMkLst>
          <pc:docMk/>
          <pc:sldMk cId="4188186229" sldId="259"/>
        </pc:sldMkLst>
        <pc:spChg chg="del">
          <ac:chgData name="Alfred Smith" userId="3c60a3631c0db8ad" providerId="LiveId" clId="{17C1FD57-7680-4953-BDB5-446DD731595F}" dt="2024-08-15T08:20:44.031" v="240" actId="21"/>
          <ac:spMkLst>
            <pc:docMk/>
            <pc:sldMk cId="4188186229" sldId="259"/>
            <ac:spMk id="4" creationId="{EC9D05D3-23FC-419A-BA36-A3C34AE95F17}"/>
          </ac:spMkLst>
        </pc:spChg>
        <pc:spChg chg="add mod">
          <ac:chgData name="Alfred Smith" userId="3c60a3631c0db8ad" providerId="LiveId" clId="{17C1FD57-7680-4953-BDB5-446DD731595F}" dt="2024-08-15T08:20:51.181" v="243"/>
          <ac:spMkLst>
            <pc:docMk/>
            <pc:sldMk cId="4188186229" sldId="259"/>
            <ac:spMk id="5" creationId="{008C9DF6-1DF3-708B-8C8A-6766394743B0}"/>
          </ac:spMkLst>
        </pc:spChg>
        <pc:spChg chg="add mod">
          <ac:chgData name="Alfred Smith" userId="3c60a3631c0db8ad" providerId="LiveId" clId="{17C1FD57-7680-4953-BDB5-446DD731595F}" dt="2024-08-15T08:20:51.181" v="243"/>
          <ac:spMkLst>
            <pc:docMk/>
            <pc:sldMk cId="4188186229" sldId="259"/>
            <ac:spMk id="6" creationId="{8BE02B6B-CA3B-33FF-8EB5-CF51D15B45A1}"/>
          </ac:spMkLst>
        </pc:spChg>
        <pc:picChg chg="del">
          <ac:chgData name="Alfred Smith" userId="3c60a3631c0db8ad" providerId="LiveId" clId="{17C1FD57-7680-4953-BDB5-446DD731595F}" dt="2024-08-15T08:20:44.031" v="240" actId="21"/>
          <ac:picMkLst>
            <pc:docMk/>
            <pc:sldMk cId="4188186229" sldId="259"/>
            <ac:picMk id="3" creationId="{7F3C14D8-95E7-40A6-BD93-D425E2D3EEEE}"/>
          </ac:picMkLst>
        </pc:picChg>
      </pc:sldChg>
      <pc:sldChg chg="addSp delSp modSp add del mod ord modNotesTx">
        <pc:chgData name="Alfred Smith" userId="3c60a3631c0db8ad" providerId="LiveId" clId="{17C1FD57-7680-4953-BDB5-446DD731595F}" dt="2024-08-15T08:20:39.240" v="238"/>
        <pc:sldMkLst>
          <pc:docMk/>
          <pc:sldMk cId="4289257499" sldId="260"/>
        </pc:sldMkLst>
        <pc:spChg chg="add mod">
          <ac:chgData name="Alfred Smith" userId="3c60a3631c0db8ad" providerId="LiveId" clId="{17C1FD57-7680-4953-BDB5-446DD731595F}" dt="2024-08-15T08:20:39.240" v="238"/>
          <ac:spMkLst>
            <pc:docMk/>
            <pc:sldMk cId="4289257499" sldId="260"/>
            <ac:spMk id="2" creationId="{67C3C796-ABF1-A303-4F95-8E173427CBF8}"/>
          </ac:spMkLst>
        </pc:spChg>
        <pc:spChg chg="del">
          <ac:chgData name="Alfred Smith" userId="3c60a3631c0db8ad" providerId="LiveId" clId="{17C1FD57-7680-4953-BDB5-446DD731595F}" dt="2024-08-15T08:20:33.748" v="235" actId="21"/>
          <ac:spMkLst>
            <pc:docMk/>
            <pc:sldMk cId="4289257499" sldId="260"/>
            <ac:spMk id="4" creationId="{FDA93E66-94A5-487F-8451-7E3BDAF950BE}"/>
          </ac:spMkLst>
        </pc:spChg>
        <pc:spChg chg="add mod">
          <ac:chgData name="Alfred Smith" userId="3c60a3631c0db8ad" providerId="LiveId" clId="{17C1FD57-7680-4953-BDB5-446DD731595F}" dt="2024-08-15T08:20:39.240" v="238"/>
          <ac:spMkLst>
            <pc:docMk/>
            <pc:sldMk cId="4289257499" sldId="260"/>
            <ac:spMk id="5" creationId="{E0791CDE-3425-3A1D-58A2-1E62C36DD8C0}"/>
          </ac:spMkLst>
        </pc:spChg>
        <pc:picChg chg="del">
          <ac:chgData name="Alfred Smith" userId="3c60a3631c0db8ad" providerId="LiveId" clId="{17C1FD57-7680-4953-BDB5-446DD731595F}" dt="2024-08-15T08:20:33.748" v="235" actId="21"/>
          <ac:picMkLst>
            <pc:docMk/>
            <pc:sldMk cId="4289257499" sldId="260"/>
            <ac:picMk id="3" creationId="{B860B5F4-42AA-4267-8A77-EE52DFA2DB23}"/>
          </ac:picMkLst>
        </pc:picChg>
      </pc:sldChg>
      <pc:sldChg chg="addSp delSp modSp add del mod ord modNotesTx">
        <pc:chgData name="Alfred Smith" userId="3c60a3631c0db8ad" providerId="LiveId" clId="{17C1FD57-7680-4953-BDB5-446DD731595F}" dt="2024-08-15T08:20:27.080" v="233"/>
        <pc:sldMkLst>
          <pc:docMk/>
          <pc:sldMk cId="2227123297" sldId="261"/>
        </pc:sldMkLst>
        <pc:spChg chg="add mod">
          <ac:chgData name="Alfred Smith" userId="3c60a3631c0db8ad" providerId="LiveId" clId="{17C1FD57-7680-4953-BDB5-446DD731595F}" dt="2024-08-15T08:20:27.080" v="233"/>
          <ac:spMkLst>
            <pc:docMk/>
            <pc:sldMk cId="2227123297" sldId="261"/>
            <ac:spMk id="2" creationId="{FF96DC8F-F455-A467-71C1-3B1AEE77D417}"/>
          </ac:spMkLst>
        </pc:spChg>
        <pc:spChg chg="del">
          <ac:chgData name="Alfred Smith" userId="3c60a3631c0db8ad" providerId="LiveId" clId="{17C1FD57-7680-4953-BDB5-446DD731595F}" dt="2024-08-15T08:20:17.592" v="228" actId="21"/>
          <ac:spMkLst>
            <pc:docMk/>
            <pc:sldMk cId="2227123297" sldId="261"/>
            <ac:spMk id="4" creationId="{F03C8772-E4D9-4FA7-B510-99523D5B3E59}"/>
          </ac:spMkLst>
        </pc:spChg>
        <pc:spChg chg="add mod">
          <ac:chgData name="Alfred Smith" userId="3c60a3631c0db8ad" providerId="LiveId" clId="{17C1FD57-7680-4953-BDB5-446DD731595F}" dt="2024-08-15T08:20:27.080" v="233"/>
          <ac:spMkLst>
            <pc:docMk/>
            <pc:sldMk cId="2227123297" sldId="261"/>
            <ac:spMk id="5" creationId="{9B70CA6C-4020-A065-4148-42EEC96DD7EE}"/>
          </ac:spMkLst>
        </pc:spChg>
        <pc:picChg chg="del">
          <ac:chgData name="Alfred Smith" userId="3c60a3631c0db8ad" providerId="LiveId" clId="{17C1FD57-7680-4953-BDB5-446DD731595F}" dt="2024-08-15T08:20:17.592" v="228" actId="21"/>
          <ac:picMkLst>
            <pc:docMk/>
            <pc:sldMk cId="2227123297" sldId="261"/>
            <ac:picMk id="3" creationId="{7B8A7F70-CA78-4680-ADA1-FF1270E93436}"/>
          </ac:picMkLst>
        </pc:picChg>
      </pc:sldChg>
      <pc:sldChg chg="addSp delSp modSp add del mod ord modNotesTx">
        <pc:chgData name="Alfred Smith" userId="3c60a3631c0db8ad" providerId="LiveId" clId="{17C1FD57-7680-4953-BDB5-446DD731595F}" dt="2024-08-15T08:20:09.151" v="226"/>
        <pc:sldMkLst>
          <pc:docMk/>
          <pc:sldMk cId="3233884253" sldId="262"/>
        </pc:sldMkLst>
        <pc:spChg chg="del">
          <ac:chgData name="Alfred Smith" userId="3c60a3631c0db8ad" providerId="LiveId" clId="{17C1FD57-7680-4953-BDB5-446DD731595F}" dt="2024-08-15T08:20:01.897" v="223" actId="21"/>
          <ac:spMkLst>
            <pc:docMk/>
            <pc:sldMk cId="3233884253" sldId="262"/>
            <ac:spMk id="4" creationId="{2DEE2194-0067-4937-9A72-0D6B4A42F576}"/>
          </ac:spMkLst>
        </pc:spChg>
        <pc:spChg chg="add mod">
          <ac:chgData name="Alfred Smith" userId="3c60a3631c0db8ad" providerId="LiveId" clId="{17C1FD57-7680-4953-BDB5-446DD731595F}" dt="2024-08-15T08:20:09.151" v="226"/>
          <ac:spMkLst>
            <pc:docMk/>
            <pc:sldMk cId="3233884253" sldId="262"/>
            <ac:spMk id="5" creationId="{1D4036F4-325B-BC57-9FC1-5B148397F0A1}"/>
          </ac:spMkLst>
        </pc:spChg>
        <pc:spChg chg="add mod">
          <ac:chgData name="Alfred Smith" userId="3c60a3631c0db8ad" providerId="LiveId" clId="{17C1FD57-7680-4953-BDB5-446DD731595F}" dt="2024-08-15T08:20:09.151" v="226"/>
          <ac:spMkLst>
            <pc:docMk/>
            <pc:sldMk cId="3233884253" sldId="262"/>
            <ac:spMk id="6" creationId="{81479B0A-07DE-08A3-4873-FD170E4F65D6}"/>
          </ac:spMkLst>
        </pc:spChg>
        <pc:picChg chg="del mod">
          <ac:chgData name="Alfred Smith" userId="3c60a3631c0db8ad" providerId="LiveId" clId="{17C1FD57-7680-4953-BDB5-446DD731595F}" dt="2024-08-15T08:20:01.897" v="223" actId="21"/>
          <ac:picMkLst>
            <pc:docMk/>
            <pc:sldMk cId="3233884253" sldId="262"/>
            <ac:picMk id="3" creationId="{78F8DD63-9217-487E-B2B7-A61568D5D8B2}"/>
          </ac:picMkLst>
        </pc:picChg>
      </pc:sldChg>
      <pc:sldChg chg="addSp delSp modSp add del mod ord modNotesTx">
        <pc:chgData name="Alfred Smith" userId="3c60a3631c0db8ad" providerId="LiveId" clId="{17C1FD57-7680-4953-BDB5-446DD731595F}" dt="2024-08-15T08:19:56.528" v="220"/>
        <pc:sldMkLst>
          <pc:docMk/>
          <pc:sldMk cId="1025041336" sldId="263"/>
        </pc:sldMkLst>
        <pc:spChg chg="add mod">
          <ac:chgData name="Alfred Smith" userId="3c60a3631c0db8ad" providerId="LiveId" clId="{17C1FD57-7680-4953-BDB5-446DD731595F}" dt="2024-08-15T08:19:56.528" v="220"/>
          <ac:spMkLst>
            <pc:docMk/>
            <pc:sldMk cId="1025041336" sldId="263"/>
            <ac:spMk id="2" creationId="{61FC329D-46BA-7132-804D-5F98F6873922}"/>
          </ac:spMkLst>
        </pc:spChg>
        <pc:spChg chg="del">
          <ac:chgData name="Alfred Smith" userId="3c60a3631c0db8ad" providerId="LiveId" clId="{17C1FD57-7680-4953-BDB5-446DD731595F}" dt="2024-08-15T08:19:49.166" v="217" actId="21"/>
          <ac:spMkLst>
            <pc:docMk/>
            <pc:sldMk cId="1025041336" sldId="263"/>
            <ac:spMk id="5" creationId="{7C2D65FB-F92C-42CF-B248-0EA49EAB11BF}"/>
          </ac:spMkLst>
        </pc:spChg>
        <pc:spChg chg="add mod">
          <ac:chgData name="Alfred Smith" userId="3c60a3631c0db8ad" providerId="LiveId" clId="{17C1FD57-7680-4953-BDB5-446DD731595F}" dt="2024-08-15T08:19:56.528" v="220"/>
          <ac:spMkLst>
            <pc:docMk/>
            <pc:sldMk cId="1025041336" sldId="263"/>
            <ac:spMk id="6" creationId="{B4170548-ACCD-E7AE-DB24-84140819E7F6}"/>
          </ac:spMkLst>
        </pc:spChg>
        <pc:picChg chg="del">
          <ac:chgData name="Alfred Smith" userId="3c60a3631c0db8ad" providerId="LiveId" clId="{17C1FD57-7680-4953-BDB5-446DD731595F}" dt="2024-08-15T08:19:49.166" v="217" actId="21"/>
          <ac:picMkLst>
            <pc:docMk/>
            <pc:sldMk cId="1025041336" sldId="263"/>
            <ac:picMk id="3" creationId="{0626838D-1751-4646-AF54-FAC4E40FBB81}"/>
          </ac:picMkLst>
        </pc:picChg>
      </pc:sldChg>
      <pc:sldChg chg="addSp delSp modSp add del mod ord modNotesTx">
        <pc:chgData name="Alfred Smith" userId="3c60a3631c0db8ad" providerId="LiveId" clId="{17C1FD57-7680-4953-BDB5-446DD731595F}" dt="2024-08-15T08:19:40.349" v="215"/>
        <pc:sldMkLst>
          <pc:docMk/>
          <pc:sldMk cId="850854638" sldId="264"/>
        </pc:sldMkLst>
        <pc:spChg chg="add mod">
          <ac:chgData name="Alfred Smith" userId="3c60a3631c0db8ad" providerId="LiveId" clId="{17C1FD57-7680-4953-BDB5-446DD731595F}" dt="2024-08-15T08:19:40.349" v="215"/>
          <ac:spMkLst>
            <pc:docMk/>
            <pc:sldMk cId="850854638" sldId="264"/>
            <ac:spMk id="2" creationId="{15BC74A2-4241-144A-C61A-31BE83621F6A}"/>
          </ac:spMkLst>
        </pc:spChg>
        <pc:spChg chg="del">
          <ac:chgData name="Alfred Smith" userId="3c60a3631c0db8ad" providerId="LiveId" clId="{17C1FD57-7680-4953-BDB5-446DD731595F}" dt="2024-08-15T08:19:33.661" v="212" actId="21"/>
          <ac:spMkLst>
            <pc:docMk/>
            <pc:sldMk cId="850854638" sldId="264"/>
            <ac:spMk id="4" creationId="{D3444A3E-C450-47BE-A080-717F10AE6B98}"/>
          </ac:spMkLst>
        </pc:spChg>
        <pc:spChg chg="add mod">
          <ac:chgData name="Alfred Smith" userId="3c60a3631c0db8ad" providerId="LiveId" clId="{17C1FD57-7680-4953-BDB5-446DD731595F}" dt="2024-08-15T08:19:40.349" v="215"/>
          <ac:spMkLst>
            <pc:docMk/>
            <pc:sldMk cId="850854638" sldId="264"/>
            <ac:spMk id="6" creationId="{0C3FB270-AA15-A107-95A7-1AFCDEF7087D}"/>
          </ac:spMkLst>
        </pc:spChg>
        <pc:picChg chg="del">
          <ac:chgData name="Alfred Smith" userId="3c60a3631c0db8ad" providerId="LiveId" clId="{17C1FD57-7680-4953-BDB5-446DD731595F}" dt="2024-08-15T08:19:33.661" v="212" actId="21"/>
          <ac:picMkLst>
            <pc:docMk/>
            <pc:sldMk cId="850854638" sldId="264"/>
            <ac:picMk id="3" creationId="{B7215C35-457A-4191-B610-E469A8B000AD}"/>
          </ac:picMkLst>
        </pc:picChg>
      </pc:sldChg>
      <pc:sldChg chg="addSp delSp modSp add del mod ord modNotesTx">
        <pc:chgData name="Alfred Smith" userId="3c60a3631c0db8ad" providerId="LiveId" clId="{17C1FD57-7680-4953-BDB5-446DD731595F}" dt="2024-08-15T08:19:22.682" v="208"/>
        <pc:sldMkLst>
          <pc:docMk/>
          <pc:sldMk cId="642860185" sldId="265"/>
        </pc:sldMkLst>
        <pc:spChg chg="add mod">
          <ac:chgData name="Alfred Smith" userId="3c60a3631c0db8ad" providerId="LiveId" clId="{17C1FD57-7680-4953-BDB5-446DD731595F}" dt="2024-08-15T08:19:22.682" v="208"/>
          <ac:spMkLst>
            <pc:docMk/>
            <pc:sldMk cId="642860185" sldId="265"/>
            <ac:spMk id="2" creationId="{032C5849-3771-AC38-C120-A8388360CE1F}"/>
          </ac:spMkLst>
        </pc:spChg>
        <pc:spChg chg="del">
          <ac:chgData name="Alfred Smith" userId="3c60a3631c0db8ad" providerId="LiveId" clId="{17C1FD57-7680-4953-BDB5-446DD731595F}" dt="2024-08-15T08:19:12.055" v="203" actId="21"/>
          <ac:spMkLst>
            <pc:docMk/>
            <pc:sldMk cId="642860185" sldId="265"/>
            <ac:spMk id="4" creationId="{D315363E-ADEA-4F48-95DF-2829DB2ACB1A}"/>
          </ac:spMkLst>
        </pc:spChg>
        <pc:spChg chg="add mod">
          <ac:chgData name="Alfred Smith" userId="3c60a3631c0db8ad" providerId="LiveId" clId="{17C1FD57-7680-4953-BDB5-446DD731595F}" dt="2024-08-15T08:19:22.682" v="208"/>
          <ac:spMkLst>
            <pc:docMk/>
            <pc:sldMk cId="642860185" sldId="265"/>
            <ac:spMk id="6" creationId="{1C280128-686E-844A-A2E6-9741D434A1EE}"/>
          </ac:spMkLst>
        </pc:spChg>
        <pc:picChg chg="del mod">
          <ac:chgData name="Alfred Smith" userId="3c60a3631c0db8ad" providerId="LiveId" clId="{17C1FD57-7680-4953-BDB5-446DD731595F}" dt="2024-08-15T08:19:12.055" v="203" actId="21"/>
          <ac:picMkLst>
            <pc:docMk/>
            <pc:sldMk cId="642860185" sldId="265"/>
            <ac:picMk id="3" creationId="{808F423B-EF10-45D1-81C3-F20E0C6DDBDB}"/>
          </ac:picMkLst>
        </pc:picChg>
      </pc:sldChg>
      <pc:sldChg chg="addSp delSp modSp add del mod ord modNotesTx">
        <pc:chgData name="Alfred Smith" userId="3c60a3631c0db8ad" providerId="LiveId" clId="{17C1FD57-7680-4953-BDB5-446DD731595F}" dt="2024-08-15T08:18:56.499" v="197"/>
        <pc:sldMkLst>
          <pc:docMk/>
          <pc:sldMk cId="759143245" sldId="266"/>
        </pc:sldMkLst>
        <pc:spChg chg="del">
          <ac:chgData name="Alfred Smith" userId="3c60a3631c0db8ad" providerId="LiveId" clId="{17C1FD57-7680-4953-BDB5-446DD731595F}" dt="2024-08-15T08:18:49.525" v="194" actId="21"/>
          <ac:spMkLst>
            <pc:docMk/>
            <pc:sldMk cId="759143245" sldId="266"/>
            <ac:spMk id="4" creationId="{6CD05EB1-5E8F-43D4-AF75-2AB902019215}"/>
          </ac:spMkLst>
        </pc:spChg>
        <pc:spChg chg="add mod">
          <ac:chgData name="Alfred Smith" userId="3c60a3631c0db8ad" providerId="LiveId" clId="{17C1FD57-7680-4953-BDB5-446DD731595F}" dt="2024-08-15T08:18:56.499" v="197"/>
          <ac:spMkLst>
            <pc:docMk/>
            <pc:sldMk cId="759143245" sldId="266"/>
            <ac:spMk id="5" creationId="{5F5C6C2C-DEAF-CB47-1BE2-80CFF66B00DE}"/>
          </ac:spMkLst>
        </pc:spChg>
        <pc:spChg chg="add mod">
          <ac:chgData name="Alfred Smith" userId="3c60a3631c0db8ad" providerId="LiveId" clId="{17C1FD57-7680-4953-BDB5-446DD731595F}" dt="2024-08-15T08:18:56.499" v="197"/>
          <ac:spMkLst>
            <pc:docMk/>
            <pc:sldMk cId="759143245" sldId="266"/>
            <ac:spMk id="6" creationId="{7B9B40D6-3DA0-F781-E905-5594F82448BE}"/>
          </ac:spMkLst>
        </pc:spChg>
        <pc:picChg chg="del">
          <ac:chgData name="Alfred Smith" userId="3c60a3631c0db8ad" providerId="LiveId" clId="{17C1FD57-7680-4953-BDB5-446DD731595F}" dt="2024-08-15T08:18:49.525" v="194" actId="21"/>
          <ac:picMkLst>
            <pc:docMk/>
            <pc:sldMk cId="759143245" sldId="266"/>
            <ac:picMk id="3" creationId="{ABF2BE63-3853-4BF6-B590-9C4C6F42754B}"/>
          </ac:picMkLst>
        </pc:picChg>
      </pc:sldChg>
      <pc:sldChg chg="addSp delSp modSp add del mod ord modNotesTx">
        <pc:chgData name="Alfred Smith" userId="3c60a3631c0db8ad" providerId="LiveId" clId="{17C1FD57-7680-4953-BDB5-446DD731595F}" dt="2024-08-15T08:18:43.116" v="192"/>
        <pc:sldMkLst>
          <pc:docMk/>
          <pc:sldMk cId="1195130714" sldId="267"/>
        </pc:sldMkLst>
        <pc:spChg chg="del">
          <ac:chgData name="Alfred Smith" userId="3c60a3631c0db8ad" providerId="LiveId" clId="{17C1FD57-7680-4953-BDB5-446DD731595F}" dt="2024-08-15T08:18:37.095" v="189" actId="21"/>
          <ac:spMkLst>
            <pc:docMk/>
            <pc:sldMk cId="1195130714" sldId="267"/>
            <ac:spMk id="4" creationId="{89C96154-128D-4AE0-BF55-85D780C59290}"/>
          </ac:spMkLst>
        </pc:spChg>
        <pc:spChg chg="add mod">
          <ac:chgData name="Alfred Smith" userId="3c60a3631c0db8ad" providerId="LiveId" clId="{17C1FD57-7680-4953-BDB5-446DD731595F}" dt="2024-08-15T08:18:43.116" v="192"/>
          <ac:spMkLst>
            <pc:docMk/>
            <pc:sldMk cId="1195130714" sldId="267"/>
            <ac:spMk id="5" creationId="{0C434D07-03A0-4500-F716-E655ACEAA757}"/>
          </ac:spMkLst>
        </pc:spChg>
        <pc:spChg chg="add mod">
          <ac:chgData name="Alfred Smith" userId="3c60a3631c0db8ad" providerId="LiveId" clId="{17C1FD57-7680-4953-BDB5-446DD731595F}" dt="2024-08-15T08:18:43.116" v="192"/>
          <ac:spMkLst>
            <pc:docMk/>
            <pc:sldMk cId="1195130714" sldId="267"/>
            <ac:spMk id="6" creationId="{2EEC4625-0996-9C79-66BD-4EA99C474EB4}"/>
          </ac:spMkLst>
        </pc:spChg>
        <pc:picChg chg="del">
          <ac:chgData name="Alfred Smith" userId="3c60a3631c0db8ad" providerId="LiveId" clId="{17C1FD57-7680-4953-BDB5-446DD731595F}" dt="2024-08-15T08:18:37.095" v="189" actId="21"/>
          <ac:picMkLst>
            <pc:docMk/>
            <pc:sldMk cId="1195130714" sldId="267"/>
            <ac:picMk id="3" creationId="{1A76AEE8-F0FA-4C67-84D8-9004CA70DD85}"/>
          </ac:picMkLst>
        </pc:picChg>
      </pc:sldChg>
      <pc:sldChg chg="addSp delSp modSp add del mod ord modNotesTx">
        <pc:chgData name="Alfred Smith" userId="3c60a3631c0db8ad" providerId="LiveId" clId="{17C1FD57-7680-4953-BDB5-446DD731595F}" dt="2024-08-15T08:18:30.793" v="187"/>
        <pc:sldMkLst>
          <pc:docMk/>
          <pc:sldMk cId="2563416085" sldId="268"/>
        </pc:sldMkLst>
        <pc:spChg chg="add mod">
          <ac:chgData name="Alfred Smith" userId="3c60a3631c0db8ad" providerId="LiveId" clId="{17C1FD57-7680-4953-BDB5-446DD731595F}" dt="2024-08-15T08:18:30.793" v="187"/>
          <ac:spMkLst>
            <pc:docMk/>
            <pc:sldMk cId="2563416085" sldId="268"/>
            <ac:spMk id="2" creationId="{F2423BE1-9FBE-A5AC-22F8-6F18870D73CA}"/>
          </ac:spMkLst>
        </pc:spChg>
        <pc:spChg chg="del">
          <ac:chgData name="Alfred Smith" userId="3c60a3631c0db8ad" providerId="LiveId" clId="{17C1FD57-7680-4953-BDB5-446DD731595F}" dt="2024-08-15T08:18:23.982" v="184" actId="21"/>
          <ac:spMkLst>
            <pc:docMk/>
            <pc:sldMk cId="2563416085" sldId="268"/>
            <ac:spMk id="4" creationId="{932057C0-3D01-410B-9876-1DF40D6189DE}"/>
          </ac:spMkLst>
        </pc:spChg>
        <pc:spChg chg="add mod">
          <ac:chgData name="Alfred Smith" userId="3c60a3631c0db8ad" providerId="LiveId" clId="{17C1FD57-7680-4953-BDB5-446DD731595F}" dt="2024-08-15T08:18:30.793" v="187"/>
          <ac:spMkLst>
            <pc:docMk/>
            <pc:sldMk cId="2563416085" sldId="268"/>
            <ac:spMk id="5" creationId="{4FD74898-F07C-464E-70F5-91EB0038483C}"/>
          </ac:spMkLst>
        </pc:spChg>
        <pc:picChg chg="del">
          <ac:chgData name="Alfred Smith" userId="3c60a3631c0db8ad" providerId="LiveId" clId="{17C1FD57-7680-4953-BDB5-446DD731595F}" dt="2024-08-15T08:18:23.982" v="184" actId="21"/>
          <ac:picMkLst>
            <pc:docMk/>
            <pc:sldMk cId="2563416085" sldId="268"/>
            <ac:picMk id="3" creationId="{963F8161-100D-4C07-855E-D4F1A6E327FE}"/>
          </ac:picMkLst>
        </pc:picChg>
      </pc:sldChg>
      <pc:sldChg chg="addSp delSp modSp add del mod ord modNotesTx">
        <pc:chgData name="Alfred Smith" userId="3c60a3631c0db8ad" providerId="LiveId" clId="{17C1FD57-7680-4953-BDB5-446DD731595F}" dt="2024-08-15T08:18:17.699" v="182"/>
        <pc:sldMkLst>
          <pc:docMk/>
          <pc:sldMk cId="3479452955" sldId="269"/>
        </pc:sldMkLst>
        <pc:spChg chg="add mod">
          <ac:chgData name="Alfred Smith" userId="3c60a3631c0db8ad" providerId="LiveId" clId="{17C1FD57-7680-4953-BDB5-446DD731595F}" dt="2024-08-15T08:18:17.699" v="182"/>
          <ac:spMkLst>
            <pc:docMk/>
            <pc:sldMk cId="3479452955" sldId="269"/>
            <ac:spMk id="2" creationId="{8769F953-2539-C6F5-BE12-5EF7B2264991}"/>
          </ac:spMkLst>
        </pc:spChg>
        <pc:spChg chg="del">
          <ac:chgData name="Alfred Smith" userId="3c60a3631c0db8ad" providerId="LiveId" clId="{17C1FD57-7680-4953-BDB5-446DD731595F}" dt="2024-08-15T08:18:10.221" v="179" actId="21"/>
          <ac:spMkLst>
            <pc:docMk/>
            <pc:sldMk cId="3479452955" sldId="269"/>
            <ac:spMk id="4" creationId="{B7727646-4049-471C-8D11-01A87270C852}"/>
          </ac:spMkLst>
        </pc:spChg>
        <pc:spChg chg="add mod">
          <ac:chgData name="Alfred Smith" userId="3c60a3631c0db8ad" providerId="LiveId" clId="{17C1FD57-7680-4953-BDB5-446DD731595F}" dt="2024-08-15T08:18:17.699" v="182"/>
          <ac:spMkLst>
            <pc:docMk/>
            <pc:sldMk cId="3479452955" sldId="269"/>
            <ac:spMk id="6" creationId="{61C2E0A0-4444-25DB-DD0C-71DE15462B92}"/>
          </ac:spMkLst>
        </pc:spChg>
        <pc:picChg chg="del">
          <ac:chgData name="Alfred Smith" userId="3c60a3631c0db8ad" providerId="LiveId" clId="{17C1FD57-7680-4953-BDB5-446DD731595F}" dt="2024-08-15T08:18:10.221" v="179" actId="21"/>
          <ac:picMkLst>
            <pc:docMk/>
            <pc:sldMk cId="3479452955" sldId="269"/>
            <ac:picMk id="3" creationId="{E3ACF4D4-FA3E-4F1F-A6C6-1692739CC068}"/>
          </ac:picMkLst>
        </pc:picChg>
      </pc:sldChg>
      <pc:sldChg chg="addSp delSp modSp add del mod ord modNotesTx">
        <pc:chgData name="Alfred Smith" userId="3c60a3631c0db8ad" providerId="LiveId" clId="{17C1FD57-7680-4953-BDB5-446DD731595F}" dt="2024-08-15T08:18:05.303" v="177"/>
        <pc:sldMkLst>
          <pc:docMk/>
          <pc:sldMk cId="844163282" sldId="270"/>
        </pc:sldMkLst>
        <pc:spChg chg="add mod">
          <ac:chgData name="Alfred Smith" userId="3c60a3631c0db8ad" providerId="LiveId" clId="{17C1FD57-7680-4953-BDB5-446DD731595F}" dt="2024-08-15T08:18:05.303" v="177"/>
          <ac:spMkLst>
            <pc:docMk/>
            <pc:sldMk cId="844163282" sldId="270"/>
            <ac:spMk id="2" creationId="{A8EDBC87-CE57-1837-A76E-8E2F3D61BFEC}"/>
          </ac:spMkLst>
        </pc:spChg>
        <pc:spChg chg="del">
          <ac:chgData name="Alfred Smith" userId="3c60a3631c0db8ad" providerId="LiveId" clId="{17C1FD57-7680-4953-BDB5-446DD731595F}" dt="2024-08-15T08:17:59.693" v="174" actId="21"/>
          <ac:spMkLst>
            <pc:docMk/>
            <pc:sldMk cId="844163282" sldId="270"/>
            <ac:spMk id="4" creationId="{90547833-D1B8-4B13-B6D4-B6B451BB0AC2}"/>
          </ac:spMkLst>
        </pc:spChg>
        <pc:spChg chg="add mod">
          <ac:chgData name="Alfred Smith" userId="3c60a3631c0db8ad" providerId="LiveId" clId="{17C1FD57-7680-4953-BDB5-446DD731595F}" dt="2024-08-15T08:18:05.303" v="177"/>
          <ac:spMkLst>
            <pc:docMk/>
            <pc:sldMk cId="844163282" sldId="270"/>
            <ac:spMk id="5" creationId="{61281C61-BDDE-A2BB-515C-DAE810FA84AD}"/>
          </ac:spMkLst>
        </pc:spChg>
        <pc:picChg chg="del">
          <ac:chgData name="Alfred Smith" userId="3c60a3631c0db8ad" providerId="LiveId" clId="{17C1FD57-7680-4953-BDB5-446DD731595F}" dt="2024-08-15T08:17:59.693" v="174" actId="21"/>
          <ac:picMkLst>
            <pc:docMk/>
            <pc:sldMk cId="844163282" sldId="270"/>
            <ac:picMk id="3" creationId="{6D7B7B9E-1EE4-4740-8BED-597672D50557}"/>
          </ac:picMkLst>
        </pc:picChg>
      </pc:sldChg>
      <pc:sldChg chg="addSp delSp modSp add del mod ord modNotesTx">
        <pc:chgData name="Alfred Smith" userId="3c60a3631c0db8ad" providerId="LiveId" clId="{17C1FD57-7680-4953-BDB5-446DD731595F}" dt="2024-08-15T08:17:52.969" v="172"/>
        <pc:sldMkLst>
          <pc:docMk/>
          <pc:sldMk cId="1460331642" sldId="271"/>
        </pc:sldMkLst>
        <pc:spChg chg="add mod">
          <ac:chgData name="Alfred Smith" userId="3c60a3631c0db8ad" providerId="LiveId" clId="{17C1FD57-7680-4953-BDB5-446DD731595F}" dt="2024-08-15T08:17:52.969" v="172"/>
          <ac:spMkLst>
            <pc:docMk/>
            <pc:sldMk cId="1460331642" sldId="271"/>
            <ac:spMk id="2" creationId="{45CE48AE-1A66-C8A2-2B66-6B305693DEFA}"/>
          </ac:spMkLst>
        </pc:spChg>
        <pc:spChg chg="del">
          <ac:chgData name="Alfred Smith" userId="3c60a3631c0db8ad" providerId="LiveId" clId="{17C1FD57-7680-4953-BDB5-446DD731595F}" dt="2024-08-15T08:17:45.636" v="169" actId="21"/>
          <ac:spMkLst>
            <pc:docMk/>
            <pc:sldMk cId="1460331642" sldId="271"/>
            <ac:spMk id="4" creationId="{28C58449-82A7-4B82-9E62-1E2E7A951C5B}"/>
          </ac:spMkLst>
        </pc:spChg>
        <pc:spChg chg="add mod">
          <ac:chgData name="Alfred Smith" userId="3c60a3631c0db8ad" providerId="LiveId" clId="{17C1FD57-7680-4953-BDB5-446DD731595F}" dt="2024-08-15T08:17:52.969" v="172"/>
          <ac:spMkLst>
            <pc:docMk/>
            <pc:sldMk cId="1460331642" sldId="271"/>
            <ac:spMk id="6" creationId="{DB4C927F-54C6-94CA-A4E5-38348821A155}"/>
          </ac:spMkLst>
        </pc:spChg>
        <pc:picChg chg="del">
          <ac:chgData name="Alfred Smith" userId="3c60a3631c0db8ad" providerId="LiveId" clId="{17C1FD57-7680-4953-BDB5-446DD731595F}" dt="2024-08-15T08:17:45.636" v="169" actId="21"/>
          <ac:picMkLst>
            <pc:docMk/>
            <pc:sldMk cId="1460331642" sldId="271"/>
            <ac:picMk id="3" creationId="{EAE3CB5A-8541-4FE1-85F8-D80CC967444B}"/>
          </ac:picMkLst>
        </pc:picChg>
      </pc:sldChg>
      <pc:sldChg chg="addSp delSp modSp add del mod ord modNotesTx">
        <pc:chgData name="Alfred Smith" userId="3c60a3631c0db8ad" providerId="LiveId" clId="{17C1FD57-7680-4953-BDB5-446DD731595F}" dt="2024-08-15T08:17:39.833" v="167"/>
        <pc:sldMkLst>
          <pc:docMk/>
          <pc:sldMk cId="4072633051" sldId="272"/>
        </pc:sldMkLst>
        <pc:spChg chg="add mod">
          <ac:chgData name="Alfred Smith" userId="3c60a3631c0db8ad" providerId="LiveId" clId="{17C1FD57-7680-4953-BDB5-446DD731595F}" dt="2024-08-15T08:17:39.833" v="167"/>
          <ac:spMkLst>
            <pc:docMk/>
            <pc:sldMk cId="4072633051" sldId="272"/>
            <ac:spMk id="2" creationId="{D61B797B-7961-3B54-2E2C-E0F8F37AFAB4}"/>
          </ac:spMkLst>
        </pc:spChg>
        <pc:spChg chg="del">
          <ac:chgData name="Alfred Smith" userId="3c60a3631c0db8ad" providerId="LiveId" clId="{17C1FD57-7680-4953-BDB5-446DD731595F}" dt="2024-08-15T08:17:33.189" v="164" actId="21"/>
          <ac:spMkLst>
            <pc:docMk/>
            <pc:sldMk cId="4072633051" sldId="272"/>
            <ac:spMk id="5" creationId="{113B962C-BFA0-49F2-9CE7-D7C296D7C50D}"/>
          </ac:spMkLst>
        </pc:spChg>
        <pc:spChg chg="add mod">
          <ac:chgData name="Alfred Smith" userId="3c60a3631c0db8ad" providerId="LiveId" clId="{17C1FD57-7680-4953-BDB5-446DD731595F}" dt="2024-08-15T08:17:39.833" v="167"/>
          <ac:spMkLst>
            <pc:docMk/>
            <pc:sldMk cId="4072633051" sldId="272"/>
            <ac:spMk id="6" creationId="{E889604B-16E2-AEAB-3608-A23E53E04BAC}"/>
          </ac:spMkLst>
        </pc:spChg>
        <pc:picChg chg="del">
          <ac:chgData name="Alfred Smith" userId="3c60a3631c0db8ad" providerId="LiveId" clId="{17C1FD57-7680-4953-BDB5-446DD731595F}" dt="2024-08-15T08:17:33.189" v="164" actId="21"/>
          <ac:picMkLst>
            <pc:docMk/>
            <pc:sldMk cId="4072633051" sldId="272"/>
            <ac:picMk id="3" creationId="{968161A2-9826-4E6C-B68A-8858E217CE51}"/>
          </ac:picMkLst>
        </pc:picChg>
      </pc:sldChg>
      <pc:sldChg chg="addSp delSp modSp add del mod ord modNotesTx">
        <pc:chgData name="Alfred Smith" userId="3c60a3631c0db8ad" providerId="LiveId" clId="{17C1FD57-7680-4953-BDB5-446DD731595F}" dt="2024-08-15T08:17:28.316" v="162"/>
        <pc:sldMkLst>
          <pc:docMk/>
          <pc:sldMk cId="231717444" sldId="273"/>
        </pc:sldMkLst>
        <pc:spChg chg="add mod">
          <ac:chgData name="Alfred Smith" userId="3c60a3631c0db8ad" providerId="LiveId" clId="{17C1FD57-7680-4953-BDB5-446DD731595F}" dt="2024-08-15T08:17:28.316" v="162"/>
          <ac:spMkLst>
            <pc:docMk/>
            <pc:sldMk cId="231717444" sldId="273"/>
            <ac:spMk id="2" creationId="{867E3008-9CF7-6FD6-7C0D-CA099232BD8D}"/>
          </ac:spMkLst>
        </pc:spChg>
        <pc:spChg chg="del">
          <ac:chgData name="Alfred Smith" userId="3c60a3631c0db8ad" providerId="LiveId" clId="{17C1FD57-7680-4953-BDB5-446DD731595F}" dt="2024-08-15T08:17:21.561" v="159" actId="21"/>
          <ac:spMkLst>
            <pc:docMk/>
            <pc:sldMk cId="231717444" sldId="273"/>
            <ac:spMk id="5" creationId="{2A19998B-A311-4F39-926F-C015C7C33689}"/>
          </ac:spMkLst>
        </pc:spChg>
        <pc:spChg chg="add mod">
          <ac:chgData name="Alfred Smith" userId="3c60a3631c0db8ad" providerId="LiveId" clId="{17C1FD57-7680-4953-BDB5-446DD731595F}" dt="2024-08-15T08:17:28.316" v="162"/>
          <ac:spMkLst>
            <pc:docMk/>
            <pc:sldMk cId="231717444" sldId="273"/>
            <ac:spMk id="6" creationId="{437EACE9-BE59-E09C-CC7B-9BFB61E5568B}"/>
          </ac:spMkLst>
        </pc:spChg>
        <pc:picChg chg="del mod">
          <ac:chgData name="Alfred Smith" userId="3c60a3631c0db8ad" providerId="LiveId" clId="{17C1FD57-7680-4953-BDB5-446DD731595F}" dt="2024-08-15T08:17:21.561" v="159" actId="21"/>
          <ac:picMkLst>
            <pc:docMk/>
            <pc:sldMk cId="231717444" sldId="273"/>
            <ac:picMk id="3" creationId="{9CA07C7C-EB4E-46C8-AEF2-CA136B9CE1B4}"/>
          </ac:picMkLst>
        </pc:picChg>
      </pc:sldChg>
      <pc:sldChg chg="addSp delSp modSp add del mod ord modNotesTx">
        <pc:chgData name="Alfred Smith" userId="3c60a3631c0db8ad" providerId="LiveId" clId="{17C1FD57-7680-4953-BDB5-446DD731595F}" dt="2024-08-15T08:17:15.416" v="156"/>
        <pc:sldMkLst>
          <pc:docMk/>
          <pc:sldMk cId="810186871" sldId="274"/>
        </pc:sldMkLst>
        <pc:spChg chg="add mod">
          <ac:chgData name="Alfred Smith" userId="3c60a3631c0db8ad" providerId="LiveId" clId="{17C1FD57-7680-4953-BDB5-446DD731595F}" dt="2024-08-15T08:17:15.416" v="156"/>
          <ac:spMkLst>
            <pc:docMk/>
            <pc:sldMk cId="810186871" sldId="274"/>
            <ac:spMk id="3" creationId="{F50F59AD-1E89-C794-4A6D-5CD03B309415}"/>
          </ac:spMkLst>
        </pc:spChg>
        <pc:spChg chg="del">
          <ac:chgData name="Alfred Smith" userId="3c60a3631c0db8ad" providerId="LiveId" clId="{17C1FD57-7680-4953-BDB5-446DD731595F}" dt="2024-08-15T08:17:09.254" v="153" actId="21"/>
          <ac:spMkLst>
            <pc:docMk/>
            <pc:sldMk cId="810186871" sldId="274"/>
            <ac:spMk id="4" creationId="{304FDB78-412A-4B97-91F2-0A4FE032AECB}"/>
          </ac:spMkLst>
        </pc:spChg>
        <pc:spChg chg="add mod">
          <ac:chgData name="Alfred Smith" userId="3c60a3631c0db8ad" providerId="LiveId" clId="{17C1FD57-7680-4953-BDB5-446DD731595F}" dt="2024-08-15T08:17:15.416" v="156"/>
          <ac:spMkLst>
            <pc:docMk/>
            <pc:sldMk cId="810186871" sldId="274"/>
            <ac:spMk id="6" creationId="{846A20CF-B6F8-05BB-116D-ACEAABAAFBF6}"/>
          </ac:spMkLst>
        </pc:spChg>
        <pc:picChg chg="del">
          <ac:chgData name="Alfred Smith" userId="3c60a3631c0db8ad" providerId="LiveId" clId="{17C1FD57-7680-4953-BDB5-446DD731595F}" dt="2024-08-15T08:17:09.254" v="153" actId="21"/>
          <ac:picMkLst>
            <pc:docMk/>
            <pc:sldMk cId="810186871" sldId="274"/>
            <ac:picMk id="5" creationId="{B6E03F94-F369-4BED-8A48-300FDA313DAE}"/>
          </ac:picMkLst>
        </pc:picChg>
      </pc:sldChg>
      <pc:sldChg chg="addSp delSp modSp add del mod ord modNotesTx">
        <pc:chgData name="Alfred Smith" userId="3c60a3631c0db8ad" providerId="LiveId" clId="{17C1FD57-7680-4953-BDB5-446DD731595F}" dt="2024-08-15T08:17:01.002" v="151"/>
        <pc:sldMkLst>
          <pc:docMk/>
          <pc:sldMk cId="4053407061" sldId="275"/>
        </pc:sldMkLst>
        <pc:spChg chg="add mod">
          <ac:chgData name="Alfred Smith" userId="3c60a3631c0db8ad" providerId="LiveId" clId="{17C1FD57-7680-4953-BDB5-446DD731595F}" dt="2024-08-15T08:17:01.002" v="151"/>
          <ac:spMkLst>
            <pc:docMk/>
            <pc:sldMk cId="4053407061" sldId="275"/>
            <ac:spMk id="2" creationId="{29C604E6-5495-DD25-3A2A-FA2CB17AC950}"/>
          </ac:spMkLst>
        </pc:spChg>
        <pc:spChg chg="del">
          <ac:chgData name="Alfred Smith" userId="3c60a3631c0db8ad" providerId="LiveId" clId="{17C1FD57-7680-4953-BDB5-446DD731595F}" dt="2024-08-15T08:16:53.678" v="148" actId="21"/>
          <ac:spMkLst>
            <pc:docMk/>
            <pc:sldMk cId="4053407061" sldId="275"/>
            <ac:spMk id="4" creationId="{C821306A-0567-4FDF-9F56-A5ECCB3B5CB0}"/>
          </ac:spMkLst>
        </pc:spChg>
        <pc:spChg chg="add mod">
          <ac:chgData name="Alfred Smith" userId="3c60a3631c0db8ad" providerId="LiveId" clId="{17C1FD57-7680-4953-BDB5-446DD731595F}" dt="2024-08-15T08:17:01.002" v="151"/>
          <ac:spMkLst>
            <pc:docMk/>
            <pc:sldMk cId="4053407061" sldId="275"/>
            <ac:spMk id="5" creationId="{808D1353-93D1-3121-587E-E403A0608E2F}"/>
          </ac:spMkLst>
        </pc:spChg>
        <pc:picChg chg="del">
          <ac:chgData name="Alfred Smith" userId="3c60a3631c0db8ad" providerId="LiveId" clId="{17C1FD57-7680-4953-BDB5-446DD731595F}" dt="2024-08-15T08:16:53.678" v="148" actId="21"/>
          <ac:picMkLst>
            <pc:docMk/>
            <pc:sldMk cId="4053407061" sldId="275"/>
            <ac:picMk id="3" creationId="{5BE764EE-45DD-4FF5-873F-7D4133A4A011}"/>
          </ac:picMkLst>
        </pc:picChg>
      </pc:sldChg>
      <pc:sldChg chg="addSp delSp modSp add del mod ord modNotesTx">
        <pc:chgData name="Alfred Smith" userId="3c60a3631c0db8ad" providerId="LiveId" clId="{17C1FD57-7680-4953-BDB5-446DD731595F}" dt="2024-08-15T08:16:46.560" v="146"/>
        <pc:sldMkLst>
          <pc:docMk/>
          <pc:sldMk cId="776834236" sldId="276"/>
        </pc:sldMkLst>
        <pc:spChg chg="add mod">
          <ac:chgData name="Alfred Smith" userId="3c60a3631c0db8ad" providerId="LiveId" clId="{17C1FD57-7680-4953-BDB5-446DD731595F}" dt="2024-08-15T08:16:46.560" v="146"/>
          <ac:spMkLst>
            <pc:docMk/>
            <pc:sldMk cId="776834236" sldId="276"/>
            <ac:spMk id="2" creationId="{3342D646-BB2D-F5FD-CE45-911705E79082}"/>
          </ac:spMkLst>
        </pc:spChg>
        <pc:spChg chg="del">
          <ac:chgData name="Alfred Smith" userId="3c60a3631c0db8ad" providerId="LiveId" clId="{17C1FD57-7680-4953-BDB5-446DD731595F}" dt="2024-08-15T08:16:39.246" v="143" actId="21"/>
          <ac:spMkLst>
            <pc:docMk/>
            <pc:sldMk cId="776834236" sldId="276"/>
            <ac:spMk id="4" creationId="{605501C2-EF10-4C2B-9955-D96EE473EAE7}"/>
          </ac:spMkLst>
        </pc:spChg>
        <pc:spChg chg="add mod">
          <ac:chgData name="Alfred Smith" userId="3c60a3631c0db8ad" providerId="LiveId" clId="{17C1FD57-7680-4953-BDB5-446DD731595F}" dt="2024-08-15T08:16:46.560" v="146"/>
          <ac:spMkLst>
            <pc:docMk/>
            <pc:sldMk cId="776834236" sldId="276"/>
            <ac:spMk id="6" creationId="{3C747E92-3575-2ECD-CAF5-DCF7C1DD5B7D}"/>
          </ac:spMkLst>
        </pc:spChg>
        <pc:picChg chg="del">
          <ac:chgData name="Alfred Smith" userId="3c60a3631c0db8ad" providerId="LiveId" clId="{17C1FD57-7680-4953-BDB5-446DD731595F}" dt="2024-08-15T08:16:39.246" v="143" actId="21"/>
          <ac:picMkLst>
            <pc:docMk/>
            <pc:sldMk cId="776834236" sldId="276"/>
            <ac:picMk id="3" creationId="{81FCFFC5-B55C-4CCF-AEB7-A7EC9774D90E}"/>
          </ac:picMkLst>
        </pc:picChg>
      </pc:sldChg>
      <pc:sldChg chg="addSp delSp modSp add del mod ord modNotesTx">
        <pc:chgData name="Alfred Smith" userId="3c60a3631c0db8ad" providerId="LiveId" clId="{17C1FD57-7680-4953-BDB5-446DD731595F}" dt="2024-08-15T08:16:31.417" v="141"/>
        <pc:sldMkLst>
          <pc:docMk/>
          <pc:sldMk cId="3735175916" sldId="277"/>
        </pc:sldMkLst>
        <pc:spChg chg="add mod">
          <ac:chgData name="Alfred Smith" userId="3c60a3631c0db8ad" providerId="LiveId" clId="{17C1FD57-7680-4953-BDB5-446DD731595F}" dt="2024-08-15T08:16:31.417" v="141"/>
          <ac:spMkLst>
            <pc:docMk/>
            <pc:sldMk cId="3735175916" sldId="277"/>
            <ac:spMk id="4" creationId="{EE2AC625-9141-A801-F431-DD5F79396320}"/>
          </ac:spMkLst>
        </pc:spChg>
        <pc:picChg chg="del">
          <ac:chgData name="Alfred Smith" userId="3c60a3631c0db8ad" providerId="LiveId" clId="{17C1FD57-7680-4953-BDB5-446DD731595F}" dt="2024-08-15T08:16:22.749" v="138" actId="21"/>
          <ac:picMkLst>
            <pc:docMk/>
            <pc:sldMk cId="3735175916" sldId="277"/>
            <ac:picMk id="3" creationId="{62FC2A49-62A0-40DC-B39A-C8CC4237B35D}"/>
          </ac:picMkLst>
        </pc:picChg>
      </pc:sldChg>
      <pc:sldChg chg="addSp delSp modSp add del mod ord modNotesTx">
        <pc:chgData name="Alfred Smith" userId="3c60a3631c0db8ad" providerId="LiveId" clId="{17C1FD57-7680-4953-BDB5-446DD731595F}" dt="2024-08-15T08:15:54.762" v="136"/>
        <pc:sldMkLst>
          <pc:docMk/>
          <pc:sldMk cId="250661559" sldId="278"/>
        </pc:sldMkLst>
        <pc:spChg chg="add mod">
          <ac:chgData name="Alfred Smith" userId="3c60a3631c0db8ad" providerId="LiveId" clId="{17C1FD57-7680-4953-BDB5-446DD731595F}" dt="2024-08-15T08:15:54.762" v="136"/>
          <ac:spMkLst>
            <pc:docMk/>
            <pc:sldMk cId="250661559" sldId="278"/>
            <ac:spMk id="2" creationId="{0978357F-6DF5-FFBB-452A-9B672762A3DF}"/>
          </ac:spMkLst>
        </pc:spChg>
        <pc:spChg chg="del">
          <ac:chgData name="Alfred Smith" userId="3c60a3631c0db8ad" providerId="LiveId" clId="{17C1FD57-7680-4953-BDB5-446DD731595F}" dt="2024-08-15T08:15:48.200" v="133" actId="21"/>
          <ac:spMkLst>
            <pc:docMk/>
            <pc:sldMk cId="250661559" sldId="278"/>
            <ac:spMk id="4" creationId="{29B6A60D-FB4D-498D-909A-CBD972A56669}"/>
          </ac:spMkLst>
        </pc:spChg>
        <pc:spChg chg="add mod">
          <ac:chgData name="Alfred Smith" userId="3c60a3631c0db8ad" providerId="LiveId" clId="{17C1FD57-7680-4953-BDB5-446DD731595F}" dt="2024-08-15T08:15:54.762" v="136"/>
          <ac:spMkLst>
            <pc:docMk/>
            <pc:sldMk cId="250661559" sldId="278"/>
            <ac:spMk id="5" creationId="{EC64DF43-9A5A-4527-F06E-488BF202F673}"/>
          </ac:spMkLst>
        </pc:spChg>
        <pc:picChg chg="del">
          <ac:chgData name="Alfred Smith" userId="3c60a3631c0db8ad" providerId="LiveId" clId="{17C1FD57-7680-4953-BDB5-446DD731595F}" dt="2024-08-15T08:15:48.200" v="133" actId="21"/>
          <ac:picMkLst>
            <pc:docMk/>
            <pc:sldMk cId="250661559" sldId="278"/>
            <ac:picMk id="3" creationId="{DBF4936C-9E7D-47A6-841C-3CB0EB3BABA9}"/>
          </ac:picMkLst>
        </pc:picChg>
      </pc:sldChg>
      <pc:sldChg chg="addSp delSp modSp add del mod ord modNotesTx">
        <pc:chgData name="Alfred Smith" userId="3c60a3631c0db8ad" providerId="LiveId" clId="{17C1FD57-7680-4953-BDB5-446DD731595F}" dt="2024-08-15T08:15:37.895" v="131"/>
        <pc:sldMkLst>
          <pc:docMk/>
          <pc:sldMk cId="380762532" sldId="279"/>
        </pc:sldMkLst>
        <pc:spChg chg="add del mod">
          <ac:chgData name="Alfred Smith" userId="3c60a3631c0db8ad" providerId="LiveId" clId="{17C1FD57-7680-4953-BDB5-446DD731595F}" dt="2024-08-15T08:15:30.517" v="128" actId="21"/>
          <ac:spMkLst>
            <pc:docMk/>
            <pc:sldMk cId="380762532" sldId="279"/>
            <ac:spMk id="3" creationId="{1CF020A2-5C6F-2348-322E-6D8D7C2966B6}"/>
          </ac:spMkLst>
        </pc:spChg>
        <pc:spChg chg="add mod">
          <ac:chgData name="Alfred Smith" userId="3c60a3631c0db8ad" providerId="LiveId" clId="{17C1FD57-7680-4953-BDB5-446DD731595F}" dt="2024-08-15T08:15:37.895" v="131"/>
          <ac:spMkLst>
            <pc:docMk/>
            <pc:sldMk cId="380762532" sldId="279"/>
            <ac:spMk id="5" creationId="{55783206-9ADD-8ABE-5983-C34574B2B752}"/>
          </ac:spMkLst>
        </pc:spChg>
        <pc:spChg chg="add mod">
          <ac:chgData name="Alfred Smith" userId="3c60a3631c0db8ad" providerId="LiveId" clId="{17C1FD57-7680-4953-BDB5-446DD731595F}" dt="2024-08-15T08:15:37.895" v="131"/>
          <ac:spMkLst>
            <pc:docMk/>
            <pc:sldMk cId="380762532" sldId="279"/>
            <ac:spMk id="7" creationId="{E99C29F2-9DDE-944C-47C2-73E32AEBD9EA}"/>
          </ac:spMkLst>
        </pc:spChg>
        <pc:picChg chg="del">
          <ac:chgData name="Alfred Smith" userId="3c60a3631c0db8ad" providerId="LiveId" clId="{17C1FD57-7680-4953-BDB5-446DD731595F}" dt="2024-08-15T08:15:30.517" v="128" actId="21"/>
          <ac:picMkLst>
            <pc:docMk/>
            <pc:sldMk cId="380762532" sldId="279"/>
            <ac:picMk id="2" creationId="{14FD0EF7-C588-0314-3EC6-E6B33B0C2D9A}"/>
          </ac:picMkLst>
        </pc:picChg>
      </pc:sldChg>
      <pc:sldChg chg="addSp delSp modSp add del mod ord modNotesTx">
        <pc:chgData name="Alfred Smith" userId="3c60a3631c0db8ad" providerId="LiveId" clId="{17C1FD57-7680-4953-BDB5-446DD731595F}" dt="2024-08-15T08:21:16.174" v="253"/>
        <pc:sldMkLst>
          <pc:docMk/>
          <pc:sldMk cId="2856965969" sldId="280"/>
        </pc:sldMkLst>
        <pc:spChg chg="del">
          <ac:chgData name="Alfred Smith" userId="3c60a3631c0db8ad" providerId="LiveId" clId="{17C1FD57-7680-4953-BDB5-446DD731595F}" dt="2024-08-15T08:21:09.958" v="250" actId="21"/>
          <ac:spMkLst>
            <pc:docMk/>
            <pc:sldMk cId="2856965969" sldId="280"/>
            <ac:spMk id="6" creationId="{B3F92E8E-53CF-4CD3-BBB3-10206AA38FBA}"/>
          </ac:spMkLst>
        </pc:spChg>
        <pc:spChg chg="add mod">
          <ac:chgData name="Alfred Smith" userId="3c60a3631c0db8ad" providerId="LiveId" clId="{17C1FD57-7680-4953-BDB5-446DD731595F}" dt="2024-08-15T08:21:16.174" v="253"/>
          <ac:spMkLst>
            <pc:docMk/>
            <pc:sldMk cId="2856965969" sldId="280"/>
            <ac:spMk id="8" creationId="{752F005F-F7D9-FE68-8174-57A0781F9BC9}"/>
          </ac:spMkLst>
        </pc:spChg>
        <pc:spChg chg="add mod">
          <ac:chgData name="Alfred Smith" userId="3c60a3631c0db8ad" providerId="LiveId" clId="{17C1FD57-7680-4953-BDB5-446DD731595F}" dt="2024-08-15T08:21:16.174" v="253"/>
          <ac:spMkLst>
            <pc:docMk/>
            <pc:sldMk cId="2856965969" sldId="280"/>
            <ac:spMk id="9" creationId="{AA37F969-37CF-D60B-4C52-4E0270F6A414}"/>
          </ac:spMkLst>
        </pc:spChg>
        <pc:picChg chg="del">
          <ac:chgData name="Alfred Smith" userId="3c60a3631c0db8ad" providerId="LiveId" clId="{17C1FD57-7680-4953-BDB5-446DD731595F}" dt="2024-08-15T08:21:09.958" v="250" actId="21"/>
          <ac:picMkLst>
            <pc:docMk/>
            <pc:sldMk cId="2856965969" sldId="280"/>
            <ac:picMk id="4" creationId="{7C78265C-9757-46BC-B3B3-918233D50AFD}"/>
          </ac:picMkLst>
        </pc:picChg>
      </pc:sldChg>
      <pc:sldChg chg="addSp delSp modSp add del mod ord">
        <pc:chgData name="Alfred Smith" userId="3c60a3631c0db8ad" providerId="LiveId" clId="{17C1FD57-7680-4953-BDB5-446DD731595F}" dt="2024-08-15T08:22:28.957" v="275"/>
        <pc:sldMkLst>
          <pc:docMk/>
          <pc:sldMk cId="1813156901" sldId="281"/>
        </pc:sldMkLst>
        <pc:spChg chg="del">
          <ac:chgData name="Alfred Smith" userId="3c60a3631c0db8ad" providerId="LiveId" clId="{17C1FD57-7680-4953-BDB5-446DD731595F}" dt="2024-08-15T08:22:28.079" v="274" actId="478"/>
          <ac:spMkLst>
            <pc:docMk/>
            <pc:sldMk cId="1813156901" sldId="281"/>
            <ac:spMk id="2" creationId="{85F2A750-7CDC-4354-A9E2-D9A7721E92BA}"/>
          </ac:spMkLst>
        </pc:spChg>
        <pc:spChg chg="del">
          <ac:chgData name="Alfred Smith" userId="3c60a3631c0db8ad" providerId="LiveId" clId="{17C1FD57-7680-4953-BDB5-446DD731595F}" dt="2024-08-15T08:22:28.079" v="274" actId="478"/>
          <ac:spMkLst>
            <pc:docMk/>
            <pc:sldMk cId="1813156901" sldId="281"/>
            <ac:spMk id="3" creationId="{CF2C60F9-0CFA-4BC7-A929-39FC2D1B0660}"/>
          </ac:spMkLst>
        </pc:spChg>
        <pc:spChg chg="del">
          <ac:chgData name="Alfred Smith" userId="3c60a3631c0db8ad" providerId="LiveId" clId="{17C1FD57-7680-4953-BDB5-446DD731595F}" dt="2024-08-15T08:21:54.238" v="265" actId="21"/>
          <ac:spMkLst>
            <pc:docMk/>
            <pc:sldMk cId="1813156901" sldId="281"/>
            <ac:spMk id="6" creationId="{AF714B68-2035-4D3D-B452-52422977B9BB}"/>
          </ac:spMkLst>
        </pc:spChg>
        <pc:spChg chg="add del mod">
          <ac:chgData name="Alfred Smith" userId="3c60a3631c0db8ad" providerId="LiveId" clId="{17C1FD57-7680-4953-BDB5-446DD731595F}" dt="2024-08-15T08:21:54.238" v="265" actId="21"/>
          <ac:spMkLst>
            <pc:docMk/>
            <pc:sldMk cId="1813156901" sldId="281"/>
            <ac:spMk id="7" creationId="{407F020A-E80F-F4EE-F9A7-BFE7DE93B17A}"/>
          </ac:spMkLst>
        </pc:spChg>
        <pc:spChg chg="add mod">
          <ac:chgData name="Alfred Smith" userId="3c60a3631c0db8ad" providerId="LiveId" clId="{17C1FD57-7680-4953-BDB5-446DD731595F}" dt="2024-08-14T08:42:45.645" v="2"/>
          <ac:spMkLst>
            <pc:docMk/>
            <pc:sldMk cId="1813156901" sldId="281"/>
            <ac:spMk id="8" creationId="{5AA255A4-E1A8-A625-9973-3370D2310649}"/>
          </ac:spMkLst>
        </pc:spChg>
        <pc:spChg chg="add mod">
          <ac:chgData name="Alfred Smith" userId="3c60a3631c0db8ad" providerId="LiveId" clId="{17C1FD57-7680-4953-BDB5-446DD731595F}" dt="2024-08-15T08:22:23.859" v="273"/>
          <ac:spMkLst>
            <pc:docMk/>
            <pc:sldMk cId="1813156901" sldId="281"/>
            <ac:spMk id="8" creationId="{D7969FE5-DD92-3355-973B-D5CF1EB340C4}"/>
          </ac:spMkLst>
        </pc:spChg>
        <pc:spChg chg="add mod">
          <ac:chgData name="Alfred Smith" userId="3c60a3631c0db8ad" providerId="LiveId" clId="{17C1FD57-7680-4953-BDB5-446DD731595F}" dt="2024-08-15T08:22:23.859" v="273"/>
          <ac:spMkLst>
            <pc:docMk/>
            <pc:sldMk cId="1813156901" sldId="281"/>
            <ac:spMk id="9" creationId="{B6446DA9-839A-843B-05DA-BB7976033D99}"/>
          </ac:spMkLst>
        </pc:spChg>
        <pc:spChg chg="add mod">
          <ac:chgData name="Alfred Smith" userId="3c60a3631c0db8ad" providerId="LiveId" clId="{17C1FD57-7680-4953-BDB5-446DD731595F}" dt="2024-08-15T08:22:28.957" v="275"/>
          <ac:spMkLst>
            <pc:docMk/>
            <pc:sldMk cId="1813156901" sldId="281"/>
            <ac:spMk id="10" creationId="{1CD05753-2223-743C-8C9E-AE0ABF1C1AC4}"/>
          </ac:spMkLst>
        </pc:spChg>
        <pc:spChg chg="add mod">
          <ac:chgData name="Alfred Smith" userId="3c60a3631c0db8ad" providerId="LiveId" clId="{17C1FD57-7680-4953-BDB5-446DD731595F}" dt="2024-08-15T08:22:28.957" v="275"/>
          <ac:spMkLst>
            <pc:docMk/>
            <pc:sldMk cId="1813156901" sldId="281"/>
            <ac:spMk id="11" creationId="{62F4F317-D172-75A0-C3FC-D099FA650E94}"/>
          </ac:spMkLst>
        </pc:spChg>
        <pc:picChg chg="del">
          <ac:chgData name="Alfred Smith" userId="3c60a3631c0db8ad" providerId="LiveId" clId="{17C1FD57-7680-4953-BDB5-446DD731595F}" dt="2024-08-15T08:21:54.238" v="265" actId="21"/>
          <ac:picMkLst>
            <pc:docMk/>
            <pc:sldMk cId="1813156901" sldId="281"/>
            <ac:picMk id="5" creationId="{887E60A2-A712-4D3B-BC42-520AE491E0AA}"/>
          </ac:picMkLst>
        </pc:picChg>
      </pc:sldChg>
      <pc:sldChg chg="addSp delSp modSp add del mod ord">
        <pc:chgData name="Alfred Smith" userId="3c60a3631c0db8ad" providerId="LiveId" clId="{17C1FD57-7680-4953-BDB5-446DD731595F}" dt="2024-08-15T08:22:31.719" v="276" actId="47"/>
        <pc:sldMkLst>
          <pc:docMk/>
          <pc:sldMk cId="4230075952" sldId="282"/>
        </pc:sldMkLst>
        <pc:spChg chg="del">
          <ac:chgData name="Alfred Smith" userId="3c60a3631c0db8ad" providerId="LiveId" clId="{17C1FD57-7680-4953-BDB5-446DD731595F}" dt="2024-08-15T08:03:33.351" v="31" actId="478"/>
          <ac:spMkLst>
            <pc:docMk/>
            <pc:sldMk cId="4230075952" sldId="282"/>
            <ac:spMk id="2" creationId="{4230E400-D549-905C-74EE-DD3700862FF6}"/>
          </ac:spMkLst>
        </pc:spChg>
        <pc:spChg chg="del">
          <ac:chgData name="Alfred Smith" userId="3c60a3631c0db8ad" providerId="LiveId" clId="{17C1FD57-7680-4953-BDB5-446DD731595F}" dt="2024-08-15T08:03:33.351" v="31" actId="478"/>
          <ac:spMkLst>
            <pc:docMk/>
            <pc:sldMk cId="4230075952" sldId="282"/>
            <ac:spMk id="3" creationId="{AC02AD43-1B04-7B92-ED63-33DDC6C4B23D}"/>
          </ac:spMkLst>
        </pc:spChg>
        <pc:spChg chg="add del mod">
          <ac:chgData name="Alfred Smith" userId="3c60a3631c0db8ad" providerId="LiveId" clId="{17C1FD57-7680-4953-BDB5-446DD731595F}" dt="2024-08-15T08:22:02.285" v="267" actId="21"/>
          <ac:spMkLst>
            <pc:docMk/>
            <pc:sldMk cId="4230075952" sldId="282"/>
            <ac:spMk id="4" creationId="{D7969FE5-DD92-3355-973B-D5CF1EB340C4}"/>
          </ac:spMkLst>
        </pc:spChg>
        <pc:spChg chg="add del mod">
          <ac:chgData name="Alfred Smith" userId="3c60a3631c0db8ad" providerId="LiveId" clId="{17C1FD57-7680-4953-BDB5-446DD731595F}" dt="2024-08-15T08:22:02.285" v="267" actId="21"/>
          <ac:spMkLst>
            <pc:docMk/>
            <pc:sldMk cId="4230075952" sldId="282"/>
            <ac:spMk id="5" creationId="{B6446DA9-839A-843B-05DA-BB7976033D99}"/>
          </ac:spMkLst>
        </pc:spChg>
        <pc:spChg chg="add mod">
          <ac:chgData name="Alfred Smith" userId="3c60a3631c0db8ad" providerId="LiveId" clId="{17C1FD57-7680-4953-BDB5-446DD731595F}" dt="2024-08-15T08:22:02.285" v="267" actId="21"/>
          <ac:spMkLst>
            <pc:docMk/>
            <pc:sldMk cId="4230075952" sldId="282"/>
            <ac:spMk id="7" creationId="{D251B2D7-3514-2681-AA92-A7C5322457BC}"/>
          </ac:spMkLst>
        </pc:spChg>
        <pc:spChg chg="add mod">
          <ac:chgData name="Alfred Smith" userId="3c60a3631c0db8ad" providerId="LiveId" clId="{17C1FD57-7680-4953-BDB5-446DD731595F}" dt="2024-08-15T08:22:02.285" v="267" actId="21"/>
          <ac:spMkLst>
            <pc:docMk/>
            <pc:sldMk cId="4230075952" sldId="282"/>
            <ac:spMk id="9" creationId="{2F66098D-23C7-748E-B332-48CF51620054}"/>
          </ac:spMkLst>
        </pc:spChg>
      </pc:sldChg>
      <pc:sldChg chg="addSp delSp modSp add del mod ord">
        <pc:chgData name="Alfred Smith" userId="3c60a3631c0db8ad" providerId="LiveId" clId="{17C1FD57-7680-4953-BDB5-446DD731595F}" dt="2024-08-15T08:21:45.014" v="264" actId="47"/>
        <pc:sldMkLst>
          <pc:docMk/>
          <pc:sldMk cId="454763615" sldId="283"/>
        </pc:sldMkLst>
        <pc:spChg chg="add del mod">
          <ac:chgData name="Alfred Smith" userId="3c60a3631c0db8ad" providerId="LiveId" clId="{17C1FD57-7680-4953-BDB5-446DD731595F}" dt="2024-08-15T08:21:41.514" v="262" actId="21"/>
          <ac:spMkLst>
            <pc:docMk/>
            <pc:sldMk cId="454763615" sldId="283"/>
            <ac:spMk id="2" creationId="{00AF2980-842B-C230-6518-76B5116DA416}"/>
          </ac:spMkLst>
        </pc:spChg>
        <pc:spChg chg="del">
          <ac:chgData name="Alfred Smith" userId="3c60a3631c0db8ad" providerId="LiveId" clId="{17C1FD57-7680-4953-BDB5-446DD731595F}" dt="2024-08-15T08:21:41.514" v="262" actId="21"/>
          <ac:spMkLst>
            <pc:docMk/>
            <pc:sldMk cId="454763615" sldId="283"/>
            <ac:spMk id="4" creationId="{EE2AC625-9141-A801-F431-DD5F79396320}"/>
          </ac:spMkLst>
        </pc:spChg>
      </pc:sldChg>
      <pc:sldChg chg="addSp delSp modSp add del mod ord">
        <pc:chgData name="Alfred Smith" userId="3c60a3631c0db8ad" providerId="LiveId" clId="{17C1FD57-7680-4953-BDB5-446DD731595F}" dt="2024-08-15T08:21:28.755" v="259" actId="47"/>
        <pc:sldMkLst>
          <pc:docMk/>
          <pc:sldMk cId="3276979588" sldId="284"/>
        </pc:sldMkLst>
        <pc:spChg chg="add del mod">
          <ac:chgData name="Alfred Smith" userId="3c60a3631c0db8ad" providerId="LiveId" clId="{17C1FD57-7680-4953-BDB5-446DD731595F}" dt="2024-08-15T08:21:25.638" v="257" actId="21"/>
          <ac:spMkLst>
            <pc:docMk/>
            <pc:sldMk cId="3276979588" sldId="284"/>
            <ac:spMk id="2" creationId="{17BDBD99-CAB0-3BC1-2501-5905A4AC36E4}"/>
          </ac:spMkLst>
        </pc:spChg>
        <pc:spChg chg="del mod">
          <ac:chgData name="Alfred Smith" userId="3c60a3631c0db8ad" providerId="LiveId" clId="{17C1FD57-7680-4953-BDB5-446DD731595F}" dt="2024-08-15T08:04:15.291" v="36" actId="478"/>
          <ac:spMkLst>
            <pc:docMk/>
            <pc:sldMk cId="3276979588" sldId="284"/>
            <ac:spMk id="4" creationId="{EE2AC625-9141-A801-F431-DD5F79396320}"/>
          </ac:spMkLst>
        </pc:spChg>
        <pc:spChg chg="add del mod">
          <ac:chgData name="Alfred Smith" userId="3c60a3631c0db8ad" providerId="LiveId" clId="{17C1FD57-7680-4953-BDB5-446DD731595F}" dt="2024-08-15T08:21:25.638" v="257" actId="21"/>
          <ac:spMkLst>
            <pc:docMk/>
            <pc:sldMk cId="3276979588" sldId="284"/>
            <ac:spMk id="5" creationId="{2282328B-3CA1-7C0C-00FE-93A84F69D3C1}"/>
          </ac:spMkLst>
        </pc:spChg>
      </pc:sldChg>
      <pc:sldChg chg="addSp delSp modSp add del mod ord">
        <pc:chgData name="Alfred Smith" userId="3c60a3631c0db8ad" providerId="LiveId" clId="{17C1FD57-7680-4953-BDB5-446DD731595F}" dt="2024-08-15T08:21:17.603" v="254" actId="47"/>
        <pc:sldMkLst>
          <pc:docMk/>
          <pc:sldMk cId="1264478876" sldId="285"/>
        </pc:sldMkLst>
        <pc:spChg chg="add mod">
          <ac:chgData name="Alfred Smith" userId="3c60a3631c0db8ad" providerId="LiveId" clId="{17C1FD57-7680-4953-BDB5-446DD731595F}" dt="2024-08-15T08:04:49.965" v="39"/>
          <ac:spMkLst>
            <pc:docMk/>
            <pc:sldMk cId="1264478876" sldId="285"/>
            <ac:spMk id="2" creationId="{4DAA0C11-A9F5-8F7B-D96E-A0FF12DEC756}"/>
          </ac:spMkLst>
        </pc:spChg>
        <pc:spChg chg="add del">
          <ac:chgData name="Alfred Smith" userId="3c60a3631c0db8ad" providerId="LiveId" clId="{17C1FD57-7680-4953-BDB5-446DD731595F}" dt="2024-08-15T08:04:57.973" v="41" actId="478"/>
          <ac:spMkLst>
            <pc:docMk/>
            <pc:sldMk cId="1264478876" sldId="285"/>
            <ac:spMk id="4" creationId="{EE2AC625-9141-A801-F431-DD5F79396320}"/>
          </ac:spMkLst>
        </pc:spChg>
        <pc:spChg chg="add mod">
          <ac:chgData name="Alfred Smith" userId="3c60a3631c0db8ad" providerId="LiveId" clId="{17C1FD57-7680-4953-BDB5-446DD731595F}" dt="2024-08-15T08:04:49.965" v="39"/>
          <ac:spMkLst>
            <pc:docMk/>
            <pc:sldMk cId="1264478876" sldId="285"/>
            <ac:spMk id="5" creationId="{72ECC7CC-24DC-5EDA-AF9B-AE1C93E26EC5}"/>
          </ac:spMkLst>
        </pc:spChg>
        <pc:spChg chg="add del mod">
          <ac:chgData name="Alfred Smith" userId="3c60a3631c0db8ad" providerId="LiveId" clId="{17C1FD57-7680-4953-BDB5-446DD731595F}" dt="2024-08-15T08:05:13.566" v="43" actId="478"/>
          <ac:spMkLst>
            <pc:docMk/>
            <pc:sldMk cId="1264478876" sldId="285"/>
            <ac:spMk id="6" creationId="{EC264EA4-D790-BE1F-BA3F-B1F18D6D0E6F}"/>
          </ac:spMkLst>
        </pc:spChg>
        <pc:spChg chg="add del mod">
          <ac:chgData name="Alfred Smith" userId="3c60a3631c0db8ad" providerId="LiveId" clId="{17C1FD57-7680-4953-BDB5-446DD731595F}" dt="2024-08-15T08:05:13.566" v="43" actId="478"/>
          <ac:spMkLst>
            <pc:docMk/>
            <pc:sldMk cId="1264478876" sldId="285"/>
            <ac:spMk id="7" creationId="{5EF4A4B4-24E8-AD1E-59F4-3E31905B4106}"/>
          </ac:spMkLst>
        </pc:spChg>
        <pc:spChg chg="add del mod">
          <ac:chgData name="Alfred Smith" userId="3c60a3631c0db8ad" providerId="LiveId" clId="{17C1FD57-7680-4953-BDB5-446DD731595F}" dt="2024-08-15T08:21:14.929" v="252" actId="21"/>
          <ac:spMkLst>
            <pc:docMk/>
            <pc:sldMk cId="1264478876" sldId="285"/>
            <ac:spMk id="8" creationId="{752F005F-F7D9-FE68-8174-57A0781F9BC9}"/>
          </ac:spMkLst>
        </pc:spChg>
        <pc:spChg chg="add del mod">
          <ac:chgData name="Alfred Smith" userId="3c60a3631c0db8ad" providerId="LiveId" clId="{17C1FD57-7680-4953-BDB5-446DD731595F}" dt="2024-08-15T08:21:14.929" v="252" actId="21"/>
          <ac:spMkLst>
            <pc:docMk/>
            <pc:sldMk cId="1264478876" sldId="285"/>
            <ac:spMk id="9" creationId="{AA37F969-37CF-D60B-4C52-4E0270F6A414}"/>
          </ac:spMkLst>
        </pc:spChg>
      </pc:sldChg>
      <pc:sldChg chg="addSp delSp modSp add del mod ord">
        <pc:chgData name="Alfred Smith" userId="3c60a3631c0db8ad" providerId="LiveId" clId="{17C1FD57-7680-4953-BDB5-446DD731595F}" dt="2024-08-15T08:21:06.452" v="249" actId="47"/>
        <pc:sldMkLst>
          <pc:docMk/>
          <pc:sldMk cId="3281473378" sldId="286"/>
        </pc:sldMkLst>
        <pc:spChg chg="add del mod">
          <ac:chgData name="Alfred Smith" userId="3c60a3631c0db8ad" providerId="LiveId" clId="{17C1FD57-7680-4953-BDB5-446DD731595F}" dt="2024-08-15T08:21:03.384" v="247" actId="21"/>
          <ac:spMkLst>
            <pc:docMk/>
            <pc:sldMk cId="3281473378" sldId="286"/>
            <ac:spMk id="2" creationId="{3F73741B-4745-9751-ABD7-4E5A749EBFF4}"/>
          </ac:spMkLst>
        </pc:spChg>
        <pc:spChg chg="del">
          <ac:chgData name="Alfred Smith" userId="3c60a3631c0db8ad" providerId="LiveId" clId="{17C1FD57-7680-4953-BDB5-446DD731595F}" dt="2024-08-15T08:06:25.332" v="47" actId="478"/>
          <ac:spMkLst>
            <pc:docMk/>
            <pc:sldMk cId="3281473378" sldId="286"/>
            <ac:spMk id="4" creationId="{EE2AC625-9141-A801-F431-DD5F79396320}"/>
          </ac:spMkLst>
        </pc:spChg>
        <pc:spChg chg="add del mod">
          <ac:chgData name="Alfred Smith" userId="3c60a3631c0db8ad" providerId="LiveId" clId="{17C1FD57-7680-4953-BDB5-446DD731595F}" dt="2024-08-15T08:21:03.384" v="247" actId="21"/>
          <ac:spMkLst>
            <pc:docMk/>
            <pc:sldMk cId="3281473378" sldId="286"/>
            <ac:spMk id="5" creationId="{86ADC409-34FF-4F25-2B42-FB0DB11A3A5E}"/>
          </ac:spMkLst>
        </pc:spChg>
      </pc:sldChg>
      <pc:sldChg chg="addSp delSp modSp add del mod ord">
        <pc:chgData name="Alfred Smith" userId="3c60a3631c0db8ad" providerId="LiveId" clId="{17C1FD57-7680-4953-BDB5-446DD731595F}" dt="2024-08-15T08:20:52.739" v="244" actId="47"/>
        <pc:sldMkLst>
          <pc:docMk/>
          <pc:sldMk cId="34301219" sldId="287"/>
        </pc:sldMkLst>
        <pc:spChg chg="add del mod">
          <ac:chgData name="Alfred Smith" userId="3c60a3631c0db8ad" providerId="LiveId" clId="{17C1FD57-7680-4953-BDB5-446DD731595F}" dt="2024-08-15T08:20:49.330" v="242" actId="21"/>
          <ac:spMkLst>
            <pc:docMk/>
            <pc:sldMk cId="34301219" sldId="287"/>
            <ac:spMk id="2" creationId="{008C9DF6-1DF3-708B-8C8A-6766394743B0}"/>
          </ac:spMkLst>
        </pc:spChg>
        <pc:spChg chg="del">
          <ac:chgData name="Alfred Smith" userId="3c60a3631c0db8ad" providerId="LiveId" clId="{17C1FD57-7680-4953-BDB5-446DD731595F}" dt="2024-08-15T08:06:36.279" v="49" actId="478"/>
          <ac:spMkLst>
            <pc:docMk/>
            <pc:sldMk cId="34301219" sldId="287"/>
            <ac:spMk id="4" creationId="{EE2AC625-9141-A801-F431-DD5F79396320}"/>
          </ac:spMkLst>
        </pc:spChg>
        <pc:spChg chg="add del mod">
          <ac:chgData name="Alfred Smith" userId="3c60a3631c0db8ad" providerId="LiveId" clId="{17C1FD57-7680-4953-BDB5-446DD731595F}" dt="2024-08-15T08:20:49.330" v="242" actId="21"/>
          <ac:spMkLst>
            <pc:docMk/>
            <pc:sldMk cId="34301219" sldId="287"/>
            <ac:spMk id="5" creationId="{8BE02B6B-CA3B-33FF-8EB5-CF51D15B45A1}"/>
          </ac:spMkLst>
        </pc:spChg>
      </pc:sldChg>
      <pc:sldChg chg="addSp delSp modSp add del mod ord">
        <pc:chgData name="Alfred Smith" userId="3c60a3631c0db8ad" providerId="LiveId" clId="{17C1FD57-7680-4953-BDB5-446DD731595F}" dt="2024-08-15T08:20:40.522" v="239" actId="47"/>
        <pc:sldMkLst>
          <pc:docMk/>
          <pc:sldMk cId="1380686611" sldId="288"/>
        </pc:sldMkLst>
        <pc:spChg chg="add del mod">
          <ac:chgData name="Alfred Smith" userId="3c60a3631c0db8ad" providerId="LiveId" clId="{17C1FD57-7680-4953-BDB5-446DD731595F}" dt="2024-08-15T08:20:37.814" v="237" actId="21"/>
          <ac:spMkLst>
            <pc:docMk/>
            <pc:sldMk cId="1380686611" sldId="288"/>
            <ac:spMk id="2" creationId="{67C3C796-ABF1-A303-4F95-8E173427CBF8}"/>
          </ac:spMkLst>
        </pc:spChg>
        <pc:spChg chg="del">
          <ac:chgData name="Alfred Smith" userId="3c60a3631c0db8ad" providerId="LiveId" clId="{17C1FD57-7680-4953-BDB5-446DD731595F}" dt="2024-08-15T08:06:49.263" v="51" actId="478"/>
          <ac:spMkLst>
            <pc:docMk/>
            <pc:sldMk cId="1380686611" sldId="288"/>
            <ac:spMk id="4" creationId="{EE2AC625-9141-A801-F431-DD5F79396320}"/>
          </ac:spMkLst>
        </pc:spChg>
        <pc:spChg chg="add del mod">
          <ac:chgData name="Alfred Smith" userId="3c60a3631c0db8ad" providerId="LiveId" clId="{17C1FD57-7680-4953-BDB5-446DD731595F}" dt="2024-08-15T08:20:37.814" v="237" actId="21"/>
          <ac:spMkLst>
            <pc:docMk/>
            <pc:sldMk cId="1380686611" sldId="288"/>
            <ac:spMk id="5" creationId="{E0791CDE-3425-3A1D-58A2-1E62C36DD8C0}"/>
          </ac:spMkLst>
        </pc:spChg>
      </pc:sldChg>
      <pc:sldChg chg="addSp delSp modSp add del mod ord">
        <pc:chgData name="Alfred Smith" userId="3c60a3631c0db8ad" providerId="LiveId" clId="{17C1FD57-7680-4953-BDB5-446DD731595F}" dt="2024-08-15T08:20:28.423" v="234" actId="47"/>
        <pc:sldMkLst>
          <pc:docMk/>
          <pc:sldMk cId="3123533980" sldId="289"/>
        </pc:sldMkLst>
        <pc:spChg chg="add del mod">
          <ac:chgData name="Alfred Smith" userId="3c60a3631c0db8ad" providerId="LiveId" clId="{17C1FD57-7680-4953-BDB5-446DD731595F}" dt="2024-08-15T08:20:25.554" v="232" actId="21"/>
          <ac:spMkLst>
            <pc:docMk/>
            <pc:sldMk cId="3123533980" sldId="289"/>
            <ac:spMk id="2" creationId="{FF96DC8F-F455-A467-71C1-3B1AEE77D417}"/>
          </ac:spMkLst>
        </pc:spChg>
        <pc:spChg chg="del">
          <ac:chgData name="Alfred Smith" userId="3c60a3631c0db8ad" providerId="LiveId" clId="{17C1FD57-7680-4953-BDB5-446DD731595F}" dt="2024-08-15T08:07:00.253" v="53" actId="478"/>
          <ac:spMkLst>
            <pc:docMk/>
            <pc:sldMk cId="3123533980" sldId="289"/>
            <ac:spMk id="4" creationId="{EE2AC625-9141-A801-F431-DD5F79396320}"/>
          </ac:spMkLst>
        </pc:spChg>
        <pc:spChg chg="add del mod">
          <ac:chgData name="Alfred Smith" userId="3c60a3631c0db8ad" providerId="LiveId" clId="{17C1FD57-7680-4953-BDB5-446DD731595F}" dt="2024-08-15T08:20:25.554" v="232" actId="21"/>
          <ac:spMkLst>
            <pc:docMk/>
            <pc:sldMk cId="3123533980" sldId="289"/>
            <ac:spMk id="5" creationId="{9B70CA6C-4020-A065-4148-42EEC96DD7EE}"/>
          </ac:spMkLst>
        </pc:spChg>
      </pc:sldChg>
      <pc:sldChg chg="addSp delSp modSp add del mod ord">
        <pc:chgData name="Alfred Smith" userId="3c60a3631c0db8ad" providerId="LiveId" clId="{17C1FD57-7680-4953-BDB5-446DD731595F}" dt="2024-08-15T08:20:11.314" v="227" actId="47"/>
        <pc:sldMkLst>
          <pc:docMk/>
          <pc:sldMk cId="3941525781" sldId="290"/>
        </pc:sldMkLst>
        <pc:spChg chg="add del mod">
          <ac:chgData name="Alfred Smith" userId="3c60a3631c0db8ad" providerId="LiveId" clId="{17C1FD57-7680-4953-BDB5-446DD731595F}" dt="2024-08-15T08:20:07.442" v="225" actId="21"/>
          <ac:spMkLst>
            <pc:docMk/>
            <pc:sldMk cId="3941525781" sldId="290"/>
            <ac:spMk id="2" creationId="{1D4036F4-325B-BC57-9FC1-5B148397F0A1}"/>
          </ac:spMkLst>
        </pc:spChg>
        <pc:spChg chg="del">
          <ac:chgData name="Alfred Smith" userId="3c60a3631c0db8ad" providerId="LiveId" clId="{17C1FD57-7680-4953-BDB5-446DD731595F}" dt="2024-08-15T08:07:12.617" v="55" actId="478"/>
          <ac:spMkLst>
            <pc:docMk/>
            <pc:sldMk cId="3941525781" sldId="290"/>
            <ac:spMk id="4" creationId="{EE2AC625-9141-A801-F431-DD5F79396320}"/>
          </ac:spMkLst>
        </pc:spChg>
        <pc:spChg chg="add del mod">
          <ac:chgData name="Alfred Smith" userId="3c60a3631c0db8ad" providerId="LiveId" clId="{17C1FD57-7680-4953-BDB5-446DD731595F}" dt="2024-08-15T08:20:07.442" v="225" actId="21"/>
          <ac:spMkLst>
            <pc:docMk/>
            <pc:sldMk cId="3941525781" sldId="290"/>
            <ac:spMk id="5" creationId="{81479B0A-07DE-08A3-4873-FD170E4F65D6}"/>
          </ac:spMkLst>
        </pc:spChg>
      </pc:sldChg>
      <pc:sldChg chg="addSp delSp modSp add del mod ord">
        <pc:chgData name="Alfred Smith" userId="3c60a3631c0db8ad" providerId="LiveId" clId="{17C1FD57-7680-4953-BDB5-446DD731595F}" dt="2024-08-15T08:19:57.983" v="221" actId="47"/>
        <pc:sldMkLst>
          <pc:docMk/>
          <pc:sldMk cId="1881166353" sldId="291"/>
        </pc:sldMkLst>
        <pc:spChg chg="add del mod">
          <ac:chgData name="Alfred Smith" userId="3c60a3631c0db8ad" providerId="LiveId" clId="{17C1FD57-7680-4953-BDB5-446DD731595F}" dt="2024-08-15T08:19:54.910" v="219" actId="21"/>
          <ac:spMkLst>
            <pc:docMk/>
            <pc:sldMk cId="1881166353" sldId="291"/>
            <ac:spMk id="2" creationId="{61FC329D-46BA-7132-804D-5F98F6873922}"/>
          </ac:spMkLst>
        </pc:spChg>
        <pc:spChg chg="del">
          <ac:chgData name="Alfred Smith" userId="3c60a3631c0db8ad" providerId="LiveId" clId="{17C1FD57-7680-4953-BDB5-446DD731595F}" dt="2024-08-15T08:07:23.187" v="57" actId="478"/>
          <ac:spMkLst>
            <pc:docMk/>
            <pc:sldMk cId="1881166353" sldId="291"/>
            <ac:spMk id="4" creationId="{EE2AC625-9141-A801-F431-DD5F79396320}"/>
          </ac:spMkLst>
        </pc:spChg>
        <pc:spChg chg="add del mod">
          <ac:chgData name="Alfred Smith" userId="3c60a3631c0db8ad" providerId="LiveId" clId="{17C1FD57-7680-4953-BDB5-446DD731595F}" dt="2024-08-15T08:19:54.910" v="219" actId="21"/>
          <ac:spMkLst>
            <pc:docMk/>
            <pc:sldMk cId="1881166353" sldId="291"/>
            <ac:spMk id="5" creationId="{B4170548-ACCD-E7AE-DB24-84140819E7F6}"/>
          </ac:spMkLst>
        </pc:spChg>
      </pc:sldChg>
      <pc:sldChg chg="addSp delSp modSp add del mod ord">
        <pc:chgData name="Alfred Smith" userId="3c60a3631c0db8ad" providerId="LiveId" clId="{17C1FD57-7680-4953-BDB5-446DD731595F}" dt="2024-08-15T08:19:42.284" v="216" actId="47"/>
        <pc:sldMkLst>
          <pc:docMk/>
          <pc:sldMk cId="498974496" sldId="292"/>
        </pc:sldMkLst>
        <pc:spChg chg="add del mod">
          <ac:chgData name="Alfred Smith" userId="3c60a3631c0db8ad" providerId="LiveId" clId="{17C1FD57-7680-4953-BDB5-446DD731595F}" dt="2024-08-15T08:19:38.842" v="214" actId="21"/>
          <ac:spMkLst>
            <pc:docMk/>
            <pc:sldMk cId="498974496" sldId="292"/>
            <ac:spMk id="2" creationId="{15BC74A2-4241-144A-C61A-31BE83621F6A}"/>
          </ac:spMkLst>
        </pc:spChg>
        <pc:spChg chg="del">
          <ac:chgData name="Alfred Smith" userId="3c60a3631c0db8ad" providerId="LiveId" clId="{17C1FD57-7680-4953-BDB5-446DD731595F}" dt="2024-08-15T08:07:35.334" v="59" actId="478"/>
          <ac:spMkLst>
            <pc:docMk/>
            <pc:sldMk cId="498974496" sldId="292"/>
            <ac:spMk id="4" creationId="{EE2AC625-9141-A801-F431-DD5F79396320}"/>
          </ac:spMkLst>
        </pc:spChg>
        <pc:spChg chg="add del mod">
          <ac:chgData name="Alfred Smith" userId="3c60a3631c0db8ad" providerId="LiveId" clId="{17C1FD57-7680-4953-BDB5-446DD731595F}" dt="2024-08-15T08:19:38.842" v="214" actId="21"/>
          <ac:spMkLst>
            <pc:docMk/>
            <pc:sldMk cId="498974496" sldId="292"/>
            <ac:spMk id="5" creationId="{0C3FB270-AA15-A107-95A7-1AFCDEF7087D}"/>
          </ac:spMkLst>
        </pc:spChg>
      </pc:sldChg>
      <pc:sldChg chg="addSp delSp modSp add del mod ord">
        <pc:chgData name="Alfred Smith" userId="3c60a3631c0db8ad" providerId="LiveId" clId="{17C1FD57-7680-4953-BDB5-446DD731595F}" dt="2024-08-15T08:19:24.107" v="209" actId="47"/>
        <pc:sldMkLst>
          <pc:docMk/>
          <pc:sldMk cId="3194862340" sldId="293"/>
        </pc:sldMkLst>
        <pc:spChg chg="add del mod">
          <ac:chgData name="Alfred Smith" userId="3c60a3631c0db8ad" providerId="LiveId" clId="{17C1FD57-7680-4953-BDB5-446DD731595F}" dt="2024-08-15T08:19:21.230" v="207" actId="21"/>
          <ac:spMkLst>
            <pc:docMk/>
            <pc:sldMk cId="3194862340" sldId="293"/>
            <ac:spMk id="2" creationId="{032C5849-3771-AC38-C120-A8388360CE1F}"/>
          </ac:spMkLst>
        </pc:spChg>
        <pc:spChg chg="del">
          <ac:chgData name="Alfred Smith" userId="3c60a3631c0db8ad" providerId="LiveId" clId="{17C1FD57-7680-4953-BDB5-446DD731595F}" dt="2024-08-15T08:07:49.416" v="61" actId="478"/>
          <ac:spMkLst>
            <pc:docMk/>
            <pc:sldMk cId="3194862340" sldId="293"/>
            <ac:spMk id="4" creationId="{EE2AC625-9141-A801-F431-DD5F79396320}"/>
          </ac:spMkLst>
        </pc:spChg>
        <pc:spChg chg="add del mod">
          <ac:chgData name="Alfred Smith" userId="3c60a3631c0db8ad" providerId="LiveId" clId="{17C1FD57-7680-4953-BDB5-446DD731595F}" dt="2024-08-15T08:19:21.230" v="207" actId="21"/>
          <ac:spMkLst>
            <pc:docMk/>
            <pc:sldMk cId="3194862340" sldId="293"/>
            <ac:spMk id="5" creationId="{1C280128-686E-844A-A2E6-9741D434A1EE}"/>
          </ac:spMkLst>
        </pc:spChg>
      </pc:sldChg>
      <pc:sldChg chg="addSp delSp modSp add del mod ord">
        <pc:chgData name="Alfred Smith" userId="3c60a3631c0db8ad" providerId="LiveId" clId="{17C1FD57-7680-4953-BDB5-446DD731595F}" dt="2024-08-15T08:19:08.574" v="202" actId="47"/>
        <pc:sldMkLst>
          <pc:docMk/>
          <pc:sldMk cId="4082430732" sldId="294"/>
        </pc:sldMkLst>
        <pc:spChg chg="add del mod">
          <ac:chgData name="Alfred Smith" userId="3c60a3631c0db8ad" providerId="LiveId" clId="{17C1FD57-7680-4953-BDB5-446DD731595F}" dt="2024-08-15T08:18:53.891" v="196" actId="21"/>
          <ac:spMkLst>
            <pc:docMk/>
            <pc:sldMk cId="4082430732" sldId="294"/>
            <ac:spMk id="2" creationId="{5F5C6C2C-DEAF-CB47-1BE2-80CFF66B00DE}"/>
          </ac:spMkLst>
        </pc:spChg>
        <pc:spChg chg="del">
          <ac:chgData name="Alfred Smith" userId="3c60a3631c0db8ad" providerId="LiveId" clId="{17C1FD57-7680-4953-BDB5-446DD731595F}" dt="2024-08-15T08:08:08.679" v="63" actId="478"/>
          <ac:spMkLst>
            <pc:docMk/>
            <pc:sldMk cId="4082430732" sldId="294"/>
            <ac:spMk id="3" creationId="{A58184BD-88F1-BA02-40C1-D8403D0EEC0D}"/>
          </ac:spMkLst>
        </pc:spChg>
        <pc:spChg chg="del">
          <ac:chgData name="Alfred Smith" userId="3c60a3631c0db8ad" providerId="LiveId" clId="{17C1FD57-7680-4953-BDB5-446DD731595F}" dt="2024-08-15T08:08:08.679" v="63" actId="478"/>
          <ac:spMkLst>
            <pc:docMk/>
            <pc:sldMk cId="4082430732" sldId="294"/>
            <ac:spMk id="4" creationId="{EE2AC625-9141-A801-F431-DD5F79396320}"/>
          </ac:spMkLst>
        </pc:spChg>
        <pc:spChg chg="add del mod">
          <ac:chgData name="Alfred Smith" userId="3c60a3631c0db8ad" providerId="LiveId" clId="{17C1FD57-7680-4953-BDB5-446DD731595F}" dt="2024-08-15T08:18:53.891" v="196" actId="21"/>
          <ac:spMkLst>
            <pc:docMk/>
            <pc:sldMk cId="4082430732" sldId="294"/>
            <ac:spMk id="5" creationId="{7B9B40D6-3DA0-F781-E905-5594F82448BE}"/>
          </ac:spMkLst>
        </pc:spChg>
      </pc:sldChg>
      <pc:sldChg chg="addSp delSp modSp add del mod ord">
        <pc:chgData name="Alfred Smith" userId="3c60a3631c0db8ad" providerId="LiveId" clId="{17C1FD57-7680-4953-BDB5-446DD731595F}" dt="2024-08-15T08:18:44.651" v="193" actId="47"/>
        <pc:sldMkLst>
          <pc:docMk/>
          <pc:sldMk cId="3366918032" sldId="295"/>
        </pc:sldMkLst>
        <pc:spChg chg="add del mod">
          <ac:chgData name="Alfred Smith" userId="3c60a3631c0db8ad" providerId="LiveId" clId="{17C1FD57-7680-4953-BDB5-446DD731595F}" dt="2024-08-15T08:18:41.391" v="191" actId="21"/>
          <ac:spMkLst>
            <pc:docMk/>
            <pc:sldMk cId="3366918032" sldId="295"/>
            <ac:spMk id="2" creationId="{0C434D07-03A0-4500-F716-E655ACEAA757}"/>
          </ac:spMkLst>
        </pc:spChg>
        <pc:spChg chg="del">
          <ac:chgData name="Alfred Smith" userId="3c60a3631c0db8ad" providerId="LiveId" clId="{17C1FD57-7680-4953-BDB5-446DD731595F}" dt="2024-08-15T08:08:21.766" v="65" actId="478"/>
          <ac:spMkLst>
            <pc:docMk/>
            <pc:sldMk cId="3366918032" sldId="295"/>
            <ac:spMk id="4" creationId="{EE2AC625-9141-A801-F431-DD5F79396320}"/>
          </ac:spMkLst>
        </pc:spChg>
        <pc:spChg chg="add del mod">
          <ac:chgData name="Alfred Smith" userId="3c60a3631c0db8ad" providerId="LiveId" clId="{17C1FD57-7680-4953-BDB5-446DD731595F}" dt="2024-08-15T08:18:41.391" v="191" actId="21"/>
          <ac:spMkLst>
            <pc:docMk/>
            <pc:sldMk cId="3366918032" sldId="295"/>
            <ac:spMk id="5" creationId="{2EEC4625-0996-9C79-66BD-4EA99C474EB4}"/>
          </ac:spMkLst>
        </pc:spChg>
      </pc:sldChg>
      <pc:sldChg chg="addSp delSp modSp add del mod ord">
        <pc:chgData name="Alfred Smith" userId="3c60a3631c0db8ad" providerId="LiveId" clId="{17C1FD57-7680-4953-BDB5-446DD731595F}" dt="2024-08-15T08:18:32.991" v="188" actId="47"/>
        <pc:sldMkLst>
          <pc:docMk/>
          <pc:sldMk cId="378522755" sldId="296"/>
        </pc:sldMkLst>
        <pc:spChg chg="add del mod">
          <ac:chgData name="Alfred Smith" userId="3c60a3631c0db8ad" providerId="LiveId" clId="{17C1FD57-7680-4953-BDB5-446DD731595F}" dt="2024-08-15T08:18:29.201" v="186" actId="21"/>
          <ac:spMkLst>
            <pc:docMk/>
            <pc:sldMk cId="378522755" sldId="296"/>
            <ac:spMk id="2" creationId="{F2423BE1-9FBE-A5AC-22F8-6F18870D73CA}"/>
          </ac:spMkLst>
        </pc:spChg>
        <pc:spChg chg="del">
          <ac:chgData name="Alfred Smith" userId="3c60a3631c0db8ad" providerId="LiveId" clId="{17C1FD57-7680-4953-BDB5-446DD731595F}" dt="2024-08-15T08:08:39.633" v="67" actId="478"/>
          <ac:spMkLst>
            <pc:docMk/>
            <pc:sldMk cId="378522755" sldId="296"/>
            <ac:spMk id="4" creationId="{EE2AC625-9141-A801-F431-DD5F79396320}"/>
          </ac:spMkLst>
        </pc:spChg>
        <pc:spChg chg="add del mod">
          <ac:chgData name="Alfred Smith" userId="3c60a3631c0db8ad" providerId="LiveId" clId="{17C1FD57-7680-4953-BDB5-446DD731595F}" dt="2024-08-15T08:18:29.201" v="186" actId="21"/>
          <ac:spMkLst>
            <pc:docMk/>
            <pc:sldMk cId="378522755" sldId="296"/>
            <ac:spMk id="5" creationId="{4FD74898-F07C-464E-70F5-91EB0038483C}"/>
          </ac:spMkLst>
        </pc:spChg>
      </pc:sldChg>
      <pc:sldChg chg="addSp delSp modSp add del mod ord">
        <pc:chgData name="Alfred Smith" userId="3c60a3631c0db8ad" providerId="LiveId" clId="{17C1FD57-7680-4953-BDB5-446DD731595F}" dt="2024-08-15T08:18:19.037" v="183" actId="47"/>
        <pc:sldMkLst>
          <pc:docMk/>
          <pc:sldMk cId="243150544" sldId="297"/>
        </pc:sldMkLst>
        <pc:spChg chg="add del mod">
          <ac:chgData name="Alfred Smith" userId="3c60a3631c0db8ad" providerId="LiveId" clId="{17C1FD57-7680-4953-BDB5-446DD731595F}" dt="2024-08-15T08:18:16.205" v="181" actId="21"/>
          <ac:spMkLst>
            <pc:docMk/>
            <pc:sldMk cId="243150544" sldId="297"/>
            <ac:spMk id="2" creationId="{8769F953-2539-C6F5-BE12-5EF7B2264991}"/>
          </ac:spMkLst>
        </pc:spChg>
        <pc:spChg chg="del">
          <ac:chgData name="Alfred Smith" userId="3c60a3631c0db8ad" providerId="LiveId" clId="{17C1FD57-7680-4953-BDB5-446DD731595F}" dt="2024-08-15T08:08:53.354" v="69" actId="478"/>
          <ac:spMkLst>
            <pc:docMk/>
            <pc:sldMk cId="243150544" sldId="297"/>
            <ac:spMk id="4" creationId="{EE2AC625-9141-A801-F431-DD5F79396320}"/>
          </ac:spMkLst>
        </pc:spChg>
        <pc:spChg chg="add del mod">
          <ac:chgData name="Alfred Smith" userId="3c60a3631c0db8ad" providerId="LiveId" clId="{17C1FD57-7680-4953-BDB5-446DD731595F}" dt="2024-08-15T08:18:16.205" v="181" actId="21"/>
          <ac:spMkLst>
            <pc:docMk/>
            <pc:sldMk cId="243150544" sldId="297"/>
            <ac:spMk id="5" creationId="{61C2E0A0-4444-25DB-DD0C-71DE15462B92}"/>
          </ac:spMkLst>
        </pc:spChg>
      </pc:sldChg>
      <pc:sldChg chg="addSp delSp modSp add del mod ord">
        <pc:chgData name="Alfred Smith" userId="3c60a3631c0db8ad" providerId="LiveId" clId="{17C1FD57-7680-4953-BDB5-446DD731595F}" dt="2024-08-15T08:18:06.856" v="178" actId="47"/>
        <pc:sldMkLst>
          <pc:docMk/>
          <pc:sldMk cId="2160687549" sldId="298"/>
        </pc:sldMkLst>
        <pc:spChg chg="add del mod">
          <ac:chgData name="Alfred Smith" userId="3c60a3631c0db8ad" providerId="LiveId" clId="{17C1FD57-7680-4953-BDB5-446DD731595F}" dt="2024-08-15T08:18:03.856" v="176" actId="21"/>
          <ac:spMkLst>
            <pc:docMk/>
            <pc:sldMk cId="2160687549" sldId="298"/>
            <ac:spMk id="2" creationId="{A8EDBC87-CE57-1837-A76E-8E2F3D61BFEC}"/>
          </ac:spMkLst>
        </pc:spChg>
        <pc:spChg chg="del">
          <ac:chgData name="Alfred Smith" userId="3c60a3631c0db8ad" providerId="LiveId" clId="{17C1FD57-7680-4953-BDB5-446DD731595F}" dt="2024-08-15T08:09:04.629" v="71" actId="478"/>
          <ac:spMkLst>
            <pc:docMk/>
            <pc:sldMk cId="2160687549" sldId="298"/>
            <ac:spMk id="4" creationId="{EE2AC625-9141-A801-F431-DD5F79396320}"/>
          </ac:spMkLst>
        </pc:spChg>
        <pc:spChg chg="add del mod">
          <ac:chgData name="Alfred Smith" userId="3c60a3631c0db8ad" providerId="LiveId" clId="{17C1FD57-7680-4953-BDB5-446DD731595F}" dt="2024-08-15T08:18:03.856" v="176" actId="21"/>
          <ac:spMkLst>
            <pc:docMk/>
            <pc:sldMk cId="2160687549" sldId="298"/>
            <ac:spMk id="5" creationId="{61281C61-BDDE-A2BB-515C-DAE810FA84AD}"/>
          </ac:spMkLst>
        </pc:spChg>
      </pc:sldChg>
      <pc:sldChg chg="addSp delSp modSp add del mod ord">
        <pc:chgData name="Alfred Smith" userId="3c60a3631c0db8ad" providerId="LiveId" clId="{17C1FD57-7680-4953-BDB5-446DD731595F}" dt="2024-08-15T08:17:54.700" v="173" actId="47"/>
        <pc:sldMkLst>
          <pc:docMk/>
          <pc:sldMk cId="3768220717" sldId="299"/>
        </pc:sldMkLst>
        <pc:spChg chg="add del mod">
          <ac:chgData name="Alfred Smith" userId="3c60a3631c0db8ad" providerId="LiveId" clId="{17C1FD57-7680-4953-BDB5-446DD731595F}" dt="2024-08-15T08:17:51.368" v="171" actId="21"/>
          <ac:spMkLst>
            <pc:docMk/>
            <pc:sldMk cId="3768220717" sldId="299"/>
            <ac:spMk id="2" creationId="{45CE48AE-1A66-C8A2-2B66-6B305693DEFA}"/>
          </ac:spMkLst>
        </pc:spChg>
        <pc:spChg chg="del">
          <ac:chgData name="Alfred Smith" userId="3c60a3631c0db8ad" providerId="LiveId" clId="{17C1FD57-7680-4953-BDB5-446DD731595F}" dt="2024-08-15T08:09:15.514" v="73" actId="478"/>
          <ac:spMkLst>
            <pc:docMk/>
            <pc:sldMk cId="3768220717" sldId="299"/>
            <ac:spMk id="4" creationId="{EE2AC625-9141-A801-F431-DD5F79396320}"/>
          </ac:spMkLst>
        </pc:spChg>
        <pc:spChg chg="add del mod">
          <ac:chgData name="Alfred Smith" userId="3c60a3631c0db8ad" providerId="LiveId" clId="{17C1FD57-7680-4953-BDB5-446DD731595F}" dt="2024-08-15T08:17:51.368" v="171" actId="21"/>
          <ac:spMkLst>
            <pc:docMk/>
            <pc:sldMk cId="3768220717" sldId="299"/>
            <ac:spMk id="5" creationId="{DB4C927F-54C6-94CA-A4E5-38348821A155}"/>
          </ac:spMkLst>
        </pc:spChg>
      </pc:sldChg>
      <pc:sldChg chg="addSp delSp modSp add del mod ord">
        <pc:chgData name="Alfred Smith" userId="3c60a3631c0db8ad" providerId="LiveId" clId="{17C1FD57-7680-4953-BDB5-446DD731595F}" dt="2024-08-15T08:17:41.247" v="168" actId="47"/>
        <pc:sldMkLst>
          <pc:docMk/>
          <pc:sldMk cId="1321182655" sldId="300"/>
        </pc:sldMkLst>
        <pc:spChg chg="add del mod">
          <ac:chgData name="Alfred Smith" userId="3c60a3631c0db8ad" providerId="LiveId" clId="{17C1FD57-7680-4953-BDB5-446DD731595F}" dt="2024-08-15T08:17:37.471" v="166" actId="21"/>
          <ac:spMkLst>
            <pc:docMk/>
            <pc:sldMk cId="1321182655" sldId="300"/>
            <ac:spMk id="2" creationId="{D61B797B-7961-3B54-2E2C-E0F8F37AFAB4}"/>
          </ac:spMkLst>
        </pc:spChg>
        <pc:spChg chg="del">
          <ac:chgData name="Alfred Smith" userId="3c60a3631c0db8ad" providerId="LiveId" clId="{17C1FD57-7680-4953-BDB5-446DD731595F}" dt="2024-08-15T08:09:28.139" v="75" actId="478"/>
          <ac:spMkLst>
            <pc:docMk/>
            <pc:sldMk cId="1321182655" sldId="300"/>
            <ac:spMk id="4" creationId="{EE2AC625-9141-A801-F431-DD5F79396320}"/>
          </ac:spMkLst>
        </pc:spChg>
        <pc:spChg chg="add del mod">
          <ac:chgData name="Alfred Smith" userId="3c60a3631c0db8ad" providerId="LiveId" clId="{17C1FD57-7680-4953-BDB5-446DD731595F}" dt="2024-08-15T08:17:37.471" v="166" actId="21"/>
          <ac:spMkLst>
            <pc:docMk/>
            <pc:sldMk cId="1321182655" sldId="300"/>
            <ac:spMk id="5" creationId="{E889604B-16E2-AEAB-3608-A23E53E04BAC}"/>
          </ac:spMkLst>
        </pc:spChg>
      </pc:sldChg>
      <pc:sldChg chg="addSp delSp modSp add del mod ord">
        <pc:chgData name="Alfred Smith" userId="3c60a3631c0db8ad" providerId="LiveId" clId="{17C1FD57-7680-4953-BDB5-446DD731595F}" dt="2024-08-15T08:17:29.766" v="163" actId="47"/>
        <pc:sldMkLst>
          <pc:docMk/>
          <pc:sldMk cId="2402236941" sldId="301"/>
        </pc:sldMkLst>
        <pc:spChg chg="add del mod">
          <ac:chgData name="Alfred Smith" userId="3c60a3631c0db8ad" providerId="LiveId" clId="{17C1FD57-7680-4953-BDB5-446DD731595F}" dt="2024-08-15T08:17:26.713" v="161" actId="21"/>
          <ac:spMkLst>
            <pc:docMk/>
            <pc:sldMk cId="2402236941" sldId="301"/>
            <ac:spMk id="2" creationId="{867E3008-9CF7-6FD6-7C0D-CA099232BD8D}"/>
          </ac:spMkLst>
        </pc:spChg>
        <pc:spChg chg="del">
          <ac:chgData name="Alfred Smith" userId="3c60a3631c0db8ad" providerId="LiveId" clId="{17C1FD57-7680-4953-BDB5-446DD731595F}" dt="2024-08-15T08:09:39.898" v="77" actId="478"/>
          <ac:spMkLst>
            <pc:docMk/>
            <pc:sldMk cId="2402236941" sldId="301"/>
            <ac:spMk id="4" creationId="{EE2AC625-9141-A801-F431-DD5F79396320}"/>
          </ac:spMkLst>
        </pc:spChg>
        <pc:spChg chg="add del mod">
          <ac:chgData name="Alfred Smith" userId="3c60a3631c0db8ad" providerId="LiveId" clId="{17C1FD57-7680-4953-BDB5-446DD731595F}" dt="2024-08-15T08:17:26.713" v="161" actId="21"/>
          <ac:spMkLst>
            <pc:docMk/>
            <pc:sldMk cId="2402236941" sldId="301"/>
            <ac:spMk id="5" creationId="{437EACE9-BE59-E09C-CC7B-9BFB61E5568B}"/>
          </ac:spMkLst>
        </pc:spChg>
      </pc:sldChg>
      <pc:sldChg chg="addSp delSp modSp add del mod ord">
        <pc:chgData name="Alfred Smith" userId="3c60a3631c0db8ad" providerId="LiveId" clId="{17C1FD57-7680-4953-BDB5-446DD731595F}" dt="2024-08-15T08:17:17.076" v="157" actId="47"/>
        <pc:sldMkLst>
          <pc:docMk/>
          <pc:sldMk cId="371370302" sldId="302"/>
        </pc:sldMkLst>
        <pc:spChg chg="add del mod">
          <ac:chgData name="Alfred Smith" userId="3c60a3631c0db8ad" providerId="LiveId" clId="{17C1FD57-7680-4953-BDB5-446DD731595F}" dt="2024-08-15T08:17:13.876" v="155" actId="21"/>
          <ac:spMkLst>
            <pc:docMk/>
            <pc:sldMk cId="371370302" sldId="302"/>
            <ac:spMk id="2" creationId="{F50F59AD-1E89-C794-4A6D-5CD03B309415}"/>
          </ac:spMkLst>
        </pc:spChg>
        <pc:spChg chg="del">
          <ac:chgData name="Alfred Smith" userId="3c60a3631c0db8ad" providerId="LiveId" clId="{17C1FD57-7680-4953-BDB5-446DD731595F}" dt="2024-08-15T08:09:54.465" v="79" actId="478"/>
          <ac:spMkLst>
            <pc:docMk/>
            <pc:sldMk cId="371370302" sldId="302"/>
            <ac:spMk id="4" creationId="{EE2AC625-9141-A801-F431-DD5F79396320}"/>
          </ac:spMkLst>
        </pc:spChg>
        <pc:spChg chg="add del mod">
          <ac:chgData name="Alfred Smith" userId="3c60a3631c0db8ad" providerId="LiveId" clId="{17C1FD57-7680-4953-BDB5-446DD731595F}" dt="2024-08-15T08:17:13.876" v="155" actId="21"/>
          <ac:spMkLst>
            <pc:docMk/>
            <pc:sldMk cId="371370302" sldId="302"/>
            <ac:spMk id="5" creationId="{846A20CF-B6F8-05BB-116D-ACEAABAAFBF6}"/>
          </ac:spMkLst>
        </pc:spChg>
      </pc:sldChg>
      <pc:sldChg chg="addSp delSp modSp add del mod ord">
        <pc:chgData name="Alfred Smith" userId="3c60a3631c0db8ad" providerId="LiveId" clId="{17C1FD57-7680-4953-BDB5-446DD731595F}" dt="2024-08-15T08:17:03.281" v="152" actId="47"/>
        <pc:sldMkLst>
          <pc:docMk/>
          <pc:sldMk cId="2560419057" sldId="303"/>
        </pc:sldMkLst>
        <pc:spChg chg="add del mod">
          <ac:chgData name="Alfred Smith" userId="3c60a3631c0db8ad" providerId="LiveId" clId="{17C1FD57-7680-4953-BDB5-446DD731595F}" dt="2024-08-15T08:16:59.423" v="150" actId="21"/>
          <ac:spMkLst>
            <pc:docMk/>
            <pc:sldMk cId="2560419057" sldId="303"/>
            <ac:spMk id="2" creationId="{29C604E6-5495-DD25-3A2A-FA2CB17AC950}"/>
          </ac:spMkLst>
        </pc:spChg>
        <pc:spChg chg="del">
          <ac:chgData name="Alfred Smith" userId="3c60a3631c0db8ad" providerId="LiveId" clId="{17C1FD57-7680-4953-BDB5-446DD731595F}" dt="2024-08-15T08:10:16.797" v="81" actId="478"/>
          <ac:spMkLst>
            <pc:docMk/>
            <pc:sldMk cId="2560419057" sldId="303"/>
            <ac:spMk id="4" creationId="{EE2AC625-9141-A801-F431-DD5F79396320}"/>
          </ac:spMkLst>
        </pc:spChg>
        <pc:spChg chg="add del mod">
          <ac:chgData name="Alfred Smith" userId="3c60a3631c0db8ad" providerId="LiveId" clId="{17C1FD57-7680-4953-BDB5-446DD731595F}" dt="2024-08-15T08:16:59.423" v="150" actId="21"/>
          <ac:spMkLst>
            <pc:docMk/>
            <pc:sldMk cId="2560419057" sldId="303"/>
            <ac:spMk id="5" creationId="{808D1353-93D1-3121-587E-E403A0608E2F}"/>
          </ac:spMkLst>
        </pc:spChg>
      </pc:sldChg>
      <pc:sldChg chg="addSp delSp modSp add del mod ord">
        <pc:chgData name="Alfred Smith" userId="3c60a3631c0db8ad" providerId="LiveId" clId="{17C1FD57-7680-4953-BDB5-446DD731595F}" dt="2024-08-15T08:16:48.310" v="147" actId="47"/>
        <pc:sldMkLst>
          <pc:docMk/>
          <pc:sldMk cId="3757854776" sldId="304"/>
        </pc:sldMkLst>
        <pc:spChg chg="add del mod">
          <ac:chgData name="Alfred Smith" userId="3c60a3631c0db8ad" providerId="LiveId" clId="{17C1FD57-7680-4953-BDB5-446DD731595F}" dt="2024-08-15T08:16:45.003" v="145" actId="21"/>
          <ac:spMkLst>
            <pc:docMk/>
            <pc:sldMk cId="3757854776" sldId="304"/>
            <ac:spMk id="2" creationId="{3342D646-BB2D-F5FD-CE45-911705E79082}"/>
          </ac:spMkLst>
        </pc:spChg>
        <pc:spChg chg="del">
          <ac:chgData name="Alfred Smith" userId="3c60a3631c0db8ad" providerId="LiveId" clId="{17C1FD57-7680-4953-BDB5-446DD731595F}" dt="2024-08-15T08:10:29.485" v="83" actId="478"/>
          <ac:spMkLst>
            <pc:docMk/>
            <pc:sldMk cId="3757854776" sldId="304"/>
            <ac:spMk id="4" creationId="{EE2AC625-9141-A801-F431-DD5F79396320}"/>
          </ac:spMkLst>
        </pc:spChg>
        <pc:spChg chg="add del mod">
          <ac:chgData name="Alfred Smith" userId="3c60a3631c0db8ad" providerId="LiveId" clId="{17C1FD57-7680-4953-BDB5-446DD731595F}" dt="2024-08-15T08:16:45.003" v="145" actId="21"/>
          <ac:spMkLst>
            <pc:docMk/>
            <pc:sldMk cId="3757854776" sldId="304"/>
            <ac:spMk id="5" creationId="{3C747E92-3575-2ECD-CAF5-DCF7C1DD5B7D}"/>
          </ac:spMkLst>
        </pc:spChg>
      </pc:sldChg>
      <pc:sldChg chg="delSp add del mod ord">
        <pc:chgData name="Alfred Smith" userId="3c60a3631c0db8ad" providerId="LiveId" clId="{17C1FD57-7680-4953-BDB5-446DD731595F}" dt="2024-08-15T08:16:33.888" v="142" actId="47"/>
        <pc:sldMkLst>
          <pc:docMk/>
          <pc:sldMk cId="2600359320" sldId="305"/>
        </pc:sldMkLst>
        <pc:spChg chg="del">
          <ac:chgData name="Alfred Smith" userId="3c60a3631c0db8ad" providerId="LiveId" clId="{17C1FD57-7680-4953-BDB5-446DD731595F}" dt="2024-08-15T08:16:29.933" v="140" actId="21"/>
          <ac:spMkLst>
            <pc:docMk/>
            <pc:sldMk cId="2600359320" sldId="305"/>
            <ac:spMk id="4" creationId="{EE2AC625-9141-A801-F431-DD5F79396320}"/>
          </ac:spMkLst>
        </pc:spChg>
      </pc:sldChg>
      <pc:sldChg chg="addSp delSp modSp add del mod ord">
        <pc:chgData name="Alfred Smith" userId="3c60a3631c0db8ad" providerId="LiveId" clId="{17C1FD57-7680-4953-BDB5-446DD731595F}" dt="2024-08-15T08:15:56.453" v="137" actId="47"/>
        <pc:sldMkLst>
          <pc:docMk/>
          <pc:sldMk cId="3325385510" sldId="306"/>
        </pc:sldMkLst>
        <pc:spChg chg="add del mod">
          <ac:chgData name="Alfred Smith" userId="3c60a3631c0db8ad" providerId="LiveId" clId="{17C1FD57-7680-4953-BDB5-446DD731595F}" dt="2024-08-15T08:15:53.277" v="135" actId="21"/>
          <ac:spMkLst>
            <pc:docMk/>
            <pc:sldMk cId="3325385510" sldId="306"/>
            <ac:spMk id="2" creationId="{0978357F-6DF5-FFBB-452A-9B672762A3DF}"/>
          </ac:spMkLst>
        </pc:spChg>
        <pc:spChg chg="del mod">
          <ac:chgData name="Alfred Smith" userId="3c60a3631c0db8ad" providerId="LiveId" clId="{17C1FD57-7680-4953-BDB5-446DD731595F}" dt="2024-08-15T08:10:51.095" v="86" actId="478"/>
          <ac:spMkLst>
            <pc:docMk/>
            <pc:sldMk cId="3325385510" sldId="306"/>
            <ac:spMk id="4" creationId="{EE2AC625-9141-A801-F431-DD5F79396320}"/>
          </ac:spMkLst>
        </pc:spChg>
        <pc:spChg chg="add del mod">
          <ac:chgData name="Alfred Smith" userId="3c60a3631c0db8ad" providerId="LiveId" clId="{17C1FD57-7680-4953-BDB5-446DD731595F}" dt="2024-08-15T08:15:53.277" v="135" actId="21"/>
          <ac:spMkLst>
            <pc:docMk/>
            <pc:sldMk cId="3325385510" sldId="306"/>
            <ac:spMk id="5" creationId="{EC64DF43-9A5A-4527-F06E-488BF202F673}"/>
          </ac:spMkLst>
        </pc:spChg>
      </pc:sldChg>
      <pc:sldChg chg="addSp delSp modSp add del mod ord">
        <pc:chgData name="Alfred Smith" userId="3c60a3631c0db8ad" providerId="LiveId" clId="{17C1FD57-7680-4953-BDB5-446DD731595F}" dt="2024-08-15T08:15:42.686" v="132" actId="47"/>
        <pc:sldMkLst>
          <pc:docMk/>
          <pc:sldMk cId="318186122" sldId="307"/>
        </pc:sldMkLst>
        <pc:spChg chg="add del mod">
          <ac:chgData name="Alfred Smith" userId="3c60a3631c0db8ad" providerId="LiveId" clId="{17C1FD57-7680-4953-BDB5-446DD731595F}" dt="2024-08-15T08:15:35.991" v="130" actId="21"/>
          <ac:spMkLst>
            <pc:docMk/>
            <pc:sldMk cId="318186122" sldId="307"/>
            <ac:spMk id="2" creationId="{55783206-9ADD-8ABE-5983-C34574B2B752}"/>
          </ac:spMkLst>
        </pc:spChg>
        <pc:spChg chg="add del mod">
          <ac:chgData name="Alfred Smith" userId="3c60a3631c0db8ad" providerId="LiveId" clId="{17C1FD57-7680-4953-BDB5-446DD731595F}" dt="2024-08-15T08:15:35.991" v="130" actId="21"/>
          <ac:spMkLst>
            <pc:docMk/>
            <pc:sldMk cId="318186122" sldId="307"/>
            <ac:spMk id="5" creationId="{E99C29F2-9DDE-944C-47C2-73E32AEBD9EA}"/>
          </ac:spMkLst>
        </pc:spChg>
      </pc:sldChg>
      <pc:sldChg chg="addSp modSp new">
        <pc:chgData name="Alfred Smith" userId="3c60a3631c0db8ad" providerId="LiveId" clId="{17C1FD57-7680-4953-BDB5-446DD731595F}" dt="2024-08-15T08:15:32.661" v="129"/>
        <pc:sldMkLst>
          <pc:docMk/>
          <pc:sldMk cId="2221172776" sldId="308"/>
        </pc:sldMkLst>
        <pc:spChg chg="add mod">
          <ac:chgData name="Alfred Smith" userId="3c60a3631c0db8ad" providerId="LiveId" clId="{17C1FD57-7680-4953-BDB5-446DD731595F}" dt="2024-08-15T08:15:32.661" v="129"/>
          <ac:spMkLst>
            <pc:docMk/>
            <pc:sldMk cId="2221172776" sldId="308"/>
            <ac:spMk id="5" creationId="{1CF020A2-5C6F-2348-322E-6D8D7C2966B6}"/>
          </ac:spMkLst>
        </pc:spChg>
        <pc:picChg chg="add mod">
          <ac:chgData name="Alfred Smith" userId="3c60a3631c0db8ad" providerId="LiveId" clId="{17C1FD57-7680-4953-BDB5-446DD731595F}" dt="2024-08-15T08:15:32.661" v="129"/>
          <ac:picMkLst>
            <pc:docMk/>
            <pc:sldMk cId="2221172776" sldId="308"/>
            <ac:picMk id="4" creationId="{14FD0EF7-C588-0314-3EC6-E6B33B0C2D9A}"/>
          </ac:picMkLst>
        </pc:picChg>
      </pc:sldChg>
      <pc:sldChg chg="addSp modSp new">
        <pc:chgData name="Alfred Smith" userId="3c60a3631c0db8ad" providerId="LiveId" clId="{17C1FD57-7680-4953-BDB5-446DD731595F}" dt="2024-08-15T08:15:49.882" v="134"/>
        <pc:sldMkLst>
          <pc:docMk/>
          <pc:sldMk cId="1563427834" sldId="309"/>
        </pc:sldMkLst>
        <pc:spChg chg="add mod">
          <ac:chgData name="Alfred Smith" userId="3c60a3631c0db8ad" providerId="LiveId" clId="{17C1FD57-7680-4953-BDB5-446DD731595F}" dt="2024-08-15T08:15:49.882" v="134"/>
          <ac:spMkLst>
            <pc:docMk/>
            <pc:sldMk cId="1563427834" sldId="309"/>
            <ac:spMk id="5" creationId="{29B6A60D-FB4D-498D-909A-CBD972A56669}"/>
          </ac:spMkLst>
        </pc:spChg>
        <pc:picChg chg="add mod">
          <ac:chgData name="Alfred Smith" userId="3c60a3631c0db8ad" providerId="LiveId" clId="{17C1FD57-7680-4953-BDB5-446DD731595F}" dt="2024-08-15T08:15:49.882" v="134"/>
          <ac:picMkLst>
            <pc:docMk/>
            <pc:sldMk cId="1563427834" sldId="309"/>
            <ac:picMk id="4" creationId="{DBF4936C-9E7D-47A6-841C-3CB0EB3BABA9}"/>
          </ac:picMkLst>
        </pc:picChg>
      </pc:sldChg>
      <pc:sldChg chg="addSp modSp new">
        <pc:chgData name="Alfred Smith" userId="3c60a3631c0db8ad" providerId="LiveId" clId="{17C1FD57-7680-4953-BDB5-446DD731595F}" dt="2024-08-15T08:16:25.546" v="139"/>
        <pc:sldMkLst>
          <pc:docMk/>
          <pc:sldMk cId="3676990143" sldId="310"/>
        </pc:sldMkLst>
        <pc:picChg chg="add mod">
          <ac:chgData name="Alfred Smith" userId="3c60a3631c0db8ad" providerId="LiveId" clId="{17C1FD57-7680-4953-BDB5-446DD731595F}" dt="2024-08-15T08:16:25.546" v="139"/>
          <ac:picMkLst>
            <pc:docMk/>
            <pc:sldMk cId="3676990143" sldId="310"/>
            <ac:picMk id="4" creationId="{62FC2A49-62A0-40DC-B39A-C8CC4237B35D}"/>
          </ac:picMkLst>
        </pc:picChg>
      </pc:sldChg>
      <pc:sldChg chg="addSp modSp new">
        <pc:chgData name="Alfred Smith" userId="3c60a3631c0db8ad" providerId="LiveId" clId="{17C1FD57-7680-4953-BDB5-446DD731595F}" dt="2024-08-15T08:16:41.130" v="144"/>
        <pc:sldMkLst>
          <pc:docMk/>
          <pc:sldMk cId="1487609600" sldId="311"/>
        </pc:sldMkLst>
        <pc:spChg chg="add mod">
          <ac:chgData name="Alfred Smith" userId="3c60a3631c0db8ad" providerId="LiveId" clId="{17C1FD57-7680-4953-BDB5-446DD731595F}" dt="2024-08-15T08:16:41.130" v="144"/>
          <ac:spMkLst>
            <pc:docMk/>
            <pc:sldMk cId="1487609600" sldId="311"/>
            <ac:spMk id="5" creationId="{605501C2-EF10-4C2B-9955-D96EE473EAE7}"/>
          </ac:spMkLst>
        </pc:spChg>
        <pc:picChg chg="add mod">
          <ac:chgData name="Alfred Smith" userId="3c60a3631c0db8ad" providerId="LiveId" clId="{17C1FD57-7680-4953-BDB5-446DD731595F}" dt="2024-08-15T08:16:41.130" v="144"/>
          <ac:picMkLst>
            <pc:docMk/>
            <pc:sldMk cId="1487609600" sldId="311"/>
            <ac:picMk id="4" creationId="{81FCFFC5-B55C-4CCF-AEB7-A7EC9774D90E}"/>
          </ac:picMkLst>
        </pc:picChg>
      </pc:sldChg>
      <pc:sldChg chg="addSp modSp new">
        <pc:chgData name="Alfred Smith" userId="3c60a3631c0db8ad" providerId="LiveId" clId="{17C1FD57-7680-4953-BDB5-446DD731595F}" dt="2024-08-15T08:16:55.477" v="149"/>
        <pc:sldMkLst>
          <pc:docMk/>
          <pc:sldMk cId="376819832" sldId="312"/>
        </pc:sldMkLst>
        <pc:spChg chg="add mod">
          <ac:chgData name="Alfred Smith" userId="3c60a3631c0db8ad" providerId="LiveId" clId="{17C1FD57-7680-4953-BDB5-446DD731595F}" dt="2024-08-15T08:16:55.477" v="149"/>
          <ac:spMkLst>
            <pc:docMk/>
            <pc:sldMk cId="376819832" sldId="312"/>
            <ac:spMk id="5" creationId="{C821306A-0567-4FDF-9F56-A5ECCB3B5CB0}"/>
          </ac:spMkLst>
        </pc:spChg>
        <pc:picChg chg="add mod">
          <ac:chgData name="Alfred Smith" userId="3c60a3631c0db8ad" providerId="LiveId" clId="{17C1FD57-7680-4953-BDB5-446DD731595F}" dt="2024-08-15T08:16:55.477" v="149"/>
          <ac:picMkLst>
            <pc:docMk/>
            <pc:sldMk cId="376819832" sldId="312"/>
            <ac:picMk id="4" creationId="{5BE764EE-45DD-4FF5-873F-7D4133A4A011}"/>
          </ac:picMkLst>
        </pc:picChg>
      </pc:sldChg>
      <pc:sldChg chg="addSp modSp new">
        <pc:chgData name="Alfred Smith" userId="3c60a3631c0db8ad" providerId="LiveId" clId="{17C1FD57-7680-4953-BDB5-446DD731595F}" dt="2024-08-15T08:17:11.041" v="154"/>
        <pc:sldMkLst>
          <pc:docMk/>
          <pc:sldMk cId="474648362" sldId="313"/>
        </pc:sldMkLst>
        <pc:spChg chg="add mod">
          <ac:chgData name="Alfred Smith" userId="3c60a3631c0db8ad" providerId="LiveId" clId="{17C1FD57-7680-4953-BDB5-446DD731595F}" dt="2024-08-15T08:17:11.041" v="154"/>
          <ac:spMkLst>
            <pc:docMk/>
            <pc:sldMk cId="474648362" sldId="313"/>
            <ac:spMk id="4" creationId="{304FDB78-412A-4B97-91F2-0A4FE032AECB}"/>
          </ac:spMkLst>
        </pc:spChg>
        <pc:picChg chg="add mod">
          <ac:chgData name="Alfred Smith" userId="3c60a3631c0db8ad" providerId="LiveId" clId="{17C1FD57-7680-4953-BDB5-446DD731595F}" dt="2024-08-15T08:17:11.041" v="154"/>
          <ac:picMkLst>
            <pc:docMk/>
            <pc:sldMk cId="474648362" sldId="313"/>
            <ac:picMk id="5" creationId="{B6E03F94-F369-4BED-8A48-300FDA313DAE}"/>
          </ac:picMkLst>
        </pc:picChg>
      </pc:sldChg>
      <pc:sldChg chg="addSp modSp new">
        <pc:chgData name="Alfred Smith" userId="3c60a3631c0db8ad" providerId="LiveId" clId="{17C1FD57-7680-4953-BDB5-446DD731595F}" dt="2024-08-15T08:17:23.330" v="160"/>
        <pc:sldMkLst>
          <pc:docMk/>
          <pc:sldMk cId="2956208622" sldId="314"/>
        </pc:sldMkLst>
        <pc:spChg chg="add mod">
          <ac:chgData name="Alfred Smith" userId="3c60a3631c0db8ad" providerId="LiveId" clId="{17C1FD57-7680-4953-BDB5-446DD731595F}" dt="2024-08-15T08:17:23.330" v="160"/>
          <ac:spMkLst>
            <pc:docMk/>
            <pc:sldMk cId="2956208622" sldId="314"/>
            <ac:spMk id="5" creationId="{2A19998B-A311-4F39-926F-C015C7C33689}"/>
          </ac:spMkLst>
        </pc:spChg>
        <pc:picChg chg="add mod">
          <ac:chgData name="Alfred Smith" userId="3c60a3631c0db8ad" providerId="LiveId" clId="{17C1FD57-7680-4953-BDB5-446DD731595F}" dt="2024-08-15T08:17:23.330" v="160"/>
          <ac:picMkLst>
            <pc:docMk/>
            <pc:sldMk cId="2956208622" sldId="314"/>
            <ac:picMk id="4" creationId="{9CA07C7C-EB4E-46C8-AEF2-CA136B9CE1B4}"/>
          </ac:picMkLst>
        </pc:picChg>
      </pc:sldChg>
      <pc:sldChg chg="addSp modSp new">
        <pc:chgData name="Alfred Smith" userId="3c60a3631c0db8ad" providerId="LiveId" clId="{17C1FD57-7680-4953-BDB5-446DD731595F}" dt="2024-08-15T08:17:34.685" v="165"/>
        <pc:sldMkLst>
          <pc:docMk/>
          <pc:sldMk cId="1003288053" sldId="315"/>
        </pc:sldMkLst>
        <pc:spChg chg="add mod">
          <ac:chgData name="Alfred Smith" userId="3c60a3631c0db8ad" providerId="LiveId" clId="{17C1FD57-7680-4953-BDB5-446DD731595F}" dt="2024-08-15T08:17:34.685" v="165"/>
          <ac:spMkLst>
            <pc:docMk/>
            <pc:sldMk cId="1003288053" sldId="315"/>
            <ac:spMk id="5" creationId="{113B962C-BFA0-49F2-9CE7-D7C296D7C50D}"/>
          </ac:spMkLst>
        </pc:spChg>
        <pc:picChg chg="add mod">
          <ac:chgData name="Alfred Smith" userId="3c60a3631c0db8ad" providerId="LiveId" clId="{17C1FD57-7680-4953-BDB5-446DD731595F}" dt="2024-08-15T08:17:34.685" v="165"/>
          <ac:picMkLst>
            <pc:docMk/>
            <pc:sldMk cId="1003288053" sldId="315"/>
            <ac:picMk id="4" creationId="{968161A2-9826-4E6C-B68A-8858E217CE51}"/>
          </ac:picMkLst>
        </pc:picChg>
      </pc:sldChg>
      <pc:sldChg chg="addSp modSp new">
        <pc:chgData name="Alfred Smith" userId="3c60a3631c0db8ad" providerId="LiveId" clId="{17C1FD57-7680-4953-BDB5-446DD731595F}" dt="2024-08-15T08:17:47.844" v="170"/>
        <pc:sldMkLst>
          <pc:docMk/>
          <pc:sldMk cId="3375680692" sldId="316"/>
        </pc:sldMkLst>
        <pc:spChg chg="add mod">
          <ac:chgData name="Alfred Smith" userId="3c60a3631c0db8ad" providerId="LiveId" clId="{17C1FD57-7680-4953-BDB5-446DD731595F}" dt="2024-08-15T08:17:47.844" v="170"/>
          <ac:spMkLst>
            <pc:docMk/>
            <pc:sldMk cId="3375680692" sldId="316"/>
            <ac:spMk id="5" creationId="{28C58449-82A7-4B82-9E62-1E2E7A951C5B}"/>
          </ac:spMkLst>
        </pc:spChg>
        <pc:picChg chg="add mod">
          <ac:chgData name="Alfred Smith" userId="3c60a3631c0db8ad" providerId="LiveId" clId="{17C1FD57-7680-4953-BDB5-446DD731595F}" dt="2024-08-15T08:17:47.844" v="170"/>
          <ac:picMkLst>
            <pc:docMk/>
            <pc:sldMk cId="3375680692" sldId="316"/>
            <ac:picMk id="4" creationId="{EAE3CB5A-8541-4FE1-85F8-D80CC967444B}"/>
          </ac:picMkLst>
        </pc:picChg>
      </pc:sldChg>
      <pc:sldChg chg="addSp modSp new">
        <pc:chgData name="Alfred Smith" userId="3c60a3631c0db8ad" providerId="LiveId" clId="{17C1FD57-7680-4953-BDB5-446DD731595F}" dt="2024-08-15T08:18:01.237" v="175"/>
        <pc:sldMkLst>
          <pc:docMk/>
          <pc:sldMk cId="725899371" sldId="317"/>
        </pc:sldMkLst>
        <pc:spChg chg="add mod">
          <ac:chgData name="Alfred Smith" userId="3c60a3631c0db8ad" providerId="LiveId" clId="{17C1FD57-7680-4953-BDB5-446DD731595F}" dt="2024-08-15T08:18:01.237" v="175"/>
          <ac:spMkLst>
            <pc:docMk/>
            <pc:sldMk cId="725899371" sldId="317"/>
            <ac:spMk id="5" creationId="{90547833-D1B8-4B13-B6D4-B6B451BB0AC2}"/>
          </ac:spMkLst>
        </pc:spChg>
        <pc:picChg chg="add mod">
          <ac:chgData name="Alfred Smith" userId="3c60a3631c0db8ad" providerId="LiveId" clId="{17C1FD57-7680-4953-BDB5-446DD731595F}" dt="2024-08-15T08:18:01.237" v="175"/>
          <ac:picMkLst>
            <pc:docMk/>
            <pc:sldMk cId="725899371" sldId="317"/>
            <ac:picMk id="4" creationId="{6D7B7B9E-1EE4-4740-8BED-597672D50557}"/>
          </ac:picMkLst>
        </pc:picChg>
      </pc:sldChg>
      <pc:sldChg chg="addSp modSp new">
        <pc:chgData name="Alfred Smith" userId="3c60a3631c0db8ad" providerId="LiveId" clId="{17C1FD57-7680-4953-BDB5-446DD731595F}" dt="2024-08-15T08:18:11.776" v="180"/>
        <pc:sldMkLst>
          <pc:docMk/>
          <pc:sldMk cId="3155045487" sldId="318"/>
        </pc:sldMkLst>
        <pc:spChg chg="add mod">
          <ac:chgData name="Alfred Smith" userId="3c60a3631c0db8ad" providerId="LiveId" clId="{17C1FD57-7680-4953-BDB5-446DD731595F}" dt="2024-08-15T08:18:11.776" v="180"/>
          <ac:spMkLst>
            <pc:docMk/>
            <pc:sldMk cId="3155045487" sldId="318"/>
            <ac:spMk id="5" creationId="{B7727646-4049-471C-8D11-01A87270C852}"/>
          </ac:spMkLst>
        </pc:spChg>
        <pc:picChg chg="add mod">
          <ac:chgData name="Alfred Smith" userId="3c60a3631c0db8ad" providerId="LiveId" clId="{17C1FD57-7680-4953-BDB5-446DD731595F}" dt="2024-08-15T08:18:11.776" v="180"/>
          <ac:picMkLst>
            <pc:docMk/>
            <pc:sldMk cId="3155045487" sldId="318"/>
            <ac:picMk id="4" creationId="{E3ACF4D4-FA3E-4F1F-A6C6-1692739CC068}"/>
          </ac:picMkLst>
        </pc:picChg>
      </pc:sldChg>
      <pc:sldChg chg="addSp modSp new">
        <pc:chgData name="Alfred Smith" userId="3c60a3631c0db8ad" providerId="LiveId" clId="{17C1FD57-7680-4953-BDB5-446DD731595F}" dt="2024-08-15T08:18:25.784" v="185"/>
        <pc:sldMkLst>
          <pc:docMk/>
          <pc:sldMk cId="3159204991" sldId="319"/>
        </pc:sldMkLst>
        <pc:spChg chg="add mod">
          <ac:chgData name="Alfred Smith" userId="3c60a3631c0db8ad" providerId="LiveId" clId="{17C1FD57-7680-4953-BDB5-446DD731595F}" dt="2024-08-15T08:18:25.784" v="185"/>
          <ac:spMkLst>
            <pc:docMk/>
            <pc:sldMk cId="3159204991" sldId="319"/>
            <ac:spMk id="5" creationId="{932057C0-3D01-410B-9876-1DF40D6189DE}"/>
          </ac:spMkLst>
        </pc:spChg>
        <pc:picChg chg="add mod">
          <ac:chgData name="Alfred Smith" userId="3c60a3631c0db8ad" providerId="LiveId" clId="{17C1FD57-7680-4953-BDB5-446DD731595F}" dt="2024-08-15T08:18:25.784" v="185"/>
          <ac:picMkLst>
            <pc:docMk/>
            <pc:sldMk cId="3159204991" sldId="319"/>
            <ac:picMk id="4" creationId="{963F8161-100D-4C07-855E-D4F1A6E327FE}"/>
          </ac:picMkLst>
        </pc:picChg>
      </pc:sldChg>
      <pc:sldChg chg="addSp modSp new">
        <pc:chgData name="Alfred Smith" userId="3c60a3631c0db8ad" providerId="LiveId" clId="{17C1FD57-7680-4953-BDB5-446DD731595F}" dt="2024-08-15T08:18:38.519" v="190"/>
        <pc:sldMkLst>
          <pc:docMk/>
          <pc:sldMk cId="957963109" sldId="320"/>
        </pc:sldMkLst>
        <pc:spChg chg="add mod">
          <ac:chgData name="Alfred Smith" userId="3c60a3631c0db8ad" providerId="LiveId" clId="{17C1FD57-7680-4953-BDB5-446DD731595F}" dt="2024-08-15T08:18:38.519" v="190"/>
          <ac:spMkLst>
            <pc:docMk/>
            <pc:sldMk cId="957963109" sldId="320"/>
            <ac:spMk id="5" creationId="{89C96154-128D-4AE0-BF55-85D780C59290}"/>
          </ac:spMkLst>
        </pc:spChg>
        <pc:picChg chg="add mod">
          <ac:chgData name="Alfred Smith" userId="3c60a3631c0db8ad" providerId="LiveId" clId="{17C1FD57-7680-4953-BDB5-446DD731595F}" dt="2024-08-15T08:18:38.519" v="190"/>
          <ac:picMkLst>
            <pc:docMk/>
            <pc:sldMk cId="957963109" sldId="320"/>
            <ac:picMk id="4" creationId="{1A76AEE8-F0FA-4C67-84D8-9004CA70DD85}"/>
          </ac:picMkLst>
        </pc:picChg>
      </pc:sldChg>
      <pc:sldChg chg="addSp modSp new">
        <pc:chgData name="Alfred Smith" userId="3c60a3631c0db8ad" providerId="LiveId" clId="{17C1FD57-7680-4953-BDB5-446DD731595F}" dt="2024-08-15T08:18:51.060" v="195"/>
        <pc:sldMkLst>
          <pc:docMk/>
          <pc:sldMk cId="749408306" sldId="321"/>
        </pc:sldMkLst>
        <pc:spChg chg="add mod">
          <ac:chgData name="Alfred Smith" userId="3c60a3631c0db8ad" providerId="LiveId" clId="{17C1FD57-7680-4953-BDB5-446DD731595F}" dt="2024-08-15T08:18:51.060" v="195"/>
          <ac:spMkLst>
            <pc:docMk/>
            <pc:sldMk cId="749408306" sldId="321"/>
            <ac:spMk id="5" creationId="{6CD05EB1-5E8F-43D4-AF75-2AB902019215}"/>
          </ac:spMkLst>
        </pc:spChg>
        <pc:picChg chg="add mod">
          <ac:chgData name="Alfred Smith" userId="3c60a3631c0db8ad" providerId="LiveId" clId="{17C1FD57-7680-4953-BDB5-446DD731595F}" dt="2024-08-15T08:18:51.060" v="195"/>
          <ac:picMkLst>
            <pc:docMk/>
            <pc:sldMk cId="749408306" sldId="321"/>
            <ac:picMk id="4" creationId="{ABF2BE63-3853-4BF6-B590-9C4C6F42754B}"/>
          </ac:picMkLst>
        </pc:picChg>
      </pc:sldChg>
      <pc:sldChg chg="addSp modSp new">
        <pc:chgData name="Alfred Smith" userId="3c60a3631c0db8ad" providerId="LiveId" clId="{17C1FD57-7680-4953-BDB5-446DD731595F}" dt="2024-08-15T08:19:13.880" v="204"/>
        <pc:sldMkLst>
          <pc:docMk/>
          <pc:sldMk cId="3848970641" sldId="322"/>
        </pc:sldMkLst>
        <pc:spChg chg="add mod">
          <ac:chgData name="Alfred Smith" userId="3c60a3631c0db8ad" providerId="LiveId" clId="{17C1FD57-7680-4953-BDB5-446DD731595F}" dt="2024-08-15T08:19:13.880" v="204"/>
          <ac:spMkLst>
            <pc:docMk/>
            <pc:sldMk cId="3848970641" sldId="322"/>
            <ac:spMk id="5" creationId="{D315363E-ADEA-4F48-95DF-2829DB2ACB1A}"/>
          </ac:spMkLst>
        </pc:spChg>
        <pc:picChg chg="add mod">
          <ac:chgData name="Alfred Smith" userId="3c60a3631c0db8ad" providerId="LiveId" clId="{17C1FD57-7680-4953-BDB5-446DD731595F}" dt="2024-08-15T08:19:13.880" v="204"/>
          <ac:picMkLst>
            <pc:docMk/>
            <pc:sldMk cId="3848970641" sldId="322"/>
            <ac:picMk id="4" creationId="{808F423B-EF10-45D1-81C3-F20E0C6DDBDB}"/>
          </ac:picMkLst>
        </pc:picChg>
      </pc:sldChg>
      <pc:sldChg chg="addSp modSp new">
        <pc:chgData name="Alfred Smith" userId="3c60a3631c0db8ad" providerId="LiveId" clId="{17C1FD57-7680-4953-BDB5-446DD731595F}" dt="2024-08-15T08:19:35.781" v="213"/>
        <pc:sldMkLst>
          <pc:docMk/>
          <pc:sldMk cId="3633340521" sldId="323"/>
        </pc:sldMkLst>
        <pc:spChg chg="add mod">
          <ac:chgData name="Alfred Smith" userId="3c60a3631c0db8ad" providerId="LiveId" clId="{17C1FD57-7680-4953-BDB5-446DD731595F}" dt="2024-08-15T08:19:35.781" v="213"/>
          <ac:spMkLst>
            <pc:docMk/>
            <pc:sldMk cId="3633340521" sldId="323"/>
            <ac:spMk id="5" creationId="{D3444A3E-C450-47BE-A080-717F10AE6B98}"/>
          </ac:spMkLst>
        </pc:spChg>
        <pc:picChg chg="add mod">
          <ac:chgData name="Alfred Smith" userId="3c60a3631c0db8ad" providerId="LiveId" clId="{17C1FD57-7680-4953-BDB5-446DD731595F}" dt="2024-08-15T08:19:35.781" v="213"/>
          <ac:picMkLst>
            <pc:docMk/>
            <pc:sldMk cId="3633340521" sldId="323"/>
            <ac:picMk id="4" creationId="{B7215C35-457A-4191-B610-E469A8B000AD}"/>
          </ac:picMkLst>
        </pc:picChg>
      </pc:sldChg>
      <pc:sldChg chg="addSp modSp new">
        <pc:chgData name="Alfred Smith" userId="3c60a3631c0db8ad" providerId="LiveId" clId="{17C1FD57-7680-4953-BDB5-446DD731595F}" dt="2024-08-15T08:19:51.320" v="218"/>
        <pc:sldMkLst>
          <pc:docMk/>
          <pc:sldMk cId="3508924008" sldId="324"/>
        </pc:sldMkLst>
        <pc:spChg chg="add mod">
          <ac:chgData name="Alfred Smith" userId="3c60a3631c0db8ad" providerId="LiveId" clId="{17C1FD57-7680-4953-BDB5-446DD731595F}" dt="2024-08-15T08:19:51.320" v="218"/>
          <ac:spMkLst>
            <pc:docMk/>
            <pc:sldMk cId="3508924008" sldId="324"/>
            <ac:spMk id="5" creationId="{7C2D65FB-F92C-42CF-B248-0EA49EAB11BF}"/>
          </ac:spMkLst>
        </pc:spChg>
        <pc:picChg chg="add mod">
          <ac:chgData name="Alfred Smith" userId="3c60a3631c0db8ad" providerId="LiveId" clId="{17C1FD57-7680-4953-BDB5-446DD731595F}" dt="2024-08-15T08:19:51.320" v="218"/>
          <ac:picMkLst>
            <pc:docMk/>
            <pc:sldMk cId="3508924008" sldId="324"/>
            <ac:picMk id="4" creationId="{0626838D-1751-4646-AF54-FAC4E40FBB81}"/>
          </ac:picMkLst>
        </pc:picChg>
      </pc:sldChg>
      <pc:sldChg chg="addSp modSp new">
        <pc:chgData name="Alfred Smith" userId="3c60a3631c0db8ad" providerId="LiveId" clId="{17C1FD57-7680-4953-BDB5-446DD731595F}" dt="2024-08-15T08:20:03.612" v="224"/>
        <pc:sldMkLst>
          <pc:docMk/>
          <pc:sldMk cId="29269227" sldId="325"/>
        </pc:sldMkLst>
        <pc:spChg chg="add mod">
          <ac:chgData name="Alfred Smith" userId="3c60a3631c0db8ad" providerId="LiveId" clId="{17C1FD57-7680-4953-BDB5-446DD731595F}" dt="2024-08-15T08:20:03.612" v="224"/>
          <ac:spMkLst>
            <pc:docMk/>
            <pc:sldMk cId="29269227" sldId="325"/>
            <ac:spMk id="5" creationId="{2DEE2194-0067-4937-9A72-0D6B4A42F576}"/>
          </ac:spMkLst>
        </pc:spChg>
        <pc:picChg chg="add mod">
          <ac:chgData name="Alfred Smith" userId="3c60a3631c0db8ad" providerId="LiveId" clId="{17C1FD57-7680-4953-BDB5-446DD731595F}" dt="2024-08-15T08:20:03.612" v="224"/>
          <ac:picMkLst>
            <pc:docMk/>
            <pc:sldMk cId="29269227" sldId="325"/>
            <ac:picMk id="4" creationId="{78F8DD63-9217-487E-B2B7-A61568D5D8B2}"/>
          </ac:picMkLst>
        </pc:picChg>
      </pc:sldChg>
      <pc:sldChg chg="addSp modSp new">
        <pc:chgData name="Alfred Smith" userId="3c60a3631c0db8ad" providerId="LiveId" clId="{17C1FD57-7680-4953-BDB5-446DD731595F}" dt="2024-08-15T08:20:19.628" v="229"/>
        <pc:sldMkLst>
          <pc:docMk/>
          <pc:sldMk cId="227856578" sldId="326"/>
        </pc:sldMkLst>
        <pc:spChg chg="add mod">
          <ac:chgData name="Alfred Smith" userId="3c60a3631c0db8ad" providerId="LiveId" clId="{17C1FD57-7680-4953-BDB5-446DD731595F}" dt="2024-08-15T08:20:19.628" v="229"/>
          <ac:spMkLst>
            <pc:docMk/>
            <pc:sldMk cId="227856578" sldId="326"/>
            <ac:spMk id="5" creationId="{F03C8772-E4D9-4FA7-B510-99523D5B3E59}"/>
          </ac:spMkLst>
        </pc:spChg>
        <pc:picChg chg="add mod">
          <ac:chgData name="Alfred Smith" userId="3c60a3631c0db8ad" providerId="LiveId" clId="{17C1FD57-7680-4953-BDB5-446DD731595F}" dt="2024-08-15T08:20:19.628" v="229"/>
          <ac:picMkLst>
            <pc:docMk/>
            <pc:sldMk cId="227856578" sldId="326"/>
            <ac:picMk id="4" creationId="{7B8A7F70-CA78-4680-ADA1-FF1270E93436}"/>
          </ac:picMkLst>
        </pc:picChg>
      </pc:sldChg>
      <pc:sldChg chg="addSp modSp new">
        <pc:chgData name="Alfred Smith" userId="3c60a3631c0db8ad" providerId="LiveId" clId="{17C1FD57-7680-4953-BDB5-446DD731595F}" dt="2024-08-15T08:20:35.087" v="236"/>
        <pc:sldMkLst>
          <pc:docMk/>
          <pc:sldMk cId="2203793668" sldId="327"/>
        </pc:sldMkLst>
        <pc:spChg chg="add mod">
          <ac:chgData name="Alfred Smith" userId="3c60a3631c0db8ad" providerId="LiveId" clId="{17C1FD57-7680-4953-BDB5-446DD731595F}" dt="2024-08-15T08:20:35.087" v="236"/>
          <ac:spMkLst>
            <pc:docMk/>
            <pc:sldMk cId="2203793668" sldId="327"/>
            <ac:spMk id="5" creationId="{FDA93E66-94A5-487F-8451-7E3BDAF950BE}"/>
          </ac:spMkLst>
        </pc:spChg>
        <pc:picChg chg="add mod">
          <ac:chgData name="Alfred Smith" userId="3c60a3631c0db8ad" providerId="LiveId" clId="{17C1FD57-7680-4953-BDB5-446DD731595F}" dt="2024-08-15T08:20:35.087" v="236"/>
          <ac:picMkLst>
            <pc:docMk/>
            <pc:sldMk cId="2203793668" sldId="327"/>
            <ac:picMk id="4" creationId="{B860B5F4-42AA-4267-8A77-EE52DFA2DB23}"/>
          </ac:picMkLst>
        </pc:picChg>
      </pc:sldChg>
      <pc:sldChg chg="addSp modSp new">
        <pc:chgData name="Alfred Smith" userId="3c60a3631c0db8ad" providerId="LiveId" clId="{17C1FD57-7680-4953-BDB5-446DD731595F}" dt="2024-08-15T08:20:45.696" v="241"/>
        <pc:sldMkLst>
          <pc:docMk/>
          <pc:sldMk cId="3615238796" sldId="328"/>
        </pc:sldMkLst>
        <pc:spChg chg="add mod">
          <ac:chgData name="Alfred Smith" userId="3c60a3631c0db8ad" providerId="LiveId" clId="{17C1FD57-7680-4953-BDB5-446DD731595F}" dt="2024-08-15T08:20:45.696" v="241"/>
          <ac:spMkLst>
            <pc:docMk/>
            <pc:sldMk cId="3615238796" sldId="328"/>
            <ac:spMk id="5" creationId="{EC9D05D3-23FC-419A-BA36-A3C34AE95F17}"/>
          </ac:spMkLst>
        </pc:spChg>
        <pc:picChg chg="add mod">
          <ac:chgData name="Alfred Smith" userId="3c60a3631c0db8ad" providerId="LiveId" clId="{17C1FD57-7680-4953-BDB5-446DD731595F}" dt="2024-08-15T08:20:45.696" v="241"/>
          <ac:picMkLst>
            <pc:docMk/>
            <pc:sldMk cId="3615238796" sldId="328"/>
            <ac:picMk id="4" creationId="{7F3C14D8-95E7-40A6-BD93-D425E2D3EEEE}"/>
          </ac:picMkLst>
        </pc:picChg>
      </pc:sldChg>
      <pc:sldChg chg="addSp modSp new">
        <pc:chgData name="Alfred Smith" userId="3c60a3631c0db8ad" providerId="LiveId" clId="{17C1FD57-7680-4953-BDB5-446DD731595F}" dt="2024-08-15T08:20:58.499" v="246"/>
        <pc:sldMkLst>
          <pc:docMk/>
          <pc:sldMk cId="707578170" sldId="329"/>
        </pc:sldMkLst>
        <pc:spChg chg="add mod">
          <ac:chgData name="Alfred Smith" userId="3c60a3631c0db8ad" providerId="LiveId" clId="{17C1FD57-7680-4953-BDB5-446DD731595F}" dt="2024-08-15T08:20:58.499" v="246"/>
          <ac:spMkLst>
            <pc:docMk/>
            <pc:sldMk cId="707578170" sldId="329"/>
            <ac:spMk id="5" creationId="{EFCA8E99-0807-46CC-8748-1B7A90ADE5D6}"/>
          </ac:spMkLst>
        </pc:spChg>
        <pc:picChg chg="add mod">
          <ac:chgData name="Alfred Smith" userId="3c60a3631c0db8ad" providerId="LiveId" clId="{17C1FD57-7680-4953-BDB5-446DD731595F}" dt="2024-08-15T08:20:58.499" v="246"/>
          <ac:picMkLst>
            <pc:docMk/>
            <pc:sldMk cId="707578170" sldId="329"/>
            <ac:picMk id="4" creationId="{8F39A2F5-D555-4C04-AF11-47BEACF7C735}"/>
          </ac:picMkLst>
        </pc:picChg>
      </pc:sldChg>
      <pc:sldChg chg="addSp modSp new">
        <pc:chgData name="Alfred Smith" userId="3c60a3631c0db8ad" providerId="LiveId" clId="{17C1FD57-7680-4953-BDB5-446DD731595F}" dt="2024-08-15T08:21:11.426" v="251"/>
        <pc:sldMkLst>
          <pc:docMk/>
          <pc:sldMk cId="813666890" sldId="330"/>
        </pc:sldMkLst>
        <pc:spChg chg="add mod">
          <ac:chgData name="Alfred Smith" userId="3c60a3631c0db8ad" providerId="LiveId" clId="{17C1FD57-7680-4953-BDB5-446DD731595F}" dt="2024-08-15T08:21:11.426" v="251"/>
          <ac:spMkLst>
            <pc:docMk/>
            <pc:sldMk cId="813666890" sldId="330"/>
            <ac:spMk id="6" creationId="{B3F92E8E-53CF-4CD3-BBB3-10206AA38FBA}"/>
          </ac:spMkLst>
        </pc:spChg>
        <pc:picChg chg="add mod">
          <ac:chgData name="Alfred Smith" userId="3c60a3631c0db8ad" providerId="LiveId" clId="{17C1FD57-7680-4953-BDB5-446DD731595F}" dt="2024-08-15T08:21:11.426" v="251"/>
          <ac:picMkLst>
            <pc:docMk/>
            <pc:sldMk cId="813666890" sldId="330"/>
            <ac:picMk id="4" creationId="{7C78265C-9757-46BC-B3B3-918233D50AFD}"/>
          </ac:picMkLst>
        </pc:picChg>
      </pc:sldChg>
      <pc:sldChg chg="addSp modSp new">
        <pc:chgData name="Alfred Smith" userId="3c60a3631c0db8ad" providerId="LiveId" clId="{17C1FD57-7680-4953-BDB5-446DD731595F}" dt="2024-08-15T08:21:22.807" v="256"/>
        <pc:sldMkLst>
          <pc:docMk/>
          <pc:sldMk cId="2034913155" sldId="331"/>
        </pc:sldMkLst>
        <pc:spChg chg="add mod">
          <ac:chgData name="Alfred Smith" userId="3c60a3631c0db8ad" providerId="LiveId" clId="{17C1FD57-7680-4953-BDB5-446DD731595F}" dt="2024-08-15T08:21:22.807" v="256"/>
          <ac:spMkLst>
            <pc:docMk/>
            <pc:sldMk cId="2034913155" sldId="331"/>
            <ac:spMk id="7" creationId="{127C1327-A547-41F9-B837-89907C3EC98D}"/>
          </ac:spMkLst>
        </pc:spChg>
        <pc:picChg chg="add mod">
          <ac:chgData name="Alfred Smith" userId="3c60a3631c0db8ad" providerId="LiveId" clId="{17C1FD57-7680-4953-BDB5-446DD731595F}" dt="2024-08-15T08:21:22.807" v="256"/>
          <ac:picMkLst>
            <pc:docMk/>
            <pc:sldMk cId="2034913155" sldId="331"/>
            <ac:picMk id="5" creationId="{836B7771-9AD9-4111-AB76-7248BD6498B9}"/>
          </ac:picMkLst>
        </pc:picChg>
      </pc:sldChg>
      <pc:sldChg chg="addSp modSp new">
        <pc:chgData name="Alfred Smith" userId="3c60a3631c0db8ad" providerId="LiveId" clId="{17C1FD57-7680-4953-BDB5-446DD731595F}" dt="2024-08-15T08:21:37.789" v="261"/>
        <pc:sldMkLst>
          <pc:docMk/>
          <pc:sldMk cId="1471174114" sldId="332"/>
        </pc:sldMkLst>
        <pc:spChg chg="add mod">
          <ac:chgData name="Alfred Smith" userId="3c60a3631c0db8ad" providerId="LiveId" clId="{17C1FD57-7680-4953-BDB5-446DD731595F}" dt="2024-08-15T08:21:37.789" v="261"/>
          <ac:spMkLst>
            <pc:docMk/>
            <pc:sldMk cId="1471174114" sldId="332"/>
            <ac:spMk id="4" creationId="{B3D5DB64-8D98-5990-3B0B-728412CB6EB8}"/>
          </ac:spMkLst>
        </pc:spChg>
        <pc:spChg chg="add mod">
          <ac:chgData name="Alfred Smith" userId="3c60a3631c0db8ad" providerId="LiveId" clId="{17C1FD57-7680-4953-BDB5-446DD731595F}" dt="2024-08-15T08:21:37.789" v="261"/>
          <ac:spMkLst>
            <pc:docMk/>
            <pc:sldMk cId="1471174114" sldId="332"/>
            <ac:spMk id="6" creationId="{480CBCFF-A13C-0E56-8967-6E2FF471B692}"/>
          </ac:spMkLst>
        </pc:spChg>
        <pc:picChg chg="add mod">
          <ac:chgData name="Alfred Smith" userId="3c60a3631c0db8ad" providerId="LiveId" clId="{17C1FD57-7680-4953-BDB5-446DD731595F}" dt="2024-08-15T08:21:37.789" v="261"/>
          <ac:picMkLst>
            <pc:docMk/>
            <pc:sldMk cId="1471174114" sldId="332"/>
            <ac:picMk id="5" creationId="{6BCD561C-99B7-4573-A74B-038BAE3D259E}"/>
          </ac:picMkLst>
        </pc:picChg>
      </pc:sldChg>
      <pc:sldChg chg="addSp modSp new">
        <pc:chgData name="Alfred Smith" userId="3c60a3631c0db8ad" providerId="LiveId" clId="{17C1FD57-7680-4953-BDB5-446DD731595F}" dt="2024-08-15T08:21:56.309" v="266"/>
        <pc:sldMkLst>
          <pc:docMk/>
          <pc:sldMk cId="2440760918" sldId="333"/>
        </pc:sldMkLst>
        <pc:spChg chg="add mod">
          <ac:chgData name="Alfred Smith" userId="3c60a3631c0db8ad" providerId="LiveId" clId="{17C1FD57-7680-4953-BDB5-446DD731595F}" dt="2024-08-15T08:21:56.309" v="266"/>
          <ac:spMkLst>
            <pc:docMk/>
            <pc:sldMk cId="2440760918" sldId="333"/>
            <ac:spMk id="6" creationId="{AF714B68-2035-4D3D-B452-52422977B9BB}"/>
          </ac:spMkLst>
        </pc:spChg>
        <pc:spChg chg="add mod">
          <ac:chgData name="Alfred Smith" userId="3c60a3631c0db8ad" providerId="LiveId" clId="{17C1FD57-7680-4953-BDB5-446DD731595F}" dt="2024-08-15T08:21:56.309" v="266"/>
          <ac:spMkLst>
            <pc:docMk/>
            <pc:sldMk cId="2440760918" sldId="333"/>
            <ac:spMk id="7" creationId="{407F020A-E80F-F4EE-F9A7-BFE7DE93B17A}"/>
          </ac:spMkLst>
        </pc:spChg>
        <pc:picChg chg="add mod">
          <ac:chgData name="Alfred Smith" userId="3c60a3631c0db8ad" providerId="LiveId" clId="{17C1FD57-7680-4953-BDB5-446DD731595F}" dt="2024-08-15T08:21:56.309" v="266"/>
          <ac:picMkLst>
            <pc:docMk/>
            <pc:sldMk cId="2440760918" sldId="333"/>
            <ac:picMk id="5" creationId="{887E60A2-A712-4D3B-BC42-520AE491E0AA}"/>
          </ac:picMkLst>
        </pc:picChg>
      </pc:sldChg>
    </pc:docChg>
  </pc:docChgLst>
  <pc:docChgLst>
    <pc:chgData name="Leonie Smith" userId="fed1330f33f5650e" providerId="LiveId" clId="{87227546-4326-479E-953C-59DC72D447DA}"/>
    <pc:docChg chg="undo custSel addSld modSld sldOrd">
      <pc:chgData name="Leonie Smith" userId="fed1330f33f5650e" providerId="LiveId" clId="{87227546-4326-479E-953C-59DC72D447DA}" dt="2023-01-02T07:51:54.167" v="226" actId="403"/>
      <pc:docMkLst>
        <pc:docMk/>
      </pc:docMkLst>
      <pc:sldChg chg="addSp delSp modSp mod">
        <pc:chgData name="Leonie Smith" userId="fed1330f33f5650e" providerId="LiveId" clId="{87227546-4326-479E-953C-59DC72D447DA}" dt="2023-01-02T07:42:57.028" v="13" actId="20578"/>
        <pc:sldMkLst>
          <pc:docMk/>
          <pc:sldMk cId="2265216099" sldId="256"/>
        </pc:sldMkLst>
        <pc:spChg chg="add mod">
          <ac:chgData name="Leonie Smith" userId="fed1330f33f5650e" providerId="LiveId" clId="{87227546-4326-479E-953C-59DC72D447DA}" dt="2023-01-02T07:42:57.028" v="13" actId="20578"/>
          <ac:spMkLst>
            <pc:docMk/>
            <pc:sldMk cId="2265216099" sldId="256"/>
            <ac:spMk id="2" creationId="{B3D5DB64-8D98-5990-3B0B-728412CB6EB8}"/>
          </ac:spMkLst>
        </pc:spChg>
        <pc:spChg chg="del">
          <ac:chgData name="Leonie Smith" userId="fed1330f33f5650e" providerId="LiveId" clId="{87227546-4326-479E-953C-59DC72D447DA}" dt="2023-01-02T07:42:43.009" v="11" actId="21"/>
          <ac:spMkLst>
            <pc:docMk/>
            <pc:sldMk cId="2265216099" sldId="256"/>
            <ac:spMk id="4" creationId="{75059006-CB9B-4EFC-A6AA-405C48CB0F6F}"/>
          </ac:spMkLst>
        </pc:spChg>
      </pc:sldChg>
      <pc:sldChg chg="addSp delSp modSp mod">
        <pc:chgData name="Leonie Smith" userId="fed1330f33f5650e" providerId="LiveId" clId="{87227546-4326-479E-953C-59DC72D447DA}" dt="2023-01-02T07:44:32.913" v="41"/>
        <pc:sldMkLst>
          <pc:docMk/>
          <pc:sldMk cId="380762532" sldId="279"/>
        </pc:sldMkLst>
        <pc:picChg chg="add mod">
          <ac:chgData name="Leonie Smith" userId="fed1330f33f5650e" providerId="LiveId" clId="{87227546-4326-479E-953C-59DC72D447DA}" dt="2023-01-02T07:44:32.913" v="41"/>
          <ac:picMkLst>
            <pc:docMk/>
            <pc:sldMk cId="380762532" sldId="279"/>
            <ac:picMk id="2" creationId="{14FD0EF7-C588-0314-3EC6-E6B33B0C2D9A}"/>
          </ac:picMkLst>
        </pc:picChg>
        <pc:picChg chg="del">
          <ac:chgData name="Leonie Smith" userId="fed1330f33f5650e" providerId="LiveId" clId="{87227546-4326-479E-953C-59DC72D447DA}" dt="2023-01-02T07:44:00.466" v="40" actId="21"/>
          <ac:picMkLst>
            <pc:docMk/>
            <pc:sldMk cId="380762532" sldId="279"/>
            <ac:picMk id="3" creationId="{2BDAE86D-B8F5-4B38-9854-DCBE08B4B3B9}"/>
          </ac:picMkLst>
        </pc:picChg>
      </pc:sldChg>
      <pc:sldChg chg="modSp mod">
        <pc:chgData name="Leonie Smith" userId="fed1330f33f5650e" providerId="LiveId" clId="{87227546-4326-479E-953C-59DC72D447DA}" dt="2023-01-02T07:43:04.143" v="14" actId="20578"/>
        <pc:sldMkLst>
          <pc:docMk/>
          <pc:sldMk cId="1813156901" sldId="281"/>
        </pc:sldMkLst>
        <pc:spChg chg="mod">
          <ac:chgData name="Leonie Smith" userId="fed1330f33f5650e" providerId="LiveId" clId="{87227546-4326-479E-953C-59DC72D447DA}" dt="2023-01-02T07:43:04.143" v="14" actId="20578"/>
          <ac:spMkLst>
            <pc:docMk/>
            <pc:sldMk cId="1813156901" sldId="281"/>
            <ac:spMk id="6" creationId="{AF714B68-2035-4D3D-B452-52422977B9BB}"/>
          </ac:spMkLst>
        </pc:spChg>
      </pc:sldChg>
      <pc:sldChg chg="new ord">
        <pc:chgData name="Leonie Smith" userId="fed1330f33f5650e" providerId="LiveId" clId="{87227546-4326-479E-953C-59DC72D447DA}" dt="2023-01-02T07:41:57.393" v="2"/>
        <pc:sldMkLst>
          <pc:docMk/>
          <pc:sldMk cId="4230075952" sldId="282"/>
        </pc:sldMkLst>
      </pc:sldChg>
      <pc:sldChg chg="modSp add mod">
        <pc:chgData name="Leonie Smith" userId="fed1330f33f5650e" providerId="LiveId" clId="{87227546-4326-479E-953C-59DC72D447DA}" dt="2023-01-02T07:45:09.125" v="50" actId="403"/>
        <pc:sldMkLst>
          <pc:docMk/>
          <pc:sldMk cId="454763615" sldId="283"/>
        </pc:sldMkLst>
        <pc:spChg chg="mod">
          <ac:chgData name="Leonie Smith" userId="fed1330f33f5650e" providerId="LiveId" clId="{87227546-4326-479E-953C-59DC72D447DA}" dt="2023-01-02T07:45:09.125" v="50" actId="403"/>
          <ac:spMkLst>
            <pc:docMk/>
            <pc:sldMk cId="454763615" sldId="283"/>
            <ac:spMk id="4" creationId="{EE2AC625-9141-A801-F431-DD5F79396320}"/>
          </ac:spMkLst>
        </pc:spChg>
      </pc:sldChg>
      <pc:sldChg chg="modSp add mod">
        <pc:chgData name="Leonie Smith" userId="fed1330f33f5650e" providerId="LiveId" clId="{87227546-4326-479E-953C-59DC72D447DA}" dt="2023-01-02T07:45:27.703" v="59" actId="20577"/>
        <pc:sldMkLst>
          <pc:docMk/>
          <pc:sldMk cId="3276979588" sldId="284"/>
        </pc:sldMkLst>
        <pc:spChg chg="mod">
          <ac:chgData name="Leonie Smith" userId="fed1330f33f5650e" providerId="LiveId" clId="{87227546-4326-479E-953C-59DC72D447DA}" dt="2023-01-02T07:45:27.703" v="59" actId="20577"/>
          <ac:spMkLst>
            <pc:docMk/>
            <pc:sldMk cId="3276979588" sldId="284"/>
            <ac:spMk id="4" creationId="{EE2AC625-9141-A801-F431-DD5F79396320}"/>
          </ac:spMkLst>
        </pc:spChg>
      </pc:sldChg>
      <pc:sldChg chg="modSp add mod">
        <pc:chgData name="Leonie Smith" userId="fed1330f33f5650e" providerId="LiveId" clId="{87227546-4326-479E-953C-59DC72D447DA}" dt="2023-01-02T07:45:45.656" v="67" actId="403"/>
        <pc:sldMkLst>
          <pc:docMk/>
          <pc:sldMk cId="1264478876" sldId="285"/>
        </pc:sldMkLst>
        <pc:spChg chg="mod">
          <ac:chgData name="Leonie Smith" userId="fed1330f33f5650e" providerId="LiveId" clId="{87227546-4326-479E-953C-59DC72D447DA}" dt="2023-01-02T07:45:45.656" v="67" actId="403"/>
          <ac:spMkLst>
            <pc:docMk/>
            <pc:sldMk cId="1264478876" sldId="285"/>
            <ac:spMk id="4" creationId="{EE2AC625-9141-A801-F431-DD5F79396320}"/>
          </ac:spMkLst>
        </pc:spChg>
      </pc:sldChg>
      <pc:sldChg chg="modSp add mod">
        <pc:chgData name="Leonie Smith" userId="fed1330f33f5650e" providerId="LiveId" clId="{87227546-4326-479E-953C-59DC72D447DA}" dt="2023-01-02T07:46:01.542" v="75" actId="404"/>
        <pc:sldMkLst>
          <pc:docMk/>
          <pc:sldMk cId="3281473378" sldId="286"/>
        </pc:sldMkLst>
        <pc:spChg chg="mod">
          <ac:chgData name="Leonie Smith" userId="fed1330f33f5650e" providerId="LiveId" clId="{87227546-4326-479E-953C-59DC72D447DA}" dt="2023-01-02T07:46:01.542" v="75" actId="404"/>
          <ac:spMkLst>
            <pc:docMk/>
            <pc:sldMk cId="3281473378" sldId="286"/>
            <ac:spMk id="4" creationId="{EE2AC625-9141-A801-F431-DD5F79396320}"/>
          </ac:spMkLst>
        </pc:spChg>
      </pc:sldChg>
      <pc:sldChg chg="modSp add mod">
        <pc:chgData name="Leonie Smith" userId="fed1330f33f5650e" providerId="LiveId" clId="{87227546-4326-479E-953C-59DC72D447DA}" dt="2023-01-02T07:46:14.907" v="82" actId="403"/>
        <pc:sldMkLst>
          <pc:docMk/>
          <pc:sldMk cId="34301219" sldId="287"/>
        </pc:sldMkLst>
        <pc:spChg chg="mod">
          <ac:chgData name="Leonie Smith" userId="fed1330f33f5650e" providerId="LiveId" clId="{87227546-4326-479E-953C-59DC72D447DA}" dt="2023-01-02T07:46:14.907" v="82" actId="403"/>
          <ac:spMkLst>
            <pc:docMk/>
            <pc:sldMk cId="34301219" sldId="287"/>
            <ac:spMk id="4" creationId="{EE2AC625-9141-A801-F431-DD5F79396320}"/>
          </ac:spMkLst>
        </pc:spChg>
      </pc:sldChg>
      <pc:sldChg chg="modSp add mod">
        <pc:chgData name="Leonie Smith" userId="fed1330f33f5650e" providerId="LiveId" clId="{87227546-4326-479E-953C-59DC72D447DA}" dt="2023-01-02T07:46:30.163" v="89" actId="403"/>
        <pc:sldMkLst>
          <pc:docMk/>
          <pc:sldMk cId="1380686611" sldId="288"/>
        </pc:sldMkLst>
        <pc:spChg chg="mod">
          <ac:chgData name="Leonie Smith" userId="fed1330f33f5650e" providerId="LiveId" clId="{87227546-4326-479E-953C-59DC72D447DA}" dt="2023-01-02T07:46:30.163" v="89" actId="403"/>
          <ac:spMkLst>
            <pc:docMk/>
            <pc:sldMk cId="1380686611" sldId="288"/>
            <ac:spMk id="4" creationId="{EE2AC625-9141-A801-F431-DD5F79396320}"/>
          </ac:spMkLst>
        </pc:spChg>
      </pc:sldChg>
      <pc:sldChg chg="modSp add mod">
        <pc:chgData name="Leonie Smith" userId="fed1330f33f5650e" providerId="LiveId" clId="{87227546-4326-479E-953C-59DC72D447DA}" dt="2023-01-02T07:46:43.357" v="96" actId="403"/>
        <pc:sldMkLst>
          <pc:docMk/>
          <pc:sldMk cId="3123533980" sldId="289"/>
        </pc:sldMkLst>
        <pc:spChg chg="mod">
          <ac:chgData name="Leonie Smith" userId="fed1330f33f5650e" providerId="LiveId" clId="{87227546-4326-479E-953C-59DC72D447DA}" dt="2023-01-02T07:46:43.357" v="96" actId="403"/>
          <ac:spMkLst>
            <pc:docMk/>
            <pc:sldMk cId="3123533980" sldId="289"/>
            <ac:spMk id="4" creationId="{EE2AC625-9141-A801-F431-DD5F79396320}"/>
          </ac:spMkLst>
        </pc:spChg>
      </pc:sldChg>
      <pc:sldChg chg="modSp add mod">
        <pc:chgData name="Leonie Smith" userId="fed1330f33f5650e" providerId="LiveId" clId="{87227546-4326-479E-953C-59DC72D447DA}" dt="2023-01-02T07:46:55.790" v="103" actId="403"/>
        <pc:sldMkLst>
          <pc:docMk/>
          <pc:sldMk cId="3941525781" sldId="290"/>
        </pc:sldMkLst>
        <pc:spChg chg="mod">
          <ac:chgData name="Leonie Smith" userId="fed1330f33f5650e" providerId="LiveId" clId="{87227546-4326-479E-953C-59DC72D447DA}" dt="2023-01-02T07:46:55.790" v="103" actId="403"/>
          <ac:spMkLst>
            <pc:docMk/>
            <pc:sldMk cId="3941525781" sldId="290"/>
            <ac:spMk id="4" creationId="{EE2AC625-9141-A801-F431-DD5F79396320}"/>
          </ac:spMkLst>
        </pc:spChg>
      </pc:sldChg>
      <pc:sldChg chg="modSp add mod">
        <pc:chgData name="Leonie Smith" userId="fed1330f33f5650e" providerId="LiveId" clId="{87227546-4326-479E-953C-59DC72D447DA}" dt="2023-01-02T07:47:08.044" v="111" actId="403"/>
        <pc:sldMkLst>
          <pc:docMk/>
          <pc:sldMk cId="1881166353" sldId="291"/>
        </pc:sldMkLst>
        <pc:spChg chg="mod">
          <ac:chgData name="Leonie Smith" userId="fed1330f33f5650e" providerId="LiveId" clId="{87227546-4326-479E-953C-59DC72D447DA}" dt="2023-01-02T07:47:08.044" v="111" actId="403"/>
          <ac:spMkLst>
            <pc:docMk/>
            <pc:sldMk cId="1881166353" sldId="291"/>
            <ac:spMk id="4" creationId="{EE2AC625-9141-A801-F431-DD5F79396320}"/>
          </ac:spMkLst>
        </pc:spChg>
      </pc:sldChg>
      <pc:sldChg chg="modSp add mod">
        <pc:chgData name="Leonie Smith" userId="fed1330f33f5650e" providerId="LiveId" clId="{87227546-4326-479E-953C-59DC72D447DA}" dt="2023-01-02T07:47:19.626" v="117" actId="403"/>
        <pc:sldMkLst>
          <pc:docMk/>
          <pc:sldMk cId="498974496" sldId="292"/>
        </pc:sldMkLst>
        <pc:spChg chg="mod">
          <ac:chgData name="Leonie Smith" userId="fed1330f33f5650e" providerId="LiveId" clId="{87227546-4326-479E-953C-59DC72D447DA}" dt="2023-01-02T07:47:19.626" v="117" actId="403"/>
          <ac:spMkLst>
            <pc:docMk/>
            <pc:sldMk cId="498974496" sldId="292"/>
            <ac:spMk id="4" creationId="{EE2AC625-9141-A801-F431-DD5F79396320}"/>
          </ac:spMkLst>
        </pc:spChg>
      </pc:sldChg>
      <pc:sldChg chg="modSp add mod">
        <pc:chgData name="Leonie Smith" userId="fed1330f33f5650e" providerId="LiveId" clId="{87227546-4326-479E-953C-59DC72D447DA}" dt="2023-01-02T07:47:31.022" v="125" actId="403"/>
        <pc:sldMkLst>
          <pc:docMk/>
          <pc:sldMk cId="3194862340" sldId="293"/>
        </pc:sldMkLst>
        <pc:spChg chg="mod">
          <ac:chgData name="Leonie Smith" userId="fed1330f33f5650e" providerId="LiveId" clId="{87227546-4326-479E-953C-59DC72D447DA}" dt="2023-01-02T07:47:31.022" v="125" actId="403"/>
          <ac:spMkLst>
            <pc:docMk/>
            <pc:sldMk cId="3194862340" sldId="293"/>
            <ac:spMk id="4" creationId="{EE2AC625-9141-A801-F431-DD5F79396320}"/>
          </ac:spMkLst>
        </pc:spChg>
      </pc:sldChg>
      <pc:sldChg chg="modSp add mod">
        <pc:chgData name="Leonie Smith" userId="fed1330f33f5650e" providerId="LiveId" clId="{87227546-4326-479E-953C-59DC72D447DA}" dt="2023-01-02T07:47:43.268" v="131" actId="403"/>
        <pc:sldMkLst>
          <pc:docMk/>
          <pc:sldMk cId="4082430732" sldId="294"/>
        </pc:sldMkLst>
        <pc:spChg chg="mod">
          <ac:chgData name="Leonie Smith" userId="fed1330f33f5650e" providerId="LiveId" clId="{87227546-4326-479E-953C-59DC72D447DA}" dt="2023-01-02T07:47:43.268" v="131" actId="403"/>
          <ac:spMkLst>
            <pc:docMk/>
            <pc:sldMk cId="4082430732" sldId="294"/>
            <ac:spMk id="4" creationId="{EE2AC625-9141-A801-F431-DD5F79396320}"/>
          </ac:spMkLst>
        </pc:spChg>
      </pc:sldChg>
      <pc:sldChg chg="modSp add mod">
        <pc:chgData name="Leonie Smith" userId="fed1330f33f5650e" providerId="LiveId" clId="{87227546-4326-479E-953C-59DC72D447DA}" dt="2023-01-02T07:47:57.591" v="138" actId="403"/>
        <pc:sldMkLst>
          <pc:docMk/>
          <pc:sldMk cId="3366918032" sldId="295"/>
        </pc:sldMkLst>
        <pc:spChg chg="mod">
          <ac:chgData name="Leonie Smith" userId="fed1330f33f5650e" providerId="LiveId" clId="{87227546-4326-479E-953C-59DC72D447DA}" dt="2023-01-02T07:47:57.591" v="138" actId="403"/>
          <ac:spMkLst>
            <pc:docMk/>
            <pc:sldMk cId="3366918032" sldId="295"/>
            <ac:spMk id="4" creationId="{EE2AC625-9141-A801-F431-DD5F79396320}"/>
          </ac:spMkLst>
        </pc:spChg>
      </pc:sldChg>
      <pc:sldChg chg="modSp add mod">
        <pc:chgData name="Leonie Smith" userId="fed1330f33f5650e" providerId="LiveId" clId="{87227546-4326-479E-953C-59DC72D447DA}" dt="2023-01-02T07:48:08.177" v="144" actId="403"/>
        <pc:sldMkLst>
          <pc:docMk/>
          <pc:sldMk cId="378522755" sldId="296"/>
        </pc:sldMkLst>
        <pc:spChg chg="mod">
          <ac:chgData name="Leonie Smith" userId="fed1330f33f5650e" providerId="LiveId" clId="{87227546-4326-479E-953C-59DC72D447DA}" dt="2023-01-02T07:48:08.177" v="144" actId="403"/>
          <ac:spMkLst>
            <pc:docMk/>
            <pc:sldMk cId="378522755" sldId="296"/>
            <ac:spMk id="4" creationId="{EE2AC625-9141-A801-F431-DD5F79396320}"/>
          </ac:spMkLst>
        </pc:spChg>
      </pc:sldChg>
      <pc:sldChg chg="modSp add mod">
        <pc:chgData name="Leonie Smith" userId="fed1330f33f5650e" providerId="LiveId" clId="{87227546-4326-479E-953C-59DC72D447DA}" dt="2023-01-02T07:48:21.799" v="151" actId="403"/>
        <pc:sldMkLst>
          <pc:docMk/>
          <pc:sldMk cId="243150544" sldId="297"/>
        </pc:sldMkLst>
        <pc:spChg chg="mod">
          <ac:chgData name="Leonie Smith" userId="fed1330f33f5650e" providerId="LiveId" clId="{87227546-4326-479E-953C-59DC72D447DA}" dt="2023-01-02T07:48:21.799" v="151" actId="403"/>
          <ac:spMkLst>
            <pc:docMk/>
            <pc:sldMk cId="243150544" sldId="297"/>
            <ac:spMk id="4" creationId="{EE2AC625-9141-A801-F431-DD5F79396320}"/>
          </ac:spMkLst>
        </pc:spChg>
      </pc:sldChg>
      <pc:sldChg chg="modSp add mod">
        <pc:chgData name="Leonie Smith" userId="fed1330f33f5650e" providerId="LiveId" clId="{87227546-4326-479E-953C-59DC72D447DA}" dt="2023-01-02T07:49:24.507" v="158" actId="20577"/>
        <pc:sldMkLst>
          <pc:docMk/>
          <pc:sldMk cId="2160687549" sldId="298"/>
        </pc:sldMkLst>
        <pc:spChg chg="mod">
          <ac:chgData name="Leonie Smith" userId="fed1330f33f5650e" providerId="LiveId" clId="{87227546-4326-479E-953C-59DC72D447DA}" dt="2023-01-02T07:49:24.507" v="158" actId="20577"/>
          <ac:spMkLst>
            <pc:docMk/>
            <pc:sldMk cId="2160687549" sldId="298"/>
            <ac:spMk id="4" creationId="{EE2AC625-9141-A801-F431-DD5F79396320}"/>
          </ac:spMkLst>
        </pc:spChg>
      </pc:sldChg>
      <pc:sldChg chg="modSp add mod">
        <pc:chgData name="Leonie Smith" userId="fed1330f33f5650e" providerId="LiveId" clId="{87227546-4326-479E-953C-59DC72D447DA}" dt="2023-01-02T07:49:37.363" v="165" actId="403"/>
        <pc:sldMkLst>
          <pc:docMk/>
          <pc:sldMk cId="3768220717" sldId="299"/>
        </pc:sldMkLst>
        <pc:spChg chg="mod">
          <ac:chgData name="Leonie Smith" userId="fed1330f33f5650e" providerId="LiveId" clId="{87227546-4326-479E-953C-59DC72D447DA}" dt="2023-01-02T07:49:37.363" v="165" actId="403"/>
          <ac:spMkLst>
            <pc:docMk/>
            <pc:sldMk cId="3768220717" sldId="299"/>
            <ac:spMk id="4" creationId="{EE2AC625-9141-A801-F431-DD5F79396320}"/>
          </ac:spMkLst>
        </pc:spChg>
      </pc:sldChg>
      <pc:sldChg chg="addSp delSp modSp add mod">
        <pc:chgData name="Leonie Smith" userId="fed1330f33f5650e" providerId="LiveId" clId="{87227546-4326-479E-953C-59DC72D447DA}" dt="2023-01-02T07:50:12.882" v="175" actId="403"/>
        <pc:sldMkLst>
          <pc:docMk/>
          <pc:sldMk cId="1321182655" sldId="300"/>
        </pc:sldMkLst>
        <pc:spChg chg="mod">
          <ac:chgData name="Leonie Smith" userId="fed1330f33f5650e" providerId="LiveId" clId="{87227546-4326-479E-953C-59DC72D447DA}" dt="2023-01-02T07:50:12.882" v="175" actId="403"/>
          <ac:spMkLst>
            <pc:docMk/>
            <pc:sldMk cId="1321182655" sldId="300"/>
            <ac:spMk id="4" creationId="{EE2AC625-9141-A801-F431-DD5F79396320}"/>
          </ac:spMkLst>
        </pc:spChg>
        <pc:spChg chg="add del">
          <ac:chgData name="Leonie Smith" userId="fed1330f33f5650e" providerId="LiveId" clId="{87227546-4326-479E-953C-59DC72D447DA}" dt="2023-01-02T07:50:01.351" v="167" actId="22"/>
          <ac:spMkLst>
            <pc:docMk/>
            <pc:sldMk cId="1321182655" sldId="300"/>
            <ac:spMk id="5" creationId="{12DC7BAF-B8D6-A5F7-CEA5-444C03D5DD2C}"/>
          </ac:spMkLst>
        </pc:spChg>
      </pc:sldChg>
      <pc:sldChg chg="modSp add mod">
        <pc:chgData name="Leonie Smith" userId="fed1330f33f5650e" providerId="LiveId" clId="{87227546-4326-479E-953C-59DC72D447DA}" dt="2023-01-02T07:50:31.164" v="183" actId="403"/>
        <pc:sldMkLst>
          <pc:docMk/>
          <pc:sldMk cId="2402236941" sldId="301"/>
        </pc:sldMkLst>
        <pc:spChg chg="mod">
          <ac:chgData name="Leonie Smith" userId="fed1330f33f5650e" providerId="LiveId" clId="{87227546-4326-479E-953C-59DC72D447DA}" dt="2023-01-02T07:50:31.164" v="183" actId="403"/>
          <ac:spMkLst>
            <pc:docMk/>
            <pc:sldMk cId="2402236941" sldId="301"/>
            <ac:spMk id="4" creationId="{EE2AC625-9141-A801-F431-DD5F79396320}"/>
          </ac:spMkLst>
        </pc:spChg>
      </pc:sldChg>
      <pc:sldChg chg="modSp add mod">
        <pc:chgData name="Leonie Smith" userId="fed1330f33f5650e" providerId="LiveId" clId="{87227546-4326-479E-953C-59DC72D447DA}" dt="2023-01-02T07:50:42.337" v="190" actId="403"/>
        <pc:sldMkLst>
          <pc:docMk/>
          <pc:sldMk cId="371370302" sldId="302"/>
        </pc:sldMkLst>
        <pc:spChg chg="mod">
          <ac:chgData name="Leonie Smith" userId="fed1330f33f5650e" providerId="LiveId" clId="{87227546-4326-479E-953C-59DC72D447DA}" dt="2023-01-02T07:50:42.337" v="190" actId="403"/>
          <ac:spMkLst>
            <pc:docMk/>
            <pc:sldMk cId="371370302" sldId="302"/>
            <ac:spMk id="4" creationId="{EE2AC625-9141-A801-F431-DD5F79396320}"/>
          </ac:spMkLst>
        </pc:spChg>
      </pc:sldChg>
      <pc:sldChg chg="modSp add mod">
        <pc:chgData name="Leonie Smith" userId="fed1330f33f5650e" providerId="LiveId" clId="{87227546-4326-479E-953C-59DC72D447DA}" dt="2023-01-02T07:50:53.880" v="196" actId="403"/>
        <pc:sldMkLst>
          <pc:docMk/>
          <pc:sldMk cId="2560419057" sldId="303"/>
        </pc:sldMkLst>
        <pc:spChg chg="mod">
          <ac:chgData name="Leonie Smith" userId="fed1330f33f5650e" providerId="LiveId" clId="{87227546-4326-479E-953C-59DC72D447DA}" dt="2023-01-02T07:50:53.880" v="196" actId="403"/>
          <ac:spMkLst>
            <pc:docMk/>
            <pc:sldMk cId="2560419057" sldId="303"/>
            <ac:spMk id="4" creationId="{EE2AC625-9141-A801-F431-DD5F79396320}"/>
          </ac:spMkLst>
        </pc:spChg>
      </pc:sldChg>
      <pc:sldChg chg="modSp add mod">
        <pc:chgData name="Leonie Smith" userId="fed1330f33f5650e" providerId="LiveId" clId="{87227546-4326-479E-953C-59DC72D447DA}" dt="2023-01-02T07:51:07.334" v="204" actId="403"/>
        <pc:sldMkLst>
          <pc:docMk/>
          <pc:sldMk cId="3757854776" sldId="304"/>
        </pc:sldMkLst>
        <pc:spChg chg="mod">
          <ac:chgData name="Leonie Smith" userId="fed1330f33f5650e" providerId="LiveId" clId="{87227546-4326-479E-953C-59DC72D447DA}" dt="2023-01-02T07:51:07.334" v="204" actId="403"/>
          <ac:spMkLst>
            <pc:docMk/>
            <pc:sldMk cId="3757854776" sldId="304"/>
            <ac:spMk id="4" creationId="{EE2AC625-9141-A801-F431-DD5F79396320}"/>
          </ac:spMkLst>
        </pc:spChg>
      </pc:sldChg>
      <pc:sldChg chg="modSp add mod">
        <pc:chgData name="Leonie Smith" userId="fed1330f33f5650e" providerId="LiveId" clId="{87227546-4326-479E-953C-59DC72D447DA}" dt="2023-01-02T07:51:32.846" v="216" actId="113"/>
        <pc:sldMkLst>
          <pc:docMk/>
          <pc:sldMk cId="2600359320" sldId="305"/>
        </pc:sldMkLst>
        <pc:spChg chg="mod">
          <ac:chgData name="Leonie Smith" userId="fed1330f33f5650e" providerId="LiveId" clId="{87227546-4326-479E-953C-59DC72D447DA}" dt="2023-01-02T07:51:32.846" v="216" actId="113"/>
          <ac:spMkLst>
            <pc:docMk/>
            <pc:sldMk cId="2600359320" sldId="305"/>
            <ac:spMk id="4" creationId="{EE2AC625-9141-A801-F431-DD5F79396320}"/>
          </ac:spMkLst>
        </pc:spChg>
      </pc:sldChg>
      <pc:sldChg chg="addSp delSp modSp add mod">
        <pc:chgData name="Leonie Smith" userId="fed1330f33f5650e" providerId="LiveId" clId="{87227546-4326-479E-953C-59DC72D447DA}" dt="2023-01-02T07:51:54.167" v="226" actId="403"/>
        <pc:sldMkLst>
          <pc:docMk/>
          <pc:sldMk cId="3325385510" sldId="306"/>
        </pc:sldMkLst>
        <pc:spChg chg="mod">
          <ac:chgData name="Leonie Smith" userId="fed1330f33f5650e" providerId="LiveId" clId="{87227546-4326-479E-953C-59DC72D447DA}" dt="2023-01-02T07:51:54.167" v="226" actId="403"/>
          <ac:spMkLst>
            <pc:docMk/>
            <pc:sldMk cId="3325385510" sldId="306"/>
            <ac:spMk id="4" creationId="{EE2AC625-9141-A801-F431-DD5F79396320}"/>
          </ac:spMkLst>
        </pc:spChg>
        <pc:spChg chg="add del">
          <ac:chgData name="Leonie Smith" userId="fed1330f33f5650e" providerId="LiveId" clId="{87227546-4326-479E-953C-59DC72D447DA}" dt="2023-01-02T07:51:46.511" v="218" actId="22"/>
          <ac:spMkLst>
            <pc:docMk/>
            <pc:sldMk cId="3325385510" sldId="306"/>
            <ac:spMk id="5" creationId="{329AAF5A-C21A-86F4-AEA5-ADF1660C31BF}"/>
          </ac:spMkLst>
        </pc:spChg>
      </pc:sldChg>
      <pc:sldChg chg="add">
        <pc:chgData name="Leonie Smith" userId="fed1330f33f5650e" providerId="LiveId" clId="{87227546-4326-479E-953C-59DC72D447DA}" dt="2023-01-02T07:43:52.547" v="39"/>
        <pc:sldMkLst>
          <pc:docMk/>
          <pc:sldMk cId="318186122" sldId="307"/>
        </pc:sldMkLst>
      </pc:sldChg>
    </pc:docChg>
  </pc:docChgLst>
  <pc:docChgLst>
    <pc:chgData name="Leonie Smith" userId="fed1330f33f5650e" providerId="LiveId" clId="{FE2E587A-A5DA-4F52-9655-21F7D667E814}"/>
    <pc:docChg chg="undo custSel modSld">
      <pc:chgData name="Leonie Smith" userId="fed1330f33f5650e" providerId="LiveId" clId="{FE2E587A-A5DA-4F52-9655-21F7D667E814}" dt="2022-01-15T13:33:00.707" v="109" actId="20577"/>
      <pc:docMkLst>
        <pc:docMk/>
      </pc:docMkLst>
      <pc:sldChg chg="modSp mod">
        <pc:chgData name="Leonie Smith" userId="fed1330f33f5650e" providerId="LiveId" clId="{FE2E587A-A5DA-4F52-9655-21F7D667E814}" dt="2022-01-15T13:33:00.707" v="109" actId="20577"/>
        <pc:sldMkLst>
          <pc:docMk/>
          <pc:sldMk cId="2265216099" sldId="256"/>
        </pc:sldMkLst>
        <pc:spChg chg="mod">
          <ac:chgData name="Leonie Smith" userId="fed1330f33f5650e" providerId="LiveId" clId="{FE2E587A-A5DA-4F52-9655-21F7D667E814}" dt="2022-01-15T13:33:00.707" v="109" actId="20577"/>
          <ac:spMkLst>
            <pc:docMk/>
            <pc:sldMk cId="2265216099" sldId="256"/>
            <ac:spMk id="4" creationId="{75059006-CB9B-4EFC-A6AA-405C48CB0F6F}"/>
          </ac:spMkLst>
        </pc:spChg>
      </pc:sldChg>
      <pc:sldChg chg="addSp delSp modSp mod">
        <pc:chgData name="Leonie Smith" userId="fed1330f33f5650e" providerId="LiveId" clId="{FE2E587A-A5DA-4F52-9655-21F7D667E814}" dt="2022-01-15T13:26:14.394" v="29" actId="20577"/>
        <pc:sldMkLst>
          <pc:docMk/>
          <pc:sldMk cId="3162370668" sldId="257"/>
        </pc:sldMkLst>
        <pc:spChg chg="add del">
          <ac:chgData name="Leonie Smith" userId="fed1330f33f5650e" providerId="LiveId" clId="{FE2E587A-A5DA-4F52-9655-21F7D667E814}" dt="2022-01-15T13:23:42.956" v="15" actId="22"/>
          <ac:spMkLst>
            <pc:docMk/>
            <pc:sldMk cId="3162370668" sldId="257"/>
            <ac:spMk id="6" creationId="{4F46F75C-1E2F-49E3-BCB2-CA0E69D81C4D}"/>
          </ac:spMkLst>
        </pc:spChg>
        <pc:spChg chg="add mod">
          <ac:chgData name="Leonie Smith" userId="fed1330f33f5650e" providerId="LiveId" clId="{FE2E587A-A5DA-4F52-9655-21F7D667E814}" dt="2022-01-15T13:26:14.394" v="29" actId="20577"/>
          <ac:spMkLst>
            <pc:docMk/>
            <pc:sldMk cId="3162370668" sldId="257"/>
            <ac:spMk id="7" creationId="{127C1327-A547-41F9-B837-89907C3EC98D}"/>
          </ac:spMkLst>
        </pc:spChg>
      </pc:sldChg>
      <pc:sldChg chg="addSp modSp mod">
        <pc:chgData name="Leonie Smith" userId="fed1330f33f5650e" providerId="LiveId" clId="{FE2E587A-A5DA-4F52-9655-21F7D667E814}" dt="2022-01-15T13:26:37.935" v="33" actId="20577"/>
        <pc:sldMkLst>
          <pc:docMk/>
          <pc:sldMk cId="3859477305" sldId="258"/>
        </pc:sldMkLst>
        <pc:spChg chg="add mod">
          <ac:chgData name="Leonie Smith" userId="fed1330f33f5650e" providerId="LiveId" clId="{FE2E587A-A5DA-4F52-9655-21F7D667E814}" dt="2022-01-15T13:26:37.935" v="33" actId="20577"/>
          <ac:spMkLst>
            <pc:docMk/>
            <pc:sldMk cId="3859477305" sldId="258"/>
            <ac:spMk id="4" creationId="{EFCA8E99-0807-46CC-8748-1B7A90ADE5D6}"/>
          </ac:spMkLst>
        </pc:spChg>
      </pc:sldChg>
      <pc:sldChg chg="addSp modSp mod">
        <pc:chgData name="Leonie Smith" userId="fed1330f33f5650e" providerId="LiveId" clId="{FE2E587A-A5DA-4F52-9655-21F7D667E814}" dt="2022-01-15T13:26:49.463" v="35" actId="20577"/>
        <pc:sldMkLst>
          <pc:docMk/>
          <pc:sldMk cId="4188186229" sldId="259"/>
        </pc:sldMkLst>
        <pc:spChg chg="add mod">
          <ac:chgData name="Leonie Smith" userId="fed1330f33f5650e" providerId="LiveId" clId="{FE2E587A-A5DA-4F52-9655-21F7D667E814}" dt="2022-01-15T13:26:49.463" v="35" actId="20577"/>
          <ac:spMkLst>
            <pc:docMk/>
            <pc:sldMk cId="4188186229" sldId="259"/>
            <ac:spMk id="4" creationId="{EC9D05D3-23FC-419A-BA36-A3C34AE95F17}"/>
          </ac:spMkLst>
        </pc:spChg>
      </pc:sldChg>
      <pc:sldChg chg="addSp modSp mod">
        <pc:chgData name="Leonie Smith" userId="fed1330f33f5650e" providerId="LiveId" clId="{FE2E587A-A5DA-4F52-9655-21F7D667E814}" dt="2022-01-15T13:27:17.960" v="43" actId="20577"/>
        <pc:sldMkLst>
          <pc:docMk/>
          <pc:sldMk cId="4289257499" sldId="260"/>
        </pc:sldMkLst>
        <pc:spChg chg="add mod">
          <ac:chgData name="Leonie Smith" userId="fed1330f33f5650e" providerId="LiveId" clId="{FE2E587A-A5DA-4F52-9655-21F7D667E814}" dt="2022-01-15T13:27:17.960" v="43" actId="20577"/>
          <ac:spMkLst>
            <pc:docMk/>
            <pc:sldMk cId="4289257499" sldId="260"/>
            <ac:spMk id="4" creationId="{FDA93E66-94A5-487F-8451-7E3BDAF950BE}"/>
          </ac:spMkLst>
        </pc:spChg>
      </pc:sldChg>
      <pc:sldChg chg="addSp modSp mod">
        <pc:chgData name="Leonie Smith" userId="fed1330f33f5650e" providerId="LiveId" clId="{FE2E587A-A5DA-4F52-9655-21F7D667E814}" dt="2022-01-15T13:27:35.991" v="50" actId="20577"/>
        <pc:sldMkLst>
          <pc:docMk/>
          <pc:sldMk cId="2227123297" sldId="261"/>
        </pc:sldMkLst>
        <pc:spChg chg="add mod">
          <ac:chgData name="Leonie Smith" userId="fed1330f33f5650e" providerId="LiveId" clId="{FE2E587A-A5DA-4F52-9655-21F7D667E814}" dt="2022-01-15T13:27:35.991" v="50" actId="20577"/>
          <ac:spMkLst>
            <pc:docMk/>
            <pc:sldMk cId="2227123297" sldId="261"/>
            <ac:spMk id="4" creationId="{F03C8772-E4D9-4FA7-B510-99523D5B3E59}"/>
          </ac:spMkLst>
        </pc:spChg>
      </pc:sldChg>
      <pc:sldChg chg="addSp modSp mod">
        <pc:chgData name="Leonie Smith" userId="fed1330f33f5650e" providerId="LiveId" clId="{FE2E587A-A5DA-4F52-9655-21F7D667E814}" dt="2022-01-15T13:27:56.957" v="53" actId="20577"/>
        <pc:sldMkLst>
          <pc:docMk/>
          <pc:sldMk cId="3233884253" sldId="262"/>
        </pc:sldMkLst>
        <pc:spChg chg="add mod">
          <ac:chgData name="Leonie Smith" userId="fed1330f33f5650e" providerId="LiveId" clId="{FE2E587A-A5DA-4F52-9655-21F7D667E814}" dt="2022-01-15T13:27:56.957" v="53" actId="20577"/>
          <ac:spMkLst>
            <pc:docMk/>
            <pc:sldMk cId="3233884253" sldId="262"/>
            <ac:spMk id="4" creationId="{2DEE2194-0067-4937-9A72-0D6B4A42F576}"/>
          </ac:spMkLst>
        </pc:spChg>
      </pc:sldChg>
      <pc:sldChg chg="addSp modSp mod">
        <pc:chgData name="Leonie Smith" userId="fed1330f33f5650e" providerId="LiveId" clId="{FE2E587A-A5DA-4F52-9655-21F7D667E814}" dt="2022-01-15T13:28:07.383" v="56" actId="20577"/>
        <pc:sldMkLst>
          <pc:docMk/>
          <pc:sldMk cId="1025041336" sldId="263"/>
        </pc:sldMkLst>
        <pc:spChg chg="add mod">
          <ac:chgData name="Leonie Smith" userId="fed1330f33f5650e" providerId="LiveId" clId="{FE2E587A-A5DA-4F52-9655-21F7D667E814}" dt="2022-01-15T13:28:07.383" v="56" actId="20577"/>
          <ac:spMkLst>
            <pc:docMk/>
            <pc:sldMk cId="1025041336" sldId="263"/>
            <ac:spMk id="5" creationId="{7C2D65FB-F92C-42CF-B248-0EA49EAB11BF}"/>
          </ac:spMkLst>
        </pc:spChg>
      </pc:sldChg>
      <pc:sldChg chg="addSp modSp mod">
        <pc:chgData name="Leonie Smith" userId="fed1330f33f5650e" providerId="LiveId" clId="{FE2E587A-A5DA-4F52-9655-21F7D667E814}" dt="2022-01-15T13:28:58.658" v="59" actId="20577"/>
        <pc:sldMkLst>
          <pc:docMk/>
          <pc:sldMk cId="850854638" sldId="264"/>
        </pc:sldMkLst>
        <pc:spChg chg="add mod">
          <ac:chgData name="Leonie Smith" userId="fed1330f33f5650e" providerId="LiveId" clId="{FE2E587A-A5DA-4F52-9655-21F7D667E814}" dt="2022-01-15T13:28:58.658" v="59" actId="20577"/>
          <ac:spMkLst>
            <pc:docMk/>
            <pc:sldMk cId="850854638" sldId="264"/>
            <ac:spMk id="4" creationId="{D3444A3E-C450-47BE-A080-717F10AE6B98}"/>
          </ac:spMkLst>
        </pc:spChg>
      </pc:sldChg>
      <pc:sldChg chg="addSp modSp mod">
        <pc:chgData name="Leonie Smith" userId="fed1330f33f5650e" providerId="LiveId" clId="{FE2E587A-A5DA-4F52-9655-21F7D667E814}" dt="2022-01-15T13:29:10.654" v="62" actId="20577"/>
        <pc:sldMkLst>
          <pc:docMk/>
          <pc:sldMk cId="642860185" sldId="265"/>
        </pc:sldMkLst>
        <pc:spChg chg="add mod">
          <ac:chgData name="Leonie Smith" userId="fed1330f33f5650e" providerId="LiveId" clId="{FE2E587A-A5DA-4F52-9655-21F7D667E814}" dt="2022-01-15T13:29:10.654" v="62" actId="20577"/>
          <ac:spMkLst>
            <pc:docMk/>
            <pc:sldMk cId="642860185" sldId="265"/>
            <ac:spMk id="4" creationId="{D315363E-ADEA-4F48-95DF-2829DB2ACB1A}"/>
          </ac:spMkLst>
        </pc:spChg>
      </pc:sldChg>
      <pc:sldChg chg="addSp modSp mod">
        <pc:chgData name="Leonie Smith" userId="fed1330f33f5650e" providerId="LiveId" clId="{FE2E587A-A5DA-4F52-9655-21F7D667E814}" dt="2022-01-15T13:29:22.498" v="65" actId="20577"/>
        <pc:sldMkLst>
          <pc:docMk/>
          <pc:sldMk cId="759143245" sldId="266"/>
        </pc:sldMkLst>
        <pc:spChg chg="add mod">
          <ac:chgData name="Leonie Smith" userId="fed1330f33f5650e" providerId="LiveId" clId="{FE2E587A-A5DA-4F52-9655-21F7D667E814}" dt="2022-01-15T13:29:22.498" v="65" actId="20577"/>
          <ac:spMkLst>
            <pc:docMk/>
            <pc:sldMk cId="759143245" sldId="266"/>
            <ac:spMk id="4" creationId="{6CD05EB1-5E8F-43D4-AF75-2AB902019215}"/>
          </ac:spMkLst>
        </pc:spChg>
      </pc:sldChg>
      <pc:sldChg chg="addSp modSp mod">
        <pc:chgData name="Leonie Smith" userId="fed1330f33f5650e" providerId="LiveId" clId="{FE2E587A-A5DA-4F52-9655-21F7D667E814}" dt="2022-01-15T13:29:34.603" v="68" actId="20577"/>
        <pc:sldMkLst>
          <pc:docMk/>
          <pc:sldMk cId="1195130714" sldId="267"/>
        </pc:sldMkLst>
        <pc:spChg chg="add mod">
          <ac:chgData name="Leonie Smith" userId="fed1330f33f5650e" providerId="LiveId" clId="{FE2E587A-A5DA-4F52-9655-21F7D667E814}" dt="2022-01-15T13:29:34.603" v="68" actId="20577"/>
          <ac:spMkLst>
            <pc:docMk/>
            <pc:sldMk cId="1195130714" sldId="267"/>
            <ac:spMk id="4" creationId="{89C96154-128D-4AE0-BF55-85D780C59290}"/>
          </ac:spMkLst>
        </pc:spChg>
      </pc:sldChg>
      <pc:sldChg chg="addSp modSp mod">
        <pc:chgData name="Leonie Smith" userId="fed1330f33f5650e" providerId="LiveId" clId="{FE2E587A-A5DA-4F52-9655-21F7D667E814}" dt="2022-01-15T13:29:45.546" v="71" actId="20577"/>
        <pc:sldMkLst>
          <pc:docMk/>
          <pc:sldMk cId="2563416085" sldId="268"/>
        </pc:sldMkLst>
        <pc:spChg chg="add mod">
          <ac:chgData name="Leonie Smith" userId="fed1330f33f5650e" providerId="LiveId" clId="{FE2E587A-A5DA-4F52-9655-21F7D667E814}" dt="2022-01-15T13:29:45.546" v="71" actId="20577"/>
          <ac:spMkLst>
            <pc:docMk/>
            <pc:sldMk cId="2563416085" sldId="268"/>
            <ac:spMk id="4" creationId="{932057C0-3D01-410B-9876-1DF40D6189DE}"/>
          </ac:spMkLst>
        </pc:spChg>
      </pc:sldChg>
      <pc:sldChg chg="addSp modSp mod">
        <pc:chgData name="Leonie Smith" userId="fed1330f33f5650e" providerId="LiveId" clId="{FE2E587A-A5DA-4F52-9655-21F7D667E814}" dt="2022-01-15T13:29:55.960" v="74" actId="20577"/>
        <pc:sldMkLst>
          <pc:docMk/>
          <pc:sldMk cId="3479452955" sldId="269"/>
        </pc:sldMkLst>
        <pc:spChg chg="add mod">
          <ac:chgData name="Leonie Smith" userId="fed1330f33f5650e" providerId="LiveId" clId="{FE2E587A-A5DA-4F52-9655-21F7D667E814}" dt="2022-01-15T13:29:55.960" v="74" actId="20577"/>
          <ac:spMkLst>
            <pc:docMk/>
            <pc:sldMk cId="3479452955" sldId="269"/>
            <ac:spMk id="4" creationId="{B7727646-4049-471C-8D11-01A87270C852}"/>
          </ac:spMkLst>
        </pc:spChg>
      </pc:sldChg>
      <pc:sldChg chg="addSp modSp mod">
        <pc:chgData name="Leonie Smith" userId="fed1330f33f5650e" providerId="LiveId" clId="{FE2E587A-A5DA-4F52-9655-21F7D667E814}" dt="2022-01-15T13:30:07.984" v="77" actId="20577"/>
        <pc:sldMkLst>
          <pc:docMk/>
          <pc:sldMk cId="844163282" sldId="270"/>
        </pc:sldMkLst>
        <pc:spChg chg="add mod">
          <ac:chgData name="Leonie Smith" userId="fed1330f33f5650e" providerId="LiveId" clId="{FE2E587A-A5DA-4F52-9655-21F7D667E814}" dt="2022-01-15T13:30:07.984" v="77" actId="20577"/>
          <ac:spMkLst>
            <pc:docMk/>
            <pc:sldMk cId="844163282" sldId="270"/>
            <ac:spMk id="4" creationId="{90547833-D1B8-4B13-B6D4-B6B451BB0AC2}"/>
          </ac:spMkLst>
        </pc:spChg>
      </pc:sldChg>
      <pc:sldChg chg="addSp modSp mod">
        <pc:chgData name="Leonie Smith" userId="fed1330f33f5650e" providerId="LiveId" clId="{FE2E587A-A5DA-4F52-9655-21F7D667E814}" dt="2022-01-15T13:30:18.431" v="80" actId="20577"/>
        <pc:sldMkLst>
          <pc:docMk/>
          <pc:sldMk cId="1460331642" sldId="271"/>
        </pc:sldMkLst>
        <pc:spChg chg="add mod">
          <ac:chgData name="Leonie Smith" userId="fed1330f33f5650e" providerId="LiveId" clId="{FE2E587A-A5DA-4F52-9655-21F7D667E814}" dt="2022-01-15T13:30:18.431" v="80" actId="20577"/>
          <ac:spMkLst>
            <pc:docMk/>
            <pc:sldMk cId="1460331642" sldId="271"/>
            <ac:spMk id="4" creationId="{28C58449-82A7-4B82-9E62-1E2E7A951C5B}"/>
          </ac:spMkLst>
        </pc:spChg>
      </pc:sldChg>
      <pc:sldChg chg="addSp modSp mod">
        <pc:chgData name="Leonie Smith" userId="fed1330f33f5650e" providerId="LiveId" clId="{FE2E587A-A5DA-4F52-9655-21F7D667E814}" dt="2022-01-15T13:30:29.070" v="83" actId="20577"/>
        <pc:sldMkLst>
          <pc:docMk/>
          <pc:sldMk cId="4072633051" sldId="272"/>
        </pc:sldMkLst>
        <pc:spChg chg="add mod">
          <ac:chgData name="Leonie Smith" userId="fed1330f33f5650e" providerId="LiveId" clId="{FE2E587A-A5DA-4F52-9655-21F7D667E814}" dt="2022-01-15T13:30:29.070" v="83" actId="20577"/>
          <ac:spMkLst>
            <pc:docMk/>
            <pc:sldMk cId="4072633051" sldId="272"/>
            <ac:spMk id="5" creationId="{113B962C-BFA0-49F2-9CE7-D7C296D7C50D}"/>
          </ac:spMkLst>
        </pc:spChg>
      </pc:sldChg>
      <pc:sldChg chg="addSp modSp mod">
        <pc:chgData name="Leonie Smith" userId="fed1330f33f5650e" providerId="LiveId" clId="{FE2E587A-A5DA-4F52-9655-21F7D667E814}" dt="2022-01-15T13:30:40.339" v="86" actId="20577"/>
        <pc:sldMkLst>
          <pc:docMk/>
          <pc:sldMk cId="231717444" sldId="273"/>
        </pc:sldMkLst>
        <pc:spChg chg="add mod">
          <ac:chgData name="Leonie Smith" userId="fed1330f33f5650e" providerId="LiveId" clId="{FE2E587A-A5DA-4F52-9655-21F7D667E814}" dt="2022-01-15T13:30:40.339" v="86" actId="20577"/>
          <ac:spMkLst>
            <pc:docMk/>
            <pc:sldMk cId="231717444" sldId="273"/>
            <ac:spMk id="5" creationId="{2A19998B-A311-4F39-926F-C015C7C33689}"/>
          </ac:spMkLst>
        </pc:spChg>
      </pc:sldChg>
      <pc:sldChg chg="addSp modSp mod">
        <pc:chgData name="Leonie Smith" userId="fed1330f33f5650e" providerId="LiveId" clId="{FE2E587A-A5DA-4F52-9655-21F7D667E814}" dt="2022-01-15T13:31:13.272" v="89" actId="20577"/>
        <pc:sldMkLst>
          <pc:docMk/>
          <pc:sldMk cId="810186871" sldId="274"/>
        </pc:sldMkLst>
        <pc:spChg chg="add mod">
          <ac:chgData name="Leonie Smith" userId="fed1330f33f5650e" providerId="LiveId" clId="{FE2E587A-A5DA-4F52-9655-21F7D667E814}" dt="2022-01-15T13:31:13.272" v="89" actId="20577"/>
          <ac:spMkLst>
            <pc:docMk/>
            <pc:sldMk cId="810186871" sldId="274"/>
            <ac:spMk id="4" creationId="{304FDB78-412A-4B97-91F2-0A4FE032AECB}"/>
          </ac:spMkLst>
        </pc:spChg>
      </pc:sldChg>
      <pc:sldChg chg="addSp modSp mod">
        <pc:chgData name="Leonie Smith" userId="fed1330f33f5650e" providerId="LiveId" clId="{FE2E587A-A5DA-4F52-9655-21F7D667E814}" dt="2022-01-15T13:31:22.923" v="92" actId="20577"/>
        <pc:sldMkLst>
          <pc:docMk/>
          <pc:sldMk cId="4053407061" sldId="275"/>
        </pc:sldMkLst>
        <pc:spChg chg="add mod">
          <ac:chgData name="Leonie Smith" userId="fed1330f33f5650e" providerId="LiveId" clId="{FE2E587A-A5DA-4F52-9655-21F7D667E814}" dt="2022-01-15T13:31:22.923" v="92" actId="20577"/>
          <ac:spMkLst>
            <pc:docMk/>
            <pc:sldMk cId="4053407061" sldId="275"/>
            <ac:spMk id="4" creationId="{C821306A-0567-4FDF-9F56-A5ECCB3B5CB0}"/>
          </ac:spMkLst>
        </pc:spChg>
      </pc:sldChg>
      <pc:sldChg chg="addSp modSp mod">
        <pc:chgData name="Leonie Smith" userId="fed1330f33f5650e" providerId="LiveId" clId="{FE2E587A-A5DA-4F52-9655-21F7D667E814}" dt="2022-01-15T13:31:35.184" v="95" actId="20577"/>
        <pc:sldMkLst>
          <pc:docMk/>
          <pc:sldMk cId="776834236" sldId="276"/>
        </pc:sldMkLst>
        <pc:spChg chg="add mod">
          <ac:chgData name="Leonie Smith" userId="fed1330f33f5650e" providerId="LiveId" clId="{FE2E587A-A5DA-4F52-9655-21F7D667E814}" dt="2022-01-15T13:31:35.184" v="95" actId="20577"/>
          <ac:spMkLst>
            <pc:docMk/>
            <pc:sldMk cId="776834236" sldId="276"/>
            <ac:spMk id="4" creationId="{605501C2-EF10-4C2B-9955-D96EE473EAE7}"/>
          </ac:spMkLst>
        </pc:spChg>
      </pc:sldChg>
      <pc:sldChg chg="addSp modSp mod">
        <pc:chgData name="Leonie Smith" userId="fed1330f33f5650e" providerId="LiveId" clId="{FE2E587A-A5DA-4F52-9655-21F7D667E814}" dt="2022-01-15T13:32:27.655" v="98" actId="20577"/>
        <pc:sldMkLst>
          <pc:docMk/>
          <pc:sldMk cId="250661559" sldId="278"/>
        </pc:sldMkLst>
        <pc:spChg chg="add mod">
          <ac:chgData name="Leonie Smith" userId="fed1330f33f5650e" providerId="LiveId" clId="{FE2E587A-A5DA-4F52-9655-21F7D667E814}" dt="2022-01-15T13:32:27.655" v="98" actId="20577"/>
          <ac:spMkLst>
            <pc:docMk/>
            <pc:sldMk cId="250661559" sldId="278"/>
            <ac:spMk id="4" creationId="{29B6A60D-FB4D-498D-909A-CBD972A56669}"/>
          </ac:spMkLst>
        </pc:spChg>
      </pc:sldChg>
      <pc:sldChg chg="addSp modSp mod">
        <pc:chgData name="Leonie Smith" userId="fed1330f33f5650e" providerId="LiveId" clId="{FE2E587A-A5DA-4F52-9655-21F7D667E814}" dt="2022-01-15T13:32:41.245" v="101" actId="20577"/>
        <pc:sldMkLst>
          <pc:docMk/>
          <pc:sldMk cId="380762532" sldId="279"/>
        </pc:sldMkLst>
        <pc:spChg chg="add mod">
          <ac:chgData name="Leonie Smith" userId="fed1330f33f5650e" providerId="LiveId" clId="{FE2E587A-A5DA-4F52-9655-21F7D667E814}" dt="2022-01-15T13:32:41.245" v="101" actId="20577"/>
          <ac:spMkLst>
            <pc:docMk/>
            <pc:sldMk cId="380762532" sldId="279"/>
            <ac:spMk id="4" creationId="{22D5E305-F06B-47D0-96B0-3940B719325B}"/>
          </ac:spMkLst>
        </pc:spChg>
      </pc:sldChg>
      <pc:sldChg chg="addSp modSp mod">
        <pc:chgData name="Leonie Smith" userId="fed1330f33f5650e" providerId="LiveId" clId="{FE2E587A-A5DA-4F52-9655-21F7D667E814}" dt="2022-01-15T13:26:28.986" v="31" actId="20577"/>
        <pc:sldMkLst>
          <pc:docMk/>
          <pc:sldMk cId="2856965969" sldId="280"/>
        </pc:sldMkLst>
        <pc:spChg chg="add mod">
          <ac:chgData name="Leonie Smith" userId="fed1330f33f5650e" providerId="LiveId" clId="{FE2E587A-A5DA-4F52-9655-21F7D667E814}" dt="2022-01-15T13:26:28.986" v="31" actId="20577"/>
          <ac:spMkLst>
            <pc:docMk/>
            <pc:sldMk cId="2856965969" sldId="280"/>
            <ac:spMk id="6" creationId="{B3F92E8E-53CF-4CD3-BBB3-10206AA38FBA}"/>
          </ac:spMkLst>
        </pc:spChg>
      </pc:sldChg>
      <pc:sldChg chg="addSp modSp mod modNotesTx">
        <pc:chgData name="Leonie Smith" userId="fed1330f33f5650e" providerId="LiveId" clId="{FE2E587A-A5DA-4F52-9655-21F7D667E814}" dt="2022-01-15T13:32:56.178" v="105" actId="20577"/>
        <pc:sldMkLst>
          <pc:docMk/>
          <pc:sldMk cId="1813156901" sldId="281"/>
        </pc:sldMkLst>
        <pc:spChg chg="add mod">
          <ac:chgData name="Leonie Smith" userId="fed1330f33f5650e" providerId="LiveId" clId="{FE2E587A-A5DA-4F52-9655-21F7D667E814}" dt="2022-01-15T13:32:56.178" v="105" actId="20577"/>
          <ac:spMkLst>
            <pc:docMk/>
            <pc:sldMk cId="1813156901" sldId="281"/>
            <ac:spMk id="6" creationId="{AF714B68-2035-4D3D-B452-52422977B9BB}"/>
          </ac:spMkLst>
        </pc:spChg>
        <pc:picChg chg="add mod ord">
          <ac:chgData name="Leonie Smith" userId="fed1330f33f5650e" providerId="LiveId" clId="{FE2E587A-A5DA-4F52-9655-21F7D667E814}" dt="2022-01-12T11:16:11.877" v="12" actId="171"/>
          <ac:picMkLst>
            <pc:docMk/>
            <pc:sldMk cId="1813156901" sldId="281"/>
            <ac:picMk id="5" creationId="{887E60A2-A712-4D3B-BC42-520AE491E0AA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57D1CA-1AE5-41A1-9C39-CD9EE2F1B73F}" type="datetimeFigureOut">
              <a:rPr lang="en-ZA" smtClean="0"/>
              <a:t>2024/08/15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CD1795-1E58-4E20-B225-4A7A3BCD6F9F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1549566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/>
              <a:t>Checked</a:t>
            </a:r>
          </a:p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CD1795-1E58-4E20-B225-4A7A3BCD6F9F}" type="slidenum">
              <a:rPr lang="en-ZA" smtClean="0"/>
              <a:t>1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8852307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CD1795-1E58-4E20-B225-4A7A3BCD6F9F}" type="slidenum">
              <a:rPr lang="en-ZA" smtClean="0"/>
              <a:t>19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7789196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CD1795-1E58-4E20-B225-4A7A3BCD6F9F}" type="slidenum">
              <a:rPr lang="en-ZA" smtClean="0"/>
              <a:t>21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6682349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CD1795-1E58-4E20-B225-4A7A3BCD6F9F}" type="slidenum">
              <a:rPr lang="en-ZA" smtClean="0"/>
              <a:t>23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630253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CD1795-1E58-4E20-B225-4A7A3BCD6F9F}" type="slidenum">
              <a:rPr lang="en-ZA" smtClean="0"/>
              <a:t>25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0356909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CD1795-1E58-4E20-B225-4A7A3BCD6F9F}" type="slidenum">
              <a:rPr lang="en-ZA" smtClean="0"/>
              <a:t>27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9309350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CD1795-1E58-4E20-B225-4A7A3BCD6F9F}" type="slidenum">
              <a:rPr lang="en-ZA" smtClean="0"/>
              <a:t>29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2392666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CD1795-1E58-4E20-B225-4A7A3BCD6F9F}" type="slidenum">
              <a:rPr lang="en-ZA" smtClean="0"/>
              <a:t>31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5584000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CD1795-1E58-4E20-B225-4A7A3BCD6F9F}" type="slidenum">
              <a:rPr lang="en-ZA" smtClean="0"/>
              <a:t>33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77138737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CD1795-1E58-4E20-B225-4A7A3BCD6F9F}" type="slidenum">
              <a:rPr lang="en-ZA" smtClean="0"/>
              <a:t>35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39017505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CD1795-1E58-4E20-B225-4A7A3BCD6F9F}" type="slidenum">
              <a:rPr lang="en-ZA" smtClean="0"/>
              <a:t>37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2918147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Z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icrosoft Himalaya" panose="01010100010101010101" pitchFamily="2" charset="0"/>
              </a:rPr>
              <a:t> </a:t>
            </a:r>
          </a:p>
          <a:p>
            <a:r>
              <a:rPr lang="en-Z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icrosoft Himalaya" panose="01010100010101010101" pitchFamily="2" charset="0"/>
              </a:rPr>
              <a:t>Abraham sends his servant to find a wife for Isaac – Gen 24:1-61 </a:t>
            </a:r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CD1795-1E58-4E20-B225-4A7A3BCD6F9F}" type="slidenum">
              <a:rPr lang="en-ZA" smtClean="0"/>
              <a:t>3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56564739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CD1795-1E58-4E20-B225-4A7A3BCD6F9F}" type="slidenum">
              <a:rPr lang="en-ZA" smtClean="0"/>
              <a:t>39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79499048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CD1795-1E58-4E20-B225-4A7A3BCD6F9F}" type="slidenum">
              <a:rPr lang="en-ZA" smtClean="0"/>
              <a:t>41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16880774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CD1795-1E58-4E20-B225-4A7A3BCD6F9F}" type="slidenum">
              <a:rPr lang="en-ZA" smtClean="0"/>
              <a:t>43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11576539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CD1795-1E58-4E20-B225-4A7A3BCD6F9F}" type="slidenum">
              <a:rPr lang="en-ZA" smtClean="0"/>
              <a:t>45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58720728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CD1795-1E58-4E20-B225-4A7A3BCD6F9F}" type="slidenum">
              <a:rPr lang="en-ZA" smtClean="0"/>
              <a:t>47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5523663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CD1795-1E58-4E20-B225-4A7A3BCD6F9F}" type="slidenum">
              <a:rPr lang="en-ZA" smtClean="0"/>
              <a:t>49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64958685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CD1795-1E58-4E20-B225-4A7A3BCD6F9F}" type="slidenum">
              <a:rPr lang="en-ZA" smtClean="0"/>
              <a:t>51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0587495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CD1795-1E58-4E20-B225-4A7A3BCD6F9F}" type="slidenum">
              <a:rPr lang="en-ZA" smtClean="0"/>
              <a:t>5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8789121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CD1795-1E58-4E20-B225-4A7A3BCD6F9F}" type="slidenum">
              <a:rPr lang="en-ZA" smtClean="0"/>
              <a:t>7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6215834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CD1795-1E58-4E20-B225-4A7A3BCD6F9F}" type="slidenum">
              <a:rPr lang="en-ZA" smtClean="0"/>
              <a:t>9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045445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CD1795-1E58-4E20-B225-4A7A3BCD6F9F}" type="slidenum">
              <a:rPr lang="en-ZA" smtClean="0"/>
              <a:t>11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5711670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CD1795-1E58-4E20-B225-4A7A3BCD6F9F}" type="slidenum">
              <a:rPr lang="en-ZA" smtClean="0"/>
              <a:t>13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509766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CD1795-1E58-4E20-B225-4A7A3BCD6F9F}" type="slidenum">
              <a:rPr lang="en-ZA" smtClean="0"/>
              <a:t>15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848884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CD1795-1E58-4E20-B225-4A7A3BCD6F9F}" type="slidenum">
              <a:rPr lang="en-ZA" smtClean="0"/>
              <a:t>17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2581929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1EFE1C-B187-4848-9324-44FA14C217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7CC2A0-57ED-4E2B-8737-A6FD22823B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C8A0E4-709E-4A90-9CC9-28F168D5CA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1F732-9C42-489E-AEC6-429B497CE5A0}" type="datetimeFigureOut">
              <a:rPr lang="en-ZA" smtClean="0"/>
              <a:t>2024/08/15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FB77EF-C178-431E-B57A-D0E8760F48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933209-6A86-49C6-A423-855561E52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DDCEC-5C72-40F2-B0FA-2B25D71233D6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0986755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218E6A-B34C-4778-A8C1-D746BC9CB6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9BA1FEF-0740-4162-94D6-2F328DF2EC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E3FC96-240D-4D5C-A706-BB7341D098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1F732-9C42-489E-AEC6-429B497CE5A0}" type="datetimeFigureOut">
              <a:rPr lang="en-ZA" smtClean="0"/>
              <a:t>2024/08/15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CA60D9-171A-4747-ABEA-84CC11B18A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A5660F-D032-4EF8-B9F7-E4F9AC89E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DDCEC-5C72-40F2-B0FA-2B25D71233D6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9102593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96EE67A-CEA0-432C-9E43-881AC366A72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3ABA3F-17FE-457D-A8A6-F53AC7041D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9CE9C9-2C1B-4465-B989-B364223B65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1F732-9C42-489E-AEC6-429B497CE5A0}" type="datetimeFigureOut">
              <a:rPr lang="en-ZA" smtClean="0"/>
              <a:t>2024/08/15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F5B44D-8302-4363-9022-7DFA5BAFF0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C5C41A-03F8-492E-B7E2-112BE5374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DDCEC-5C72-40F2-B0FA-2B25D71233D6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6098926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213150-5121-4B7A-88E7-399916B91B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7520E7-CBF8-4DF4-9FD1-E5617F95AD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3E4944-B2E5-4A17-8845-811DD7EEE7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1F732-9C42-489E-AEC6-429B497CE5A0}" type="datetimeFigureOut">
              <a:rPr lang="en-ZA" smtClean="0"/>
              <a:t>2024/08/15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05A160-1924-4602-8A69-989DF6B7D4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572838-7384-4F7D-BB4E-680E133F1A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DDCEC-5C72-40F2-B0FA-2B25D71233D6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3814827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8A9930-A63E-41B5-B2C9-AAE0FCC108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FA0083-0293-4BD8-9C76-293330D30A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5774C7-0379-4B4A-8E87-0E7424DD12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1F732-9C42-489E-AEC6-429B497CE5A0}" type="datetimeFigureOut">
              <a:rPr lang="en-ZA" smtClean="0"/>
              <a:t>2024/08/15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5EEE5-D238-4B7A-81AC-4AD93A5358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AFEB46-0E12-4200-B6D1-13F61885A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DDCEC-5C72-40F2-B0FA-2B25D71233D6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2826825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F8BC4F-945D-4EA9-95A8-2A34329B15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BF03FD-FD60-4625-A482-EF6D37FC73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3D896D-C219-41C9-BAC9-DDF9C586CC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3545D5-2EBD-49C2-9745-A5183D3D0B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1F732-9C42-489E-AEC6-429B497CE5A0}" type="datetimeFigureOut">
              <a:rPr lang="en-ZA" smtClean="0"/>
              <a:t>2024/08/15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301129-C26D-46E6-BC05-82607F22F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A619BB-E0A5-4EEF-A973-F2C79FB25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DDCEC-5C72-40F2-B0FA-2B25D71233D6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887565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E6374-06E7-427F-BAF6-E9C5352385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B2758E-C875-45BB-80FB-752EE5D8F6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C13170-C702-4B8F-A258-92E4B7C921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036FA4F-C505-470D-8477-D6CFC5E388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9BA3F5D-44CE-4D79-A697-C238CD15B9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263C9A6-C2EE-4428-8A29-0A78F7E35E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1F732-9C42-489E-AEC6-429B497CE5A0}" type="datetimeFigureOut">
              <a:rPr lang="en-ZA" smtClean="0"/>
              <a:t>2024/08/15</a:t>
            </a:fld>
            <a:endParaRPr lang="en-Z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D52D808-BBA0-4E73-A4A1-686BC48BBD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4C45503-9301-44BC-B295-5DA58C914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DDCEC-5C72-40F2-B0FA-2B25D71233D6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6066097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8C36C8-E0BE-44CE-BEF9-C9E3B01EB4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921445-DE54-4098-A046-5304587280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1F732-9C42-489E-AEC6-429B497CE5A0}" type="datetimeFigureOut">
              <a:rPr lang="en-ZA" smtClean="0"/>
              <a:t>2024/08/15</a:t>
            </a:fld>
            <a:endParaRPr lang="en-Z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251C0F-9F5A-4875-89AD-C2454AD75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891834-02B8-4A21-BB73-C1FD267E5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DDCEC-5C72-40F2-B0FA-2B25D71233D6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9577946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6A01ED6-B4C5-4F0F-9575-FDB901BF38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1F732-9C42-489E-AEC6-429B497CE5A0}" type="datetimeFigureOut">
              <a:rPr lang="en-ZA" smtClean="0"/>
              <a:t>2024/08/15</a:t>
            </a:fld>
            <a:endParaRPr lang="en-Z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C3192A9-8D1F-4903-B62C-B0B99B225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E5A56A-A6DA-4926-8752-79ACA2FBAE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DDCEC-5C72-40F2-B0FA-2B25D71233D6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0248422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BF0150-1AAF-4716-BDD1-554DC2532F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A135EA-B3FE-4E07-90BA-0A7061E24B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AF5195-3810-46A3-B19A-4815354968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B07712-C3B8-4E66-AD30-79E3D831CA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1F732-9C42-489E-AEC6-429B497CE5A0}" type="datetimeFigureOut">
              <a:rPr lang="en-ZA" smtClean="0"/>
              <a:t>2024/08/15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99F018-0E7B-42D4-A222-915F0B02FE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CB8861-FF2F-426E-BF3A-F5A5F280E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DDCEC-5C72-40F2-B0FA-2B25D71233D6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9355001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DB62C5-5216-41B4-B995-9958DC9D5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5167B35-76FA-4D01-96F9-8B316D8A7D7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8A1525-0C5A-4C80-A3B7-31584E3240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CB7597-767B-4A9C-A565-0CD3F650C4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1F732-9C42-489E-AEC6-429B497CE5A0}" type="datetimeFigureOut">
              <a:rPr lang="en-ZA" smtClean="0"/>
              <a:t>2024/08/15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5D966C-5E0B-42C2-9B39-2FF84F449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3E92D0-708C-420F-ADE8-4B837A120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DDCEC-5C72-40F2-B0FA-2B25D71233D6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9180433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DD1B971-F143-47C1-96F3-B2212100D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E71842-53E9-4EC0-AA6F-0E6E78D68C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35F863-5B86-4A07-9749-2957887CFE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31F732-9C42-489E-AEC6-429B497CE5A0}" type="datetimeFigureOut">
              <a:rPr lang="en-ZA" smtClean="0"/>
              <a:t>2024/08/15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9841FE-660A-439B-9E02-226C8AB729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A1C255-A007-4E56-B5D4-962E4A417A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CDDCEC-5C72-40F2-B0FA-2B25D71233D6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880475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bible.com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discovery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biblehub.com/" TargetMode="Externa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hyperlink" Target="https://creativecommons.org/publicdomain/zero/1.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5F94D54-5FD9-44DA-BEC2-71E2B6FBAB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1CD05753-2223-743C-8C9E-AE0ABF1C1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IN" dirty="0"/>
              <a:t>06-1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2F4F317-D172-75A0-C3FC-D099FA650E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These materials are by the Kongki Ka Project and are made available to you under the terms of the Creative Commons Attribution </a:t>
            </a:r>
            <a:r>
              <a:rPr lang="en-IN" sz="1800" kern="1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license 4.0.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include the above licence and source information.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If you redistribute these materials or create derivatives, you must distribute your contributions under the same license as the original.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Holy Bible, Berean Standard Bible, BSB is produced in cooperation with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Bible Hub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7"/>
              </a:rPr>
              <a:t>Discovery Bible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8"/>
              </a:rPr>
              <a:t>OpenBible.com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and the Berean Bible Translation Committee. This text of God's Word has been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9"/>
              </a:rPr>
              <a:t>dedicated to the public domain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Tibetan text is from the 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The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Holy Bible in Modern Literary Tibetan, New Tibetan Bible translation.</a:t>
            </a:r>
            <a:endParaRPr lang="en-US" sz="1800" dirty="0">
              <a:effectLst/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This translation is made available under the terms of the Creative Commons Attribution-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NonCommercial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NoDerivatives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4.0 International license.</a:t>
            </a:r>
            <a:endParaRPr lang="en-US" sz="1800" dirty="0">
              <a:effectLst/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813156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23"/>
    </mc:Choice>
    <mc:Fallback xmlns="">
      <p:transition spd="slow" advTm="47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CDE0C0-EF6B-CE6F-9173-1B86ED523F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B0ED9E-4D2E-5F25-F03E-ABB6890CD9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39A2F5-D555-4C04-AF11-47BEACF7C7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671176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FCA8E99-0807-46CC-8748-1B7A90ADE5D6}"/>
              </a:ext>
            </a:extLst>
          </p:cNvPr>
          <p:cNvSpPr txBox="1"/>
          <p:nvPr/>
        </p:nvSpPr>
        <p:spPr>
          <a:xfrm>
            <a:off x="0" y="0"/>
            <a:ext cx="31164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བཀོད་པ</a:t>
            </a:r>
            <a:r>
              <a:rPr lang="en-ZA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 </a:t>
            </a:r>
            <a:r>
              <a:rPr lang="en-ZA" sz="3200" b="1" cap="all" dirty="0">
                <a:solidFill>
                  <a:schemeClr val="bg1"/>
                </a:solidFill>
                <a:latin typeface="Microsoft Himalaya "/>
                <a:cs typeface="+mj-cs"/>
              </a:rPr>
              <a:t>24:3</a:t>
            </a:r>
            <a:endParaRPr lang="en-ZA" sz="3200" dirty="0">
              <a:solidFill>
                <a:schemeClr val="bg1"/>
              </a:solidFill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7075781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1DC2F96-130F-4734-9A96-1BAA05C964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08C9DF6-1DF3-708B-8C8A-6766394743B0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7200" dirty="0">
                <a:solidFill>
                  <a:srgbClr val="777A7B"/>
                </a:solidFill>
                <a:latin typeface="Inter"/>
              </a:rPr>
              <a:t>4</a:t>
            </a:r>
            <a:r>
              <a:rPr lang="bo-CN" sz="7200" dirty="0">
                <a:solidFill>
                  <a:srgbClr val="121212"/>
                </a:solidFill>
                <a:latin typeface="Inter"/>
              </a:rPr>
              <a:t>ཁྱོད་རང་བདག་གི་ཕ་ཡུལ་དང་བདག་གི་གཉེན་ཉེའི་གམ་དུ་སོང་ནས་བདག་གི་བུ་ཨི་སཱག་ལ་ཆུང་མ་ཞིག་ལེན་དགོས་ཞེས་གསུངས་པ༌ལ། </a:t>
            </a:r>
            <a:endParaRPr lang="en-IN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BE02B6B-CA3B-33FF-8EB5-CF51D15B45A1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ZA" sz="4000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</a:rPr>
              <a:t> </a:t>
            </a:r>
            <a:r>
              <a:rPr lang="en-US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4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but will go to my country and my kindred to take a wife for my son Isaac.”</a:t>
            </a:r>
            <a:endParaRPr lang="en-ZA" sz="4000" dirty="0"/>
          </a:p>
        </p:txBody>
      </p:sp>
    </p:spTree>
    <p:extLst>
      <p:ext uri="{BB962C8B-B14F-4D97-AF65-F5344CB8AC3E}">
        <p14:creationId xmlns:p14="http://schemas.microsoft.com/office/powerpoint/2010/main" val="4188186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30"/>
    </mc:Choice>
    <mc:Fallback xmlns="">
      <p:transition spd="slow" advTm="95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E02A59-93C9-CDFC-1929-43DCE8EBDA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0CD726-E012-912A-3BF7-8F7EE1ACFB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3C14D8-95E7-40A6-BD93-D425E2D3EE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90978" y="0"/>
            <a:ext cx="13982978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C9D05D3-23FC-419A-BA36-A3C34AE95F17}"/>
              </a:ext>
            </a:extLst>
          </p:cNvPr>
          <p:cNvSpPr txBox="1"/>
          <p:nvPr/>
        </p:nvSpPr>
        <p:spPr>
          <a:xfrm>
            <a:off x="0" y="0"/>
            <a:ext cx="31164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བཀོད་པ</a:t>
            </a:r>
            <a:r>
              <a:rPr lang="en-ZA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 </a:t>
            </a:r>
            <a:r>
              <a:rPr lang="en-ZA" sz="3200" b="1" cap="all" dirty="0">
                <a:solidFill>
                  <a:schemeClr val="bg1"/>
                </a:solidFill>
                <a:latin typeface="Microsoft Himalaya "/>
                <a:cs typeface="+mj-cs"/>
              </a:rPr>
              <a:t>24:4</a:t>
            </a:r>
            <a:endParaRPr lang="en-ZA" sz="3200" dirty="0">
              <a:solidFill>
                <a:schemeClr val="bg1"/>
              </a:solidFill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6152387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20F13D05-AE6B-4CD5-B578-F514A212F9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7C3C796-ABF1-A303-4F95-8E173427CBF8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600" dirty="0">
                <a:solidFill>
                  <a:srgbClr val="777A7B"/>
                </a:solidFill>
                <a:latin typeface="Inter"/>
              </a:rPr>
              <a:t>10</a:t>
            </a:r>
            <a:r>
              <a:rPr lang="bo-CN" sz="6600" dirty="0">
                <a:solidFill>
                  <a:srgbClr val="121212"/>
                </a:solidFill>
                <a:latin typeface="Inter"/>
              </a:rPr>
              <a:t>དེར་གཡོག་པོས་རང་གི་བདག་པོའི་རྔ་མོང་ལས་རྔ་མོང་བཅུ་ཁྲིད་ཅིང་ནོར་རྫས་སྣ་ཚོགས་བཟུང༌སྟེ། མེ་སོ་པོ་ཐེམ་ཡཱ་ཡུལ་དུ་སོང་བ་དང་ནཱ་ཧོར་གྲོང་ཁྱེར་དུ༌སླེབས།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0791CDE-3425-3A1D-58A2-1E62C36DD8C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10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Then the servant took ten of his master’s camels and departed with all manner of good things from his master in hand. And he set out for </a:t>
            </a:r>
            <a:r>
              <a:rPr lang="en-US" sz="4000" b="0" i="0" dirty="0" err="1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Nahor’s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 hometown in Aram-</a:t>
            </a:r>
            <a:r>
              <a:rPr lang="en-US" sz="4000" b="0" i="0" dirty="0" err="1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naharaim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.</a:t>
            </a:r>
            <a:endParaRPr lang="en-ZA" sz="4000" dirty="0"/>
          </a:p>
        </p:txBody>
      </p:sp>
    </p:spTree>
    <p:extLst>
      <p:ext uri="{BB962C8B-B14F-4D97-AF65-F5344CB8AC3E}">
        <p14:creationId xmlns:p14="http://schemas.microsoft.com/office/powerpoint/2010/main" val="4289257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22"/>
    </mc:Choice>
    <mc:Fallback xmlns="">
      <p:transition spd="slow" advTm="106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04FBA5-04F8-4F75-BF73-8A56F8466F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585602-031D-A102-8069-E2AA2425B8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60B5F4-42AA-4267-8A77-EE52DFA2DB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77085"/>
            <a:ext cx="12192000" cy="721216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DA93E66-94A5-487F-8451-7E3BDAF950BE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བཀོད་པ</a:t>
            </a:r>
            <a:r>
              <a:rPr lang="en-ZA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 </a:t>
            </a:r>
            <a:r>
              <a:rPr lang="en-ZA" sz="3200" b="1" cap="all" dirty="0">
                <a:solidFill>
                  <a:schemeClr val="bg1"/>
                </a:solidFill>
                <a:latin typeface="Microsoft Himalaya "/>
                <a:cs typeface="+mj-cs"/>
              </a:rPr>
              <a:t>24:</a:t>
            </a:r>
            <a:r>
              <a:rPr lang="en-IN" sz="3200" b="1" cap="all" dirty="0">
                <a:solidFill>
                  <a:schemeClr val="bg1"/>
                </a:solidFill>
                <a:latin typeface="Microsoft Himalaya "/>
                <a:cs typeface="+mj-cs"/>
              </a:rPr>
              <a:t>10</a:t>
            </a:r>
            <a:endParaRPr lang="en-ZA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37936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6A95FC33-95B0-4613-9C5C-888D5C4F2B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F96DC8F-F455-A467-71C1-3B1AEE77D417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600" dirty="0">
                <a:solidFill>
                  <a:srgbClr val="777A7B"/>
                </a:solidFill>
                <a:latin typeface="Inter"/>
              </a:rPr>
              <a:t>11</a:t>
            </a:r>
            <a:r>
              <a:rPr lang="bo-CN" sz="6600" dirty="0">
                <a:solidFill>
                  <a:srgbClr val="121212"/>
                </a:solidFill>
                <a:latin typeface="Inter"/>
              </a:rPr>
              <a:t>ས་མ་རུབ་སྔོན༌ལ། བུ་མོ་རྣམས་ཆུ་འཁུར་དུ་འགྲོ་བའི་དུས༌སུ། གཡོག་པོས་རྔ་མོང་རྣམས་གྲོང་ཁྱེར་ཕྱི་རོལ་གྱི་ཁྲོན་པ་ཞིག་གི་ཉེ་སར་འདུག་ཏུ་བཅུག༌གོ 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70CA6C-4020-A065-4148-42EEC96DD7EE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11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As evening approached, he made the camels kneel down near the well outside the town at the time when the women went out to draw water.</a:t>
            </a:r>
            <a:endParaRPr lang="en-ZA" sz="4000" dirty="0"/>
          </a:p>
        </p:txBody>
      </p:sp>
    </p:spTree>
    <p:extLst>
      <p:ext uri="{BB962C8B-B14F-4D97-AF65-F5344CB8AC3E}">
        <p14:creationId xmlns:p14="http://schemas.microsoft.com/office/powerpoint/2010/main" val="2227123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25"/>
    </mc:Choice>
    <mc:Fallback xmlns="">
      <p:transition spd="slow" advTm="126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D26F00-6073-1A62-1825-604BB55729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70794C-5DE4-1501-359D-3F35BF2338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8A7F70-CA78-4680-ADA1-FF1270E934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15049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03C8772-E4D9-4FA7-B510-99523D5B3E59}"/>
              </a:ext>
            </a:extLst>
          </p:cNvPr>
          <p:cNvSpPr txBox="1"/>
          <p:nvPr/>
        </p:nvSpPr>
        <p:spPr>
          <a:xfrm>
            <a:off x="15498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བཀོད་པ</a:t>
            </a:r>
            <a:r>
              <a:rPr lang="en-ZA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 </a:t>
            </a:r>
            <a:r>
              <a:rPr lang="en-ZA" sz="3200" b="1" cap="all" dirty="0">
                <a:solidFill>
                  <a:schemeClr val="bg1"/>
                </a:solidFill>
                <a:latin typeface="Microsoft Himalaya "/>
                <a:cs typeface="+mj-cs"/>
              </a:rPr>
              <a:t>24:</a:t>
            </a:r>
            <a:r>
              <a:rPr lang="en-IN" sz="3200" b="1" cap="all" dirty="0">
                <a:solidFill>
                  <a:schemeClr val="bg1"/>
                </a:solidFill>
                <a:latin typeface="Microsoft Himalaya "/>
                <a:cs typeface="+mj-cs"/>
              </a:rPr>
              <a:t>11</a:t>
            </a:r>
            <a:endParaRPr lang="en-ZA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8565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D4FCD36-CE55-4DC8-B151-4290CFD041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D4036F4-325B-BC57-9FC1-5B148397F0A1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5400" dirty="0">
                <a:solidFill>
                  <a:srgbClr val="777A7B"/>
                </a:solidFill>
                <a:latin typeface="Inter"/>
              </a:rPr>
              <a:t>12</a:t>
            </a:r>
            <a:r>
              <a:rPr lang="bo-CN" sz="5400" dirty="0">
                <a:solidFill>
                  <a:srgbClr val="121212"/>
                </a:solidFill>
                <a:latin typeface="Inter"/>
              </a:rPr>
              <a:t>དེ་ནས་གཡོག་པོས་དཀོན་མཆོག་ལ་འདི༌ལྟར། ཀྱེ། དཀོན་མཆོག་ཡ༌ཝཱེ། ང་ཡི་བདག་པོ་ཨབ་ར་ཧམ་གྱི་དཀོན་མཆོག༌ལགས། ཁྱེད་ཀྱིས་ང་ཡི་བདག་པོ་ཨབ་ར་ཧམ་ལ་ཐུགས་རྗེས་གཟིགས༌དང༌། དེ་རིང་བདག་གོ་སྐབས་ལེགས་པོ་ཞིག་དང་འཕྲད་པར༌མཛོད།</a:t>
            </a:r>
            <a:endParaRPr lang="en-IN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479B0A-07DE-08A3-4873-FD170E4F65D6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12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“O </a:t>
            </a:r>
            <a:r>
              <a:rPr lang="en-US" sz="4000" b="0" i="0" cap="sm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, God of my master Abraham,” he prayed, “please grant me success today, and show kindness to my master Abraham. </a:t>
            </a:r>
            <a:endParaRPr lang="en-ZA" sz="4000" dirty="0"/>
          </a:p>
        </p:txBody>
      </p:sp>
    </p:spTree>
    <p:extLst>
      <p:ext uri="{BB962C8B-B14F-4D97-AF65-F5344CB8AC3E}">
        <p14:creationId xmlns:p14="http://schemas.microsoft.com/office/powerpoint/2010/main" val="3233884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75"/>
    </mc:Choice>
    <mc:Fallback xmlns="">
      <p:transition spd="slow" advTm="118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7FC531-994A-22A4-4BAE-254322B799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545F15-078B-021F-0BCD-60C821658A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F8DD63-9217-487E-B2B7-A61568D5D8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831097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DEE2194-0067-4937-9A72-0D6B4A42F576}"/>
              </a:ext>
            </a:extLst>
          </p:cNvPr>
          <p:cNvSpPr txBox="1"/>
          <p:nvPr/>
        </p:nvSpPr>
        <p:spPr>
          <a:xfrm>
            <a:off x="0" y="0"/>
            <a:ext cx="31164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བཀོད་པ</a:t>
            </a:r>
            <a:r>
              <a:rPr lang="en-ZA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 </a:t>
            </a:r>
            <a:r>
              <a:rPr lang="en-ZA" sz="3200" b="1" cap="all" dirty="0">
                <a:solidFill>
                  <a:schemeClr val="bg1"/>
                </a:solidFill>
                <a:latin typeface="Microsoft Himalaya "/>
                <a:cs typeface="+mj-cs"/>
              </a:rPr>
              <a:t>24:12</a:t>
            </a:r>
            <a:endParaRPr lang="en-ZA" sz="3200" dirty="0">
              <a:solidFill>
                <a:schemeClr val="bg1"/>
              </a:solidFill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92692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A9B4529-00B6-437E-8701-F387A80B44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1FC329D-46BA-7132-804D-5F98F6873922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600" dirty="0">
                <a:solidFill>
                  <a:srgbClr val="777A7B"/>
                </a:solidFill>
                <a:latin typeface="Inter"/>
              </a:rPr>
              <a:t>13</a:t>
            </a:r>
            <a:r>
              <a:rPr lang="bo-CN" sz="6600" dirty="0">
                <a:solidFill>
                  <a:srgbClr val="121212"/>
                </a:solidFill>
                <a:latin typeface="Inter"/>
              </a:rPr>
              <a:t>ང་རང་ད་ལྟ་ཁྲོན་པའི་འགྲམ་དུ་ཡོད༌ཅིང༌། གྲོང་ཁྱེར་ནང་གི་བུ་མོ་རྣམས་ཆུ་ལེན་དུ་ཡོང་བཞིན་ཡོད༌པས། </a:t>
            </a:r>
            <a:endParaRPr lang="en-IN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170548-ACCD-E7AE-DB24-84140819E7F6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13</a:t>
            </a:r>
            <a:r>
              <a:rPr lang="en-US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Here I am, standing beside the spring, and the daughters of the townspeople are coming out to draw water.</a:t>
            </a:r>
            <a:endParaRPr lang="en-ZA" sz="4400" dirty="0"/>
          </a:p>
        </p:txBody>
      </p:sp>
    </p:spTree>
    <p:extLst>
      <p:ext uri="{BB962C8B-B14F-4D97-AF65-F5344CB8AC3E}">
        <p14:creationId xmlns:p14="http://schemas.microsoft.com/office/powerpoint/2010/main" val="1025041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27"/>
    </mc:Choice>
    <mc:Fallback xmlns="">
      <p:transition spd="slow" advTm="65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8F4EF0-6633-02AE-35AF-F8BD4C551A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E61349-E3F9-7A73-B157-FC50E442F8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87E60A2-A712-4D3B-BC42-520AE491E0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18947"/>
            <a:ext cx="12192000" cy="717694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F714B68-2035-4D3D-B452-52422977B9BB}"/>
              </a:ext>
            </a:extLst>
          </p:cNvPr>
          <p:cNvSpPr txBox="1"/>
          <p:nvPr/>
        </p:nvSpPr>
        <p:spPr>
          <a:xfrm>
            <a:off x="188257" y="1169195"/>
            <a:ext cx="6221506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bo-CN" sz="8000" b="1" cap="all" dirty="0">
                <a:solidFill>
                  <a:schemeClr val="bg1"/>
                </a:solidFill>
                <a:latin typeface="ArialMT"/>
              </a:rPr>
              <a:t>བཀོད་པ</a:t>
            </a:r>
            <a:r>
              <a:rPr lang="en-ZA" sz="8000" b="1" cap="all" dirty="0">
                <a:solidFill>
                  <a:schemeClr val="bg1"/>
                </a:solidFill>
                <a:latin typeface="ArialMT"/>
              </a:rPr>
              <a:t> </a:t>
            </a:r>
            <a:r>
              <a:rPr lang="en-ZA" sz="4800" cap="all" dirty="0">
                <a:solidFill>
                  <a:schemeClr val="bg1"/>
                </a:solidFill>
                <a:latin typeface="ArialMT"/>
              </a:rPr>
              <a:t>24</a:t>
            </a:r>
            <a:endParaRPr lang="bo-CN" sz="8000" cap="all" dirty="0">
              <a:solidFill>
                <a:schemeClr val="bg1"/>
              </a:solidFill>
              <a:latin typeface="ArialMT"/>
            </a:endParaRPr>
          </a:p>
          <a:p>
            <a:r>
              <a:rPr lang="bo-CN" sz="80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ཨི་སཱག་གི་ཆང་ས།</a:t>
            </a:r>
            <a:endParaRPr lang="en-ZA" sz="8000" b="1" i="0" cap="all" dirty="0">
              <a:solidFill>
                <a:schemeClr val="bg1"/>
              </a:solidFill>
              <a:effectLst/>
              <a:latin typeface="ArialMT"/>
            </a:endParaRPr>
          </a:p>
        </p:txBody>
      </p:sp>
      <p:sp>
        <p:nvSpPr>
          <p:cNvPr id="7" name="TextBox 2">
            <a:extLst>
              <a:ext uri="{FF2B5EF4-FFF2-40B4-BE49-F238E27FC236}">
                <a16:creationId xmlns:a16="http://schemas.microsoft.com/office/drawing/2014/main" id="{407F020A-E80F-F4EE-F9A7-BFE7DE93B17A}"/>
              </a:ext>
            </a:extLst>
          </p:cNvPr>
          <p:cNvSpPr txBox="1"/>
          <p:nvPr/>
        </p:nvSpPr>
        <p:spPr>
          <a:xfrm>
            <a:off x="825500" y="5508782"/>
            <a:ext cx="5946140" cy="36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kern="1200" dirty="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work is licensed under a Creative Commons Attribution-</a:t>
            </a:r>
            <a:r>
              <a:rPr lang="en-US" sz="1000" kern="1200" dirty="0" err="1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US" sz="1000" kern="1200" dirty="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4.0 International License</a:t>
            </a:r>
            <a:endParaRPr lang="en-US" sz="11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07609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535913-EE35-376D-A86F-9A89DB265F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CDB0B7-C219-1E25-3BFF-89FBF1DAE0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26838D-1751-4646-AF54-FAC4E40FBB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3301329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C2D65FB-F92C-42CF-B248-0EA49EAB11BF}"/>
              </a:ext>
            </a:extLst>
          </p:cNvPr>
          <p:cNvSpPr txBox="1"/>
          <p:nvPr/>
        </p:nvSpPr>
        <p:spPr>
          <a:xfrm>
            <a:off x="0" y="0"/>
            <a:ext cx="31164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བཀོད་པ</a:t>
            </a:r>
            <a:r>
              <a:rPr lang="en-ZA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 </a:t>
            </a:r>
            <a:r>
              <a:rPr lang="en-ZA" sz="3200" b="1" cap="all" dirty="0">
                <a:solidFill>
                  <a:schemeClr val="bg1"/>
                </a:solidFill>
                <a:latin typeface="Microsoft Himalaya "/>
                <a:cs typeface="+mj-cs"/>
              </a:rPr>
              <a:t>24:13</a:t>
            </a:r>
            <a:endParaRPr lang="en-ZA" sz="3200" dirty="0">
              <a:solidFill>
                <a:schemeClr val="bg1"/>
              </a:solidFill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5089240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4AEEF79F-9080-48E1-9FC0-70E1D84A76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BC74A2-4241-144A-C61A-31BE83621F6A}"/>
              </a:ext>
            </a:extLst>
          </p:cNvPr>
          <p:cNvSpPr txBox="1"/>
          <p:nvPr/>
        </p:nvSpPr>
        <p:spPr>
          <a:xfrm>
            <a:off x="61722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4400" dirty="0">
                <a:solidFill>
                  <a:srgbClr val="777A7B"/>
                </a:solidFill>
                <a:latin typeface="Inter"/>
              </a:rPr>
              <a:t>14</a:t>
            </a:r>
            <a:r>
              <a:rPr lang="bo-CN" sz="4400" dirty="0">
                <a:solidFill>
                  <a:srgbClr val="121212"/>
                </a:solidFill>
                <a:latin typeface="Inter"/>
              </a:rPr>
              <a:t>ངས་བུ་མོ་སུ་ཞིག༌ལ། ཁྱོད་ཀྱིས་ཆུ་ཟོ་ཁྱེར་ཤོག༌དང༌། ངས་ཆུ་འཐུང་འདོད་ཅེས་སྨྲ་བ༌དང༌། གལ༌ཏེ། ཁོ་མོ་ན༌རེ། ཁྱོད་ཀྱིས་འཐུང༌དང༌། ངས་ཁྱོད་ཀྱི་རྔ་མོང་ལའང་ཆུ་ལྡུད་པར་བྱ་ཞེས་སྨྲས༌ན། བུ་མོ་དེ་ནི་ཁྱེད་ཀྱིས་བསྐོས་པ་ལྟར་ཁྱེད་ཀྱི་ཞབས་ཕྱི་པ་ཨི་སཱག་གི་ཆུང་མ་ཡིན་པར༌མཛོད། འདི་ལྟར་གྲུབ༌ཚེ། ཁྱེད་ཀྱིས་ང་ཡི་བདག་པོ་ལ་ཐུགས་རྗེ་གནང་བ་བདག་གིས་ཤེས་ནུས་པ་ཡིན་ཞེས་གསོལ་བ་བཏབ༌བོ།། </a:t>
            </a:r>
            <a:endParaRPr lang="en-IN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C3FB270-AA15-A107-95A7-1AFCDEF7087D}"/>
              </a:ext>
            </a:extLst>
          </p:cNvPr>
          <p:cNvSpPr txBox="1"/>
          <p:nvPr/>
        </p:nvSpPr>
        <p:spPr>
          <a:xfrm>
            <a:off x="1870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36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14</a:t>
            </a:r>
            <a:r>
              <a:rPr lang="en-US" sz="36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Now may it happen that the girl to whom I say, ‘Please let down your jar that I may drink,’ and who responds, ‘Drink, and I will water your camels as well’—let her be the one You have appointed for Your servant Isaac. By this I will know that You have shown kindness to my master.”</a:t>
            </a:r>
          </a:p>
        </p:txBody>
      </p:sp>
    </p:spTree>
    <p:extLst>
      <p:ext uri="{BB962C8B-B14F-4D97-AF65-F5344CB8AC3E}">
        <p14:creationId xmlns:p14="http://schemas.microsoft.com/office/powerpoint/2010/main" val="850854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740"/>
    </mc:Choice>
    <mc:Fallback xmlns="">
      <p:transition spd="slow" advTm="237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A9A69-2698-C329-925A-44F98EAFA2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33A7C8-1CBE-6756-EAB5-80E8EEC265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215C35-457A-4191-B610-E469A8B000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437973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3444A3E-C450-47BE-A080-717F10AE6B98}"/>
              </a:ext>
            </a:extLst>
          </p:cNvPr>
          <p:cNvSpPr txBox="1"/>
          <p:nvPr/>
        </p:nvSpPr>
        <p:spPr>
          <a:xfrm>
            <a:off x="0" y="0"/>
            <a:ext cx="31164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བཀོད་པ</a:t>
            </a:r>
            <a:r>
              <a:rPr lang="en-ZA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 </a:t>
            </a:r>
            <a:r>
              <a:rPr lang="en-ZA" sz="3200" b="1" cap="all" dirty="0">
                <a:solidFill>
                  <a:schemeClr val="bg1"/>
                </a:solidFill>
                <a:latin typeface="Microsoft Himalaya "/>
                <a:cs typeface="+mj-cs"/>
              </a:rPr>
              <a:t>24:14</a:t>
            </a:r>
            <a:endParaRPr lang="en-ZA" sz="3200" dirty="0">
              <a:solidFill>
                <a:schemeClr val="bg1"/>
              </a:solidFill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6333405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0CD64E5-7A46-4A01-B5F6-9E91D2BC03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32C5849-3771-AC38-C120-A8388360CE1F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5400" dirty="0">
                <a:solidFill>
                  <a:srgbClr val="777A7B"/>
                </a:solidFill>
                <a:latin typeface="Inter"/>
              </a:rPr>
              <a:t>15</a:t>
            </a:r>
            <a:r>
              <a:rPr lang="bo-CN" sz="5400" dirty="0">
                <a:solidFill>
                  <a:srgbClr val="121212"/>
                </a:solidFill>
                <a:latin typeface="Inter"/>
              </a:rPr>
              <a:t>དེ་ལྟར་གཡོག་པོས་གསོལ་བ་བཏབ་མ་ཚར༌བར། རིབ་ཀཱ་ཞེས་བྱ་བའི་བུ་མོས་ཕྲག་ལ་ཆུ་ཟོ་ཁུར་ནས་ཆུ་ལེན་དུ་ཡོང༌ངོ༌། །རིབ་ཀཱ་ནི་པཱ་ཐུ་ཨེལ་གྱི་བུ་མོ་ཡིན༌ནོ། །པཱ་ཐུ་ཨེལ་ནི་མིལ་ཀཱ་ཡི་བུ་ཡིན༌ལ། མིལ་ཀཱ་ནི་ཨབ་ར་ཧམ་གྱི་གཅུང་པོ་ནཱ་ཧོར་གྱི་ཆུང་མ་ཡིན༌ནོ།།</a:t>
            </a:r>
            <a:endParaRPr lang="en-IN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C280128-686E-844A-A2E6-9741D434A1EE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15</a:t>
            </a:r>
            <a:r>
              <a:rPr lang="en-US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Before the servant had finished praying, Rebekah came out with her jar on her shoulder.</a:t>
            </a:r>
            <a:endParaRPr lang="en-ZA" sz="4400" dirty="0"/>
          </a:p>
        </p:txBody>
      </p:sp>
    </p:spTree>
    <p:extLst>
      <p:ext uri="{BB962C8B-B14F-4D97-AF65-F5344CB8AC3E}">
        <p14:creationId xmlns:p14="http://schemas.microsoft.com/office/powerpoint/2010/main" val="642860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11"/>
    </mc:Choice>
    <mc:Fallback xmlns="">
      <p:transition spd="slow" advTm="89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775D33-C692-AA94-AA1F-F78AB523A9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268504-C3AD-5365-5AB4-E3C53FB596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8F423B-EF10-45D1-81C3-F20E0C6DDB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773687" y="-835794"/>
            <a:ext cx="15965687" cy="796273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315363E-ADEA-4F48-95DF-2829DB2ACB1A}"/>
              </a:ext>
            </a:extLst>
          </p:cNvPr>
          <p:cNvSpPr txBox="1"/>
          <p:nvPr/>
        </p:nvSpPr>
        <p:spPr>
          <a:xfrm>
            <a:off x="0" y="0"/>
            <a:ext cx="31164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བཀོད་པ</a:t>
            </a:r>
            <a:r>
              <a:rPr lang="en-ZA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 </a:t>
            </a:r>
            <a:r>
              <a:rPr lang="en-ZA" sz="3200" b="1" cap="all" dirty="0">
                <a:solidFill>
                  <a:schemeClr val="bg1"/>
                </a:solidFill>
                <a:latin typeface="Microsoft Himalaya "/>
                <a:cs typeface="+mj-cs"/>
              </a:rPr>
              <a:t>24:15</a:t>
            </a:r>
            <a:endParaRPr lang="en-ZA" sz="3200" dirty="0">
              <a:solidFill>
                <a:schemeClr val="bg1"/>
              </a:solidFill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8489706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C9666AD-BF1F-422C-9C2F-3B1630F5E5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F5C6C2C-DEAF-CB47-1BE2-80CFF66B00DE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600" dirty="0">
                <a:solidFill>
                  <a:srgbClr val="777A7B"/>
                </a:solidFill>
                <a:latin typeface="Inter"/>
              </a:rPr>
              <a:t>16</a:t>
            </a:r>
            <a:r>
              <a:rPr lang="bo-CN" sz="6600" dirty="0">
                <a:solidFill>
                  <a:srgbClr val="121212"/>
                </a:solidFill>
                <a:latin typeface="Inter"/>
              </a:rPr>
              <a:t>བུ་མོ་དེ་ནི་ཤིན་ཏུ་མཛེས་ཤིང་ལྟ་ན་སྡུག་པ་དང་སྐྱེས་པ་སུ་ལའང་འགྲོགས་མ་མྱོང་བ་ཞིག་ཡིན༌ནོ། །བུ་མོ་དེ་མར་ཁྲོན་པའི་འགྲམ་དུ་སོང་ནས་ཆུ་ཟོར་ཆུ་བཅུས་ཏེ་ཕྱིར་ཐོན༌ནོ།། </a:t>
            </a:r>
            <a:endParaRPr lang="en-IN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9B40D6-3DA0-F781-E905-5594F82448BE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16</a:t>
            </a:r>
            <a:r>
              <a:rPr lang="en-US" sz="36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Now the girl was very beautiful, a virgin who had not had relations with any man. She went down to the spring, filled her jar, and came up again.</a:t>
            </a:r>
            <a:endParaRPr lang="en-ZA" sz="3600" dirty="0"/>
          </a:p>
        </p:txBody>
      </p:sp>
    </p:spTree>
    <p:extLst>
      <p:ext uri="{BB962C8B-B14F-4D97-AF65-F5344CB8AC3E}">
        <p14:creationId xmlns:p14="http://schemas.microsoft.com/office/powerpoint/2010/main" val="759143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54"/>
    </mc:Choice>
    <mc:Fallback xmlns="">
      <p:transition spd="slow" advTm="95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6380C-850F-97B3-4AEB-F31FBB9FE5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244791-DFF1-FCC3-D842-C21DA2C0F8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BF2BE63-3853-4BF6-B590-9C4C6F4275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83368" y="0"/>
            <a:ext cx="13475368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CD05EB1-5E8F-43D4-AF75-2AB902019215}"/>
              </a:ext>
            </a:extLst>
          </p:cNvPr>
          <p:cNvSpPr txBox="1"/>
          <p:nvPr/>
        </p:nvSpPr>
        <p:spPr>
          <a:xfrm>
            <a:off x="0" y="0"/>
            <a:ext cx="31164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བཀོད་པ</a:t>
            </a:r>
            <a:r>
              <a:rPr lang="en-ZA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 </a:t>
            </a:r>
            <a:r>
              <a:rPr lang="en-ZA" sz="3200" b="1" cap="all" dirty="0">
                <a:solidFill>
                  <a:schemeClr val="bg1"/>
                </a:solidFill>
                <a:latin typeface="Microsoft Himalaya "/>
                <a:cs typeface="+mj-cs"/>
              </a:rPr>
              <a:t>24:16</a:t>
            </a:r>
            <a:endParaRPr lang="en-ZA" sz="3200" dirty="0">
              <a:solidFill>
                <a:schemeClr val="bg1"/>
              </a:solidFill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7494083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7B94F53-9068-4FD6-91FC-05FF2A0882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C434D07-03A0-4500-F716-E655ACEAA757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000" dirty="0">
                <a:solidFill>
                  <a:srgbClr val="777A7B"/>
                </a:solidFill>
                <a:latin typeface="Inter"/>
              </a:rPr>
              <a:t>17</a:t>
            </a:r>
            <a:r>
              <a:rPr lang="bo-CN" sz="6000" dirty="0">
                <a:solidFill>
                  <a:srgbClr val="121212"/>
                </a:solidFill>
                <a:latin typeface="Inter"/>
              </a:rPr>
              <a:t>དེ་ནས་གཡོག་པོ་བུ་མོའི་མདུན་དུ་བརྒྱུགས་ཏེ་ན༌རེ། ཁྱོད་ཀྱིས་ཆུ་ཟོ་ནང་གི་ཆུ་དེ་བདག་ལ་འཐུང་བར་མཛོད་ཅིག་ཅེས་སྨྲས་པ༌ན།</a:t>
            </a:r>
            <a:endParaRPr lang="en-IN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EEC4625-0996-9C79-66BD-4EA99C474EB4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17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So the servant ran to meet her and said, “Please let me have a little water from your jar.”</a:t>
            </a:r>
            <a:endParaRPr lang="en-ZA" sz="4000" dirty="0"/>
          </a:p>
        </p:txBody>
      </p:sp>
    </p:spTree>
    <p:extLst>
      <p:ext uri="{BB962C8B-B14F-4D97-AF65-F5344CB8AC3E}">
        <p14:creationId xmlns:p14="http://schemas.microsoft.com/office/powerpoint/2010/main" val="1195130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10"/>
    </mc:Choice>
    <mc:Fallback xmlns="">
      <p:transition spd="slow" advTm="88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00111A-0C66-3708-474F-B06AA8B4BD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094CB6-0ED1-AD57-B460-66E4205AB9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76AEE8-F0FA-4C67-84D8-9004CA70DD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327571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9C96154-128D-4AE0-BF55-85D780C59290}"/>
              </a:ext>
            </a:extLst>
          </p:cNvPr>
          <p:cNvSpPr txBox="1"/>
          <p:nvPr/>
        </p:nvSpPr>
        <p:spPr>
          <a:xfrm>
            <a:off x="0" y="0"/>
            <a:ext cx="31164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བཀོད་པ</a:t>
            </a:r>
            <a:r>
              <a:rPr lang="en-ZA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 </a:t>
            </a:r>
            <a:r>
              <a:rPr lang="en-ZA" sz="3200" b="1" cap="all" dirty="0">
                <a:solidFill>
                  <a:schemeClr val="bg1"/>
                </a:solidFill>
                <a:latin typeface="Microsoft Himalaya "/>
                <a:cs typeface="+mj-cs"/>
              </a:rPr>
              <a:t>24:17</a:t>
            </a:r>
            <a:endParaRPr lang="en-ZA" sz="3200" dirty="0">
              <a:solidFill>
                <a:schemeClr val="bg1"/>
              </a:solidFill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9579631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3C35D9A7-BE27-4AE5-8EEE-D951CD27A2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2423BE1-9FBE-A5AC-22F8-6F18870D73CA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000" dirty="0">
                <a:solidFill>
                  <a:srgbClr val="777A7B"/>
                </a:solidFill>
                <a:latin typeface="Inter"/>
              </a:rPr>
              <a:t>18</a:t>
            </a:r>
            <a:r>
              <a:rPr lang="bo-CN" sz="6000" dirty="0">
                <a:solidFill>
                  <a:srgbClr val="121212"/>
                </a:solidFill>
                <a:latin typeface="Inter"/>
              </a:rPr>
              <a:t>བུ་མོ་ན༌རེ། བདག་གི་ཇོ་བོ༌ལགས། ཁྱེད་ཀྱིས་འཐུང་བར་མཛོད་ཅེས་སྨྲ་བཞིན་ཆུ་ཟོ་མྱུར་དུ་མར་བླངས་ཤིང་ལག་པས་ཡར་བཏེགས་ནས་ཁོ་ལ་འཐུང་དུ༌བཅུག 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FD74898-F07C-464E-70F5-91EB0038483C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18</a:t>
            </a:r>
            <a:r>
              <a:rPr lang="en-US" sz="36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“Drink, my lord,” she replied, and she quickly lowered her jar to her hands and gave him a drink.</a:t>
            </a:r>
            <a:endParaRPr lang="en-ZA" sz="3600" dirty="0"/>
          </a:p>
        </p:txBody>
      </p:sp>
    </p:spTree>
    <p:extLst>
      <p:ext uri="{BB962C8B-B14F-4D97-AF65-F5344CB8AC3E}">
        <p14:creationId xmlns:p14="http://schemas.microsoft.com/office/powerpoint/2010/main" val="2563416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98"/>
    </mc:Choice>
    <mc:Fallback xmlns="">
      <p:transition spd="slow" advTm="79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C9391CFF-9A0C-4D06-A3C2-8C8BE4E04D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ZA" sz="4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icrosoft Himalaya" panose="01010100010101010101" pitchFamily="2" charset="0"/>
              </a:rPr>
              <a:t>Abraham sends his servant to find a wife for Isaac – Gen 24:1-61 </a:t>
            </a:r>
            <a:endParaRPr lang="en-ZA" sz="4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0AF2980-842B-C230-6518-76B5116DA416}"/>
              </a:ext>
            </a:extLst>
          </p:cNvPr>
          <p:cNvSpPr txBox="1"/>
          <p:nvPr/>
        </p:nvSpPr>
        <p:spPr>
          <a:xfrm>
            <a:off x="6248400" y="3186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9600" b="1" cap="all" dirty="0">
                <a:latin typeface="ArialMT"/>
              </a:rPr>
              <a:t>བཀོད་པ</a:t>
            </a:r>
            <a:r>
              <a:rPr lang="en-ZA" sz="9600" b="1" cap="all" dirty="0">
                <a:latin typeface="ArialMT"/>
              </a:rPr>
              <a:t> </a:t>
            </a:r>
            <a:r>
              <a:rPr lang="en-ZA" sz="6000" cap="all" dirty="0">
                <a:latin typeface="ArialMT"/>
              </a:rPr>
              <a:t>24</a:t>
            </a:r>
            <a:endParaRPr lang="bo-CN" sz="9600" cap="all" dirty="0">
              <a:latin typeface="ArialMT"/>
            </a:endParaRPr>
          </a:p>
          <a:p>
            <a:r>
              <a:rPr lang="bo-CN" sz="9600" b="1" i="0" dirty="0">
                <a:effectLst/>
                <a:latin typeface="Arial" panose="020B0604020202020204" pitchFamily="34" charset="0"/>
              </a:rPr>
              <a:t>ཨི་སཱག་གི་ཆང་ས།</a:t>
            </a:r>
            <a:endParaRPr lang="en-ZA" sz="9600" b="1" i="0" cap="all" dirty="0">
              <a:effectLst/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2265216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62"/>
    </mc:Choice>
    <mc:Fallback xmlns="">
      <p:transition spd="slow" advTm="107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F7F96D-D3E1-B446-A369-E1E35DA90F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490F13-6CCE-37E2-7B44-6AEA5FEC2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3F8161-100D-4C07-855E-D4F1A6E327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14703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2057C0-3D01-410B-9876-1DF40D6189DE}"/>
              </a:ext>
            </a:extLst>
          </p:cNvPr>
          <p:cNvSpPr txBox="1"/>
          <p:nvPr/>
        </p:nvSpPr>
        <p:spPr>
          <a:xfrm>
            <a:off x="0" y="0"/>
            <a:ext cx="31164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བཀོད་པ</a:t>
            </a:r>
            <a:r>
              <a:rPr lang="en-ZA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 </a:t>
            </a:r>
            <a:r>
              <a:rPr lang="en-ZA" sz="3200" b="1" cap="all" dirty="0">
                <a:solidFill>
                  <a:schemeClr val="bg1"/>
                </a:solidFill>
                <a:latin typeface="Microsoft Himalaya "/>
                <a:cs typeface="+mj-cs"/>
              </a:rPr>
              <a:t>24:18</a:t>
            </a:r>
            <a:endParaRPr lang="en-ZA" sz="3200" dirty="0">
              <a:solidFill>
                <a:schemeClr val="bg1"/>
              </a:solidFill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1592049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53D92B76-2FD3-4651-9B0C-D05EB20BD5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769F953-2539-C6F5-BE12-5EF7B2264991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600" dirty="0">
                <a:solidFill>
                  <a:srgbClr val="777A7B"/>
                </a:solidFill>
                <a:latin typeface="Inter"/>
              </a:rPr>
              <a:t>19</a:t>
            </a:r>
            <a:r>
              <a:rPr lang="bo-CN" sz="6600" dirty="0">
                <a:solidFill>
                  <a:srgbClr val="121212"/>
                </a:solidFill>
                <a:latin typeface="Inter"/>
              </a:rPr>
              <a:t>བུ་མོས་ཁོ་ལ་ཆུ་འཐུང་དུ་བཅུག་རྗེས་ན༌རེ། ངས་ཆུ་བླངས་ཏེ་ཁྱེད་ཀྱི་རྔ་མོང་ལའང་ཆུ་བླུད་ནས་འགྲང་བར་བྱེད་ཅེས་སྨྲས༌ཏེ།</a:t>
            </a:r>
            <a:endParaRPr lang="en-IN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C2E0A0-4444-25DB-DD0C-71DE15462B92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19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After she had given him a drink, she said, “I will also draw water for your camels, until they have had enough to drink.”</a:t>
            </a:r>
            <a:endParaRPr lang="en-ZA" sz="4000" dirty="0"/>
          </a:p>
        </p:txBody>
      </p:sp>
    </p:spTree>
    <p:extLst>
      <p:ext uri="{BB962C8B-B14F-4D97-AF65-F5344CB8AC3E}">
        <p14:creationId xmlns:p14="http://schemas.microsoft.com/office/powerpoint/2010/main" val="3479452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81"/>
    </mc:Choice>
    <mc:Fallback xmlns="">
      <p:transition spd="slow" advTm="107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7AFD5D-DD8B-59B3-23A6-DB195EC6C7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9BFEA0-2B5B-18EC-3AD3-4B390A2A48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ACF4D4-FA3E-4F1F-A6C6-1692739CC0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97641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7727646-4049-471C-8D11-01A87270C852}"/>
              </a:ext>
            </a:extLst>
          </p:cNvPr>
          <p:cNvSpPr txBox="1"/>
          <p:nvPr/>
        </p:nvSpPr>
        <p:spPr>
          <a:xfrm>
            <a:off x="0" y="0"/>
            <a:ext cx="31164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བཀོད་པ</a:t>
            </a:r>
            <a:r>
              <a:rPr lang="en-ZA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 </a:t>
            </a:r>
            <a:r>
              <a:rPr lang="en-ZA" sz="3200" b="1" cap="all" dirty="0">
                <a:solidFill>
                  <a:schemeClr val="bg1"/>
                </a:solidFill>
                <a:latin typeface="Microsoft Himalaya "/>
                <a:cs typeface="+mj-cs"/>
              </a:rPr>
              <a:t>24:19</a:t>
            </a:r>
            <a:endParaRPr lang="en-ZA" sz="3200" dirty="0">
              <a:solidFill>
                <a:schemeClr val="bg1"/>
              </a:solidFill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1550454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8219FE91-AFFE-49A9-B4C3-F6548363E9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8EDBC87-CE57-1837-A76E-8E2F3D61BFEC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600" dirty="0">
                <a:solidFill>
                  <a:srgbClr val="777A7B"/>
                </a:solidFill>
                <a:latin typeface="Inter"/>
              </a:rPr>
              <a:t>20</a:t>
            </a:r>
            <a:r>
              <a:rPr lang="bo-CN" sz="6600" dirty="0">
                <a:solidFill>
                  <a:srgbClr val="121212"/>
                </a:solidFill>
                <a:latin typeface="Inter"/>
              </a:rPr>
              <a:t>ཁོ་མོས་ཆུ་ཟོ་ལས་ཆུ་གཞོང་ནང་དུ་ཆུ་བླུགས་ཤིང་སླར་ཡང་ཁྲོན་པར་ཆུ་ལེན་དུ་སོང་བ༌དང༌། རྔ་མོང་ཐམས་ཅད་ལ་ཆུ་ལྡུད་པའི་ཕྱིར་ཆུ༌བླངས། 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281C61-BDDE-A2BB-515C-DAE810FA84AD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20</a:t>
            </a:r>
            <a:r>
              <a:rPr lang="en-US" sz="36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And she quickly emptied her jar into the trough and ran back to the well to draw water, until she had drawn water for all his camels.</a:t>
            </a:r>
            <a:endParaRPr lang="en-ZA" sz="3600" dirty="0"/>
          </a:p>
        </p:txBody>
      </p:sp>
    </p:spTree>
    <p:extLst>
      <p:ext uri="{BB962C8B-B14F-4D97-AF65-F5344CB8AC3E}">
        <p14:creationId xmlns:p14="http://schemas.microsoft.com/office/powerpoint/2010/main" val="844163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91"/>
    </mc:Choice>
    <mc:Fallback xmlns="">
      <p:transition spd="slow" advTm="104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BFFC43-2EF6-680E-4E03-AE4490E05B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F556FD-3150-BA5E-5CC9-851C6E3B2D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7B7B9E-1EE4-4740-8BED-597672D505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82030" y="0"/>
            <a:ext cx="1317403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0547833-D1B8-4B13-B6D4-B6B451BB0AC2}"/>
              </a:ext>
            </a:extLst>
          </p:cNvPr>
          <p:cNvSpPr txBox="1"/>
          <p:nvPr/>
        </p:nvSpPr>
        <p:spPr>
          <a:xfrm>
            <a:off x="0" y="0"/>
            <a:ext cx="31164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བཀོད་པ</a:t>
            </a:r>
            <a:r>
              <a:rPr lang="en-ZA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 </a:t>
            </a:r>
            <a:r>
              <a:rPr lang="en-ZA" sz="3200" b="1" cap="all" dirty="0">
                <a:solidFill>
                  <a:schemeClr val="bg1"/>
                </a:solidFill>
                <a:latin typeface="Microsoft Himalaya "/>
                <a:cs typeface="+mj-cs"/>
              </a:rPr>
              <a:t>24:20</a:t>
            </a:r>
            <a:endParaRPr lang="en-ZA" sz="3200" dirty="0">
              <a:solidFill>
                <a:schemeClr val="bg1"/>
              </a:solidFill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72589937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8DEC44A-3875-4899-AEEA-0AA95756BA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5CE48AE-1A66-C8A2-2B66-6B305693DEFA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000" dirty="0">
                <a:solidFill>
                  <a:srgbClr val="777A7B"/>
                </a:solidFill>
                <a:latin typeface="Inter"/>
              </a:rPr>
              <a:t>22</a:t>
            </a:r>
            <a:r>
              <a:rPr lang="bo-CN" sz="6000" dirty="0">
                <a:solidFill>
                  <a:srgbClr val="121212"/>
                </a:solidFill>
                <a:latin typeface="Inter"/>
              </a:rPr>
              <a:t>དེ་ནས་རྔ་མོང་དག་ཆུས་ངོམས་པ༌དང༌། གཡོག་པོས་ལྗིད་ཚད་སྲང་ཕྱེད་ཙམ་གྱི་གསེར་གྱི་སྣ་ཆ་གཅིག༌དང༌། སྲང་བཅུ་ཡོད་པའི་གསེར་གྱི་གདུབ་བུ་ཆ་གཅིག་བླངས་ནས་བུ་མོ་དེར་སྤྲད་དེ་ན༌རེ།</a:t>
            </a:r>
            <a:endParaRPr lang="en-IN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B4C927F-54C6-94CA-A4E5-38348821A155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22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And after the camels had finished drinking, he took out a gold ring weighing a </a:t>
            </a:r>
            <a:r>
              <a:rPr lang="en-US" sz="4000" b="0" i="0" dirty="0" err="1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beka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 (5.7 grams), and two gold bracelets for her wrists weighing ten shekels (114 grams).</a:t>
            </a:r>
            <a:endParaRPr lang="en-ZA" sz="4000" dirty="0"/>
          </a:p>
        </p:txBody>
      </p:sp>
    </p:spTree>
    <p:extLst>
      <p:ext uri="{BB962C8B-B14F-4D97-AF65-F5344CB8AC3E}">
        <p14:creationId xmlns:p14="http://schemas.microsoft.com/office/powerpoint/2010/main" val="1460331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14"/>
    </mc:Choice>
    <mc:Fallback xmlns="">
      <p:transition spd="slow" advTm="107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3F04C3-5073-2478-FA35-EBC60BD30B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F98765-C2AC-8649-B416-6B92FDF16F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E3CB5A-8541-4FE1-85F8-D80CC96744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8106" y="0"/>
            <a:ext cx="12480106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8C58449-82A7-4B82-9E62-1E2E7A951C5B}"/>
              </a:ext>
            </a:extLst>
          </p:cNvPr>
          <p:cNvSpPr txBox="1"/>
          <p:nvPr/>
        </p:nvSpPr>
        <p:spPr>
          <a:xfrm>
            <a:off x="0" y="0"/>
            <a:ext cx="31164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བཀོད་པ</a:t>
            </a:r>
            <a:r>
              <a:rPr lang="en-ZA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 </a:t>
            </a:r>
            <a:r>
              <a:rPr lang="en-ZA" sz="3200" b="1" cap="all" dirty="0">
                <a:solidFill>
                  <a:schemeClr val="bg1"/>
                </a:solidFill>
                <a:latin typeface="Microsoft Himalaya "/>
                <a:cs typeface="+mj-cs"/>
              </a:rPr>
              <a:t>24:22</a:t>
            </a:r>
            <a:endParaRPr lang="en-ZA" sz="3200" dirty="0">
              <a:solidFill>
                <a:schemeClr val="bg1"/>
              </a:solidFill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37568069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92E4096-625A-45AD-AD66-C0F8B5D51B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61B797B-7961-3B54-2E2C-E0F8F37AFAB4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7200" dirty="0">
                <a:solidFill>
                  <a:srgbClr val="777A7B"/>
                </a:solidFill>
                <a:latin typeface="Inter"/>
              </a:rPr>
              <a:t>23</a:t>
            </a:r>
            <a:r>
              <a:rPr lang="bo-CN" sz="7200" dirty="0">
                <a:solidFill>
                  <a:srgbClr val="121212"/>
                </a:solidFill>
                <a:latin typeface="Inter"/>
              </a:rPr>
              <a:t>བདག་ལ་ཤོད༌དང༌། ཁྱོད་ནི་སུ་ཚང་གི་བུ་མོ་ཡིན༌ནམ། ཁྱོད་ཀྱི་ཕ་གཞིས་སུ་ངེད་ཅག་ལ་སྡོད་གནས་ཡོད་དམ་མེད་ཅེས་དྲིས་པ༌ལ། </a:t>
            </a:r>
            <a:endParaRPr lang="en-IN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89604B-16E2-AEAB-3608-A23E53E04BAC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ZA" sz="1800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</a:rPr>
              <a:t> </a:t>
            </a:r>
            <a:r>
              <a:rPr lang="en-US" sz="4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23</a:t>
            </a:r>
            <a:r>
              <a:rPr lang="en-US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“Whose daughter are you?” he asked. “Please tell me, is there room in your father’s house for us to spend the night?”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4072633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53"/>
    </mc:Choice>
    <mc:Fallback xmlns="">
      <p:transition spd="slow" advTm="106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74530C-25E7-FC0A-C72E-C90E325717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A9CCC3-C907-F0BF-E1B0-CD53E35F56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8161A2-9826-4E6C-B68A-8858E217CE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74712" y="0"/>
            <a:ext cx="12866712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13B962C-BFA0-49F2-9CE7-D7C296D7C50D}"/>
              </a:ext>
            </a:extLst>
          </p:cNvPr>
          <p:cNvSpPr txBox="1"/>
          <p:nvPr/>
        </p:nvSpPr>
        <p:spPr>
          <a:xfrm>
            <a:off x="0" y="0"/>
            <a:ext cx="31164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བཀོད་པ</a:t>
            </a:r>
            <a:r>
              <a:rPr lang="en-ZA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 </a:t>
            </a:r>
            <a:r>
              <a:rPr lang="en-ZA" sz="3200" b="1" cap="all" dirty="0">
                <a:solidFill>
                  <a:schemeClr val="bg1"/>
                </a:solidFill>
                <a:latin typeface="Microsoft Himalaya "/>
                <a:cs typeface="+mj-cs"/>
              </a:rPr>
              <a:t>24:23</a:t>
            </a:r>
            <a:endParaRPr lang="en-ZA" sz="3200" dirty="0">
              <a:solidFill>
                <a:schemeClr val="bg1"/>
              </a:solidFill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00328805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FF862E7-FA35-4B1D-B8DE-7A86C1C8B8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67E3008-9CF7-6FD6-7C0D-CA099232BD8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7200" dirty="0">
                <a:solidFill>
                  <a:srgbClr val="777A7B"/>
                </a:solidFill>
                <a:latin typeface="Inter"/>
              </a:rPr>
              <a:t>24</a:t>
            </a:r>
            <a:r>
              <a:rPr lang="bo-CN" sz="7200" dirty="0">
                <a:solidFill>
                  <a:srgbClr val="121212"/>
                </a:solidFill>
                <a:latin typeface="Inter"/>
              </a:rPr>
              <a:t>བུ་མོ་ན༌རེ། བདག་ནི་ནཱ་ཧོར་དང་མིལ་ཀཱ་གཉིས་ཀྱི་བུ་པཱ་ཐུ་ཨེལ་ཞེས་པའི་བུ་མོ་ཡིན་ཞེས་སྨྲས་པ༌དང༌། </a:t>
            </a:r>
            <a:endParaRPr lang="en-IN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7EACE9-BE59-E09C-CC7B-9BFB61E5568B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24</a:t>
            </a:r>
            <a:r>
              <a:rPr lang="en-US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She replied, “I am the daughter of </a:t>
            </a:r>
            <a:r>
              <a:rPr lang="en-US" sz="4400" b="0" i="0" dirty="0" err="1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Bethuel</a:t>
            </a:r>
            <a:r>
              <a:rPr lang="en-US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, the son that </a:t>
            </a:r>
            <a:r>
              <a:rPr lang="en-US" sz="4400" b="0" i="0" dirty="0" err="1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Milcah</a:t>
            </a:r>
            <a:r>
              <a:rPr lang="en-US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 bore to </a:t>
            </a:r>
            <a:r>
              <a:rPr lang="en-US" sz="4400" b="0" i="0" dirty="0" err="1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Nahor</a:t>
            </a:r>
            <a:r>
              <a:rPr lang="en-US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.” </a:t>
            </a:r>
            <a:endParaRPr lang="en-ZA" sz="4400" dirty="0"/>
          </a:p>
        </p:txBody>
      </p:sp>
    </p:spTree>
    <p:extLst>
      <p:ext uri="{BB962C8B-B14F-4D97-AF65-F5344CB8AC3E}">
        <p14:creationId xmlns:p14="http://schemas.microsoft.com/office/powerpoint/2010/main" val="231717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26"/>
    </mc:Choice>
    <mc:Fallback xmlns="">
      <p:transition spd="slow" advTm="89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CF7F2F-6245-3763-444B-553B5680E8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86559A-5871-3A2D-2E14-73E36B295B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CD561C-99B7-4573-A74B-038BAE3D25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18947"/>
            <a:ext cx="12192000" cy="717694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3D5DB64-8D98-5990-3B0B-728412CB6EB8}"/>
              </a:ext>
            </a:extLst>
          </p:cNvPr>
          <p:cNvSpPr txBox="1"/>
          <p:nvPr/>
        </p:nvSpPr>
        <p:spPr>
          <a:xfrm>
            <a:off x="188257" y="1169195"/>
            <a:ext cx="6221506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bo-CN" sz="8000" b="1" cap="all" dirty="0">
                <a:solidFill>
                  <a:schemeClr val="bg1"/>
                </a:solidFill>
                <a:latin typeface="ArialMT"/>
              </a:rPr>
              <a:t>བཀོད་པ</a:t>
            </a:r>
            <a:r>
              <a:rPr lang="en-ZA" sz="8000" b="1" cap="all" dirty="0">
                <a:solidFill>
                  <a:schemeClr val="bg1"/>
                </a:solidFill>
                <a:latin typeface="ArialMT"/>
              </a:rPr>
              <a:t> </a:t>
            </a:r>
            <a:r>
              <a:rPr lang="en-ZA" sz="4800" cap="all" dirty="0">
                <a:solidFill>
                  <a:schemeClr val="bg1"/>
                </a:solidFill>
                <a:latin typeface="ArialMT"/>
              </a:rPr>
              <a:t>24</a:t>
            </a:r>
            <a:endParaRPr lang="bo-CN" sz="8000" cap="all" dirty="0">
              <a:solidFill>
                <a:schemeClr val="bg1"/>
              </a:solidFill>
              <a:latin typeface="ArialMT"/>
            </a:endParaRPr>
          </a:p>
          <a:p>
            <a:r>
              <a:rPr lang="bo-CN" sz="80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ཨི་སཱག་གི་ཆང་ས།</a:t>
            </a:r>
            <a:endParaRPr lang="en-ZA" sz="8000" b="1" i="0" cap="all" dirty="0">
              <a:solidFill>
                <a:schemeClr val="bg1"/>
              </a:solidFill>
              <a:effectLst/>
              <a:latin typeface="ArialM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0CBCFF-A13C-0E56-8967-6E2FF471B692}"/>
              </a:ext>
            </a:extLst>
          </p:cNvPr>
          <p:cNvSpPr txBox="1"/>
          <p:nvPr/>
        </p:nvSpPr>
        <p:spPr>
          <a:xfrm>
            <a:off x="241900" y="6520338"/>
            <a:ext cx="5946140" cy="36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kern="1200" dirty="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work is licensed under a Creative Commons Attribution-</a:t>
            </a:r>
            <a:r>
              <a:rPr lang="en-US" sz="1000" kern="1200" dirty="0" err="1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US" sz="1000" kern="1200" dirty="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4.0 International License</a:t>
            </a:r>
            <a:endParaRPr lang="en-US" sz="11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117411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C78BD-9382-6999-645B-5A2174B332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16721F-7A69-2D0F-296D-4ADEBBE2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A07C7C-EB4E-46C8-AEF2-CA136B9CE1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1440"/>
            <a:ext cx="12211466" cy="727934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A19998B-A311-4F39-926F-C015C7C33689}"/>
              </a:ext>
            </a:extLst>
          </p:cNvPr>
          <p:cNvSpPr txBox="1"/>
          <p:nvPr/>
        </p:nvSpPr>
        <p:spPr>
          <a:xfrm>
            <a:off x="0" y="0"/>
            <a:ext cx="31164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བཀོད་པ</a:t>
            </a:r>
            <a:r>
              <a:rPr lang="en-ZA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 </a:t>
            </a:r>
            <a:r>
              <a:rPr lang="en-ZA" sz="3200" b="1" cap="all" dirty="0">
                <a:solidFill>
                  <a:schemeClr val="bg1"/>
                </a:solidFill>
                <a:latin typeface="Microsoft Himalaya "/>
                <a:cs typeface="+mj-cs"/>
              </a:rPr>
              <a:t>24:24</a:t>
            </a:r>
            <a:endParaRPr lang="en-ZA" sz="3200" dirty="0">
              <a:solidFill>
                <a:schemeClr val="bg1"/>
              </a:solidFill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95620862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8169864-8E0B-48DC-BAF8-7B07B2E5CF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50F59AD-1E89-C794-4A6D-5CD03B309415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7200" dirty="0">
                <a:solidFill>
                  <a:srgbClr val="777A7B"/>
                </a:solidFill>
                <a:latin typeface="Inter"/>
              </a:rPr>
              <a:t>25</a:t>
            </a:r>
            <a:r>
              <a:rPr lang="bo-CN" sz="7200" dirty="0">
                <a:solidFill>
                  <a:srgbClr val="121212"/>
                </a:solidFill>
                <a:latin typeface="Inter"/>
              </a:rPr>
              <a:t>ཡང་ཁོ་མོ་ན༌རེ། ངེད་ཀྱི་ཡུལ་དུ་གཟན་ཆས་དང་རྩྭ་མོད་པོ་ཡོད་ལ་སྡོད་གནས་ཀྱང་མང་པོ་ཡོད་ཅེས་ལན་བཏབ༌བོ།། </a:t>
            </a:r>
            <a:endParaRPr lang="en-IN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46A20CF-B6F8-05BB-116D-ACEAABAAFBF6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25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Then she added, “We have plenty of straw and feed, as well as a place for you to spend the night.”</a:t>
            </a:r>
            <a:endParaRPr lang="en-ZA" sz="4000" dirty="0"/>
          </a:p>
        </p:txBody>
      </p:sp>
    </p:spTree>
    <p:extLst>
      <p:ext uri="{BB962C8B-B14F-4D97-AF65-F5344CB8AC3E}">
        <p14:creationId xmlns:p14="http://schemas.microsoft.com/office/powerpoint/2010/main" val="810186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76"/>
    </mc:Choice>
    <mc:Fallback xmlns="">
      <p:transition spd="slow" advTm="69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9988DC-0818-D946-B155-940D37BBEF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9CAD1A-BF2F-A191-3D0A-E178C5465A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6E03F94-F369-4BED-8A48-300FDA313D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759705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04FDB78-412A-4B97-91F2-0A4FE032AECB}"/>
              </a:ext>
            </a:extLst>
          </p:cNvPr>
          <p:cNvSpPr txBox="1"/>
          <p:nvPr/>
        </p:nvSpPr>
        <p:spPr>
          <a:xfrm>
            <a:off x="0" y="0"/>
            <a:ext cx="31164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བཀོད་པ</a:t>
            </a:r>
            <a:r>
              <a:rPr lang="en-ZA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 </a:t>
            </a:r>
            <a:r>
              <a:rPr lang="en-ZA" sz="3200" b="1" cap="all" dirty="0">
                <a:solidFill>
                  <a:schemeClr val="bg1"/>
                </a:solidFill>
                <a:latin typeface="Microsoft Himalaya "/>
                <a:cs typeface="+mj-cs"/>
              </a:rPr>
              <a:t>24:25</a:t>
            </a:r>
            <a:endParaRPr lang="en-ZA" sz="3200" dirty="0">
              <a:solidFill>
                <a:schemeClr val="bg1"/>
              </a:solidFill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7464836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7DB904D9-2DED-45BB-A102-DDC28C3ACD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9C604E6-5495-DD25-3A2A-FA2CB17AC950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4400" dirty="0">
                <a:solidFill>
                  <a:srgbClr val="777A7B"/>
                </a:solidFill>
                <a:latin typeface="Inter"/>
              </a:rPr>
              <a:t>26</a:t>
            </a:r>
            <a:r>
              <a:rPr lang="bo-CN" sz="4400" dirty="0">
                <a:solidFill>
                  <a:srgbClr val="121212"/>
                </a:solidFill>
                <a:latin typeface="Inter"/>
              </a:rPr>
              <a:t>དེ་ནས་གཡོག་པོས་མགོ་སྨད་དུ་བསྒུར་ནས་དཀོན་མཆོག་ཡ་ཝཱེ་ལ་ཕྱག་བྱས༌ཏེ། </a:t>
            </a:r>
            <a:r>
              <a:rPr lang="bo-CN" sz="4400" dirty="0">
                <a:solidFill>
                  <a:srgbClr val="777A7B"/>
                </a:solidFill>
                <a:latin typeface="Inter"/>
              </a:rPr>
              <a:t>27</a:t>
            </a:r>
            <a:r>
              <a:rPr lang="bo-CN" sz="4400" dirty="0">
                <a:solidFill>
                  <a:srgbClr val="121212"/>
                </a:solidFill>
                <a:latin typeface="Inter"/>
              </a:rPr>
              <a:t>ཀྱེ། ང་ཡི་བདག་པོ་ཨབ་ར་ཧམ་གྱི་དཀོན་མཆོག་ཡ་ཝཱེ་ལ་བསྟོད་ཅིང་བསྔགས་པར༌བྱའོ། །ཅིའི་ཕྱིར་ཞེ༌ན། ཁོང་གིས་ང་ཡི་བདག་པོ་ལ་བཅངས་པའི་བྱམས་སྙིང་རྗེ་དང་དྲང་བདེན་ནི་ནམ་ཡང་དོར་མ་མྱོང་བའི་ཕྱིར༌རོ། །བདག་ལ་མཚོན༌ན། དཀོན་མཆོག་ཡ་ཝཱེས་ང་རང་ལ་ལམ་བསྟན༌ཏེ། ང་ཡི་བདག་པོའི་སྤུན་ཟླའི་ཁྱིམ་དུ་ཐད་ཀར་ཁྲིད་པ་ཡིན་ཞེས་སྨྲས༌སོ།།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08D1353-93D1-3121-587E-E403A0608E2F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26</a:t>
            </a:r>
            <a:r>
              <a:rPr lang="en-US" sz="36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Then the man bowed down and worshiped the </a:t>
            </a:r>
            <a:r>
              <a:rPr lang="en-US" sz="3600" b="0" i="0" cap="sm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36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, </a:t>
            </a:r>
            <a:r>
              <a:rPr lang="en-US" sz="36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27</a:t>
            </a:r>
            <a:r>
              <a:rPr lang="en-US" sz="36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saying, “Blessed be the </a:t>
            </a:r>
            <a:r>
              <a:rPr lang="en-US" sz="3600" b="0" i="0" cap="sm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36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, the God of my master Abraham, who has not withheld His kindness and faithfulness from my master. As for me, the </a:t>
            </a:r>
            <a:r>
              <a:rPr lang="en-US" sz="3600" b="0" i="0" cap="sm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36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 has led me on the journey to the house of my master’s relatives.”</a:t>
            </a:r>
            <a:endParaRPr lang="en-ZA" sz="3600" dirty="0"/>
          </a:p>
        </p:txBody>
      </p:sp>
    </p:spTree>
    <p:extLst>
      <p:ext uri="{BB962C8B-B14F-4D97-AF65-F5344CB8AC3E}">
        <p14:creationId xmlns:p14="http://schemas.microsoft.com/office/powerpoint/2010/main" val="4053407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620"/>
    </mc:Choice>
    <mc:Fallback xmlns="">
      <p:transition spd="slow" advTm="266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D39F28-4507-D526-C993-FC902BE795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C9BC5C-406A-4936-29F1-8C10D400CA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E764EE-45DD-4FF5-873F-7D4133A4A0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397345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821306A-0567-4FDF-9F56-A5ECCB3B5CB0}"/>
              </a:ext>
            </a:extLst>
          </p:cNvPr>
          <p:cNvSpPr txBox="1"/>
          <p:nvPr/>
        </p:nvSpPr>
        <p:spPr>
          <a:xfrm>
            <a:off x="0" y="0"/>
            <a:ext cx="31164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བཀོད་པ</a:t>
            </a:r>
            <a:r>
              <a:rPr lang="en-ZA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 </a:t>
            </a:r>
            <a:r>
              <a:rPr lang="en-ZA" sz="3200" b="1" cap="all" dirty="0">
                <a:solidFill>
                  <a:schemeClr val="bg1"/>
                </a:solidFill>
                <a:latin typeface="Microsoft Himalaya "/>
                <a:cs typeface="+mj-cs"/>
              </a:rPr>
              <a:t>24:26</a:t>
            </a:r>
            <a:endParaRPr lang="en-ZA" sz="3200" dirty="0">
              <a:solidFill>
                <a:schemeClr val="bg1"/>
              </a:solidFill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7681983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9EEEED8C-0EAC-47EA-A9A4-DF4D516EEE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342D646-BB2D-F5FD-CE45-911705E79082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000" dirty="0">
                <a:solidFill>
                  <a:srgbClr val="777A7B"/>
                </a:solidFill>
                <a:latin typeface="Inter"/>
              </a:rPr>
              <a:t>28</a:t>
            </a:r>
            <a:r>
              <a:rPr lang="bo-CN" sz="6000" dirty="0">
                <a:solidFill>
                  <a:srgbClr val="121212"/>
                </a:solidFill>
                <a:latin typeface="Inter"/>
              </a:rPr>
              <a:t>དེ་ནས་བུ་མོ་ཡུལ་དུ་བརྒྱུགས་ཏེ་ཁོ་མོའི་ཡུམ་དང་ཡུམ་གྱི་ཁྱིམ་མི་རྣམས་ལ་གཏམ་དེ་དག་སྨྲས༌སོ།།</a:t>
            </a:r>
            <a:endParaRPr lang="en-IN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747E92-3575-2ECD-CAF5-DCF7C1DD5B7D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28</a:t>
            </a:r>
            <a:r>
              <a:rPr lang="en-US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The girl ran and told her mother’s household about these things.</a:t>
            </a:r>
            <a:endParaRPr lang="en-ZA" sz="4400" dirty="0"/>
          </a:p>
        </p:txBody>
      </p:sp>
    </p:spTree>
    <p:extLst>
      <p:ext uri="{BB962C8B-B14F-4D97-AF65-F5344CB8AC3E}">
        <p14:creationId xmlns:p14="http://schemas.microsoft.com/office/powerpoint/2010/main" val="776834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12"/>
    </mc:Choice>
    <mc:Fallback xmlns="">
      <p:transition spd="slow" advTm="64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55EE0C-5203-8FDD-111B-FD1F7727CE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4E3146-F9A6-5701-5B24-8DCF485EB6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FCFFC5-B55C-4CCF-AEB7-A7EC9774D9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89175"/>
            <a:ext cx="12192000" cy="74471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05501C2-EF10-4C2B-9955-D96EE473EAE7}"/>
              </a:ext>
            </a:extLst>
          </p:cNvPr>
          <p:cNvSpPr txBox="1"/>
          <p:nvPr/>
        </p:nvSpPr>
        <p:spPr>
          <a:xfrm>
            <a:off x="0" y="0"/>
            <a:ext cx="31164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བཀོད་པ</a:t>
            </a:r>
            <a:r>
              <a:rPr lang="en-ZA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 </a:t>
            </a:r>
            <a:r>
              <a:rPr lang="en-ZA" sz="3200" b="1" cap="all" dirty="0">
                <a:solidFill>
                  <a:schemeClr val="bg1"/>
                </a:solidFill>
                <a:latin typeface="Microsoft Himalaya "/>
                <a:cs typeface="+mj-cs"/>
              </a:rPr>
              <a:t>24:28</a:t>
            </a:r>
            <a:endParaRPr lang="en-ZA" sz="3200" dirty="0">
              <a:solidFill>
                <a:schemeClr val="bg1"/>
              </a:solidFill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48760960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0E2FB87-DD8B-4B90-8AE6-8010277F5F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ZA" sz="4800" baseline="30000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</a:rPr>
              <a:t>(The servant went to </a:t>
            </a:r>
            <a:r>
              <a:rPr lang="en-ZA" sz="4800" baseline="30000" dirty="0" err="1">
                <a:solidFill>
                  <a:srgbClr val="00000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</a:rPr>
              <a:t>Rebekha’s</a:t>
            </a:r>
            <a:r>
              <a:rPr lang="en-ZA" sz="4800" baseline="30000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</a:rPr>
              <a:t> house and met her family. He told them everything.)</a:t>
            </a:r>
            <a:endParaRPr lang="en-ZA" sz="4800" dirty="0"/>
          </a:p>
        </p:txBody>
      </p:sp>
    </p:spTree>
    <p:extLst>
      <p:ext uri="{BB962C8B-B14F-4D97-AF65-F5344CB8AC3E}">
        <p14:creationId xmlns:p14="http://schemas.microsoft.com/office/powerpoint/2010/main" val="3735175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87"/>
    </mc:Choice>
    <mc:Fallback xmlns="">
      <p:transition spd="slow" advTm="75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D91C92-0C24-00C3-183B-DEDFE750C4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B95281-BCF8-4E4D-7F0B-8F351E04E8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FC2A49-62A0-40DC-B39A-C8CC4237B3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106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99014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70A26BBD-8744-42DA-AF66-8D979584C0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978357F-6DF5-FFBB-452A-9B672762A3DF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600" dirty="0">
                <a:solidFill>
                  <a:srgbClr val="777A7B"/>
                </a:solidFill>
                <a:latin typeface="Inter"/>
              </a:rPr>
              <a:t>59</a:t>
            </a:r>
            <a:r>
              <a:rPr lang="bo-CN" sz="6600" dirty="0">
                <a:solidFill>
                  <a:srgbClr val="121212"/>
                </a:solidFill>
                <a:latin typeface="Inter"/>
              </a:rPr>
              <a:t>དེའི༌ཕྱིར། ཁོ་རྣམས་ཀྱིས་བུ་མོ་རིབ་ཀཱ་དང་ཁོ་མོའི་ཉེ་བའི་མ་མ་སོགས་ཨབ་ར་ཧམ་གྱི་གཡོག་པོ་དང་མཉམ་དུ་འགྲོ་རུ་བཅུག༌ཅིང༌། 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C64DF43-9A5A-4527-F06E-488BF202F673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59</a:t>
            </a:r>
            <a:r>
              <a:rPr lang="en-US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So they sent their sister Rebekah on her way, along with her nurse and Abraham’s servant and his men.</a:t>
            </a:r>
            <a:endParaRPr lang="en-ZA" sz="4400" dirty="0"/>
          </a:p>
        </p:txBody>
      </p:sp>
    </p:spTree>
    <p:extLst>
      <p:ext uri="{BB962C8B-B14F-4D97-AF65-F5344CB8AC3E}">
        <p14:creationId xmlns:p14="http://schemas.microsoft.com/office/powerpoint/2010/main" val="250661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40"/>
    </mc:Choice>
    <mc:Fallback xmlns="">
      <p:transition spd="slow" advTm="87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75A8F5F-D0DC-47D0-B1C8-1874E5CB67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7BDBD99-CAB0-3BC1-2501-5905A4AC36E4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600" dirty="0">
                <a:solidFill>
                  <a:srgbClr val="777A7B"/>
                </a:solidFill>
                <a:latin typeface="Inter"/>
              </a:rPr>
              <a:t>1</a:t>
            </a:r>
            <a:r>
              <a:rPr lang="bo-CN" sz="6600" dirty="0">
                <a:solidFill>
                  <a:srgbClr val="121212"/>
                </a:solidFill>
                <a:latin typeface="Inter"/>
              </a:rPr>
              <a:t>དེ་ཡང་ཨབ་ར་ཧམ་དགུང་ལོ་མཐོ་བ་དང་དོན་གང་ཅིའི་ཐད་ནས་དཀོན་མཆོག་ཡ་ཝཱེས་ཁོང་ལ་བྱིན་རླབས་གནང༌ངོ༌།། 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282328B-3CA1-7C0C-00FE-93A84F69D3C1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ZA" sz="4400" dirty="0"/>
              <a:t>24:</a:t>
            </a:r>
            <a:r>
              <a:rPr lang="en-US" sz="4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</a:t>
            </a:r>
            <a:r>
              <a:rPr lang="en-US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By now Abraham was old and well along in years, and the </a:t>
            </a:r>
            <a:r>
              <a:rPr lang="en-US" sz="4400" b="0" i="0" cap="sm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 had blessed him in every way. </a:t>
            </a:r>
            <a:endParaRPr lang="en-ZA" sz="4400" dirty="0"/>
          </a:p>
        </p:txBody>
      </p:sp>
    </p:spTree>
    <p:extLst>
      <p:ext uri="{BB962C8B-B14F-4D97-AF65-F5344CB8AC3E}">
        <p14:creationId xmlns:p14="http://schemas.microsoft.com/office/powerpoint/2010/main" val="3162370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10"/>
    </mc:Choice>
    <mc:Fallback xmlns="">
      <p:transition spd="slow" advTm="86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11551F-60C3-285B-6052-84CE6A5C28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4EE740-6AFB-2EC4-A795-A4FD603CB4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BF4936C-9E7D-47A6-841C-3CB0EB3BAB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422332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9B6A60D-FB4D-498D-909A-CBD972A56669}"/>
              </a:ext>
            </a:extLst>
          </p:cNvPr>
          <p:cNvSpPr txBox="1"/>
          <p:nvPr/>
        </p:nvSpPr>
        <p:spPr>
          <a:xfrm>
            <a:off x="0" y="0"/>
            <a:ext cx="31164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བཀོད་པ</a:t>
            </a:r>
            <a:r>
              <a:rPr lang="en-ZA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 </a:t>
            </a:r>
            <a:r>
              <a:rPr lang="en-ZA" sz="3200" b="1" cap="all" dirty="0">
                <a:solidFill>
                  <a:schemeClr val="bg1"/>
                </a:solidFill>
                <a:latin typeface="Microsoft Himalaya "/>
                <a:cs typeface="+mj-cs"/>
              </a:rPr>
              <a:t>24:59</a:t>
            </a:r>
            <a:endParaRPr lang="en-ZA" sz="3200" dirty="0">
              <a:solidFill>
                <a:schemeClr val="bg1"/>
              </a:solidFill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56342783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96BC9BDA-0DFF-4C6E-B0EB-75F9F8AF2A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2D5E305-F06B-47D0-96B0-3940B719325B}"/>
              </a:ext>
            </a:extLst>
          </p:cNvPr>
          <p:cNvSpPr txBox="1"/>
          <p:nvPr/>
        </p:nvSpPr>
        <p:spPr>
          <a:xfrm>
            <a:off x="0" y="0"/>
            <a:ext cx="31164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བཀོད་པ</a:t>
            </a:r>
            <a:r>
              <a:rPr lang="en-ZA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 </a:t>
            </a:r>
            <a:r>
              <a:rPr lang="en-ZA" sz="3200" b="1" cap="all" dirty="0">
                <a:solidFill>
                  <a:schemeClr val="bg1"/>
                </a:solidFill>
                <a:latin typeface="Microsoft Himalaya "/>
                <a:cs typeface="+mj-cs"/>
              </a:rPr>
              <a:t>24:61</a:t>
            </a:r>
            <a:endParaRPr lang="en-ZA" sz="3200" dirty="0">
              <a:solidFill>
                <a:schemeClr val="bg1"/>
              </a:solidFill>
            </a:endParaRPr>
          </a:p>
          <a:p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5783206-9ADD-8ABE-5983-C34574B2B752}"/>
              </a:ext>
            </a:extLst>
          </p:cNvPr>
          <p:cNvSpPr txBox="1"/>
          <p:nvPr/>
        </p:nvSpPr>
        <p:spPr>
          <a:xfrm>
            <a:off x="6248400" y="3186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4400" dirty="0">
                <a:solidFill>
                  <a:srgbClr val="777A7B"/>
                </a:solidFill>
                <a:latin typeface="Inter"/>
              </a:rPr>
              <a:t>60</a:t>
            </a:r>
            <a:r>
              <a:rPr lang="bo-CN" sz="4400" dirty="0">
                <a:solidFill>
                  <a:srgbClr val="121212"/>
                </a:solidFill>
                <a:latin typeface="Inter"/>
              </a:rPr>
              <a:t>འདི་ལྟར་སྨོན་འདུན་ཞུས་པ༌སྟེ།</a:t>
            </a:r>
          </a:p>
          <a:p>
            <a:r>
              <a:rPr lang="bo-CN" sz="4400" dirty="0">
                <a:solidFill>
                  <a:srgbClr val="121212"/>
                </a:solidFill>
                <a:latin typeface="Inter"/>
              </a:rPr>
              <a:t>ཀྱེ་ཀྱེ་ང་ཚོའི་སྲིང་མོ༌ལགས།།</a:t>
            </a:r>
          </a:p>
          <a:p>
            <a:r>
              <a:rPr lang="bo-CN" sz="4400" dirty="0">
                <a:solidFill>
                  <a:srgbClr val="121212"/>
                </a:solidFill>
                <a:latin typeface="Inter"/>
              </a:rPr>
              <a:t>ཁྱོད་ནི་ཀུན་གྱི་མ་རུ༌མཛོད།།</a:t>
            </a:r>
          </a:p>
          <a:p>
            <a:r>
              <a:rPr lang="bo-CN" sz="4400" dirty="0">
                <a:solidFill>
                  <a:srgbClr val="121212"/>
                </a:solidFill>
                <a:latin typeface="Inter"/>
              </a:rPr>
              <a:t>ཁྱོད་ཀྱི་བུ་རྒྱུད་དེ་ཡིས་ནི།།</a:t>
            </a:r>
          </a:p>
          <a:p>
            <a:r>
              <a:rPr lang="bo-CN" sz="4400" dirty="0">
                <a:solidFill>
                  <a:srgbClr val="121212"/>
                </a:solidFill>
                <a:latin typeface="Inter"/>
              </a:rPr>
              <a:t>དགྲ་བོའི་མཁར་ཡང་འཛིན་པར༌ཤོག །ཅེས༌པའོ།།</a:t>
            </a:r>
          </a:p>
          <a:p>
            <a:r>
              <a:rPr lang="bo-CN" sz="4400" dirty="0">
                <a:solidFill>
                  <a:srgbClr val="777A7B"/>
                </a:solidFill>
                <a:latin typeface="Inter"/>
              </a:rPr>
              <a:t>61</a:t>
            </a:r>
            <a:r>
              <a:rPr lang="bo-CN" sz="4400" dirty="0">
                <a:solidFill>
                  <a:srgbClr val="121212"/>
                </a:solidFill>
                <a:latin typeface="Inter"/>
              </a:rPr>
              <a:t>དེ་ནས་བུ་མོ་རིབ་ཀཱ་དང་ཁོ་མོའི་གཡོག་མོ་རྣམས་ཡར་ལངས་ནས་རྔ་མོང་ལ་ཞོན་པ༌དང༌། ཨབ་ར་ཧམ་གྱི་གཡོག་པོའི་རྗེས་སུ་འབྲངས་ཤིང་གཡོག་པོས་ཀྱང་བུ་མོ་རིབ་ཀཱ་ཁྲིད་ནས་སོང༌ངོ༌།།</a:t>
            </a:r>
          </a:p>
          <a:p>
            <a:endParaRPr lang="en-IN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99C29F2-9DDE-944C-47C2-73E32AEBD9EA}"/>
              </a:ext>
            </a:extLst>
          </p:cNvPr>
          <p:cNvSpPr txBox="1"/>
          <p:nvPr/>
        </p:nvSpPr>
        <p:spPr>
          <a:xfrm>
            <a:off x="263236" y="3186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32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60</a:t>
            </a:r>
            <a:r>
              <a:rPr lang="en-US" sz="32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And they blessed Rebekah and said to her,</a:t>
            </a:r>
          </a:p>
          <a:p>
            <a:pPr algn="l"/>
            <a:r>
              <a:rPr lang="en-US" sz="32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“Our sister, may you become the mother</a:t>
            </a:r>
          </a:p>
          <a:p>
            <a:pPr algn="l"/>
            <a:r>
              <a:rPr lang="en-US" sz="32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of thousands upon thousands.</a:t>
            </a:r>
          </a:p>
          <a:p>
            <a:pPr algn="l"/>
            <a:r>
              <a:rPr lang="en-US" sz="32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May your offspring possess</a:t>
            </a:r>
          </a:p>
          <a:p>
            <a:pPr algn="l"/>
            <a:r>
              <a:rPr lang="en-US" sz="32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the gates of their enemies.”</a:t>
            </a:r>
          </a:p>
          <a:p>
            <a:pPr algn="l"/>
            <a:r>
              <a:rPr lang="en-US" sz="32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61</a:t>
            </a:r>
            <a:r>
              <a:rPr lang="en-US" sz="32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Then Rebekah and her servant girls got ready, mounted the camels, and followed the man. So the servant took Rebekah and left.</a:t>
            </a:r>
          </a:p>
        </p:txBody>
      </p:sp>
    </p:spTree>
    <p:extLst>
      <p:ext uri="{BB962C8B-B14F-4D97-AF65-F5344CB8AC3E}">
        <p14:creationId xmlns:p14="http://schemas.microsoft.com/office/powerpoint/2010/main" val="380762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57"/>
    </mc:Choice>
    <mc:Fallback xmlns="">
      <p:transition spd="slow" advTm="114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D8A80B-CA45-6F7C-D814-4017FC4099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AE7427-77BB-FD6E-224A-62A76F71F5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FD0EF7-C588-0314-3EC6-E6B33B0C2D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18947"/>
            <a:ext cx="12192000" cy="717694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CF020A2-5C6F-2348-322E-6D8D7C2966B6}"/>
              </a:ext>
            </a:extLst>
          </p:cNvPr>
          <p:cNvSpPr txBox="1"/>
          <p:nvPr/>
        </p:nvSpPr>
        <p:spPr>
          <a:xfrm>
            <a:off x="152400" y="152400"/>
            <a:ext cx="31164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བཀོད་པ</a:t>
            </a:r>
            <a:r>
              <a:rPr lang="en-ZA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 </a:t>
            </a:r>
            <a:r>
              <a:rPr lang="en-ZA" sz="3200" b="1" cap="all" dirty="0">
                <a:solidFill>
                  <a:schemeClr val="bg1"/>
                </a:solidFill>
                <a:latin typeface="Microsoft Himalaya "/>
                <a:cs typeface="+mj-cs"/>
              </a:rPr>
              <a:t>24:60,61</a:t>
            </a:r>
            <a:endParaRPr lang="en-ZA" sz="3200" dirty="0">
              <a:solidFill>
                <a:schemeClr val="bg1"/>
              </a:solidFill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2211727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0A2E12-2EAD-1BE5-08CD-A4ED4D1829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67164A-D0C1-65FB-E4E3-810533785F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6B7771-9AD9-4111-AB76-7248BD6498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3360663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27C1327-A547-41F9-B837-89907C3EC98D}"/>
              </a:ext>
            </a:extLst>
          </p:cNvPr>
          <p:cNvSpPr txBox="1"/>
          <p:nvPr/>
        </p:nvSpPr>
        <p:spPr>
          <a:xfrm>
            <a:off x="0" y="0"/>
            <a:ext cx="31164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བཀོད་པ</a:t>
            </a:r>
            <a:r>
              <a:rPr lang="en-ZA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 </a:t>
            </a:r>
            <a:r>
              <a:rPr lang="en-ZA" sz="3200" b="1" cap="all" dirty="0">
                <a:solidFill>
                  <a:schemeClr val="bg1"/>
                </a:solidFill>
                <a:latin typeface="Microsoft Himalaya "/>
                <a:cs typeface="+mj-cs"/>
              </a:rPr>
              <a:t>24:1</a:t>
            </a:r>
            <a:endParaRPr lang="en-ZA" sz="3200" dirty="0">
              <a:solidFill>
                <a:schemeClr val="bg1"/>
              </a:solidFill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0349131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CC73E1-CBA4-4E16-B1CA-AB06093B48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2E7FE6-6B33-48C7-AFF5-ED89783EF1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D2A3AB5F-B138-482D-A73A-F9B97A578B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52F005F-F7D9-FE68-8174-57A0781F9BC9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600" dirty="0">
                <a:solidFill>
                  <a:srgbClr val="777A7B"/>
                </a:solidFill>
                <a:latin typeface="Inter"/>
              </a:rPr>
              <a:t>2</a:t>
            </a:r>
            <a:r>
              <a:rPr lang="bo-CN" sz="6600" dirty="0">
                <a:solidFill>
                  <a:srgbClr val="121212"/>
                </a:solidFill>
                <a:latin typeface="Inter"/>
              </a:rPr>
              <a:t>ཨབ་ར་ཧམ་གྱིས་རང་ཁྱིམ་གྱི་རྒྱུ་ནོར་ཡོངས་ལ་དོ་དམ་བྱེད་པའི་གཡོག་པོ་ལོ་ན་ཆེས་རྒན་པ་དེ་ལ་འདི་སྐད༌དུ། ཁྱོད་ཀྱིས་རང་གི་ལག་པ་བདག་གི་བརླ་འོག་ཏུ་འཇོག་པར༌གྱིས།</a:t>
            </a:r>
            <a:endParaRPr lang="en-IN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A37F969-37CF-D60B-4C52-4E0270F6A414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ZA" sz="4400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</a:rPr>
              <a:t>2 S</a:t>
            </a:r>
            <a:r>
              <a:rPr lang="en-US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o Abraham instructed the chief servant of his household, who managed all he owned, ”…</a:t>
            </a:r>
            <a:endParaRPr lang="en-ZA" sz="4400" dirty="0"/>
          </a:p>
        </p:txBody>
      </p:sp>
    </p:spTree>
    <p:extLst>
      <p:ext uri="{BB962C8B-B14F-4D97-AF65-F5344CB8AC3E}">
        <p14:creationId xmlns:p14="http://schemas.microsoft.com/office/powerpoint/2010/main" val="2856965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05"/>
    </mc:Choice>
    <mc:Fallback xmlns="">
      <p:transition spd="slow" advTm="76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79405B-6F11-F2EC-2F26-342D20CCAA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1B3D3A-CE89-29F7-3D54-8FC9EA46BE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78265C-9757-46BC-B3B3-918233D50A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826127" y="0"/>
            <a:ext cx="19186789" cy="98485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3F92E8E-53CF-4CD3-BBB3-10206AA38FBA}"/>
              </a:ext>
            </a:extLst>
          </p:cNvPr>
          <p:cNvSpPr txBox="1"/>
          <p:nvPr/>
        </p:nvSpPr>
        <p:spPr>
          <a:xfrm>
            <a:off x="0" y="0"/>
            <a:ext cx="31164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བཀོད་པ</a:t>
            </a:r>
            <a:r>
              <a:rPr lang="en-ZA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 </a:t>
            </a:r>
            <a:r>
              <a:rPr lang="en-ZA" sz="3200" b="1" cap="all" dirty="0">
                <a:solidFill>
                  <a:schemeClr val="bg1"/>
                </a:solidFill>
                <a:latin typeface="Microsoft Himalaya "/>
                <a:cs typeface="+mj-cs"/>
              </a:rPr>
              <a:t>24:2</a:t>
            </a:r>
            <a:endParaRPr lang="en-ZA" sz="3200" dirty="0">
              <a:solidFill>
                <a:schemeClr val="bg1"/>
              </a:solidFill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8136668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105188E2-FE4F-4B4A-9F5B-F7A640E9F1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F73741B-4745-9751-ABD7-4E5A749EBFF4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000" dirty="0">
                <a:solidFill>
                  <a:srgbClr val="777A7B"/>
                </a:solidFill>
                <a:latin typeface="Inter"/>
              </a:rPr>
              <a:t>3</a:t>
            </a:r>
            <a:r>
              <a:rPr lang="bo-CN" sz="6000" dirty="0">
                <a:solidFill>
                  <a:srgbClr val="121212"/>
                </a:solidFill>
                <a:latin typeface="Inter"/>
              </a:rPr>
              <a:t>ཁྱོད་ཀྱིས་གནམ་ས་གཉིས་ཀྱི་དཀོན་མཆོག་ཡ་ཝཱེ་དཔང་དུ་བཙུགས་ནས་དམ་བཅའ་ཞོག༌ཅིག ང་རང་སྡོད་པའི་ཡུལ་འདི་ནས་བདག་གི་བུ་ལ་ཀ་ན་ཨན་མི་རིགས་ཀྱི་བུ་མོ་ཆུང་མར་ལེན་པར་མི༌བྱའོ།།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ADC409-34FF-4F25-2B42-FB0DB11A3A5E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3</a:t>
            </a:r>
            <a:r>
              <a:rPr lang="en-US" sz="36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and I will have you swear by the </a:t>
            </a:r>
            <a:r>
              <a:rPr lang="en-US" sz="3600" b="0" i="0" cap="sm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36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, the God of heaven and the God of earth, that you will not take a wife for my son from the daughters of the Canaanites among whom I am dwelling, </a:t>
            </a:r>
            <a:endParaRPr lang="en-ZA" sz="3600" dirty="0"/>
          </a:p>
        </p:txBody>
      </p:sp>
    </p:spTree>
    <p:extLst>
      <p:ext uri="{BB962C8B-B14F-4D97-AF65-F5344CB8AC3E}">
        <p14:creationId xmlns:p14="http://schemas.microsoft.com/office/powerpoint/2010/main" val="3859477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46"/>
    </mc:Choice>
    <mc:Fallback xmlns="">
      <p:transition spd="slow" advTm="123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2970</TotalTime>
  <Words>2187</Words>
  <Application>Microsoft Office PowerPoint</Application>
  <PresentationFormat>Widescreen</PresentationFormat>
  <Paragraphs>129</Paragraphs>
  <Slides>52</Slides>
  <Notes>26</Notes>
  <HiddenSlides>0</HiddenSlides>
  <MMClips>26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64" baseType="lpstr">
      <vt:lpstr>Aptos</vt:lpstr>
      <vt:lpstr>Arial</vt:lpstr>
      <vt:lpstr>ArialMT</vt:lpstr>
      <vt:lpstr>Calibri</vt:lpstr>
      <vt:lpstr>Calibri Light</vt:lpstr>
      <vt:lpstr>Inter</vt:lpstr>
      <vt:lpstr>Microsoft Himalaya </vt:lpstr>
      <vt:lpstr>PT Serif</vt:lpstr>
      <vt:lpstr>Segoe UI</vt:lpstr>
      <vt:lpstr>Symbol</vt:lpstr>
      <vt:lpstr>Times New Roman</vt:lpstr>
      <vt:lpstr>Office Theme</vt:lpstr>
      <vt:lpstr>06-1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14</cp:revision>
  <dcterms:created xsi:type="dcterms:W3CDTF">2021-06-22T13:38:09Z</dcterms:created>
  <dcterms:modified xsi:type="dcterms:W3CDTF">2024-08-15T08:22:35Z</dcterms:modified>
</cp:coreProperties>
</file>