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270" r:id="rId3"/>
    <p:sldId id="256" r:id="rId4"/>
    <p:sldId id="271" r:id="rId5"/>
    <p:sldId id="257" r:id="rId6"/>
    <p:sldId id="272" r:id="rId7"/>
    <p:sldId id="258" r:id="rId8"/>
    <p:sldId id="273" r:id="rId9"/>
    <p:sldId id="259" r:id="rId10"/>
    <p:sldId id="274" r:id="rId11"/>
    <p:sldId id="260" r:id="rId12"/>
    <p:sldId id="275" r:id="rId13"/>
    <p:sldId id="261" r:id="rId14"/>
    <p:sldId id="276" r:id="rId15"/>
    <p:sldId id="262" r:id="rId16"/>
    <p:sldId id="277" r:id="rId17"/>
    <p:sldId id="263" r:id="rId18"/>
    <p:sldId id="278" r:id="rId19"/>
    <p:sldId id="264" r:id="rId20"/>
    <p:sldId id="279" r:id="rId21"/>
    <p:sldId id="265" r:id="rId22"/>
    <p:sldId id="280" r:id="rId23"/>
    <p:sldId id="266" r:id="rId24"/>
    <p:sldId id="281" r:id="rId25"/>
    <p:sldId id="267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CA5FE7-7259-464E-89DF-7B58DF88EEA0}" v="42" dt="2024-08-15T08:29:28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517" autoAdjust="0"/>
  </p:normalViewPr>
  <p:slideViewPr>
    <p:cSldViewPr snapToGrid="0">
      <p:cViewPr varScale="1">
        <p:scale>
          <a:sx n="71" d="100"/>
          <a:sy n="71" d="100"/>
        </p:scale>
        <p:origin x="11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C3D16274-A34A-4BCD-82BE-1B1CE9EF8185}"/>
    <pc:docChg chg="custSel addSld modSld sldOrd">
      <pc:chgData name="Leonie Smith" userId="fed1330f33f5650e" providerId="LiveId" clId="{C3D16274-A34A-4BCD-82BE-1B1CE9EF8185}" dt="2023-01-02T07:57:43.464" v="113" actId="403"/>
      <pc:docMkLst>
        <pc:docMk/>
      </pc:docMkLst>
      <pc:sldChg chg="addSp delSp modSp mod">
        <pc:chgData name="Leonie Smith" userId="fed1330f33f5650e" providerId="LiveId" clId="{C3D16274-A34A-4BCD-82BE-1B1CE9EF8185}" dt="2023-01-02T07:54:21.580" v="24"/>
        <pc:sldMkLst>
          <pc:docMk/>
          <pc:sldMk cId="4096936882" sldId="256"/>
        </pc:sldMkLst>
        <pc:spChg chg="add mod">
          <ac:chgData name="Leonie Smith" userId="fed1330f33f5650e" providerId="LiveId" clId="{C3D16274-A34A-4BCD-82BE-1B1CE9EF8185}" dt="2023-01-02T07:54:21.580" v="24"/>
          <ac:spMkLst>
            <pc:docMk/>
            <pc:sldMk cId="4096936882" sldId="256"/>
            <ac:spMk id="2" creationId="{625C5A22-D91C-4269-D37A-F54AC4DE4DF4}"/>
          </ac:spMkLst>
        </pc:spChg>
        <pc:spChg chg="del">
          <ac:chgData name="Leonie Smith" userId="fed1330f33f5650e" providerId="LiveId" clId="{C3D16274-A34A-4BCD-82BE-1B1CE9EF8185}" dt="2023-01-02T07:53:23.200" v="19" actId="21"/>
          <ac:spMkLst>
            <pc:docMk/>
            <pc:sldMk cId="4096936882" sldId="256"/>
            <ac:spMk id="7" creationId="{9903D8E6-C118-4DE2-8EF2-23ADB00DF7E1}"/>
          </ac:spMkLst>
        </pc:spChg>
      </pc:sldChg>
      <pc:sldChg chg="modSp mod">
        <pc:chgData name="Leonie Smith" userId="fed1330f33f5650e" providerId="LiveId" clId="{C3D16274-A34A-4BCD-82BE-1B1CE9EF8185}" dt="2023-01-02T07:54:08.665" v="23" actId="1076"/>
        <pc:sldMkLst>
          <pc:docMk/>
          <pc:sldMk cId="4156705067" sldId="268"/>
        </pc:sldMkLst>
        <pc:spChg chg="mod">
          <ac:chgData name="Leonie Smith" userId="fed1330f33f5650e" providerId="LiveId" clId="{C3D16274-A34A-4BCD-82BE-1B1CE9EF8185}" dt="2023-01-02T07:54:08.665" v="23" actId="1076"/>
          <ac:spMkLst>
            <pc:docMk/>
            <pc:sldMk cId="4156705067" sldId="268"/>
            <ac:spMk id="7" creationId="{095D5B48-0BE5-4A61-AA88-B636A7512ED4}"/>
          </ac:spMkLst>
        </pc:spChg>
      </pc:sldChg>
      <pc:sldChg chg="modSp new mod ord">
        <pc:chgData name="Leonie Smith" userId="fed1330f33f5650e" providerId="LiveId" clId="{C3D16274-A34A-4BCD-82BE-1B1CE9EF8185}" dt="2023-01-02T07:52:31.569" v="6" actId="20577"/>
        <pc:sldMkLst>
          <pc:docMk/>
          <pc:sldMk cId="3907250125" sldId="269"/>
        </pc:sldMkLst>
        <pc:spChg chg="mod">
          <ac:chgData name="Leonie Smith" userId="fed1330f33f5650e" providerId="LiveId" clId="{C3D16274-A34A-4BCD-82BE-1B1CE9EF8185}" dt="2023-01-02T07:52:31.569" v="6" actId="20577"/>
          <ac:spMkLst>
            <pc:docMk/>
            <pc:sldMk cId="3907250125" sldId="269"/>
            <ac:spMk id="2" creationId="{1D502B1B-A33C-2D37-B935-9661BD0D2D8A}"/>
          </ac:spMkLst>
        </pc:spChg>
      </pc:sldChg>
      <pc:sldChg chg="modSp add mod">
        <pc:chgData name="Leonie Smith" userId="fed1330f33f5650e" providerId="LiveId" clId="{C3D16274-A34A-4BCD-82BE-1B1CE9EF8185}" dt="2023-01-02T07:54:44.811" v="34" actId="403"/>
        <pc:sldMkLst>
          <pc:docMk/>
          <pc:sldMk cId="454763615" sldId="270"/>
        </pc:sldMkLst>
        <pc:spChg chg="mod">
          <ac:chgData name="Leonie Smith" userId="fed1330f33f5650e" providerId="LiveId" clId="{C3D16274-A34A-4BCD-82BE-1B1CE9EF8185}" dt="2023-01-02T07:54:44.811" v="34" actId="403"/>
          <ac:spMkLst>
            <pc:docMk/>
            <pc:sldMk cId="454763615" sldId="270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C3D16274-A34A-4BCD-82BE-1B1CE9EF8185}" dt="2023-01-02T07:55:22.292" v="42" actId="403"/>
        <pc:sldMkLst>
          <pc:docMk/>
          <pc:sldMk cId="1628504703" sldId="271"/>
        </pc:sldMkLst>
        <pc:spChg chg="mod">
          <ac:chgData name="Leonie Smith" userId="fed1330f33f5650e" providerId="LiveId" clId="{C3D16274-A34A-4BCD-82BE-1B1CE9EF8185}" dt="2023-01-02T07:55:22.292" v="42" actId="403"/>
          <ac:spMkLst>
            <pc:docMk/>
            <pc:sldMk cId="1628504703" sldId="271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C3D16274-A34A-4BCD-82BE-1B1CE9EF8185}" dt="2023-01-02T07:55:35.864" v="50" actId="403"/>
        <pc:sldMkLst>
          <pc:docMk/>
          <pc:sldMk cId="4273910864" sldId="272"/>
        </pc:sldMkLst>
        <pc:spChg chg="mod">
          <ac:chgData name="Leonie Smith" userId="fed1330f33f5650e" providerId="LiveId" clId="{C3D16274-A34A-4BCD-82BE-1B1CE9EF8185}" dt="2023-01-02T07:55:35.864" v="50" actId="403"/>
          <ac:spMkLst>
            <pc:docMk/>
            <pc:sldMk cId="4273910864" sldId="272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C3D16274-A34A-4BCD-82BE-1B1CE9EF8185}" dt="2023-01-02T07:55:47.884" v="58" actId="403"/>
        <pc:sldMkLst>
          <pc:docMk/>
          <pc:sldMk cId="536949967" sldId="273"/>
        </pc:sldMkLst>
        <pc:spChg chg="mod">
          <ac:chgData name="Leonie Smith" userId="fed1330f33f5650e" providerId="LiveId" clId="{C3D16274-A34A-4BCD-82BE-1B1CE9EF8185}" dt="2023-01-02T07:55:47.884" v="58" actId="403"/>
          <ac:spMkLst>
            <pc:docMk/>
            <pc:sldMk cId="536949967" sldId="273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C3D16274-A34A-4BCD-82BE-1B1CE9EF8185}" dt="2023-01-02T07:56:04.642" v="66" actId="403"/>
        <pc:sldMkLst>
          <pc:docMk/>
          <pc:sldMk cId="2194432471" sldId="274"/>
        </pc:sldMkLst>
        <pc:spChg chg="mod">
          <ac:chgData name="Leonie Smith" userId="fed1330f33f5650e" providerId="LiveId" clId="{C3D16274-A34A-4BCD-82BE-1B1CE9EF8185}" dt="2023-01-02T07:56:04.642" v="66" actId="403"/>
          <ac:spMkLst>
            <pc:docMk/>
            <pc:sldMk cId="2194432471" sldId="274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C3D16274-A34A-4BCD-82BE-1B1CE9EF8185}" dt="2023-01-02T07:56:16.745" v="72" actId="403"/>
        <pc:sldMkLst>
          <pc:docMk/>
          <pc:sldMk cId="1061737261" sldId="275"/>
        </pc:sldMkLst>
        <pc:spChg chg="mod">
          <ac:chgData name="Leonie Smith" userId="fed1330f33f5650e" providerId="LiveId" clId="{C3D16274-A34A-4BCD-82BE-1B1CE9EF8185}" dt="2023-01-02T07:56:16.745" v="72" actId="403"/>
          <ac:spMkLst>
            <pc:docMk/>
            <pc:sldMk cId="1061737261" sldId="275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C3D16274-A34A-4BCD-82BE-1B1CE9EF8185}" dt="2023-01-02T07:56:31.086" v="79" actId="403"/>
        <pc:sldMkLst>
          <pc:docMk/>
          <pc:sldMk cId="4106785796" sldId="276"/>
        </pc:sldMkLst>
        <pc:spChg chg="mod">
          <ac:chgData name="Leonie Smith" userId="fed1330f33f5650e" providerId="LiveId" clId="{C3D16274-A34A-4BCD-82BE-1B1CE9EF8185}" dt="2023-01-02T07:56:31.086" v="79" actId="403"/>
          <ac:spMkLst>
            <pc:docMk/>
            <pc:sldMk cId="4106785796" sldId="276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C3D16274-A34A-4BCD-82BE-1B1CE9EF8185}" dt="2023-01-02T07:56:42.627" v="85" actId="403"/>
        <pc:sldMkLst>
          <pc:docMk/>
          <pc:sldMk cId="3678060816" sldId="277"/>
        </pc:sldMkLst>
        <pc:spChg chg="mod">
          <ac:chgData name="Leonie Smith" userId="fed1330f33f5650e" providerId="LiveId" clId="{C3D16274-A34A-4BCD-82BE-1B1CE9EF8185}" dt="2023-01-02T07:56:42.627" v="85" actId="403"/>
          <ac:spMkLst>
            <pc:docMk/>
            <pc:sldMk cId="3678060816" sldId="277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C3D16274-A34A-4BCD-82BE-1B1CE9EF8185}" dt="2023-01-02T07:57:02.355" v="92" actId="403"/>
        <pc:sldMkLst>
          <pc:docMk/>
          <pc:sldMk cId="2340615404" sldId="278"/>
        </pc:sldMkLst>
        <pc:spChg chg="mod">
          <ac:chgData name="Leonie Smith" userId="fed1330f33f5650e" providerId="LiveId" clId="{C3D16274-A34A-4BCD-82BE-1B1CE9EF8185}" dt="2023-01-02T07:57:02.355" v="92" actId="403"/>
          <ac:spMkLst>
            <pc:docMk/>
            <pc:sldMk cId="2340615404" sldId="278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C3D16274-A34A-4BCD-82BE-1B1CE9EF8185}" dt="2023-01-02T07:57:17.551" v="99" actId="403"/>
        <pc:sldMkLst>
          <pc:docMk/>
          <pc:sldMk cId="213205012" sldId="279"/>
        </pc:sldMkLst>
        <pc:spChg chg="mod">
          <ac:chgData name="Leonie Smith" userId="fed1330f33f5650e" providerId="LiveId" clId="{C3D16274-A34A-4BCD-82BE-1B1CE9EF8185}" dt="2023-01-02T07:57:17.551" v="99" actId="403"/>
          <ac:spMkLst>
            <pc:docMk/>
            <pc:sldMk cId="213205012" sldId="279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C3D16274-A34A-4BCD-82BE-1B1CE9EF8185}" dt="2023-01-02T07:57:30.206" v="106" actId="403"/>
        <pc:sldMkLst>
          <pc:docMk/>
          <pc:sldMk cId="3221293078" sldId="280"/>
        </pc:sldMkLst>
        <pc:spChg chg="mod">
          <ac:chgData name="Leonie Smith" userId="fed1330f33f5650e" providerId="LiveId" clId="{C3D16274-A34A-4BCD-82BE-1B1CE9EF8185}" dt="2023-01-02T07:57:30.206" v="106" actId="403"/>
          <ac:spMkLst>
            <pc:docMk/>
            <pc:sldMk cId="3221293078" sldId="280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C3D16274-A34A-4BCD-82BE-1B1CE9EF8185}" dt="2023-01-02T07:57:43.464" v="113" actId="403"/>
        <pc:sldMkLst>
          <pc:docMk/>
          <pc:sldMk cId="212930045" sldId="281"/>
        </pc:sldMkLst>
        <pc:spChg chg="mod">
          <ac:chgData name="Leonie Smith" userId="fed1330f33f5650e" providerId="LiveId" clId="{C3D16274-A34A-4BCD-82BE-1B1CE9EF8185}" dt="2023-01-02T07:57:43.464" v="113" actId="403"/>
          <ac:spMkLst>
            <pc:docMk/>
            <pc:sldMk cId="212930045" sldId="281"/>
            <ac:spMk id="4" creationId="{EE2AC625-9141-A801-F431-DD5F79396320}"/>
          </ac:spMkLst>
        </pc:spChg>
      </pc:sldChg>
    </pc:docChg>
  </pc:docChgLst>
  <pc:docChgLst>
    <pc:chgData name="Leonie Smith" userId="fed1330f33f5650e" providerId="LiveId" clId="{A3BE2F5B-FC13-4415-B0C9-06E23EE79DBE}"/>
    <pc:docChg chg="undo custSel modSld">
      <pc:chgData name="Leonie Smith" userId="fed1330f33f5650e" providerId="LiveId" clId="{A3BE2F5B-FC13-4415-B0C9-06E23EE79DBE}" dt="2022-01-15T13:40:27.969" v="57" actId="20577"/>
      <pc:docMkLst>
        <pc:docMk/>
      </pc:docMkLst>
      <pc:sldChg chg="addSp delSp modSp mod">
        <pc:chgData name="Leonie Smith" userId="fed1330f33f5650e" providerId="LiveId" clId="{A3BE2F5B-FC13-4415-B0C9-06E23EE79DBE}" dt="2022-01-15T13:37:14.149" v="12" actId="20577"/>
        <pc:sldMkLst>
          <pc:docMk/>
          <pc:sldMk cId="2548595269" sldId="257"/>
        </pc:sldMkLst>
        <pc:spChg chg="add del">
          <ac:chgData name="Leonie Smith" userId="fed1330f33f5650e" providerId="LiveId" clId="{A3BE2F5B-FC13-4415-B0C9-06E23EE79DBE}" dt="2022-01-15T13:36:37.203" v="4" actId="22"/>
          <ac:spMkLst>
            <pc:docMk/>
            <pc:sldMk cId="2548595269" sldId="257"/>
            <ac:spMk id="5" creationId="{53348F7D-75B3-47CE-B5A3-5E88DCFA5F41}"/>
          </ac:spMkLst>
        </pc:spChg>
        <pc:spChg chg="add mod">
          <ac:chgData name="Leonie Smith" userId="fed1330f33f5650e" providerId="LiveId" clId="{A3BE2F5B-FC13-4415-B0C9-06E23EE79DBE}" dt="2022-01-15T13:37:14.149" v="12" actId="20577"/>
          <ac:spMkLst>
            <pc:docMk/>
            <pc:sldMk cId="2548595269" sldId="257"/>
            <ac:spMk id="6" creationId="{8DBE0CB0-73F5-425E-BA54-097FB598B50D}"/>
          </ac:spMkLst>
        </pc:spChg>
      </pc:sldChg>
      <pc:sldChg chg="addSp modSp mod">
        <pc:chgData name="Leonie Smith" userId="fed1330f33f5650e" providerId="LiveId" clId="{A3BE2F5B-FC13-4415-B0C9-06E23EE79DBE}" dt="2022-01-15T13:37:35.426" v="19" actId="20577"/>
        <pc:sldMkLst>
          <pc:docMk/>
          <pc:sldMk cId="1185215865" sldId="258"/>
        </pc:sldMkLst>
        <pc:spChg chg="add mod">
          <ac:chgData name="Leonie Smith" userId="fed1330f33f5650e" providerId="LiveId" clId="{A3BE2F5B-FC13-4415-B0C9-06E23EE79DBE}" dt="2022-01-15T13:37:35.426" v="19" actId="20577"/>
          <ac:spMkLst>
            <pc:docMk/>
            <pc:sldMk cId="1185215865" sldId="258"/>
            <ac:spMk id="4" creationId="{B3913821-6BBE-4A3F-96B0-F705195E5E65}"/>
          </ac:spMkLst>
        </pc:spChg>
      </pc:sldChg>
      <pc:sldChg chg="addSp modSp mod">
        <pc:chgData name="Leonie Smith" userId="fed1330f33f5650e" providerId="LiveId" clId="{A3BE2F5B-FC13-4415-B0C9-06E23EE79DBE}" dt="2022-01-15T13:37:55.183" v="23" actId="20577"/>
        <pc:sldMkLst>
          <pc:docMk/>
          <pc:sldMk cId="1700124084" sldId="259"/>
        </pc:sldMkLst>
        <pc:spChg chg="add mod">
          <ac:chgData name="Leonie Smith" userId="fed1330f33f5650e" providerId="LiveId" clId="{A3BE2F5B-FC13-4415-B0C9-06E23EE79DBE}" dt="2022-01-15T13:37:55.183" v="23" actId="20577"/>
          <ac:spMkLst>
            <pc:docMk/>
            <pc:sldMk cId="1700124084" sldId="259"/>
            <ac:spMk id="4" creationId="{08C399B0-639D-48F9-A7B5-34E8CAA7BEDA}"/>
          </ac:spMkLst>
        </pc:spChg>
      </pc:sldChg>
      <pc:sldChg chg="addSp modSp mod">
        <pc:chgData name="Leonie Smith" userId="fed1330f33f5650e" providerId="LiveId" clId="{A3BE2F5B-FC13-4415-B0C9-06E23EE79DBE}" dt="2022-01-15T13:38:22.429" v="26" actId="20577"/>
        <pc:sldMkLst>
          <pc:docMk/>
          <pc:sldMk cId="327966505" sldId="260"/>
        </pc:sldMkLst>
        <pc:spChg chg="add mod">
          <ac:chgData name="Leonie Smith" userId="fed1330f33f5650e" providerId="LiveId" clId="{A3BE2F5B-FC13-4415-B0C9-06E23EE79DBE}" dt="2022-01-15T13:38:22.429" v="26" actId="20577"/>
          <ac:spMkLst>
            <pc:docMk/>
            <pc:sldMk cId="327966505" sldId="260"/>
            <ac:spMk id="4" creationId="{C34CF013-CD01-4594-AFBD-6262E850C8BE}"/>
          </ac:spMkLst>
        </pc:spChg>
      </pc:sldChg>
      <pc:sldChg chg="addSp modSp mod">
        <pc:chgData name="Leonie Smith" userId="fed1330f33f5650e" providerId="LiveId" clId="{A3BE2F5B-FC13-4415-B0C9-06E23EE79DBE}" dt="2022-01-15T13:38:32.943" v="29" actId="20577"/>
        <pc:sldMkLst>
          <pc:docMk/>
          <pc:sldMk cId="3962211976" sldId="261"/>
        </pc:sldMkLst>
        <pc:spChg chg="add mod">
          <ac:chgData name="Leonie Smith" userId="fed1330f33f5650e" providerId="LiveId" clId="{A3BE2F5B-FC13-4415-B0C9-06E23EE79DBE}" dt="2022-01-15T13:38:32.943" v="29" actId="20577"/>
          <ac:spMkLst>
            <pc:docMk/>
            <pc:sldMk cId="3962211976" sldId="261"/>
            <ac:spMk id="4" creationId="{ADFF7754-2F20-4AAD-9B1A-49D7171D04FD}"/>
          </ac:spMkLst>
        </pc:spChg>
      </pc:sldChg>
      <pc:sldChg chg="addSp modSp mod">
        <pc:chgData name="Leonie Smith" userId="fed1330f33f5650e" providerId="LiveId" clId="{A3BE2F5B-FC13-4415-B0C9-06E23EE79DBE}" dt="2022-01-15T13:39:30.650" v="42" actId="20577"/>
        <pc:sldMkLst>
          <pc:docMk/>
          <pc:sldMk cId="4162318008" sldId="262"/>
        </pc:sldMkLst>
        <pc:spChg chg="add mod">
          <ac:chgData name="Leonie Smith" userId="fed1330f33f5650e" providerId="LiveId" clId="{A3BE2F5B-FC13-4415-B0C9-06E23EE79DBE}" dt="2022-01-15T13:39:30.650" v="42" actId="20577"/>
          <ac:spMkLst>
            <pc:docMk/>
            <pc:sldMk cId="4162318008" sldId="262"/>
            <ac:spMk id="4" creationId="{7C77BBBB-8088-411D-8319-97C30C049AB1}"/>
          </ac:spMkLst>
        </pc:spChg>
      </pc:sldChg>
      <pc:sldChg chg="addSp modSp mod">
        <pc:chgData name="Leonie Smith" userId="fed1330f33f5650e" providerId="LiveId" clId="{A3BE2F5B-FC13-4415-B0C9-06E23EE79DBE}" dt="2022-01-15T13:39:39.390" v="45" actId="20577"/>
        <pc:sldMkLst>
          <pc:docMk/>
          <pc:sldMk cId="2465424774" sldId="263"/>
        </pc:sldMkLst>
        <pc:spChg chg="add mod">
          <ac:chgData name="Leonie Smith" userId="fed1330f33f5650e" providerId="LiveId" clId="{A3BE2F5B-FC13-4415-B0C9-06E23EE79DBE}" dt="2022-01-15T13:39:39.390" v="45" actId="20577"/>
          <ac:spMkLst>
            <pc:docMk/>
            <pc:sldMk cId="2465424774" sldId="263"/>
            <ac:spMk id="4" creationId="{BF637B09-E902-44F0-A242-95C63FC9258F}"/>
          </ac:spMkLst>
        </pc:spChg>
      </pc:sldChg>
      <pc:sldChg chg="addSp modSp mod">
        <pc:chgData name="Leonie Smith" userId="fed1330f33f5650e" providerId="LiveId" clId="{A3BE2F5B-FC13-4415-B0C9-06E23EE79DBE}" dt="2022-01-15T13:39:53.554" v="48" actId="20577"/>
        <pc:sldMkLst>
          <pc:docMk/>
          <pc:sldMk cId="2035141435" sldId="264"/>
        </pc:sldMkLst>
        <pc:spChg chg="add mod">
          <ac:chgData name="Leonie Smith" userId="fed1330f33f5650e" providerId="LiveId" clId="{A3BE2F5B-FC13-4415-B0C9-06E23EE79DBE}" dt="2022-01-15T13:39:53.554" v="48" actId="20577"/>
          <ac:spMkLst>
            <pc:docMk/>
            <pc:sldMk cId="2035141435" sldId="264"/>
            <ac:spMk id="5" creationId="{B0719000-9B69-4C30-8D5C-20ACD9C7AFA2}"/>
          </ac:spMkLst>
        </pc:spChg>
      </pc:sldChg>
      <pc:sldChg chg="addSp modSp mod">
        <pc:chgData name="Leonie Smith" userId="fed1330f33f5650e" providerId="LiveId" clId="{A3BE2F5B-FC13-4415-B0C9-06E23EE79DBE}" dt="2022-01-15T13:40:07.267" v="51" actId="20577"/>
        <pc:sldMkLst>
          <pc:docMk/>
          <pc:sldMk cId="2413946322" sldId="265"/>
        </pc:sldMkLst>
        <pc:spChg chg="add mod">
          <ac:chgData name="Leonie Smith" userId="fed1330f33f5650e" providerId="LiveId" clId="{A3BE2F5B-FC13-4415-B0C9-06E23EE79DBE}" dt="2022-01-15T13:40:07.267" v="51" actId="20577"/>
          <ac:spMkLst>
            <pc:docMk/>
            <pc:sldMk cId="2413946322" sldId="265"/>
            <ac:spMk id="4" creationId="{ACEB8971-60C7-406F-960B-20887BCB1363}"/>
          </ac:spMkLst>
        </pc:spChg>
      </pc:sldChg>
      <pc:sldChg chg="addSp modSp mod">
        <pc:chgData name="Leonie Smith" userId="fed1330f33f5650e" providerId="LiveId" clId="{A3BE2F5B-FC13-4415-B0C9-06E23EE79DBE}" dt="2022-01-15T13:40:16.238" v="54" actId="20577"/>
        <pc:sldMkLst>
          <pc:docMk/>
          <pc:sldMk cId="1751437119" sldId="266"/>
        </pc:sldMkLst>
        <pc:spChg chg="add mod">
          <ac:chgData name="Leonie Smith" userId="fed1330f33f5650e" providerId="LiveId" clId="{A3BE2F5B-FC13-4415-B0C9-06E23EE79DBE}" dt="2022-01-15T13:40:16.238" v="54" actId="20577"/>
          <ac:spMkLst>
            <pc:docMk/>
            <pc:sldMk cId="1751437119" sldId="266"/>
            <ac:spMk id="4" creationId="{E54D498D-5834-42C2-AA55-1CA6B3754802}"/>
          </ac:spMkLst>
        </pc:spChg>
      </pc:sldChg>
      <pc:sldChg chg="addSp modSp mod">
        <pc:chgData name="Leonie Smith" userId="fed1330f33f5650e" providerId="LiveId" clId="{A3BE2F5B-FC13-4415-B0C9-06E23EE79DBE}" dt="2022-01-15T13:40:27.969" v="57" actId="20577"/>
        <pc:sldMkLst>
          <pc:docMk/>
          <pc:sldMk cId="2429648367" sldId="267"/>
        </pc:sldMkLst>
        <pc:spChg chg="add mod">
          <ac:chgData name="Leonie Smith" userId="fed1330f33f5650e" providerId="LiveId" clId="{A3BE2F5B-FC13-4415-B0C9-06E23EE79DBE}" dt="2022-01-15T13:40:27.969" v="57" actId="20577"/>
          <ac:spMkLst>
            <pc:docMk/>
            <pc:sldMk cId="2429648367" sldId="267"/>
            <ac:spMk id="4" creationId="{CB770625-76CF-49AD-9B32-1B215F85F781}"/>
          </ac:spMkLst>
        </pc:spChg>
      </pc:sldChg>
      <pc:sldChg chg="addSp modSp mod">
        <pc:chgData name="Leonie Smith" userId="fed1330f33f5650e" providerId="LiveId" clId="{A3BE2F5B-FC13-4415-B0C9-06E23EE79DBE}" dt="2022-01-13T09:33:22.284" v="2"/>
        <pc:sldMkLst>
          <pc:docMk/>
          <pc:sldMk cId="4156705067" sldId="268"/>
        </pc:sldMkLst>
        <pc:spChg chg="add mod">
          <ac:chgData name="Leonie Smith" userId="fed1330f33f5650e" providerId="LiveId" clId="{A3BE2F5B-FC13-4415-B0C9-06E23EE79DBE}" dt="2022-01-13T09:33:22.284" v="2"/>
          <ac:spMkLst>
            <pc:docMk/>
            <pc:sldMk cId="4156705067" sldId="268"/>
            <ac:spMk id="7" creationId="{095D5B48-0BE5-4A61-AA88-B636A7512ED4}"/>
          </ac:spMkLst>
        </pc:spChg>
        <pc:picChg chg="add mod ord">
          <ac:chgData name="Leonie Smith" userId="fed1330f33f5650e" providerId="LiveId" clId="{A3BE2F5B-FC13-4415-B0C9-06E23EE79DBE}" dt="2022-01-13T09:33:03.588" v="1" actId="171"/>
          <ac:picMkLst>
            <pc:docMk/>
            <pc:sldMk cId="4156705067" sldId="268"/>
            <ac:picMk id="6" creationId="{ABEADF1A-6FD9-4EBF-B000-DAA91316D20E}"/>
          </ac:picMkLst>
        </pc:picChg>
      </pc:sldChg>
    </pc:docChg>
  </pc:docChgLst>
  <pc:docChgLst>
    <pc:chgData name="Alfred Smith" userId="3c60a3631c0db8ad" providerId="LiveId" clId="{F3CA5FE7-7259-464E-89DF-7B58DF88EEA0}"/>
    <pc:docChg chg="custSel addSld delSld modSld">
      <pc:chgData name="Alfred Smith" userId="3c60a3631c0db8ad" providerId="LiveId" clId="{F3CA5FE7-7259-464E-89DF-7B58DF88EEA0}" dt="2024-08-15T08:29:28.754" v="97"/>
      <pc:docMkLst>
        <pc:docMk/>
      </pc:docMkLst>
      <pc:sldChg chg="addSp delSp modSp mod">
        <pc:chgData name="Alfred Smith" userId="3c60a3631c0db8ad" providerId="LiveId" clId="{F3CA5FE7-7259-464E-89DF-7B58DF88EEA0}" dt="2024-08-15T08:26:39.001" v="71"/>
        <pc:sldMkLst>
          <pc:docMk/>
          <pc:sldMk cId="4096936882" sldId="256"/>
        </pc:sldMkLst>
        <pc:spChg chg="del">
          <ac:chgData name="Alfred Smith" userId="3c60a3631c0db8ad" providerId="LiveId" clId="{F3CA5FE7-7259-464E-89DF-7B58DF88EEA0}" dt="2024-08-15T08:25:47.063" v="59" actId="21"/>
          <ac:spMkLst>
            <pc:docMk/>
            <pc:sldMk cId="4096936882" sldId="256"/>
            <ac:spMk id="2" creationId="{625C5A22-D91C-4269-D37A-F54AC4DE4DF4}"/>
          </ac:spMkLst>
        </pc:spChg>
        <pc:spChg chg="add del mod">
          <ac:chgData name="Alfred Smith" userId="3c60a3631c0db8ad" providerId="LiveId" clId="{F3CA5FE7-7259-464E-89DF-7B58DF88EEA0}" dt="2024-08-15T08:25:47.063" v="59" actId="21"/>
          <ac:spMkLst>
            <pc:docMk/>
            <pc:sldMk cId="4096936882" sldId="256"/>
            <ac:spMk id="3" creationId="{2588FBC8-120A-4865-38CF-BFDB4E110217}"/>
          </ac:spMkLst>
        </pc:spChg>
        <pc:spChg chg="add mod">
          <ac:chgData name="Alfred Smith" userId="3c60a3631c0db8ad" providerId="LiveId" clId="{F3CA5FE7-7259-464E-89DF-7B58DF88EEA0}" dt="2024-08-15T08:26:00.363" v="64"/>
          <ac:spMkLst>
            <pc:docMk/>
            <pc:sldMk cId="4096936882" sldId="256"/>
            <ac:spMk id="4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6:39.001" v="71"/>
          <ac:spMkLst>
            <pc:docMk/>
            <pc:sldMk cId="4096936882" sldId="256"/>
            <ac:spMk id="6" creationId="{DED28491-40DA-A577-1643-BD06AC92E4C3}"/>
          </ac:spMkLst>
        </pc:spChg>
        <pc:picChg chg="del">
          <ac:chgData name="Alfred Smith" userId="3c60a3631c0db8ad" providerId="LiveId" clId="{F3CA5FE7-7259-464E-89DF-7B58DF88EEA0}" dt="2024-08-15T08:25:47.063" v="59" actId="21"/>
          <ac:picMkLst>
            <pc:docMk/>
            <pc:sldMk cId="4096936882" sldId="256"/>
            <ac:picMk id="5" creationId="{4E26CF56-8AF6-47B4-8545-D58E32B05E3C}"/>
          </ac:picMkLst>
        </pc:picChg>
        <pc:picChg chg="del mod">
          <ac:chgData name="Alfred Smith" userId="3c60a3631c0db8ad" providerId="LiveId" clId="{F3CA5FE7-7259-464E-89DF-7B58DF88EEA0}" dt="2024-08-15T08:25:52.262" v="62" actId="478"/>
          <ac:picMkLst>
            <pc:docMk/>
            <pc:sldMk cId="4096936882" sldId="256"/>
            <ac:picMk id="9" creationId="{1251DD78-040C-414A-BB25-7531CF83ACF7}"/>
          </ac:picMkLst>
        </pc:picChg>
      </pc:sldChg>
      <pc:sldChg chg="addSp delSp modSp mod modNotesTx">
        <pc:chgData name="Alfred Smith" userId="3c60a3631c0db8ad" providerId="LiveId" clId="{F3CA5FE7-7259-464E-89DF-7B58DF88EEA0}" dt="2024-08-15T08:26:58.791" v="76"/>
        <pc:sldMkLst>
          <pc:docMk/>
          <pc:sldMk cId="2548595269" sldId="257"/>
        </pc:sldMkLst>
        <pc:spChg chg="add del mod">
          <ac:chgData name="Alfred Smith" userId="3c60a3631c0db8ad" providerId="LiveId" clId="{F3CA5FE7-7259-464E-89DF-7B58DF88EEA0}" dt="2024-08-15T08:26:57.040" v="75" actId="478"/>
          <ac:spMkLst>
            <pc:docMk/>
            <pc:sldMk cId="2548595269" sldId="257"/>
            <ac:spMk id="4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6:52.035" v="73"/>
          <ac:spMkLst>
            <pc:docMk/>
            <pc:sldMk cId="2548595269" sldId="257"/>
            <ac:spMk id="5" creationId="{5FDD0D4A-F395-8246-5FC7-E29469EDD332}"/>
          </ac:spMkLst>
        </pc:spChg>
        <pc:spChg chg="del">
          <ac:chgData name="Alfred Smith" userId="3c60a3631c0db8ad" providerId="LiveId" clId="{F3CA5FE7-7259-464E-89DF-7B58DF88EEA0}" dt="2024-08-15T08:25:34.724" v="55" actId="21"/>
          <ac:spMkLst>
            <pc:docMk/>
            <pc:sldMk cId="2548595269" sldId="257"/>
            <ac:spMk id="6" creationId="{8DBE0CB0-73F5-425E-BA54-097FB598B50D}"/>
          </ac:spMkLst>
        </pc:spChg>
        <pc:spChg chg="add mod">
          <ac:chgData name="Alfred Smith" userId="3c60a3631c0db8ad" providerId="LiveId" clId="{F3CA5FE7-7259-464E-89DF-7B58DF88EEA0}" dt="2024-08-15T08:26:52.035" v="73"/>
          <ac:spMkLst>
            <pc:docMk/>
            <pc:sldMk cId="2548595269" sldId="257"/>
            <ac:spMk id="7" creationId="{61F05808-1488-6789-1AF1-13E5CC260748}"/>
          </ac:spMkLst>
        </pc:spChg>
        <pc:spChg chg="add mod">
          <ac:chgData name="Alfred Smith" userId="3c60a3631c0db8ad" providerId="LiveId" clId="{F3CA5FE7-7259-464E-89DF-7B58DF88EEA0}" dt="2024-08-15T08:26:58.791" v="76"/>
          <ac:spMkLst>
            <pc:docMk/>
            <pc:sldMk cId="2548595269" sldId="257"/>
            <ac:spMk id="8" creationId="{32E41F3D-7A37-AA0A-26CF-DF3635BCED67}"/>
          </ac:spMkLst>
        </pc:spChg>
        <pc:spChg chg="add mod">
          <ac:chgData name="Alfred Smith" userId="3c60a3631c0db8ad" providerId="LiveId" clId="{F3CA5FE7-7259-464E-89DF-7B58DF88EEA0}" dt="2024-08-15T08:26:58.791" v="76"/>
          <ac:spMkLst>
            <pc:docMk/>
            <pc:sldMk cId="2548595269" sldId="257"/>
            <ac:spMk id="9" creationId="{F9E73476-8323-7980-D085-BE3A70FC2847}"/>
          </ac:spMkLst>
        </pc:spChg>
        <pc:picChg chg="del">
          <ac:chgData name="Alfred Smith" userId="3c60a3631c0db8ad" providerId="LiveId" clId="{F3CA5FE7-7259-464E-89DF-7B58DF88EEA0}" dt="2024-08-15T08:25:34.724" v="55" actId="21"/>
          <ac:picMkLst>
            <pc:docMk/>
            <pc:sldMk cId="2548595269" sldId="257"/>
            <ac:picMk id="3" creationId="{6D1ABA22-019E-4F79-9F4B-1FD485C96FF1}"/>
          </ac:picMkLst>
        </pc:picChg>
      </pc:sldChg>
      <pc:sldChg chg="addSp delSp modSp mod modNotesTx">
        <pc:chgData name="Alfred Smith" userId="3c60a3631c0db8ad" providerId="LiveId" clId="{F3CA5FE7-7259-464E-89DF-7B58DF88EEA0}" dt="2024-08-15T08:27:16.657" v="78"/>
        <pc:sldMkLst>
          <pc:docMk/>
          <pc:sldMk cId="1185215865" sldId="258"/>
        </pc:sldMkLst>
        <pc:spChg chg="del">
          <ac:chgData name="Alfred Smith" userId="3c60a3631c0db8ad" providerId="LiveId" clId="{F3CA5FE7-7259-464E-89DF-7B58DF88EEA0}" dt="2024-08-15T08:25:21.323" v="51" actId="21"/>
          <ac:spMkLst>
            <pc:docMk/>
            <pc:sldMk cId="1185215865" sldId="258"/>
            <ac:spMk id="4" creationId="{B3913821-6BBE-4A3F-96B0-F705195E5E65}"/>
          </ac:spMkLst>
        </pc:spChg>
        <pc:spChg chg="add del mod">
          <ac:chgData name="Alfred Smith" userId="3c60a3631c0db8ad" providerId="LiveId" clId="{F3CA5FE7-7259-464E-89DF-7B58DF88EEA0}" dt="2024-08-15T08:27:15.983" v="77" actId="478"/>
          <ac:spMkLst>
            <pc:docMk/>
            <pc:sldMk cId="1185215865" sldId="258"/>
            <ac:spMk id="5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7:16.657" v="78"/>
          <ac:spMkLst>
            <pc:docMk/>
            <pc:sldMk cId="1185215865" sldId="258"/>
            <ac:spMk id="6" creationId="{1C2FC72F-0648-88F6-28FF-505C35FFC182}"/>
          </ac:spMkLst>
        </pc:spChg>
        <pc:spChg chg="add mod">
          <ac:chgData name="Alfred Smith" userId="3c60a3631c0db8ad" providerId="LiveId" clId="{F3CA5FE7-7259-464E-89DF-7B58DF88EEA0}" dt="2024-08-15T08:27:16.657" v="78"/>
          <ac:spMkLst>
            <pc:docMk/>
            <pc:sldMk cId="1185215865" sldId="258"/>
            <ac:spMk id="7" creationId="{CE972FD1-6613-DA04-B0FE-7CA36C1F68C2}"/>
          </ac:spMkLst>
        </pc:spChg>
        <pc:picChg chg="del">
          <ac:chgData name="Alfred Smith" userId="3c60a3631c0db8ad" providerId="LiveId" clId="{F3CA5FE7-7259-464E-89DF-7B58DF88EEA0}" dt="2024-08-15T08:25:21.323" v="51" actId="21"/>
          <ac:picMkLst>
            <pc:docMk/>
            <pc:sldMk cId="1185215865" sldId="258"/>
            <ac:picMk id="3" creationId="{495CF0FD-BF76-4182-8294-9C5FEE245AA9}"/>
          </ac:picMkLst>
        </pc:picChg>
      </pc:sldChg>
      <pc:sldChg chg="addSp delSp modSp mod modNotesTx">
        <pc:chgData name="Alfred Smith" userId="3c60a3631c0db8ad" providerId="LiveId" clId="{F3CA5FE7-7259-464E-89DF-7B58DF88EEA0}" dt="2024-08-15T08:27:28.740" v="80"/>
        <pc:sldMkLst>
          <pc:docMk/>
          <pc:sldMk cId="1700124084" sldId="259"/>
        </pc:sldMkLst>
        <pc:spChg chg="del">
          <ac:chgData name="Alfred Smith" userId="3c60a3631c0db8ad" providerId="LiveId" clId="{F3CA5FE7-7259-464E-89DF-7B58DF88EEA0}" dt="2024-08-15T08:25:04.167" v="47" actId="21"/>
          <ac:spMkLst>
            <pc:docMk/>
            <pc:sldMk cId="1700124084" sldId="259"/>
            <ac:spMk id="4" creationId="{08C399B0-639D-48F9-A7B5-34E8CAA7BEDA}"/>
          </ac:spMkLst>
        </pc:spChg>
        <pc:spChg chg="add del mod">
          <ac:chgData name="Alfred Smith" userId="3c60a3631c0db8ad" providerId="LiveId" clId="{F3CA5FE7-7259-464E-89DF-7B58DF88EEA0}" dt="2024-08-15T08:27:27.938" v="79" actId="478"/>
          <ac:spMkLst>
            <pc:docMk/>
            <pc:sldMk cId="1700124084" sldId="259"/>
            <ac:spMk id="5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7:28.740" v="80"/>
          <ac:spMkLst>
            <pc:docMk/>
            <pc:sldMk cId="1700124084" sldId="259"/>
            <ac:spMk id="6" creationId="{39836125-1545-611D-5D14-87E09AF23BB4}"/>
          </ac:spMkLst>
        </pc:spChg>
        <pc:spChg chg="add mod">
          <ac:chgData name="Alfred Smith" userId="3c60a3631c0db8ad" providerId="LiveId" clId="{F3CA5FE7-7259-464E-89DF-7B58DF88EEA0}" dt="2024-08-15T08:27:28.740" v="80"/>
          <ac:spMkLst>
            <pc:docMk/>
            <pc:sldMk cId="1700124084" sldId="259"/>
            <ac:spMk id="7" creationId="{C07B3FCB-5C60-A97E-565A-7AEDD52DBFE8}"/>
          </ac:spMkLst>
        </pc:spChg>
        <pc:picChg chg="del">
          <ac:chgData name="Alfred Smith" userId="3c60a3631c0db8ad" providerId="LiveId" clId="{F3CA5FE7-7259-464E-89DF-7B58DF88EEA0}" dt="2024-08-15T08:25:04.167" v="47" actId="21"/>
          <ac:picMkLst>
            <pc:docMk/>
            <pc:sldMk cId="1700124084" sldId="259"/>
            <ac:picMk id="3" creationId="{CC9B34D0-C73D-4703-B9CC-4886B010DF65}"/>
          </ac:picMkLst>
        </pc:picChg>
      </pc:sldChg>
      <pc:sldChg chg="addSp delSp modSp mod modNotesTx">
        <pc:chgData name="Alfred Smith" userId="3c60a3631c0db8ad" providerId="LiveId" clId="{F3CA5FE7-7259-464E-89DF-7B58DF88EEA0}" dt="2024-08-15T08:27:44.637" v="82"/>
        <pc:sldMkLst>
          <pc:docMk/>
          <pc:sldMk cId="327966505" sldId="260"/>
        </pc:sldMkLst>
        <pc:spChg chg="del">
          <ac:chgData name="Alfred Smith" userId="3c60a3631c0db8ad" providerId="LiveId" clId="{F3CA5FE7-7259-464E-89DF-7B58DF88EEA0}" dt="2024-08-15T08:24:53.420" v="43" actId="21"/>
          <ac:spMkLst>
            <pc:docMk/>
            <pc:sldMk cId="327966505" sldId="260"/>
            <ac:spMk id="4" creationId="{C34CF013-CD01-4594-AFBD-6262E850C8BE}"/>
          </ac:spMkLst>
        </pc:spChg>
        <pc:spChg chg="add del mod">
          <ac:chgData name="Alfred Smith" userId="3c60a3631c0db8ad" providerId="LiveId" clId="{F3CA5FE7-7259-464E-89DF-7B58DF88EEA0}" dt="2024-08-15T08:27:43.784" v="81" actId="478"/>
          <ac:spMkLst>
            <pc:docMk/>
            <pc:sldMk cId="327966505" sldId="260"/>
            <ac:spMk id="5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7:44.637" v="82"/>
          <ac:spMkLst>
            <pc:docMk/>
            <pc:sldMk cId="327966505" sldId="260"/>
            <ac:spMk id="6" creationId="{15E963F5-3D49-B91C-7748-11576CCE6367}"/>
          </ac:spMkLst>
        </pc:spChg>
        <pc:spChg chg="add mod">
          <ac:chgData name="Alfred Smith" userId="3c60a3631c0db8ad" providerId="LiveId" clId="{F3CA5FE7-7259-464E-89DF-7B58DF88EEA0}" dt="2024-08-15T08:27:44.637" v="82"/>
          <ac:spMkLst>
            <pc:docMk/>
            <pc:sldMk cId="327966505" sldId="260"/>
            <ac:spMk id="7" creationId="{03B6E85C-6D02-8344-1102-2DDC83028207}"/>
          </ac:spMkLst>
        </pc:spChg>
        <pc:picChg chg="del">
          <ac:chgData name="Alfred Smith" userId="3c60a3631c0db8ad" providerId="LiveId" clId="{F3CA5FE7-7259-464E-89DF-7B58DF88EEA0}" dt="2024-08-15T08:24:53.420" v="43" actId="21"/>
          <ac:picMkLst>
            <pc:docMk/>
            <pc:sldMk cId="327966505" sldId="260"/>
            <ac:picMk id="3" creationId="{5BE5F8FE-FD41-4A07-AB11-E7346B3C3899}"/>
          </ac:picMkLst>
        </pc:picChg>
      </pc:sldChg>
      <pc:sldChg chg="addSp delSp modSp mod modNotesTx">
        <pc:chgData name="Alfred Smith" userId="3c60a3631c0db8ad" providerId="LiveId" clId="{F3CA5FE7-7259-464E-89DF-7B58DF88EEA0}" dt="2024-08-15T08:27:56.727" v="84"/>
        <pc:sldMkLst>
          <pc:docMk/>
          <pc:sldMk cId="3962211976" sldId="261"/>
        </pc:sldMkLst>
        <pc:spChg chg="add del mod">
          <ac:chgData name="Alfred Smith" userId="3c60a3631c0db8ad" providerId="LiveId" clId="{F3CA5FE7-7259-464E-89DF-7B58DF88EEA0}" dt="2024-08-15T08:27:56.222" v="83" actId="478"/>
          <ac:spMkLst>
            <pc:docMk/>
            <pc:sldMk cId="3962211976" sldId="261"/>
            <ac:spMk id="3" creationId="{EE2AC625-9141-A801-F431-DD5F79396320}"/>
          </ac:spMkLst>
        </pc:spChg>
        <pc:spChg chg="del">
          <ac:chgData name="Alfred Smith" userId="3c60a3631c0db8ad" providerId="LiveId" clId="{F3CA5FE7-7259-464E-89DF-7B58DF88EEA0}" dt="2024-08-15T08:24:39.898" v="39" actId="21"/>
          <ac:spMkLst>
            <pc:docMk/>
            <pc:sldMk cId="3962211976" sldId="261"/>
            <ac:spMk id="4" creationId="{ADFF7754-2F20-4AAD-9B1A-49D7171D04FD}"/>
          </ac:spMkLst>
        </pc:spChg>
        <pc:spChg chg="add mod">
          <ac:chgData name="Alfred Smith" userId="3c60a3631c0db8ad" providerId="LiveId" clId="{F3CA5FE7-7259-464E-89DF-7B58DF88EEA0}" dt="2024-08-15T08:27:56.727" v="84"/>
          <ac:spMkLst>
            <pc:docMk/>
            <pc:sldMk cId="3962211976" sldId="261"/>
            <ac:spMk id="5" creationId="{DB5038BE-D580-D45A-ED4B-B83F5ED4290D}"/>
          </ac:spMkLst>
        </pc:spChg>
        <pc:spChg chg="add mod">
          <ac:chgData name="Alfred Smith" userId="3c60a3631c0db8ad" providerId="LiveId" clId="{F3CA5FE7-7259-464E-89DF-7B58DF88EEA0}" dt="2024-08-15T08:27:56.727" v="84"/>
          <ac:spMkLst>
            <pc:docMk/>
            <pc:sldMk cId="3962211976" sldId="261"/>
            <ac:spMk id="6" creationId="{B458B712-ACE9-53B9-0B7E-E8B3A57FBE50}"/>
          </ac:spMkLst>
        </pc:spChg>
        <pc:picChg chg="del">
          <ac:chgData name="Alfred Smith" userId="3c60a3631c0db8ad" providerId="LiveId" clId="{F3CA5FE7-7259-464E-89DF-7B58DF88EEA0}" dt="2024-08-15T08:24:39.898" v="39" actId="21"/>
          <ac:picMkLst>
            <pc:docMk/>
            <pc:sldMk cId="3962211976" sldId="261"/>
            <ac:picMk id="7" creationId="{6E7A32BF-9D73-4A8A-BA5F-BC99CDAC408B}"/>
          </ac:picMkLst>
        </pc:picChg>
      </pc:sldChg>
      <pc:sldChg chg="addSp delSp modSp mod modNotesTx">
        <pc:chgData name="Alfred Smith" userId="3c60a3631c0db8ad" providerId="LiveId" clId="{F3CA5FE7-7259-464E-89DF-7B58DF88EEA0}" dt="2024-08-15T08:28:09.160" v="86"/>
        <pc:sldMkLst>
          <pc:docMk/>
          <pc:sldMk cId="4162318008" sldId="262"/>
        </pc:sldMkLst>
        <pc:spChg chg="del">
          <ac:chgData name="Alfred Smith" userId="3c60a3631c0db8ad" providerId="LiveId" clId="{F3CA5FE7-7259-464E-89DF-7B58DF88EEA0}" dt="2024-08-15T08:24:23.830" v="35" actId="21"/>
          <ac:spMkLst>
            <pc:docMk/>
            <pc:sldMk cId="4162318008" sldId="262"/>
            <ac:spMk id="4" creationId="{7C77BBBB-8088-411D-8319-97C30C049AB1}"/>
          </ac:spMkLst>
        </pc:spChg>
        <pc:spChg chg="add del mod">
          <ac:chgData name="Alfred Smith" userId="3c60a3631c0db8ad" providerId="LiveId" clId="{F3CA5FE7-7259-464E-89DF-7B58DF88EEA0}" dt="2024-08-15T08:28:08.003" v="85" actId="478"/>
          <ac:spMkLst>
            <pc:docMk/>
            <pc:sldMk cId="4162318008" sldId="262"/>
            <ac:spMk id="5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8:09.160" v="86"/>
          <ac:spMkLst>
            <pc:docMk/>
            <pc:sldMk cId="4162318008" sldId="262"/>
            <ac:spMk id="6" creationId="{F55E9541-621B-3789-2CF2-EBA2CCB013DC}"/>
          </ac:spMkLst>
        </pc:spChg>
        <pc:spChg chg="add mod">
          <ac:chgData name="Alfred Smith" userId="3c60a3631c0db8ad" providerId="LiveId" clId="{F3CA5FE7-7259-464E-89DF-7B58DF88EEA0}" dt="2024-08-15T08:28:09.160" v="86"/>
          <ac:spMkLst>
            <pc:docMk/>
            <pc:sldMk cId="4162318008" sldId="262"/>
            <ac:spMk id="7" creationId="{FAB8D058-1B02-EF44-DEA5-A1D0FA336346}"/>
          </ac:spMkLst>
        </pc:spChg>
        <pc:picChg chg="del">
          <ac:chgData name="Alfred Smith" userId="3c60a3631c0db8ad" providerId="LiveId" clId="{F3CA5FE7-7259-464E-89DF-7B58DF88EEA0}" dt="2024-08-15T08:24:23.830" v="35" actId="21"/>
          <ac:picMkLst>
            <pc:docMk/>
            <pc:sldMk cId="4162318008" sldId="262"/>
            <ac:picMk id="3" creationId="{54BACDEF-334D-457F-B874-63080CE8DF25}"/>
          </ac:picMkLst>
        </pc:picChg>
      </pc:sldChg>
      <pc:sldChg chg="addSp delSp modSp mod modNotesTx">
        <pc:chgData name="Alfred Smith" userId="3c60a3631c0db8ad" providerId="LiveId" clId="{F3CA5FE7-7259-464E-89DF-7B58DF88EEA0}" dt="2024-08-15T08:28:38.148" v="89"/>
        <pc:sldMkLst>
          <pc:docMk/>
          <pc:sldMk cId="2465424774" sldId="263"/>
        </pc:sldMkLst>
        <pc:spChg chg="del">
          <ac:chgData name="Alfred Smith" userId="3c60a3631c0db8ad" providerId="LiveId" clId="{F3CA5FE7-7259-464E-89DF-7B58DF88EEA0}" dt="2024-08-15T08:24:13.739" v="31" actId="21"/>
          <ac:spMkLst>
            <pc:docMk/>
            <pc:sldMk cId="2465424774" sldId="263"/>
            <ac:spMk id="4" creationId="{BF637B09-E902-44F0-A242-95C63FC9258F}"/>
          </ac:spMkLst>
        </pc:spChg>
        <pc:spChg chg="add del mod">
          <ac:chgData name="Alfred Smith" userId="3c60a3631c0db8ad" providerId="LiveId" clId="{F3CA5FE7-7259-464E-89DF-7B58DF88EEA0}" dt="2024-08-15T08:28:37.342" v="88" actId="478"/>
          <ac:spMkLst>
            <pc:docMk/>
            <pc:sldMk cId="2465424774" sldId="263"/>
            <ac:spMk id="5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8:38.148" v="89"/>
          <ac:spMkLst>
            <pc:docMk/>
            <pc:sldMk cId="2465424774" sldId="263"/>
            <ac:spMk id="6" creationId="{3E0DDA9A-BD4C-DF0B-2AD6-D1FFFFF8C144}"/>
          </ac:spMkLst>
        </pc:spChg>
        <pc:spChg chg="add mod">
          <ac:chgData name="Alfred Smith" userId="3c60a3631c0db8ad" providerId="LiveId" clId="{F3CA5FE7-7259-464E-89DF-7B58DF88EEA0}" dt="2024-08-15T08:28:38.148" v="89"/>
          <ac:spMkLst>
            <pc:docMk/>
            <pc:sldMk cId="2465424774" sldId="263"/>
            <ac:spMk id="7" creationId="{6AFA1A57-9A55-5351-386A-54D263E4F23E}"/>
          </ac:spMkLst>
        </pc:spChg>
        <pc:picChg chg="del">
          <ac:chgData name="Alfred Smith" userId="3c60a3631c0db8ad" providerId="LiveId" clId="{F3CA5FE7-7259-464E-89DF-7B58DF88EEA0}" dt="2024-08-15T08:24:13.739" v="31" actId="21"/>
          <ac:picMkLst>
            <pc:docMk/>
            <pc:sldMk cId="2465424774" sldId="263"/>
            <ac:picMk id="3" creationId="{065E4660-2E8D-4391-A699-9108327D86F2}"/>
          </ac:picMkLst>
        </pc:picChg>
      </pc:sldChg>
      <pc:sldChg chg="addSp delSp modSp mod modNotesTx">
        <pc:chgData name="Alfred Smith" userId="3c60a3631c0db8ad" providerId="LiveId" clId="{F3CA5FE7-7259-464E-89DF-7B58DF88EEA0}" dt="2024-08-15T08:28:50.680" v="91"/>
        <pc:sldMkLst>
          <pc:docMk/>
          <pc:sldMk cId="2035141435" sldId="264"/>
        </pc:sldMkLst>
        <pc:spChg chg="add del mod">
          <ac:chgData name="Alfred Smith" userId="3c60a3631c0db8ad" providerId="LiveId" clId="{F3CA5FE7-7259-464E-89DF-7B58DF88EEA0}" dt="2024-08-15T08:28:49.764" v="90" actId="478"/>
          <ac:spMkLst>
            <pc:docMk/>
            <pc:sldMk cId="2035141435" sldId="264"/>
            <ac:spMk id="2" creationId="{EE2AC625-9141-A801-F431-DD5F79396320}"/>
          </ac:spMkLst>
        </pc:spChg>
        <pc:spChg chg="del">
          <ac:chgData name="Alfred Smith" userId="3c60a3631c0db8ad" providerId="LiveId" clId="{F3CA5FE7-7259-464E-89DF-7B58DF88EEA0}" dt="2024-08-15T08:23:57.624" v="27" actId="21"/>
          <ac:spMkLst>
            <pc:docMk/>
            <pc:sldMk cId="2035141435" sldId="264"/>
            <ac:spMk id="5" creationId="{B0719000-9B69-4C30-8D5C-20ACD9C7AFA2}"/>
          </ac:spMkLst>
        </pc:spChg>
        <pc:spChg chg="add mod">
          <ac:chgData name="Alfred Smith" userId="3c60a3631c0db8ad" providerId="LiveId" clId="{F3CA5FE7-7259-464E-89DF-7B58DF88EEA0}" dt="2024-08-15T08:28:50.680" v="91"/>
          <ac:spMkLst>
            <pc:docMk/>
            <pc:sldMk cId="2035141435" sldId="264"/>
            <ac:spMk id="6" creationId="{C10F3726-E966-DCD6-CA65-BD98289BF455}"/>
          </ac:spMkLst>
        </pc:spChg>
        <pc:spChg chg="add mod">
          <ac:chgData name="Alfred Smith" userId="3c60a3631c0db8ad" providerId="LiveId" clId="{F3CA5FE7-7259-464E-89DF-7B58DF88EEA0}" dt="2024-08-15T08:28:50.680" v="91"/>
          <ac:spMkLst>
            <pc:docMk/>
            <pc:sldMk cId="2035141435" sldId="264"/>
            <ac:spMk id="7" creationId="{0D17D2C3-401C-7DF9-2DB7-DD1E6924B97B}"/>
          </ac:spMkLst>
        </pc:spChg>
        <pc:picChg chg="del">
          <ac:chgData name="Alfred Smith" userId="3c60a3631c0db8ad" providerId="LiveId" clId="{F3CA5FE7-7259-464E-89DF-7B58DF88EEA0}" dt="2024-08-15T08:23:57.624" v="27" actId="21"/>
          <ac:picMkLst>
            <pc:docMk/>
            <pc:sldMk cId="2035141435" sldId="264"/>
            <ac:picMk id="3" creationId="{A1977489-7813-4D9C-B429-F834F83446F6}"/>
          </ac:picMkLst>
        </pc:picChg>
      </pc:sldChg>
      <pc:sldChg chg="addSp delSp modSp mod modNotesTx">
        <pc:chgData name="Alfred Smith" userId="3c60a3631c0db8ad" providerId="LiveId" clId="{F3CA5FE7-7259-464E-89DF-7B58DF88EEA0}" dt="2024-08-15T08:29:00.296" v="93"/>
        <pc:sldMkLst>
          <pc:docMk/>
          <pc:sldMk cId="2413946322" sldId="265"/>
        </pc:sldMkLst>
        <pc:spChg chg="del">
          <ac:chgData name="Alfred Smith" userId="3c60a3631c0db8ad" providerId="LiveId" clId="{F3CA5FE7-7259-464E-89DF-7B58DF88EEA0}" dt="2024-08-15T08:23:43.595" v="23" actId="21"/>
          <ac:spMkLst>
            <pc:docMk/>
            <pc:sldMk cId="2413946322" sldId="265"/>
            <ac:spMk id="4" creationId="{ACEB8971-60C7-406F-960B-20887BCB1363}"/>
          </ac:spMkLst>
        </pc:spChg>
        <pc:spChg chg="add del mod">
          <ac:chgData name="Alfred Smith" userId="3c60a3631c0db8ad" providerId="LiveId" clId="{F3CA5FE7-7259-464E-89DF-7B58DF88EEA0}" dt="2024-08-15T08:28:59.484" v="92" actId="478"/>
          <ac:spMkLst>
            <pc:docMk/>
            <pc:sldMk cId="2413946322" sldId="265"/>
            <ac:spMk id="5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9:00.296" v="93"/>
          <ac:spMkLst>
            <pc:docMk/>
            <pc:sldMk cId="2413946322" sldId="265"/>
            <ac:spMk id="6" creationId="{2833754C-E241-2DF9-65A9-23B3F15A6561}"/>
          </ac:spMkLst>
        </pc:spChg>
        <pc:spChg chg="add mod">
          <ac:chgData name="Alfred Smith" userId="3c60a3631c0db8ad" providerId="LiveId" clId="{F3CA5FE7-7259-464E-89DF-7B58DF88EEA0}" dt="2024-08-15T08:29:00.296" v="93"/>
          <ac:spMkLst>
            <pc:docMk/>
            <pc:sldMk cId="2413946322" sldId="265"/>
            <ac:spMk id="7" creationId="{31CBAC21-D58D-4F8B-621A-628CE5FC6B30}"/>
          </ac:spMkLst>
        </pc:spChg>
        <pc:picChg chg="del">
          <ac:chgData name="Alfred Smith" userId="3c60a3631c0db8ad" providerId="LiveId" clId="{F3CA5FE7-7259-464E-89DF-7B58DF88EEA0}" dt="2024-08-15T08:23:43.595" v="23" actId="21"/>
          <ac:picMkLst>
            <pc:docMk/>
            <pc:sldMk cId="2413946322" sldId="265"/>
            <ac:picMk id="3" creationId="{8E01FE01-3778-4A99-8C4E-571417646C64}"/>
          </ac:picMkLst>
        </pc:picChg>
      </pc:sldChg>
      <pc:sldChg chg="addSp delSp modSp mod modNotesTx">
        <pc:chgData name="Alfred Smith" userId="3c60a3631c0db8ad" providerId="LiveId" clId="{F3CA5FE7-7259-464E-89DF-7B58DF88EEA0}" dt="2024-08-15T08:29:12.108" v="95"/>
        <pc:sldMkLst>
          <pc:docMk/>
          <pc:sldMk cId="1751437119" sldId="266"/>
        </pc:sldMkLst>
        <pc:spChg chg="del">
          <ac:chgData name="Alfred Smith" userId="3c60a3631c0db8ad" providerId="LiveId" clId="{F3CA5FE7-7259-464E-89DF-7B58DF88EEA0}" dt="2024-08-15T08:23:33.287" v="19" actId="21"/>
          <ac:spMkLst>
            <pc:docMk/>
            <pc:sldMk cId="1751437119" sldId="266"/>
            <ac:spMk id="4" creationId="{E54D498D-5834-42C2-AA55-1CA6B3754802}"/>
          </ac:spMkLst>
        </pc:spChg>
        <pc:spChg chg="add del mod">
          <ac:chgData name="Alfred Smith" userId="3c60a3631c0db8ad" providerId="LiveId" clId="{F3CA5FE7-7259-464E-89DF-7B58DF88EEA0}" dt="2024-08-15T08:29:11.326" v="94" actId="478"/>
          <ac:spMkLst>
            <pc:docMk/>
            <pc:sldMk cId="1751437119" sldId="266"/>
            <ac:spMk id="5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9:12.108" v="95"/>
          <ac:spMkLst>
            <pc:docMk/>
            <pc:sldMk cId="1751437119" sldId="266"/>
            <ac:spMk id="6" creationId="{468E4EE7-4AB4-185B-9DA6-14A20C7DD855}"/>
          </ac:spMkLst>
        </pc:spChg>
        <pc:spChg chg="add mod">
          <ac:chgData name="Alfred Smith" userId="3c60a3631c0db8ad" providerId="LiveId" clId="{F3CA5FE7-7259-464E-89DF-7B58DF88EEA0}" dt="2024-08-15T08:29:12.108" v="95"/>
          <ac:spMkLst>
            <pc:docMk/>
            <pc:sldMk cId="1751437119" sldId="266"/>
            <ac:spMk id="7" creationId="{EF13B2E8-2753-B011-ECCD-481C6CCA1091}"/>
          </ac:spMkLst>
        </pc:spChg>
        <pc:picChg chg="del">
          <ac:chgData name="Alfred Smith" userId="3c60a3631c0db8ad" providerId="LiveId" clId="{F3CA5FE7-7259-464E-89DF-7B58DF88EEA0}" dt="2024-08-15T08:23:33.287" v="19" actId="21"/>
          <ac:picMkLst>
            <pc:docMk/>
            <pc:sldMk cId="1751437119" sldId="266"/>
            <ac:picMk id="3" creationId="{7BEB282C-6AF4-410C-829F-2C67FA461429}"/>
          </ac:picMkLst>
        </pc:picChg>
      </pc:sldChg>
      <pc:sldChg chg="addSp delSp modSp mod modNotesTx">
        <pc:chgData name="Alfred Smith" userId="3c60a3631c0db8ad" providerId="LiveId" clId="{F3CA5FE7-7259-464E-89DF-7B58DF88EEA0}" dt="2024-08-15T08:29:28.754" v="97"/>
        <pc:sldMkLst>
          <pc:docMk/>
          <pc:sldMk cId="2429648367" sldId="267"/>
        </pc:sldMkLst>
        <pc:spChg chg="add del mod">
          <ac:chgData name="Alfred Smith" userId="3c60a3631c0db8ad" providerId="LiveId" clId="{F3CA5FE7-7259-464E-89DF-7B58DF88EEA0}" dt="2024-08-15T08:29:28.205" v="96" actId="478"/>
          <ac:spMkLst>
            <pc:docMk/>
            <pc:sldMk cId="2429648367" sldId="267"/>
            <ac:spMk id="2" creationId="{262CB0E8-8929-64F0-871A-D75C3FFC7AE4}"/>
          </ac:spMkLst>
        </pc:spChg>
        <pc:spChg chg="del">
          <ac:chgData name="Alfred Smith" userId="3c60a3631c0db8ad" providerId="LiveId" clId="{F3CA5FE7-7259-464E-89DF-7B58DF88EEA0}" dt="2024-08-15T08:23:15.386" v="13" actId="21"/>
          <ac:spMkLst>
            <pc:docMk/>
            <pc:sldMk cId="2429648367" sldId="267"/>
            <ac:spMk id="4" creationId="{CB770625-76CF-49AD-9B32-1B215F85F781}"/>
          </ac:spMkLst>
        </pc:spChg>
        <pc:spChg chg="add mod">
          <ac:chgData name="Alfred Smith" userId="3c60a3631c0db8ad" providerId="LiveId" clId="{F3CA5FE7-7259-464E-89DF-7B58DF88EEA0}" dt="2024-08-15T08:29:28.754" v="97"/>
          <ac:spMkLst>
            <pc:docMk/>
            <pc:sldMk cId="2429648367" sldId="267"/>
            <ac:spMk id="6" creationId="{14D363C4-5B66-1174-743C-3F8B3366B8C2}"/>
          </ac:spMkLst>
        </pc:spChg>
        <pc:spChg chg="add mod">
          <ac:chgData name="Alfred Smith" userId="3c60a3631c0db8ad" providerId="LiveId" clId="{F3CA5FE7-7259-464E-89DF-7B58DF88EEA0}" dt="2024-08-15T08:29:28.754" v="97"/>
          <ac:spMkLst>
            <pc:docMk/>
            <pc:sldMk cId="2429648367" sldId="267"/>
            <ac:spMk id="7" creationId="{D453AE43-0AF9-7832-3F8F-76C85234C524}"/>
          </ac:spMkLst>
        </pc:spChg>
        <pc:picChg chg="del">
          <ac:chgData name="Alfred Smith" userId="3c60a3631c0db8ad" providerId="LiveId" clId="{F3CA5FE7-7259-464E-89DF-7B58DF88EEA0}" dt="2024-08-15T08:23:15.386" v="13" actId="21"/>
          <ac:picMkLst>
            <pc:docMk/>
            <pc:sldMk cId="2429648367" sldId="267"/>
            <ac:picMk id="3" creationId="{7C25D41C-65AF-4EF0-8D85-3D2332A1904C}"/>
          </ac:picMkLst>
        </pc:picChg>
      </pc:sldChg>
      <pc:sldChg chg="addSp delSp modSp mod">
        <pc:chgData name="Alfred Smith" userId="3c60a3631c0db8ad" providerId="LiveId" clId="{F3CA5FE7-7259-464E-89DF-7B58DF88EEA0}" dt="2024-08-15T08:26:28.453" v="70"/>
        <pc:sldMkLst>
          <pc:docMk/>
          <pc:sldMk cId="4156705067" sldId="268"/>
        </pc:sldMkLst>
        <pc:spChg chg="del mod">
          <ac:chgData name="Alfred Smith" userId="3c60a3631c0db8ad" providerId="LiveId" clId="{F3CA5FE7-7259-464E-89DF-7B58DF88EEA0}" dt="2024-08-15T08:26:14.951" v="69" actId="478"/>
          <ac:spMkLst>
            <pc:docMk/>
            <pc:sldMk cId="4156705067" sldId="268"/>
            <ac:spMk id="2" creationId="{69775B4B-B511-44F2-94AE-C789A89EAAFA}"/>
          </ac:spMkLst>
        </pc:spChg>
        <pc:spChg chg="del mod">
          <ac:chgData name="Alfred Smith" userId="3c60a3631c0db8ad" providerId="LiveId" clId="{F3CA5FE7-7259-464E-89DF-7B58DF88EEA0}" dt="2024-08-15T08:26:14.951" v="69" actId="478"/>
          <ac:spMkLst>
            <pc:docMk/>
            <pc:sldMk cId="4156705067" sldId="268"/>
            <ac:spMk id="3" creationId="{3A11B0E9-AAC4-4E18-A5C4-C4D0E88122E8}"/>
          </ac:spMkLst>
        </pc:spChg>
        <pc:spChg chg="add mod">
          <ac:chgData name="Alfred Smith" userId="3c60a3631c0db8ad" providerId="LiveId" clId="{F3CA5FE7-7259-464E-89DF-7B58DF88EEA0}" dt="2024-08-15T08:26:28.453" v="70"/>
          <ac:spMkLst>
            <pc:docMk/>
            <pc:sldMk cId="4156705067" sldId="268"/>
            <ac:spMk id="4" creationId="{F1403371-A063-807A-3D1A-BCC29DADD61B}"/>
          </ac:spMkLst>
        </pc:spChg>
        <pc:spChg chg="del">
          <ac:chgData name="Alfred Smith" userId="3c60a3631c0db8ad" providerId="LiveId" clId="{F3CA5FE7-7259-464E-89DF-7B58DF88EEA0}" dt="2024-08-15T08:26:03.810" v="65" actId="21"/>
          <ac:spMkLst>
            <pc:docMk/>
            <pc:sldMk cId="4156705067" sldId="268"/>
            <ac:spMk id="7" creationId="{095D5B48-0BE5-4A61-AA88-B636A7512ED4}"/>
          </ac:spMkLst>
        </pc:spChg>
        <pc:spChg chg="add mod">
          <ac:chgData name="Alfred Smith" userId="3c60a3631c0db8ad" providerId="LiveId" clId="{F3CA5FE7-7259-464E-89DF-7B58DF88EEA0}" dt="2024-08-15T08:26:28.453" v="70"/>
          <ac:spMkLst>
            <pc:docMk/>
            <pc:sldMk cId="4156705067" sldId="268"/>
            <ac:spMk id="8" creationId="{E9BC66E6-524C-987E-1FEA-17D27CD39641}"/>
          </ac:spMkLst>
        </pc:spChg>
        <pc:picChg chg="del">
          <ac:chgData name="Alfred Smith" userId="3c60a3631c0db8ad" providerId="LiveId" clId="{F3CA5FE7-7259-464E-89DF-7B58DF88EEA0}" dt="2024-08-15T08:26:03.810" v="65" actId="21"/>
          <ac:picMkLst>
            <pc:docMk/>
            <pc:sldMk cId="4156705067" sldId="268"/>
            <ac:picMk id="6" creationId="{ABEADF1A-6FD9-4EBF-B000-DAA91316D20E}"/>
          </ac:picMkLst>
        </pc:picChg>
      </pc:sldChg>
      <pc:sldChg chg="del">
        <pc:chgData name="Alfred Smith" userId="3c60a3631c0db8ad" providerId="LiveId" clId="{F3CA5FE7-7259-464E-89DF-7B58DF88EEA0}" dt="2024-08-15T08:26:10.532" v="67" actId="47"/>
        <pc:sldMkLst>
          <pc:docMk/>
          <pc:sldMk cId="3907250125" sldId="269"/>
        </pc:sldMkLst>
      </pc:sldChg>
      <pc:sldChg chg="addSp delSp modSp mod">
        <pc:chgData name="Alfred Smith" userId="3c60a3631c0db8ad" providerId="LiveId" clId="{F3CA5FE7-7259-464E-89DF-7B58DF88EEA0}" dt="2024-08-15T08:26:05.607" v="66"/>
        <pc:sldMkLst>
          <pc:docMk/>
          <pc:sldMk cId="454763615" sldId="270"/>
        </pc:sldMkLst>
        <pc:spChg chg="del">
          <ac:chgData name="Alfred Smith" userId="3c60a3631c0db8ad" providerId="LiveId" clId="{F3CA5FE7-7259-464E-89DF-7B58DF88EEA0}" dt="2024-08-15T08:25:58.391" v="63" actId="21"/>
          <ac:spMkLst>
            <pc:docMk/>
            <pc:sldMk cId="454763615" sldId="270"/>
            <ac:spMk id="4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6:05.607" v="66"/>
          <ac:spMkLst>
            <pc:docMk/>
            <pc:sldMk cId="454763615" sldId="270"/>
            <ac:spMk id="7" creationId="{095D5B48-0BE5-4A61-AA88-B636A7512ED4}"/>
          </ac:spMkLst>
        </pc:spChg>
        <pc:picChg chg="add mod">
          <ac:chgData name="Alfred Smith" userId="3c60a3631c0db8ad" providerId="LiveId" clId="{F3CA5FE7-7259-464E-89DF-7B58DF88EEA0}" dt="2024-08-15T08:26:05.607" v="66"/>
          <ac:picMkLst>
            <pc:docMk/>
            <pc:sldMk cId="454763615" sldId="270"/>
            <ac:picMk id="6" creationId="{ABEADF1A-6FD9-4EBF-B000-DAA91316D20E}"/>
          </ac:picMkLst>
        </pc:picChg>
      </pc:sldChg>
      <pc:sldChg chg="addSp delSp modSp mod">
        <pc:chgData name="Alfred Smith" userId="3c60a3631c0db8ad" providerId="LiveId" clId="{F3CA5FE7-7259-464E-89DF-7B58DF88EEA0}" dt="2024-08-15T08:25:48.795" v="60"/>
        <pc:sldMkLst>
          <pc:docMk/>
          <pc:sldMk cId="1628504703" sldId="271"/>
        </pc:sldMkLst>
        <pc:spChg chg="add mod">
          <ac:chgData name="Alfred Smith" userId="3c60a3631c0db8ad" providerId="LiveId" clId="{F3CA5FE7-7259-464E-89DF-7B58DF88EEA0}" dt="2024-08-15T08:25:48.795" v="60"/>
          <ac:spMkLst>
            <pc:docMk/>
            <pc:sldMk cId="1628504703" sldId="271"/>
            <ac:spMk id="2" creationId="{625C5A22-D91C-4269-D37A-F54AC4DE4DF4}"/>
          </ac:spMkLst>
        </pc:spChg>
        <pc:spChg chg="del">
          <ac:chgData name="Alfred Smith" userId="3c60a3631c0db8ad" providerId="LiveId" clId="{F3CA5FE7-7259-464E-89DF-7B58DF88EEA0}" dt="2024-08-15T08:25:39.325" v="57" actId="21"/>
          <ac:spMkLst>
            <pc:docMk/>
            <pc:sldMk cId="1628504703" sldId="271"/>
            <ac:spMk id="4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5:48.795" v="60"/>
          <ac:spMkLst>
            <pc:docMk/>
            <pc:sldMk cId="1628504703" sldId="271"/>
            <ac:spMk id="6" creationId="{2588FBC8-120A-4865-38CF-BFDB4E110217}"/>
          </ac:spMkLst>
        </pc:spChg>
        <pc:picChg chg="add mod">
          <ac:chgData name="Alfred Smith" userId="3c60a3631c0db8ad" providerId="LiveId" clId="{F3CA5FE7-7259-464E-89DF-7B58DF88EEA0}" dt="2024-08-15T08:25:48.795" v="60"/>
          <ac:picMkLst>
            <pc:docMk/>
            <pc:sldMk cId="1628504703" sldId="271"/>
            <ac:picMk id="5" creationId="{4E26CF56-8AF6-47B4-8545-D58E32B05E3C}"/>
          </ac:picMkLst>
        </pc:picChg>
      </pc:sldChg>
      <pc:sldChg chg="addSp delSp modSp mod">
        <pc:chgData name="Alfred Smith" userId="3c60a3631c0db8ad" providerId="LiveId" clId="{F3CA5FE7-7259-464E-89DF-7B58DF88EEA0}" dt="2024-08-15T08:25:36.418" v="56"/>
        <pc:sldMkLst>
          <pc:docMk/>
          <pc:sldMk cId="4273910864" sldId="272"/>
        </pc:sldMkLst>
        <pc:spChg chg="del">
          <ac:chgData name="Alfred Smith" userId="3c60a3631c0db8ad" providerId="LiveId" clId="{F3CA5FE7-7259-464E-89DF-7B58DF88EEA0}" dt="2024-08-15T08:25:29.582" v="53" actId="21"/>
          <ac:spMkLst>
            <pc:docMk/>
            <pc:sldMk cId="4273910864" sldId="272"/>
            <ac:spMk id="4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5:36.418" v="56"/>
          <ac:spMkLst>
            <pc:docMk/>
            <pc:sldMk cId="4273910864" sldId="272"/>
            <ac:spMk id="6" creationId="{8DBE0CB0-73F5-425E-BA54-097FB598B50D}"/>
          </ac:spMkLst>
        </pc:spChg>
        <pc:picChg chg="add mod">
          <ac:chgData name="Alfred Smith" userId="3c60a3631c0db8ad" providerId="LiveId" clId="{F3CA5FE7-7259-464E-89DF-7B58DF88EEA0}" dt="2024-08-15T08:25:36.418" v="56"/>
          <ac:picMkLst>
            <pc:docMk/>
            <pc:sldMk cId="4273910864" sldId="272"/>
            <ac:picMk id="2" creationId="{6D1ABA22-019E-4F79-9F4B-1FD485C96FF1}"/>
          </ac:picMkLst>
        </pc:picChg>
      </pc:sldChg>
      <pc:sldChg chg="addSp delSp modSp mod">
        <pc:chgData name="Alfred Smith" userId="3c60a3631c0db8ad" providerId="LiveId" clId="{F3CA5FE7-7259-464E-89DF-7B58DF88EEA0}" dt="2024-08-15T08:25:23.147" v="52"/>
        <pc:sldMkLst>
          <pc:docMk/>
          <pc:sldMk cId="536949967" sldId="273"/>
        </pc:sldMkLst>
        <pc:spChg chg="del">
          <ac:chgData name="Alfred Smith" userId="3c60a3631c0db8ad" providerId="LiveId" clId="{F3CA5FE7-7259-464E-89DF-7B58DF88EEA0}" dt="2024-08-15T08:25:11.314" v="49" actId="21"/>
          <ac:spMkLst>
            <pc:docMk/>
            <pc:sldMk cId="536949967" sldId="273"/>
            <ac:spMk id="4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5:23.147" v="52"/>
          <ac:spMkLst>
            <pc:docMk/>
            <pc:sldMk cId="536949967" sldId="273"/>
            <ac:spMk id="5" creationId="{B3913821-6BBE-4A3F-96B0-F705195E5E65}"/>
          </ac:spMkLst>
        </pc:spChg>
        <pc:picChg chg="add mod">
          <ac:chgData name="Alfred Smith" userId="3c60a3631c0db8ad" providerId="LiveId" clId="{F3CA5FE7-7259-464E-89DF-7B58DF88EEA0}" dt="2024-08-15T08:25:23.147" v="52"/>
          <ac:picMkLst>
            <pc:docMk/>
            <pc:sldMk cId="536949967" sldId="273"/>
            <ac:picMk id="2" creationId="{495CF0FD-BF76-4182-8294-9C5FEE245AA9}"/>
          </ac:picMkLst>
        </pc:picChg>
      </pc:sldChg>
      <pc:sldChg chg="addSp delSp modSp mod">
        <pc:chgData name="Alfred Smith" userId="3c60a3631c0db8ad" providerId="LiveId" clId="{F3CA5FE7-7259-464E-89DF-7B58DF88EEA0}" dt="2024-08-15T08:25:05.666" v="48"/>
        <pc:sldMkLst>
          <pc:docMk/>
          <pc:sldMk cId="2194432471" sldId="274"/>
        </pc:sldMkLst>
        <pc:spChg chg="del">
          <ac:chgData name="Alfred Smith" userId="3c60a3631c0db8ad" providerId="LiveId" clId="{F3CA5FE7-7259-464E-89DF-7B58DF88EEA0}" dt="2024-08-15T08:24:57.958" v="45" actId="21"/>
          <ac:spMkLst>
            <pc:docMk/>
            <pc:sldMk cId="2194432471" sldId="274"/>
            <ac:spMk id="4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5:05.666" v="48"/>
          <ac:spMkLst>
            <pc:docMk/>
            <pc:sldMk cId="2194432471" sldId="274"/>
            <ac:spMk id="5" creationId="{08C399B0-639D-48F9-A7B5-34E8CAA7BEDA}"/>
          </ac:spMkLst>
        </pc:spChg>
        <pc:picChg chg="add mod">
          <ac:chgData name="Alfred Smith" userId="3c60a3631c0db8ad" providerId="LiveId" clId="{F3CA5FE7-7259-464E-89DF-7B58DF88EEA0}" dt="2024-08-15T08:25:05.666" v="48"/>
          <ac:picMkLst>
            <pc:docMk/>
            <pc:sldMk cId="2194432471" sldId="274"/>
            <ac:picMk id="2" creationId="{CC9B34D0-C73D-4703-B9CC-4886B010DF65}"/>
          </ac:picMkLst>
        </pc:picChg>
      </pc:sldChg>
      <pc:sldChg chg="addSp delSp modSp mod">
        <pc:chgData name="Alfred Smith" userId="3c60a3631c0db8ad" providerId="LiveId" clId="{F3CA5FE7-7259-464E-89DF-7B58DF88EEA0}" dt="2024-08-15T08:24:54.879" v="44"/>
        <pc:sldMkLst>
          <pc:docMk/>
          <pc:sldMk cId="1061737261" sldId="275"/>
        </pc:sldMkLst>
        <pc:spChg chg="del">
          <ac:chgData name="Alfred Smith" userId="3c60a3631c0db8ad" providerId="LiveId" clId="{F3CA5FE7-7259-464E-89DF-7B58DF88EEA0}" dt="2024-08-15T08:24:45.911" v="41" actId="21"/>
          <ac:spMkLst>
            <pc:docMk/>
            <pc:sldMk cId="1061737261" sldId="275"/>
            <ac:spMk id="4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4:54.879" v="44"/>
          <ac:spMkLst>
            <pc:docMk/>
            <pc:sldMk cId="1061737261" sldId="275"/>
            <ac:spMk id="5" creationId="{C34CF013-CD01-4594-AFBD-6262E850C8BE}"/>
          </ac:spMkLst>
        </pc:spChg>
        <pc:picChg chg="add mod">
          <ac:chgData name="Alfred Smith" userId="3c60a3631c0db8ad" providerId="LiveId" clId="{F3CA5FE7-7259-464E-89DF-7B58DF88EEA0}" dt="2024-08-15T08:24:54.879" v="44"/>
          <ac:picMkLst>
            <pc:docMk/>
            <pc:sldMk cId="1061737261" sldId="275"/>
            <ac:picMk id="2" creationId="{5BE5F8FE-FD41-4A07-AB11-E7346B3C3899}"/>
          </ac:picMkLst>
        </pc:picChg>
      </pc:sldChg>
      <pc:sldChg chg="addSp delSp modSp mod">
        <pc:chgData name="Alfred Smith" userId="3c60a3631c0db8ad" providerId="LiveId" clId="{F3CA5FE7-7259-464E-89DF-7B58DF88EEA0}" dt="2024-08-15T08:24:41.402" v="40"/>
        <pc:sldMkLst>
          <pc:docMk/>
          <pc:sldMk cId="4106785796" sldId="276"/>
        </pc:sldMkLst>
        <pc:spChg chg="add mod">
          <ac:chgData name="Alfred Smith" userId="3c60a3631c0db8ad" providerId="LiveId" clId="{F3CA5FE7-7259-464E-89DF-7B58DF88EEA0}" dt="2024-08-15T08:24:41.402" v="40"/>
          <ac:spMkLst>
            <pc:docMk/>
            <pc:sldMk cId="4106785796" sldId="276"/>
            <ac:spMk id="2" creationId="{ADFF7754-2F20-4AAD-9B1A-49D7171D04FD}"/>
          </ac:spMkLst>
        </pc:spChg>
        <pc:spChg chg="del">
          <ac:chgData name="Alfred Smith" userId="3c60a3631c0db8ad" providerId="LiveId" clId="{F3CA5FE7-7259-464E-89DF-7B58DF88EEA0}" dt="2024-08-15T08:24:31.104" v="37" actId="21"/>
          <ac:spMkLst>
            <pc:docMk/>
            <pc:sldMk cId="4106785796" sldId="276"/>
            <ac:spMk id="4" creationId="{EE2AC625-9141-A801-F431-DD5F79396320}"/>
          </ac:spMkLst>
        </pc:spChg>
        <pc:picChg chg="add mod">
          <ac:chgData name="Alfred Smith" userId="3c60a3631c0db8ad" providerId="LiveId" clId="{F3CA5FE7-7259-464E-89DF-7B58DF88EEA0}" dt="2024-08-15T08:24:41.402" v="40"/>
          <ac:picMkLst>
            <pc:docMk/>
            <pc:sldMk cId="4106785796" sldId="276"/>
            <ac:picMk id="7" creationId="{6E7A32BF-9D73-4A8A-BA5F-BC99CDAC408B}"/>
          </ac:picMkLst>
        </pc:picChg>
      </pc:sldChg>
      <pc:sldChg chg="addSp delSp modSp mod">
        <pc:chgData name="Alfred Smith" userId="3c60a3631c0db8ad" providerId="LiveId" clId="{F3CA5FE7-7259-464E-89DF-7B58DF88EEA0}" dt="2024-08-15T08:24:26.328" v="36"/>
        <pc:sldMkLst>
          <pc:docMk/>
          <pc:sldMk cId="3678060816" sldId="277"/>
        </pc:sldMkLst>
        <pc:spChg chg="del">
          <ac:chgData name="Alfred Smith" userId="3c60a3631c0db8ad" providerId="LiveId" clId="{F3CA5FE7-7259-464E-89DF-7B58DF88EEA0}" dt="2024-08-15T08:24:18.427" v="33" actId="21"/>
          <ac:spMkLst>
            <pc:docMk/>
            <pc:sldMk cId="3678060816" sldId="277"/>
            <ac:spMk id="4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4:26.328" v="36"/>
          <ac:spMkLst>
            <pc:docMk/>
            <pc:sldMk cId="3678060816" sldId="277"/>
            <ac:spMk id="5" creationId="{7C77BBBB-8088-411D-8319-97C30C049AB1}"/>
          </ac:spMkLst>
        </pc:spChg>
        <pc:picChg chg="add mod">
          <ac:chgData name="Alfred Smith" userId="3c60a3631c0db8ad" providerId="LiveId" clId="{F3CA5FE7-7259-464E-89DF-7B58DF88EEA0}" dt="2024-08-15T08:24:26.328" v="36"/>
          <ac:picMkLst>
            <pc:docMk/>
            <pc:sldMk cId="3678060816" sldId="277"/>
            <ac:picMk id="2" creationId="{54BACDEF-334D-457F-B874-63080CE8DF25}"/>
          </ac:picMkLst>
        </pc:picChg>
      </pc:sldChg>
      <pc:sldChg chg="addSp delSp modSp mod">
        <pc:chgData name="Alfred Smith" userId="3c60a3631c0db8ad" providerId="LiveId" clId="{F3CA5FE7-7259-464E-89DF-7B58DF88EEA0}" dt="2024-08-15T08:24:15.513" v="32"/>
        <pc:sldMkLst>
          <pc:docMk/>
          <pc:sldMk cId="2340615404" sldId="278"/>
        </pc:sldMkLst>
        <pc:spChg chg="del">
          <ac:chgData name="Alfred Smith" userId="3c60a3631c0db8ad" providerId="LiveId" clId="{F3CA5FE7-7259-464E-89DF-7B58DF88EEA0}" dt="2024-08-15T08:24:05.065" v="29" actId="21"/>
          <ac:spMkLst>
            <pc:docMk/>
            <pc:sldMk cId="2340615404" sldId="278"/>
            <ac:spMk id="4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4:15.513" v="32"/>
          <ac:spMkLst>
            <pc:docMk/>
            <pc:sldMk cId="2340615404" sldId="278"/>
            <ac:spMk id="5" creationId="{BF637B09-E902-44F0-A242-95C63FC9258F}"/>
          </ac:spMkLst>
        </pc:spChg>
        <pc:picChg chg="add mod">
          <ac:chgData name="Alfred Smith" userId="3c60a3631c0db8ad" providerId="LiveId" clId="{F3CA5FE7-7259-464E-89DF-7B58DF88EEA0}" dt="2024-08-15T08:24:15.513" v="32"/>
          <ac:picMkLst>
            <pc:docMk/>
            <pc:sldMk cId="2340615404" sldId="278"/>
            <ac:picMk id="2" creationId="{065E4660-2E8D-4391-A699-9108327D86F2}"/>
          </ac:picMkLst>
        </pc:picChg>
      </pc:sldChg>
      <pc:sldChg chg="addSp delSp modSp mod">
        <pc:chgData name="Alfred Smith" userId="3c60a3631c0db8ad" providerId="LiveId" clId="{F3CA5FE7-7259-464E-89DF-7B58DF88EEA0}" dt="2024-08-15T08:23:58.944" v="28"/>
        <pc:sldMkLst>
          <pc:docMk/>
          <pc:sldMk cId="213205012" sldId="279"/>
        </pc:sldMkLst>
        <pc:spChg chg="del">
          <ac:chgData name="Alfred Smith" userId="3c60a3631c0db8ad" providerId="LiveId" clId="{F3CA5FE7-7259-464E-89DF-7B58DF88EEA0}" dt="2024-08-15T08:23:52.439" v="25" actId="21"/>
          <ac:spMkLst>
            <pc:docMk/>
            <pc:sldMk cId="213205012" sldId="279"/>
            <ac:spMk id="4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3:58.944" v="28"/>
          <ac:spMkLst>
            <pc:docMk/>
            <pc:sldMk cId="213205012" sldId="279"/>
            <ac:spMk id="5" creationId="{B0719000-9B69-4C30-8D5C-20ACD9C7AFA2}"/>
          </ac:spMkLst>
        </pc:spChg>
        <pc:picChg chg="add mod">
          <ac:chgData name="Alfred Smith" userId="3c60a3631c0db8ad" providerId="LiveId" clId="{F3CA5FE7-7259-464E-89DF-7B58DF88EEA0}" dt="2024-08-15T08:23:58.944" v="28"/>
          <ac:picMkLst>
            <pc:docMk/>
            <pc:sldMk cId="213205012" sldId="279"/>
            <ac:picMk id="2" creationId="{A1977489-7813-4D9C-B429-F834F83446F6}"/>
          </ac:picMkLst>
        </pc:picChg>
      </pc:sldChg>
      <pc:sldChg chg="addSp delSp modSp mod">
        <pc:chgData name="Alfred Smith" userId="3c60a3631c0db8ad" providerId="LiveId" clId="{F3CA5FE7-7259-464E-89DF-7B58DF88EEA0}" dt="2024-08-15T08:23:45.045" v="24"/>
        <pc:sldMkLst>
          <pc:docMk/>
          <pc:sldMk cId="3221293078" sldId="280"/>
        </pc:sldMkLst>
        <pc:spChg chg="del">
          <ac:chgData name="Alfred Smith" userId="3c60a3631c0db8ad" providerId="LiveId" clId="{F3CA5FE7-7259-464E-89DF-7B58DF88EEA0}" dt="2024-08-15T08:23:38.241" v="21" actId="21"/>
          <ac:spMkLst>
            <pc:docMk/>
            <pc:sldMk cId="3221293078" sldId="280"/>
            <ac:spMk id="4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3:45.045" v="24"/>
          <ac:spMkLst>
            <pc:docMk/>
            <pc:sldMk cId="3221293078" sldId="280"/>
            <ac:spMk id="5" creationId="{ACEB8971-60C7-406F-960B-20887BCB1363}"/>
          </ac:spMkLst>
        </pc:spChg>
        <pc:picChg chg="add mod">
          <ac:chgData name="Alfred Smith" userId="3c60a3631c0db8ad" providerId="LiveId" clId="{F3CA5FE7-7259-464E-89DF-7B58DF88EEA0}" dt="2024-08-15T08:23:45.045" v="24"/>
          <ac:picMkLst>
            <pc:docMk/>
            <pc:sldMk cId="3221293078" sldId="280"/>
            <ac:picMk id="2" creationId="{8E01FE01-3778-4A99-8C4E-571417646C64}"/>
          </ac:picMkLst>
        </pc:picChg>
      </pc:sldChg>
      <pc:sldChg chg="addSp delSp modSp mod">
        <pc:chgData name="Alfred Smith" userId="3c60a3631c0db8ad" providerId="LiveId" clId="{F3CA5FE7-7259-464E-89DF-7B58DF88EEA0}" dt="2024-08-15T08:23:35.341" v="20"/>
        <pc:sldMkLst>
          <pc:docMk/>
          <pc:sldMk cId="212930045" sldId="281"/>
        </pc:sldMkLst>
        <pc:spChg chg="add del mod">
          <ac:chgData name="Alfred Smith" userId="3c60a3631c0db8ad" providerId="LiveId" clId="{F3CA5FE7-7259-464E-89DF-7B58DF88EEA0}" dt="2024-08-15T08:23:29.329" v="18" actId="478"/>
          <ac:spMkLst>
            <pc:docMk/>
            <pc:sldMk cId="212930045" sldId="281"/>
            <ac:spMk id="2" creationId="{EE2AC625-9141-A801-F431-DD5F79396320}"/>
          </ac:spMkLst>
        </pc:spChg>
        <pc:spChg chg="del">
          <ac:chgData name="Alfred Smith" userId="3c60a3631c0db8ad" providerId="LiveId" clId="{F3CA5FE7-7259-464E-89DF-7B58DF88EEA0}" dt="2024-08-15T08:23:19.675" v="15" actId="21"/>
          <ac:spMkLst>
            <pc:docMk/>
            <pc:sldMk cId="212930045" sldId="281"/>
            <ac:spMk id="4" creationId="{EE2AC625-9141-A801-F431-DD5F79396320}"/>
          </ac:spMkLst>
        </pc:spChg>
        <pc:spChg chg="add mod">
          <ac:chgData name="Alfred Smith" userId="3c60a3631c0db8ad" providerId="LiveId" clId="{F3CA5FE7-7259-464E-89DF-7B58DF88EEA0}" dt="2024-08-15T08:23:35.341" v="20"/>
          <ac:spMkLst>
            <pc:docMk/>
            <pc:sldMk cId="212930045" sldId="281"/>
            <ac:spMk id="6" creationId="{E54D498D-5834-42C2-AA55-1CA6B3754802}"/>
          </ac:spMkLst>
        </pc:spChg>
        <pc:picChg chg="add mod">
          <ac:chgData name="Alfred Smith" userId="3c60a3631c0db8ad" providerId="LiveId" clId="{F3CA5FE7-7259-464E-89DF-7B58DF88EEA0}" dt="2024-08-15T08:23:35.341" v="20"/>
          <ac:picMkLst>
            <pc:docMk/>
            <pc:sldMk cId="212930045" sldId="281"/>
            <ac:picMk id="5" creationId="{7BEB282C-6AF4-410C-829F-2C67FA461429}"/>
          </ac:picMkLst>
        </pc:picChg>
      </pc:sldChg>
      <pc:sldChg chg="addSp modSp new">
        <pc:chgData name="Alfred Smith" userId="3c60a3631c0db8ad" providerId="LiveId" clId="{F3CA5FE7-7259-464E-89DF-7B58DF88EEA0}" dt="2024-08-15T08:23:17.226" v="14"/>
        <pc:sldMkLst>
          <pc:docMk/>
          <pc:sldMk cId="2473077578" sldId="282"/>
        </pc:sldMkLst>
        <pc:spChg chg="add mod">
          <ac:chgData name="Alfred Smith" userId="3c60a3631c0db8ad" providerId="LiveId" clId="{F3CA5FE7-7259-464E-89DF-7B58DF88EEA0}" dt="2024-08-15T08:23:17.226" v="14"/>
          <ac:spMkLst>
            <pc:docMk/>
            <pc:sldMk cId="2473077578" sldId="282"/>
            <ac:spMk id="5" creationId="{CB770625-76CF-49AD-9B32-1B215F85F781}"/>
          </ac:spMkLst>
        </pc:spChg>
        <pc:picChg chg="add mod">
          <ac:chgData name="Alfred Smith" userId="3c60a3631c0db8ad" providerId="LiveId" clId="{F3CA5FE7-7259-464E-89DF-7B58DF88EEA0}" dt="2024-08-15T08:23:17.226" v="14"/>
          <ac:picMkLst>
            <pc:docMk/>
            <pc:sldMk cId="2473077578" sldId="282"/>
            <ac:picMk id="4" creationId="{7C25D41C-65AF-4EF0-8D85-3D2332A190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230D-0973-4D6A-83E9-04CB4FAFA3C1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5870-4339-4603-97FE-A52E79AE29F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605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5870-4339-4603-97FE-A52E79AE29FB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4501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5870-4339-4603-97FE-A52E79AE29FB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754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5870-4339-4603-97FE-A52E79AE29FB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0025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5870-4339-4603-97FE-A52E79AE29FB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4791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5870-4339-4603-97FE-A52E79AE29FB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634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Font typeface="+mj-lt"/>
              <a:buNone/>
            </a:pP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 Jacob and Esau born – Gen 24:62-67; 25:19-26 (</a:t>
            </a:r>
            <a:r>
              <a:rPr lang="en-Z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Center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Top)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5870-4339-4603-97FE-A52E79AE29FB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793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5870-4339-4603-97FE-A52E79AE29FB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871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5870-4339-4603-97FE-A52E79AE29FB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408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5870-4339-4603-97FE-A52E79AE29FB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2577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5870-4339-4603-97FE-A52E79AE29FB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255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5870-4339-4603-97FE-A52E79AE29FB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713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5870-4339-4603-97FE-A52E79AE29FB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479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5870-4339-4603-97FE-A52E79AE29FB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185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68A9-CAFB-4807-9FA6-A490862D0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D822D-0027-4851-9484-0E4A09AD0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D1E19-8332-4303-8633-9D84DD4F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C48D-D414-424C-B0D2-47B30F527A29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4C987-15A0-43E8-AE3B-8FB0AF82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B9D2-19A2-4044-888E-DB895EDC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3B96-B8BA-4852-9305-2D8BC3C4A1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609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1632-7977-4AB9-960B-8DF481EE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15AE3-F016-4B1C-8781-4AF029EC2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2E9A-24EE-4EFE-9720-5F04B269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C48D-D414-424C-B0D2-47B30F527A29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74A23-757F-4534-8729-AC46E87C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9CEAB-7846-4A8D-94E6-C380E0E1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3B96-B8BA-4852-9305-2D8BC3C4A1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62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D8AF0-946F-4184-BD82-CC42F4C9C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646BF-4071-45DA-A4E6-C6CF9EA87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2EBB7-D5EE-44B9-8655-F9F87CF9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C48D-D414-424C-B0D2-47B30F527A29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799C4-4848-4A0B-A855-9EB1CFAB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4BC76-F395-4193-861B-955AC40A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3B96-B8BA-4852-9305-2D8BC3C4A1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694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D4F4-B5C3-48D3-8813-33EAF234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69A9-4035-4E23-BF76-39055744C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5AEC-A8FB-4DFE-BD58-9DBF8F64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C48D-D414-424C-B0D2-47B30F527A29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30410-E62D-4B5E-B6A0-BD88E4E8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A6180-9BE0-4699-9066-AAD3DD85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3B96-B8BA-4852-9305-2D8BC3C4A1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2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6B3C-375F-4B77-9E40-259B764A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1F608-ECA7-4460-9DBE-A7F1562FA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7C12B-A558-4863-AA5E-0D4D61F0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C48D-D414-424C-B0D2-47B30F527A29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6BF7E-C19F-4783-A84E-BBF3AA1B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F3BC6-4BC6-4903-98A5-1F2D20E2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3B96-B8BA-4852-9305-2D8BC3C4A1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054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9BCC-8E86-43B5-81D2-638E1D80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FC612-A5E8-4711-A29F-23FB0359F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A8B1E-FF27-40AA-88B1-92364F445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0AA5B-1137-4463-B34D-ED2360A3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C48D-D414-424C-B0D2-47B30F527A29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E9700-D1A9-483D-8C23-DD905688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1EC7C-6A46-47CC-993B-EF79F078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3B96-B8BA-4852-9305-2D8BC3C4A1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657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6158-A233-44A8-AF71-EE4450E3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7006E-BF11-451F-B781-C6C76DF37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A808E-5C3B-4555-9AD9-CD306C9F8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0F173-AD44-4A66-8372-F00C9C939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35E28-649B-4D92-BE04-253CC606C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6D825A-306B-460A-BC50-4D56F51E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C48D-D414-424C-B0D2-47B30F527A29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CC5FF-1621-4A71-8766-F78FB8BD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6031B-A2CD-4A61-BBE0-A4A770C6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3B96-B8BA-4852-9305-2D8BC3C4A1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29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D58F-6858-4F92-98A1-D4BC4EAA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4EAF1-0198-4F4F-9256-C2A596FD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C48D-D414-424C-B0D2-47B30F527A29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6A7F7-143F-40E8-AF43-17AA88EB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2749-D731-4296-9E6A-3D5CCC75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3B96-B8BA-4852-9305-2D8BC3C4A1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742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1FB37-2593-4718-828A-7F466957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C48D-D414-424C-B0D2-47B30F527A29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81E62-2385-494B-835A-8DD8D1D9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89356-0B21-4537-987B-02B4D5BD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3B96-B8BA-4852-9305-2D8BC3C4A1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974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EADD-B9D3-4F20-8580-5DCDC7EB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A7F5-D872-48AE-B0E3-510B3C27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707C1-8155-4C19-B090-AF65F9A07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9AC95-9727-44D0-92BD-18D38B213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C48D-D414-424C-B0D2-47B30F527A29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96939-063F-4F1C-8A28-A9C8E880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42A7A-9893-473F-8E23-5AC858CC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3B96-B8BA-4852-9305-2D8BC3C4A1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207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5A5A-FDAE-4BCE-9646-CD402943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C5F3B-BA9D-487E-9EEB-FA18A487A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C8255-F957-495E-8621-323029169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2C80B-8459-42DD-8E47-9C53055F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C48D-D414-424C-B0D2-47B30F527A29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F8011-A958-4DCE-A6E8-BEBFB99C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66917-0741-49A7-953D-8C02779D3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3B96-B8BA-4852-9305-2D8BC3C4A1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010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D75AB-F13A-4D14-9243-2908023C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1A1E8-9472-4108-B548-6A2539F4C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23C2-58C9-4BFE-AC25-A767D084B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C48D-D414-424C-B0D2-47B30F527A29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46ADA-9F47-4715-B371-0598CB979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A8C11-50BF-4846-9CA1-79D3460FC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3B96-B8BA-4852-9305-2D8BC3C4A1A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139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FB863D1-63CB-4F36-A723-44C2EE094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1403371-A063-807A-3D1A-BCC29DA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dirty="0"/>
              <a:t>06-2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BC66E6-524C-987E-1FEA-17D27CD39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67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9"/>
    </mc:Choice>
    <mc:Fallback xmlns="">
      <p:transition spd="slow" advTm="4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B34D0-C73D-4703-B9CC-4886B010D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7136" y="0"/>
            <a:ext cx="1361913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C399B0-639D-48F9-A7B5-34E8CAA7BEDA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24:65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443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CAD3870-3B4D-4301-909D-27E08669E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E963F5-3D49-B91C-7748-11576CCE636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Inter"/>
              </a:rPr>
              <a:t>66</a:t>
            </a:r>
            <a:r>
              <a:rPr lang="bo-CN" sz="7200" dirty="0">
                <a:solidFill>
                  <a:srgbClr val="121212"/>
                </a:solidFill>
                <a:latin typeface="Inter"/>
              </a:rPr>
              <a:t>དེ་ནས་གཡོག་པོས་རང་གིས་བསྒྲུབས་པའི་ལས་ཐམས་ཅད་ཨི་སཱག་ལ་སྨྲས་པ༌དང༌། 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E85C-6D02-8344-1102-2DDC83028207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66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the servant told Isaac all that he had done.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8"/>
    </mc:Choice>
    <mc:Fallback xmlns="">
      <p:transition spd="slow" advTm="5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E5F8FE-FD41-4A07-AB11-E7346B3C3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5224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CF013-CD01-4594-AFBD-6262E850C8BE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24:66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173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C1F589-DBBE-4232-A9A4-D7FCF1B23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5038BE-D580-D45A-ED4B-B83F5ED429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 </a:t>
            </a:r>
            <a:r>
              <a:rPr lang="bo-CN" sz="5400" dirty="0">
                <a:solidFill>
                  <a:srgbClr val="777A7B"/>
                </a:solidFill>
                <a:latin typeface="Inter"/>
              </a:rPr>
              <a:t>67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ཨི་སཱག་གིས་བུ་མོ་རིབ་ཀཱ་ཁྲིད་ནས་ཁོང་གི་འདས་ཟིན་པའི་ཡུམ་སཱ་རའི་སྦྲ་གུར་ནང་དུ་སོང༌ཞིང༌། བུ་མོ་རིབ་ཀཱ་རང་གི་ཆུང་མར་བླངས་པ་དང་ཁོ་མོར་ཤིན་ཏུ་གཅེས༌སོ། །དེ་ལྟར་རང་གི་ཡུམ་ཚེ་ལས་འདས་པའི་མྱ་ངན་ལས་ཁོང་ལ་ད་གཟོད་སེམས་གསོ་ཐོབ༌བོ།།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8B712-ACE9-53B9-0B7E-E8B3A57FBE5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67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Isaac brought her into the tent of his mother Sarah and took Rebekah as his wife. And Isaac loved her and was comforted after his mother’s death.</a:t>
            </a:r>
            <a:endParaRPr lang="en-Z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11"/>
    </mc:Choice>
    <mc:Fallback xmlns="">
      <p:transition spd="slow" advTm="1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A32BF-9D73-4A8A-BA5F-BC99CDAC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666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F7754-2F20-4AAD-9B1A-49D7171D04FD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24:67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678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ADE9DC-FA49-4BAB-BF8F-CC9F60025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5E9541-621B-3789-2CF2-EBA2CCB013DC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21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དེ་ཡང་ཨི་སཱག་གི་ཆུང་མ་ནི་མོ་གཤམ་ཡིན༌པས། ཨི་སཱག་གིས་ཁོ་མོའི་ཆེད་དུ་དཀོན་མཆོག་ཡ་ཝཱེ་ལ་གསོལ་བ་བཏབ༌ཅིང༌། དཀོན་མཆོག་ཡ་ཝཱེས་ཀྱང་གསོལ་བ་བཏབ་པ་ལྟར་མཛད༌པས། ཁོའི་ཆུང་མ་རིབ་ཀཱར་མངལ་ཆགས་པར༌གྱུར། 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8D058-1B02-EF44-DEA5-A1D0FA336346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0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25:</a:t>
            </a: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21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Later, Isaac prayed to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on behalf of his wife, because she was barren. And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heard his prayer, and his wife Rebekah conceived.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5"/>
    </mc:Choice>
    <mc:Fallback xmlns="">
      <p:transition spd="slow" advTm="13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BACDEF-334D-457F-B874-63080CE8D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253" y="0"/>
            <a:ext cx="1242825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77BBBB-8088-411D-8319-97C30C049AB1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8060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28BCC05-87BB-4FFA-BB85-831C0C4AE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0DDA9A-BD4C-DF0B-2AD6-D1FFFFF8C144}"/>
              </a:ext>
            </a:extLst>
          </p:cNvPr>
          <p:cNvSpPr txBox="1"/>
          <p:nvPr/>
        </p:nvSpPr>
        <p:spPr>
          <a:xfrm>
            <a:off x="6096000" y="149949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22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དེ་ཡང་རིབ་ཀཱའི་མངལ་དུ་མཚེ་མ་ཞིག་ཕན་ཚུན་འཇུ་རེས་བྱས༌པས། ཁོ་མོ་ན༌རེ། དོན་འདི་ཅིའི་ཕྱིར་བདག་གི་ལུས་སྟེང་དུ་བྱུང་ངམ་ཞེས་སྨྲས་ཤིང་དཀོན་མཆོག་ཡ་ཝཱེ་ལ་སྐྱབས་སུ༌རེའོ།། 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A1A57-9A55-5351-386A-54D263E4F23E}"/>
              </a:ext>
            </a:extLst>
          </p:cNvPr>
          <p:cNvSpPr txBox="1"/>
          <p:nvPr/>
        </p:nvSpPr>
        <p:spPr>
          <a:xfrm>
            <a:off x="110836" y="149950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22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But the children inside her struggled with each other, and she said, “Why is this happening to me?” So Rebekah went to inquire of the </a:t>
            </a:r>
            <a:r>
              <a:rPr lang="en-US" sz="36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, </a:t>
            </a:r>
            <a:endParaRPr lang="en-Z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86"/>
    </mc:Choice>
    <mc:Fallback xmlns="">
      <p:transition spd="slow" advTm="22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5E4660-2E8D-4391-A699-9108327D8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9833"/>
            <a:ext cx="12184330" cy="7597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637B09-E902-44F0-A242-95C63FC9258F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25:22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0615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D35EBE0-6710-4BBF-8A90-6B5B176CD0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0F3726-E966-DCD6-CA65-BD98289BF45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 </a:t>
            </a:r>
            <a:r>
              <a:rPr lang="bo-CN" sz="5400" dirty="0">
                <a:solidFill>
                  <a:srgbClr val="777A7B"/>
                </a:solidFill>
                <a:latin typeface="Inter"/>
              </a:rPr>
              <a:t>23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དེ་ནས་དཀོན་མཆོག་ཡ་ཝཱེས་འདི་སྐད༌དུ།</a:t>
            </a:r>
          </a:p>
          <a:p>
            <a:r>
              <a:rPr lang="bo-CN" sz="5400" dirty="0">
                <a:solidFill>
                  <a:srgbClr val="121212"/>
                </a:solidFill>
                <a:latin typeface="Inter"/>
              </a:rPr>
              <a:t>ཁྱོད་ཀྱི་མངལ་ལས་རིགས་རྒྱུད༌གཉིས།།</a:t>
            </a:r>
          </a:p>
          <a:p>
            <a:r>
              <a:rPr lang="bo-CN" sz="5400" dirty="0">
                <a:solidFill>
                  <a:srgbClr val="121212"/>
                </a:solidFill>
                <a:latin typeface="Inter"/>
              </a:rPr>
              <a:t>ངེས་པར་འབྱུང་ཞིང་མི་རིགས༌གཉིས།།</a:t>
            </a:r>
          </a:p>
          <a:p>
            <a:r>
              <a:rPr lang="bo-CN" sz="5400" dirty="0">
                <a:solidFill>
                  <a:srgbClr val="121212"/>
                </a:solidFill>
                <a:latin typeface="Inter"/>
              </a:rPr>
              <a:t>དེ་བཞིན་འབྱུང་བས་དེ་གཉིས༌ནི།།</a:t>
            </a:r>
          </a:p>
          <a:p>
            <a:r>
              <a:rPr lang="bo-CN" sz="5400" dirty="0">
                <a:solidFill>
                  <a:srgbClr val="121212"/>
                </a:solidFill>
                <a:latin typeface="Inter"/>
              </a:rPr>
              <a:t>གཅིག་ལས་གཅིག་རྒྱལ་མཐའ་མའི༌དུས།།</a:t>
            </a:r>
          </a:p>
          <a:p>
            <a:r>
              <a:rPr lang="bo-CN" sz="5400" dirty="0">
                <a:solidFill>
                  <a:srgbClr val="121212"/>
                </a:solidFill>
                <a:latin typeface="Inter"/>
              </a:rPr>
              <a:t>ཆེ་བས་ཆུང་བར་ཞབས་ཕྱི༌འགྱུར། །ཞེས་གསུངས༌སོ།།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7D2C3-401C-7DF9-2DB7-DD1E6924B97B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23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He declared to her: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“Two nations are in your womb,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two peoples from within you will be separated;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one people will be stronger than the other,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the older will serve the younger.”</a:t>
            </a:r>
          </a:p>
        </p:txBody>
      </p:sp>
    </p:spTree>
    <p:extLst>
      <p:ext uri="{BB962C8B-B14F-4D97-AF65-F5344CB8AC3E}">
        <p14:creationId xmlns:p14="http://schemas.microsoft.com/office/powerpoint/2010/main" val="20351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2"/>
    </mc:Choice>
    <mc:Fallback xmlns="">
      <p:transition spd="slow" advTm="18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ADF1A-6FD9-4EBF-B000-DAA91316D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896" y="0"/>
            <a:ext cx="1304330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5D5B48-0BE5-4A61-AA88-B636A7512ED4}"/>
              </a:ext>
            </a:extLst>
          </p:cNvPr>
          <p:cNvSpPr txBox="1"/>
          <p:nvPr/>
        </p:nvSpPr>
        <p:spPr>
          <a:xfrm>
            <a:off x="5686541" y="488593"/>
            <a:ext cx="664186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8000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24:62-67, 25:19-26</a:t>
            </a:r>
            <a:endParaRPr lang="bo-CN" sz="8000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8000" i="0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ཨེ་སའོ་དང་ཡ་ཀོབ་སྐྱེས་པ།</a:t>
            </a:r>
            <a:endParaRPr lang="en-ZA" sz="8000" i="0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77489-7813-4D9C-B429-F834F8344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65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719000-9B69-4C30-8D5C-20ACD9C7AFA2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205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175616-31E3-453D-AA6A-0BCEE38946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33754C-E241-2DF9-65A9-23B3F15A656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24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དེ་ཡང་བུ་བཙའ་བའི་དུས་ལ་སླེབས་པ་དང་ཁོ་མོའི་མངལ་དུ་དངོས་གནས་མཚེ་མ་ཞིག་མཆིས༌སོ།། 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BAC21-D58D-4F8B-621A-628CE5FC6B3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24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When her time came to give birth, there were indeed twins in her womb. </a:t>
            </a:r>
            <a:endParaRPr lang="en-ZA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0"/>
    </mc:Choice>
    <mc:Fallback xmlns="">
      <p:transition spd="slow" advTm="6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01FE01-3778-4A99-8C4E-571417646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4003" y="-997527"/>
            <a:ext cx="13566003" cy="7855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B8971-60C7-406F-960B-20887BCB1363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25:24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1293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BA80BC-5353-41D4-84CD-F5203D9E54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8E4EE7-4AB4-185B-9DA6-14A20C7DD85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25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ཐོག་མར་བཙས་པའི་བུ་ཡི་ལུས་པོ་ནི་ཁ་དོག་དམར་པོ་ཡིན་པ་དང་ལུས་ཡོངས་སུ་བ་སྤུས་གང་སྟེ་ལྤགས་པ་ཞིག་དང་མཚུངས༌ཤིང༌། བུ་དེའི་མིང་ལ་ཨེ་སཱབ་ཅེས་བཏགས་པ༌དང༌། 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3B2E8-2753-B011-ECCD-481C6CCA1091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25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 first one came out red, covered with hair like a fur coat; so they named him Esau.</a:t>
            </a:r>
            <a:endParaRPr lang="en-ZA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5"/>
    </mc:Choice>
    <mc:Fallback xmlns="">
      <p:transition spd="slow" advTm="10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B282C-6AF4-410C-829F-2C67FA46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8747"/>
            <a:ext cx="12192000" cy="7666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D498D-5834-42C2-AA55-1CA6B3754802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25:25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930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8E10E98-658C-4C3B-8C34-28CFB61230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363C4-5B66-1174-743C-3F8B3366B8C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5400" dirty="0">
                <a:solidFill>
                  <a:srgbClr val="777A7B"/>
                </a:solidFill>
                <a:latin typeface="Inter"/>
              </a:rPr>
              <a:t>26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བུ་ཨེ་སཱབ་ལ་སྤུན་ཞིག་བཙས་པ༌ན། དེ་ཡི་ལག་པས་ཨེ་སཱབ་ཀྱི་རྐང་པའི་ཕྱི་རྟིང་ནས་བཟུང་འདུག༌པས། བུ་དེའི་མིང་ལ་ཡ་ཀོབ་ཅེས༌བཏགས། དེ་ལྟར་རིབ་ཀཱས་བུ་གཉིས་བཙའ་བའི་དུས༌སུ། ཨི་སཱག་དགུང་ལོ་དྲུག་ཅུ་ཡིན༌ནོ།།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3AE43-0AF9-7832-3F8F-76C85234C524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26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After this, his brother came out grasping Esau’s heel; so he was named Jacob. And Isaac was sixty years old when the twins were born.</a:t>
            </a:r>
            <a:endParaRPr lang="en-ZA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4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59"/>
    </mc:Choice>
    <mc:Fallback xmlns="">
      <p:transition spd="slow" advTm="14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53FC-78D4-24E0-99FF-975AD506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21408-06F6-1FBF-5B6C-5347D642F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5D41C-65AF-4EF0-8D85-3D2332A1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886" y="1"/>
            <a:ext cx="1294888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770625-76CF-49AD-9B32-1B215F85F781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25:26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307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745B62B-ED3B-4686-95CE-DC3E63A3E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Jacob and Esau born – Gen 24:62-67; 25:19-26 </a:t>
            </a:r>
            <a:endParaRPr lang="en-IN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28491-40DA-A577-1643-BD06AC92E4C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cap="all" dirty="0"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6000" cap="all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24:62-67, 25:19-26</a:t>
            </a:r>
            <a:endParaRPr lang="bo-CN" sz="6000" cap="all" dirty="0"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6000" i="0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ཨེ་སའོ་དང་ཡ་ཀོབ་སྐྱེས་པ།</a:t>
            </a:r>
            <a:endParaRPr lang="en-ZA" sz="6000" i="0" dirty="0"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0"/>
    </mc:Choice>
    <mc:Fallback xmlns="">
      <p:transition spd="slow" advTm="13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6CF56-8AF6-47B4-8545-D58E32B05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896" y="0"/>
            <a:ext cx="1304330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5C5A22-D91C-4269-D37A-F54AC4DE4DF4}"/>
              </a:ext>
            </a:extLst>
          </p:cNvPr>
          <p:cNvSpPr txBox="1"/>
          <p:nvPr/>
        </p:nvSpPr>
        <p:spPr>
          <a:xfrm>
            <a:off x="5686541" y="488593"/>
            <a:ext cx="664186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8000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24:62-67, 25:19-26</a:t>
            </a:r>
            <a:endParaRPr lang="bo-CN" sz="8000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8000" i="0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ཨེ་སའོ་དང་ཡ་ཀོབ་སྐྱེས་པ།</a:t>
            </a:r>
            <a:endParaRPr lang="en-ZA" sz="8000" i="0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8FBC8-120A-4865-38CF-BFDB4E110217}"/>
              </a:ext>
            </a:extLst>
          </p:cNvPr>
          <p:cNvSpPr txBox="1"/>
          <p:nvPr/>
        </p:nvSpPr>
        <p:spPr>
          <a:xfrm>
            <a:off x="825500" y="5508782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0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440D54-C673-4CEE-BAD1-EDA4D67EE7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E41F3D-7A37-AA0A-26CF-DF3635BCED6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63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ས་རུབ་ལ་ཉེ་བའི་དུས༌སུ། ཁོ་རང་ཐང་དཀྱིལ་ཞིག་ཏུ་སོང་ནས་བསམ་བློ་གཏོང་བཞིན་བསྡད༌ཅིང༌། ཁོས་མགོ་ཡར་བཀྱགས་ནས་བལྟས་པ༌ན། རྔ་མོང་ལ་བཞོན་མཁན་འགའ་ཤས་ཡོང་བཞིན་པ༌མཐོང༌།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73476-8323-7980-D085-BE3A70FC2847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63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Early in the evening, Isaac went out to the field to meditate, and looking up, he saw the camels approaching.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2"/>
    </mc:Choice>
    <mc:Fallback xmlns="">
      <p:transition spd="slow" advTm="11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1ABA22-019E-4F79-9F4B-1FD485C96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0468"/>
            <a:ext cx="12192000" cy="7198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BE0CB0-73F5-425E-BA54-097FB598B50D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24:63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391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420AF6-EC54-4CCC-9F73-2577F31473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2FC72F-0648-88F6-28FF-505C35FFC18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 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64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བུ་མོ་རིབ་ཀཱས་ཀྱང་མགོ་ཡར་བཀྱགས་ནས་ཨི་སཱག་མཐོང་བ་དང་མྱུར་དུ་རྔ་མོང་ལས་མར་བབས༌ཏེ།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72FD1-6613-DA04-B0FE-7CA36C1F68C2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64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when Rebekah looked up and saw Isaac, she got down from her camel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9"/>
    </mc:Choice>
    <mc:Fallback xmlns="">
      <p:transition spd="slow" advTm="6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5CF0FD-BF76-4182-8294-9C5FEE24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1050" y="0"/>
            <a:ext cx="129730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913821-6BBE-4A3F-96B0-F705195E5E65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24:64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694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B7E2CAC-3401-42FA-8AE3-6BF65F3AF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36125-1545-611D-5D14-87E09AF23BB4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65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ཐང་དཀྱིལ་ནས་རང་ཅག་རྣམས་བསུ་བར་ཡོང་བའི་མི་དེ་སུ་ཡིན་ནམ་ཞེས་གཡོག་པོ་ལ་དྲིས་པ༌དང༌། གཡོག་པོ་ན༌རེ། དེ་ནི་ང་ཡི་བདག་པོ་ཡིན་ཞེས་ལན་བཏབ་པ༌དང༌། བུ་མོ་རིབ་ཀཱས་གདོང་ཁེབས་བླངས་ནས་རང་གི་ཞལ་རས༌བཀབ། 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B3FCB-5C60-A97E-565A-7AEDD52DBFE8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65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asked the servant, “Who is that man in the field coming to meet us?”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“It is my master,” the servant answered. So she took her veil and covered herself.</a:t>
            </a:r>
          </a:p>
        </p:txBody>
      </p:sp>
    </p:spTree>
    <p:extLst>
      <p:ext uri="{BB962C8B-B14F-4D97-AF65-F5344CB8AC3E}">
        <p14:creationId xmlns:p14="http://schemas.microsoft.com/office/powerpoint/2010/main" val="17001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5"/>
    </mc:Choice>
    <mc:Fallback xmlns="">
      <p:transition spd="slow" advTm="15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1106</Words>
  <Application>Microsoft Office PowerPoint</Application>
  <PresentationFormat>Widescreen</PresentationFormat>
  <Paragraphs>89</Paragraphs>
  <Slides>26</Slides>
  <Notes>13</Notes>
  <HiddenSlides>0</HiddenSlides>
  <MMClips>13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Inter</vt:lpstr>
      <vt:lpstr>Microsoft Himalaya</vt:lpstr>
      <vt:lpstr>Microsoft Himalaya </vt:lpstr>
      <vt:lpstr>PT Serif</vt:lpstr>
      <vt:lpstr>Segoe UI</vt:lpstr>
      <vt:lpstr>Symbol</vt:lpstr>
      <vt:lpstr>Times New Roman</vt:lpstr>
      <vt:lpstr>Office Theme</vt:lpstr>
      <vt:lpstr>06-2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10</cp:revision>
  <dcterms:created xsi:type="dcterms:W3CDTF">2021-06-24T10:53:31Z</dcterms:created>
  <dcterms:modified xsi:type="dcterms:W3CDTF">2024-08-15T08:29:38Z</dcterms:modified>
</cp:coreProperties>
</file>