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75" r:id="rId3"/>
    <p:sldId id="256" r:id="rId4"/>
    <p:sldId id="267" r:id="rId5"/>
    <p:sldId id="257" r:id="rId6"/>
    <p:sldId id="268" r:id="rId7"/>
    <p:sldId id="258" r:id="rId8"/>
    <p:sldId id="269" r:id="rId9"/>
    <p:sldId id="259" r:id="rId10"/>
    <p:sldId id="270" r:id="rId11"/>
    <p:sldId id="260" r:id="rId12"/>
    <p:sldId id="271" r:id="rId13"/>
    <p:sldId id="261" r:id="rId14"/>
    <p:sldId id="272" r:id="rId15"/>
    <p:sldId id="262" r:id="rId16"/>
    <p:sldId id="273" r:id="rId17"/>
    <p:sldId id="263" r:id="rId18"/>
    <p:sldId id="274" r:id="rId19"/>
    <p:sldId id="26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765E1-893D-4253-A119-F26668CC3641}" v="32" dt="2024-08-15T08:34:52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850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4F53CD4-FDD3-452D-B4EE-316DB3253F19}"/>
    <pc:docChg chg="undo custSel modSld">
      <pc:chgData name="Leonie Smith" userId="fed1330f33f5650e" providerId="LiveId" clId="{F4F53CD4-FDD3-452D-B4EE-316DB3253F19}" dt="2022-01-15T13:48:17.563" v="44" actId="20577"/>
      <pc:docMkLst>
        <pc:docMk/>
      </pc:docMkLst>
      <pc:sldChg chg="modSp mod">
        <pc:chgData name="Leonie Smith" userId="fed1330f33f5650e" providerId="LiveId" clId="{F4F53CD4-FDD3-452D-B4EE-316DB3253F19}" dt="2022-01-15T13:45:17.674" v="10" actId="403"/>
        <pc:sldMkLst>
          <pc:docMk/>
          <pc:sldMk cId="1278779726" sldId="256"/>
        </pc:sldMkLst>
        <pc:spChg chg="mod">
          <ac:chgData name="Leonie Smith" userId="fed1330f33f5650e" providerId="LiveId" clId="{F4F53CD4-FDD3-452D-B4EE-316DB3253F19}" dt="2022-01-15T13:45:17.674" v="10" actId="403"/>
          <ac:spMkLst>
            <pc:docMk/>
            <pc:sldMk cId="1278779726" sldId="256"/>
            <ac:spMk id="7" creationId="{5668FAC4-C229-4ADB-BA5A-C6D9BD8C77D7}"/>
          </ac:spMkLst>
        </pc:spChg>
      </pc:sldChg>
      <pc:sldChg chg="addSp modSp mod">
        <pc:chgData name="Leonie Smith" userId="fed1330f33f5650e" providerId="LiveId" clId="{F4F53CD4-FDD3-452D-B4EE-316DB3253F19}" dt="2022-01-15T13:47:14.746" v="30" actId="20577"/>
        <pc:sldMkLst>
          <pc:docMk/>
          <pc:sldMk cId="690752453" sldId="257"/>
        </pc:sldMkLst>
        <pc:spChg chg="add mod">
          <ac:chgData name="Leonie Smith" userId="fed1330f33f5650e" providerId="LiveId" clId="{F4F53CD4-FDD3-452D-B4EE-316DB3253F19}" dt="2022-01-15T13:47:14.746" v="30" actId="20577"/>
          <ac:spMkLst>
            <pc:docMk/>
            <pc:sldMk cId="690752453" sldId="257"/>
            <ac:spMk id="5" creationId="{A138E0BB-3DB1-48BA-9F3F-793B2081E094}"/>
          </ac:spMkLst>
        </pc:spChg>
      </pc:sldChg>
      <pc:sldChg chg="addSp modSp mod">
        <pc:chgData name="Leonie Smith" userId="fed1330f33f5650e" providerId="LiveId" clId="{F4F53CD4-FDD3-452D-B4EE-316DB3253F19}" dt="2022-01-15T13:47:24.350" v="32" actId="20577"/>
        <pc:sldMkLst>
          <pc:docMk/>
          <pc:sldMk cId="2929705327" sldId="258"/>
        </pc:sldMkLst>
        <pc:spChg chg="add mod">
          <ac:chgData name="Leonie Smith" userId="fed1330f33f5650e" providerId="LiveId" clId="{F4F53CD4-FDD3-452D-B4EE-316DB3253F19}" dt="2022-01-15T13:47:24.350" v="32" actId="20577"/>
          <ac:spMkLst>
            <pc:docMk/>
            <pc:sldMk cId="2929705327" sldId="258"/>
            <ac:spMk id="4" creationId="{D5664CCE-4244-4AC4-9010-F56989E130A3}"/>
          </ac:spMkLst>
        </pc:spChg>
      </pc:sldChg>
      <pc:sldChg chg="addSp modSp mod">
        <pc:chgData name="Leonie Smith" userId="fed1330f33f5650e" providerId="LiveId" clId="{F4F53CD4-FDD3-452D-B4EE-316DB3253F19}" dt="2022-01-15T13:47:32.591" v="34" actId="20577"/>
        <pc:sldMkLst>
          <pc:docMk/>
          <pc:sldMk cId="1613856223" sldId="259"/>
        </pc:sldMkLst>
        <pc:spChg chg="add mod">
          <ac:chgData name="Leonie Smith" userId="fed1330f33f5650e" providerId="LiveId" clId="{F4F53CD4-FDD3-452D-B4EE-316DB3253F19}" dt="2022-01-15T13:47:32.591" v="34" actId="20577"/>
          <ac:spMkLst>
            <pc:docMk/>
            <pc:sldMk cId="1613856223" sldId="259"/>
            <ac:spMk id="4" creationId="{0D632E14-1B9D-4430-BBF5-30A011A632EF}"/>
          </ac:spMkLst>
        </pc:spChg>
      </pc:sldChg>
      <pc:sldChg chg="addSp modSp mod">
        <pc:chgData name="Leonie Smith" userId="fed1330f33f5650e" providerId="LiveId" clId="{F4F53CD4-FDD3-452D-B4EE-316DB3253F19}" dt="2022-01-15T13:47:41.603" v="36" actId="20577"/>
        <pc:sldMkLst>
          <pc:docMk/>
          <pc:sldMk cId="4106729661" sldId="260"/>
        </pc:sldMkLst>
        <pc:spChg chg="add mod">
          <ac:chgData name="Leonie Smith" userId="fed1330f33f5650e" providerId="LiveId" clId="{F4F53CD4-FDD3-452D-B4EE-316DB3253F19}" dt="2022-01-15T13:47:41.603" v="36" actId="20577"/>
          <ac:spMkLst>
            <pc:docMk/>
            <pc:sldMk cId="4106729661" sldId="260"/>
            <ac:spMk id="4" creationId="{561F4077-0FE8-4200-9846-E4B75E9CD721}"/>
          </ac:spMkLst>
        </pc:spChg>
      </pc:sldChg>
      <pc:sldChg chg="addSp modSp mod">
        <pc:chgData name="Leonie Smith" userId="fed1330f33f5650e" providerId="LiveId" clId="{F4F53CD4-FDD3-452D-B4EE-316DB3253F19}" dt="2022-01-15T13:47:52.652" v="38" actId="20577"/>
        <pc:sldMkLst>
          <pc:docMk/>
          <pc:sldMk cId="2186543752" sldId="261"/>
        </pc:sldMkLst>
        <pc:spChg chg="add mod">
          <ac:chgData name="Leonie Smith" userId="fed1330f33f5650e" providerId="LiveId" clId="{F4F53CD4-FDD3-452D-B4EE-316DB3253F19}" dt="2022-01-15T13:47:52.652" v="38" actId="20577"/>
          <ac:spMkLst>
            <pc:docMk/>
            <pc:sldMk cId="2186543752" sldId="261"/>
            <ac:spMk id="5" creationId="{1B9D0CA3-10F3-499F-9D5B-B78DE6FC589C}"/>
          </ac:spMkLst>
        </pc:spChg>
      </pc:sldChg>
      <pc:sldChg chg="addSp modSp mod">
        <pc:chgData name="Leonie Smith" userId="fed1330f33f5650e" providerId="LiveId" clId="{F4F53CD4-FDD3-452D-B4EE-316DB3253F19}" dt="2022-01-15T13:48:01.633" v="40" actId="20577"/>
        <pc:sldMkLst>
          <pc:docMk/>
          <pc:sldMk cId="3802132985" sldId="262"/>
        </pc:sldMkLst>
        <pc:spChg chg="add mod">
          <ac:chgData name="Leonie Smith" userId="fed1330f33f5650e" providerId="LiveId" clId="{F4F53CD4-FDD3-452D-B4EE-316DB3253F19}" dt="2022-01-15T13:48:01.633" v="40" actId="20577"/>
          <ac:spMkLst>
            <pc:docMk/>
            <pc:sldMk cId="3802132985" sldId="262"/>
            <ac:spMk id="5" creationId="{4E30BD9F-C3D8-4F31-8FC2-2539DD0E91D2}"/>
          </ac:spMkLst>
        </pc:spChg>
      </pc:sldChg>
      <pc:sldChg chg="addSp modSp mod">
        <pc:chgData name="Leonie Smith" userId="fed1330f33f5650e" providerId="LiveId" clId="{F4F53CD4-FDD3-452D-B4EE-316DB3253F19}" dt="2022-01-15T13:48:10.561" v="42" actId="20577"/>
        <pc:sldMkLst>
          <pc:docMk/>
          <pc:sldMk cId="475017548" sldId="263"/>
        </pc:sldMkLst>
        <pc:spChg chg="add mod">
          <ac:chgData name="Leonie Smith" userId="fed1330f33f5650e" providerId="LiveId" clId="{F4F53CD4-FDD3-452D-B4EE-316DB3253F19}" dt="2022-01-15T13:48:10.561" v="42" actId="20577"/>
          <ac:spMkLst>
            <pc:docMk/>
            <pc:sldMk cId="475017548" sldId="263"/>
            <ac:spMk id="4" creationId="{1D25311F-D35F-43E5-ACEC-CB4B3649A272}"/>
          </ac:spMkLst>
        </pc:spChg>
      </pc:sldChg>
      <pc:sldChg chg="addSp modSp mod">
        <pc:chgData name="Leonie Smith" userId="fed1330f33f5650e" providerId="LiveId" clId="{F4F53CD4-FDD3-452D-B4EE-316DB3253F19}" dt="2022-01-15T13:48:17.563" v="44" actId="20577"/>
        <pc:sldMkLst>
          <pc:docMk/>
          <pc:sldMk cId="601706609" sldId="264"/>
        </pc:sldMkLst>
        <pc:spChg chg="add mod">
          <ac:chgData name="Leonie Smith" userId="fed1330f33f5650e" providerId="LiveId" clId="{F4F53CD4-FDD3-452D-B4EE-316DB3253F19}" dt="2022-01-15T13:48:17.563" v="44" actId="20577"/>
          <ac:spMkLst>
            <pc:docMk/>
            <pc:sldMk cId="601706609" sldId="264"/>
            <ac:spMk id="4" creationId="{A99F72C2-3725-4A39-9F36-194B990AC13E}"/>
          </ac:spMkLst>
        </pc:spChg>
      </pc:sldChg>
      <pc:sldChg chg="addSp delSp modSp mod">
        <pc:chgData name="Leonie Smith" userId="fed1330f33f5650e" providerId="LiveId" clId="{F4F53CD4-FDD3-452D-B4EE-316DB3253F19}" dt="2022-01-15T13:45:58.447" v="14"/>
        <pc:sldMkLst>
          <pc:docMk/>
          <pc:sldMk cId="1427030299" sldId="265"/>
        </pc:sldMkLst>
        <pc:spChg chg="add del mod">
          <ac:chgData name="Leonie Smith" userId="fed1330f33f5650e" providerId="LiveId" clId="{F4F53CD4-FDD3-452D-B4EE-316DB3253F19}" dt="2022-01-15T13:45:31.093" v="11" actId="478"/>
          <ac:spMkLst>
            <pc:docMk/>
            <pc:sldMk cId="1427030299" sldId="265"/>
            <ac:spMk id="8" creationId="{35DC3EF7-A961-458D-854F-D7D60435B662}"/>
          </ac:spMkLst>
        </pc:spChg>
        <pc:spChg chg="add del">
          <ac:chgData name="Leonie Smith" userId="fed1330f33f5650e" providerId="LiveId" clId="{F4F53CD4-FDD3-452D-B4EE-316DB3253F19}" dt="2022-01-15T13:45:47.143" v="13" actId="22"/>
          <ac:spMkLst>
            <pc:docMk/>
            <pc:sldMk cId="1427030299" sldId="265"/>
            <ac:spMk id="9" creationId="{28084C8D-51A8-48A8-A13A-03C74632A286}"/>
          </ac:spMkLst>
        </pc:spChg>
        <pc:spChg chg="add mod">
          <ac:chgData name="Leonie Smith" userId="fed1330f33f5650e" providerId="LiveId" clId="{F4F53CD4-FDD3-452D-B4EE-316DB3253F19}" dt="2022-01-15T13:45:58.447" v="14"/>
          <ac:spMkLst>
            <pc:docMk/>
            <pc:sldMk cId="1427030299" sldId="265"/>
            <ac:spMk id="10" creationId="{333E904B-74BE-4A09-AD4F-C0A330865454}"/>
          </ac:spMkLst>
        </pc:spChg>
        <pc:picChg chg="add mod ord">
          <ac:chgData name="Leonie Smith" userId="fed1330f33f5650e" providerId="LiveId" clId="{F4F53CD4-FDD3-452D-B4EE-316DB3253F19}" dt="2022-01-13T09:45:00.083" v="1" actId="171"/>
          <ac:picMkLst>
            <pc:docMk/>
            <pc:sldMk cId="1427030299" sldId="265"/>
            <ac:picMk id="5" creationId="{6441CECE-2B53-4BE3-A284-2535E0CC900D}"/>
          </ac:picMkLst>
        </pc:picChg>
        <pc:picChg chg="add del mod">
          <ac:chgData name="Leonie Smith" userId="fed1330f33f5650e" providerId="LiveId" clId="{F4F53CD4-FDD3-452D-B4EE-316DB3253F19}" dt="2022-01-13T09:45:19.191" v="5"/>
          <ac:picMkLst>
            <pc:docMk/>
            <pc:sldMk cId="1427030299" sldId="265"/>
            <ac:picMk id="6" creationId="{CE431A0B-BFC9-4CBD-BE4C-68EDAA110C16}"/>
          </ac:picMkLst>
        </pc:picChg>
        <pc:picChg chg="add del mod">
          <ac:chgData name="Leonie Smith" userId="fed1330f33f5650e" providerId="LiveId" clId="{F4F53CD4-FDD3-452D-B4EE-316DB3253F19}" dt="2022-01-13T09:45:18.417" v="4"/>
          <ac:picMkLst>
            <pc:docMk/>
            <pc:sldMk cId="1427030299" sldId="265"/>
            <ac:picMk id="7" creationId="{B2339D14-763E-4FE1-98B7-B0A2ADD44717}"/>
          </ac:picMkLst>
        </pc:picChg>
      </pc:sldChg>
    </pc:docChg>
  </pc:docChgLst>
  <pc:docChgLst>
    <pc:chgData name="Leonie Smith" userId="fed1330f33f5650e" providerId="LiveId" clId="{816510AD-0901-4DC8-A8F2-AB7819242D2A}"/>
    <pc:docChg chg="custSel addSld modSld sldOrd">
      <pc:chgData name="Leonie Smith" userId="fed1330f33f5650e" providerId="LiveId" clId="{816510AD-0901-4DC8-A8F2-AB7819242D2A}" dt="2023-01-02T08:02:40.285" v="95" actId="403"/>
      <pc:docMkLst>
        <pc:docMk/>
      </pc:docMkLst>
      <pc:sldChg chg="addSp delSp modSp mod">
        <pc:chgData name="Leonie Smith" userId="fed1330f33f5650e" providerId="LiveId" clId="{816510AD-0901-4DC8-A8F2-AB7819242D2A}" dt="2023-01-02T08:00:09.726" v="23"/>
        <pc:sldMkLst>
          <pc:docMk/>
          <pc:sldMk cId="1278779726" sldId="256"/>
        </pc:sldMkLst>
        <pc:spChg chg="add del mod">
          <ac:chgData name="Leonie Smith" userId="fed1330f33f5650e" providerId="LiveId" clId="{816510AD-0901-4DC8-A8F2-AB7819242D2A}" dt="2023-01-02T07:59:57.073" v="21"/>
          <ac:spMkLst>
            <pc:docMk/>
            <pc:sldMk cId="1278779726" sldId="256"/>
            <ac:spMk id="3" creationId="{A2C05C39-9053-01DF-B036-FEC72F6EECCC}"/>
          </ac:spMkLst>
        </pc:spChg>
        <pc:spChg chg="add mod">
          <ac:chgData name="Leonie Smith" userId="fed1330f33f5650e" providerId="LiveId" clId="{816510AD-0901-4DC8-A8F2-AB7819242D2A}" dt="2023-01-02T08:00:09.726" v="23"/>
          <ac:spMkLst>
            <pc:docMk/>
            <pc:sldMk cId="1278779726" sldId="256"/>
            <ac:spMk id="4" creationId="{37372E8F-6E7B-FCCA-B837-CB96072C6430}"/>
          </ac:spMkLst>
        </pc:spChg>
        <pc:spChg chg="del">
          <ac:chgData name="Leonie Smith" userId="fed1330f33f5650e" providerId="LiveId" clId="{816510AD-0901-4DC8-A8F2-AB7819242D2A}" dt="2023-01-02T07:59:44.439" v="19" actId="21"/>
          <ac:spMkLst>
            <pc:docMk/>
            <pc:sldMk cId="1278779726" sldId="256"/>
            <ac:spMk id="7" creationId="{5668FAC4-C229-4ADB-BA5A-C6D9BD8C77D7}"/>
          </ac:spMkLst>
        </pc:spChg>
      </pc:sldChg>
      <pc:sldChg chg="modSp mod">
        <pc:chgData name="Leonie Smith" userId="fed1330f33f5650e" providerId="LiveId" clId="{816510AD-0901-4DC8-A8F2-AB7819242D2A}" dt="2023-01-02T08:00:03.742" v="22" actId="20578"/>
        <pc:sldMkLst>
          <pc:docMk/>
          <pc:sldMk cId="1427030299" sldId="265"/>
        </pc:sldMkLst>
        <pc:spChg chg="mod">
          <ac:chgData name="Leonie Smith" userId="fed1330f33f5650e" providerId="LiveId" clId="{816510AD-0901-4DC8-A8F2-AB7819242D2A}" dt="2023-01-02T08:00:03.742" v="22" actId="20578"/>
          <ac:spMkLst>
            <pc:docMk/>
            <pc:sldMk cId="1427030299" sldId="265"/>
            <ac:spMk id="10" creationId="{333E904B-74BE-4A09-AD4F-C0A330865454}"/>
          </ac:spMkLst>
        </pc:spChg>
      </pc:sldChg>
      <pc:sldChg chg="modSp new mod ord">
        <pc:chgData name="Leonie Smith" userId="fed1330f33f5650e" providerId="LiveId" clId="{816510AD-0901-4DC8-A8F2-AB7819242D2A}" dt="2023-01-02T08:00:24.687" v="25"/>
        <pc:sldMkLst>
          <pc:docMk/>
          <pc:sldMk cId="4243918507" sldId="266"/>
        </pc:sldMkLst>
        <pc:spChg chg="mod">
          <ac:chgData name="Leonie Smith" userId="fed1330f33f5650e" providerId="LiveId" clId="{816510AD-0901-4DC8-A8F2-AB7819242D2A}" dt="2023-01-02T07:58:14.701" v="4" actId="20577"/>
          <ac:spMkLst>
            <pc:docMk/>
            <pc:sldMk cId="4243918507" sldId="266"/>
            <ac:spMk id="2" creationId="{8854000C-6EC9-A130-7432-4DD628F5E5BA}"/>
          </ac:spMkLst>
        </pc:spChg>
      </pc:sldChg>
      <pc:sldChg chg="modSp add mod">
        <pc:chgData name="Leonie Smith" userId="fed1330f33f5650e" providerId="LiveId" clId="{816510AD-0901-4DC8-A8F2-AB7819242D2A}" dt="2023-01-02T08:01:02.207" v="43" actId="403"/>
        <pc:sldMkLst>
          <pc:docMk/>
          <pc:sldMk cId="454763615" sldId="267"/>
        </pc:sldMkLst>
        <pc:spChg chg="mod">
          <ac:chgData name="Leonie Smith" userId="fed1330f33f5650e" providerId="LiveId" clId="{816510AD-0901-4DC8-A8F2-AB7819242D2A}" dt="2023-01-02T08:01:02.207" v="43" actId="403"/>
          <ac:spMkLst>
            <pc:docMk/>
            <pc:sldMk cId="454763615" sldId="26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16.035" v="51" actId="403"/>
        <pc:sldMkLst>
          <pc:docMk/>
          <pc:sldMk cId="697860127" sldId="268"/>
        </pc:sldMkLst>
        <pc:spChg chg="mod">
          <ac:chgData name="Leonie Smith" userId="fed1330f33f5650e" providerId="LiveId" clId="{816510AD-0901-4DC8-A8F2-AB7819242D2A}" dt="2023-01-02T08:01:16.035" v="51" actId="403"/>
          <ac:spMkLst>
            <pc:docMk/>
            <pc:sldMk cId="697860127" sldId="26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29.396" v="58" actId="403"/>
        <pc:sldMkLst>
          <pc:docMk/>
          <pc:sldMk cId="462944718" sldId="269"/>
        </pc:sldMkLst>
        <pc:spChg chg="mod">
          <ac:chgData name="Leonie Smith" userId="fed1330f33f5650e" providerId="LiveId" clId="{816510AD-0901-4DC8-A8F2-AB7819242D2A}" dt="2023-01-02T08:01:29.396" v="58" actId="403"/>
          <ac:spMkLst>
            <pc:docMk/>
            <pc:sldMk cId="462944718" sldId="26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42.445" v="66" actId="403"/>
        <pc:sldMkLst>
          <pc:docMk/>
          <pc:sldMk cId="2185568736" sldId="270"/>
        </pc:sldMkLst>
        <pc:spChg chg="mod">
          <ac:chgData name="Leonie Smith" userId="fed1330f33f5650e" providerId="LiveId" clId="{816510AD-0901-4DC8-A8F2-AB7819242D2A}" dt="2023-01-02T08:01:42.445" v="66" actId="403"/>
          <ac:spMkLst>
            <pc:docMk/>
            <pc:sldMk cId="2185568736" sldId="27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54.685" v="73" actId="403"/>
        <pc:sldMkLst>
          <pc:docMk/>
          <pc:sldMk cId="171763705" sldId="271"/>
        </pc:sldMkLst>
        <pc:spChg chg="mod">
          <ac:chgData name="Leonie Smith" userId="fed1330f33f5650e" providerId="LiveId" clId="{816510AD-0901-4DC8-A8F2-AB7819242D2A}" dt="2023-01-02T08:01:54.685" v="73" actId="403"/>
          <ac:spMkLst>
            <pc:docMk/>
            <pc:sldMk cId="171763705" sldId="27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05.733" v="81" actId="403"/>
        <pc:sldMkLst>
          <pc:docMk/>
          <pc:sldMk cId="425415318" sldId="272"/>
        </pc:sldMkLst>
        <pc:spChg chg="mod">
          <ac:chgData name="Leonie Smith" userId="fed1330f33f5650e" providerId="LiveId" clId="{816510AD-0901-4DC8-A8F2-AB7819242D2A}" dt="2023-01-02T08:02:05.733" v="81" actId="403"/>
          <ac:spMkLst>
            <pc:docMk/>
            <pc:sldMk cId="425415318" sldId="27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19.606" v="88" actId="403"/>
        <pc:sldMkLst>
          <pc:docMk/>
          <pc:sldMk cId="2272626386" sldId="273"/>
        </pc:sldMkLst>
        <pc:spChg chg="mod">
          <ac:chgData name="Leonie Smith" userId="fed1330f33f5650e" providerId="LiveId" clId="{816510AD-0901-4DC8-A8F2-AB7819242D2A}" dt="2023-01-02T08:02:19.606" v="88" actId="403"/>
          <ac:spMkLst>
            <pc:docMk/>
            <pc:sldMk cId="2272626386" sldId="27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40.285" v="95" actId="403"/>
        <pc:sldMkLst>
          <pc:docMk/>
          <pc:sldMk cId="998488261" sldId="274"/>
        </pc:sldMkLst>
        <pc:spChg chg="mod">
          <ac:chgData name="Leonie Smith" userId="fed1330f33f5650e" providerId="LiveId" clId="{816510AD-0901-4DC8-A8F2-AB7819242D2A}" dt="2023-01-02T08:02:40.285" v="95" actId="403"/>
          <ac:spMkLst>
            <pc:docMk/>
            <pc:sldMk cId="998488261" sldId="27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0:48.139" v="36" actId="403"/>
        <pc:sldMkLst>
          <pc:docMk/>
          <pc:sldMk cId="4063387797" sldId="275"/>
        </pc:sldMkLst>
        <pc:spChg chg="mod">
          <ac:chgData name="Leonie Smith" userId="fed1330f33f5650e" providerId="LiveId" clId="{816510AD-0901-4DC8-A8F2-AB7819242D2A}" dt="2023-01-02T08:00:48.139" v="36" actId="403"/>
          <ac:spMkLst>
            <pc:docMk/>
            <pc:sldMk cId="4063387797" sldId="275"/>
            <ac:spMk id="4" creationId="{EE2AC625-9141-A801-F431-DD5F79396320}"/>
          </ac:spMkLst>
        </pc:spChg>
      </pc:sldChg>
    </pc:docChg>
  </pc:docChgLst>
  <pc:docChgLst>
    <pc:chgData name="Alfred Smith" userId="3c60a3631c0db8ad" providerId="LiveId" clId="{E64765E1-893D-4253-A119-F26668CC3641}"/>
    <pc:docChg chg="custSel addSld delSld modSld">
      <pc:chgData name="Alfred Smith" userId="3c60a3631c0db8ad" providerId="LiveId" clId="{E64765E1-893D-4253-A119-F26668CC3641}" dt="2024-08-15T08:34:51.355" v="69"/>
      <pc:docMkLst>
        <pc:docMk/>
      </pc:docMkLst>
      <pc:sldChg chg="addSp delSp modSp mod">
        <pc:chgData name="Alfred Smith" userId="3c60a3631c0db8ad" providerId="LiveId" clId="{E64765E1-893D-4253-A119-F26668CC3641}" dt="2024-08-15T08:32:52.129" v="52"/>
        <pc:sldMkLst>
          <pc:docMk/>
          <pc:sldMk cId="1278779726" sldId="256"/>
        </pc:sldMkLst>
        <pc:spChg chg="add del mod">
          <ac:chgData name="Alfred Smith" userId="3c60a3631c0db8ad" providerId="LiveId" clId="{E64765E1-893D-4253-A119-F26668CC3641}" dt="2024-08-15T08:32:05.083" v="42" actId="21"/>
          <ac:spMkLst>
            <pc:docMk/>
            <pc:sldMk cId="1278779726" sldId="256"/>
            <ac:spMk id="3" creationId="{B62BC914-1121-B009-D54F-035C984170A6}"/>
          </ac:spMkLst>
        </pc:spChg>
        <pc:spChg chg="del">
          <ac:chgData name="Alfred Smith" userId="3c60a3631c0db8ad" providerId="LiveId" clId="{E64765E1-893D-4253-A119-F26668CC3641}" dt="2024-08-15T08:32:05.083" v="42" actId="21"/>
          <ac:spMkLst>
            <pc:docMk/>
            <pc:sldMk cId="1278779726" sldId="256"/>
            <ac:spMk id="4" creationId="{37372E8F-6E7B-FCCA-B837-CB96072C6430}"/>
          </ac:spMkLst>
        </pc:spChg>
        <pc:spChg chg="add mod">
          <ac:chgData name="Alfred Smith" userId="3c60a3631c0db8ad" providerId="LiveId" clId="{E64765E1-893D-4253-A119-F26668CC3641}" dt="2024-08-15T08:32:18.134" v="46"/>
          <ac:spMkLst>
            <pc:docMk/>
            <pc:sldMk cId="1278779726" sldId="256"/>
            <ac:spMk id="6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2:52.129" v="52"/>
          <ac:spMkLst>
            <pc:docMk/>
            <pc:sldMk cId="1278779726" sldId="256"/>
            <ac:spMk id="7" creationId="{8566729D-56D1-D427-690D-2B438FEAF9AA}"/>
          </ac:spMkLst>
        </pc:spChg>
        <pc:picChg chg="del">
          <ac:chgData name="Alfred Smith" userId="3c60a3631c0db8ad" providerId="LiveId" clId="{E64765E1-893D-4253-A119-F26668CC3641}" dt="2024-08-15T08:32:05.083" v="42" actId="21"/>
          <ac:picMkLst>
            <pc:docMk/>
            <pc:sldMk cId="1278779726" sldId="256"/>
            <ac:picMk id="5" creationId="{4B2215E1-603D-4A25-A2E7-B92DE6963CAA}"/>
          </ac:picMkLst>
        </pc:picChg>
        <pc:picChg chg="del">
          <ac:chgData name="Alfred Smith" userId="3c60a3631c0db8ad" providerId="LiveId" clId="{E64765E1-893D-4253-A119-F26668CC3641}" dt="2024-08-15T08:32:11.159" v="44" actId="478"/>
          <ac:picMkLst>
            <pc:docMk/>
            <pc:sldMk cId="1278779726" sldId="256"/>
            <ac:picMk id="9" creationId="{70BC4054-0911-4B14-9E8B-0E72C56DB1D4}"/>
          </ac:picMkLst>
        </pc:picChg>
      </pc:sldChg>
      <pc:sldChg chg="addSp delSp modSp mod modNotesTx">
        <pc:chgData name="Alfred Smith" userId="3c60a3631c0db8ad" providerId="LiveId" clId="{E64765E1-893D-4253-A119-F26668CC3641}" dt="2024-08-15T08:33:05.043" v="54"/>
        <pc:sldMkLst>
          <pc:docMk/>
          <pc:sldMk cId="690752453" sldId="257"/>
        </pc:sldMkLst>
        <pc:spChg chg="add del mod">
          <ac:chgData name="Alfred Smith" userId="3c60a3631c0db8ad" providerId="LiveId" clId="{E64765E1-893D-4253-A119-F26668CC3641}" dt="2024-08-15T08:33:04.089" v="53" actId="478"/>
          <ac:spMkLst>
            <pc:docMk/>
            <pc:sldMk cId="690752453" sldId="257"/>
            <ac:spMk id="2" creationId="{EE2AC625-9141-A801-F431-DD5F79396320}"/>
          </ac:spMkLst>
        </pc:spChg>
        <pc:spChg chg="del">
          <ac:chgData name="Alfred Smith" userId="3c60a3631c0db8ad" providerId="LiveId" clId="{E64765E1-893D-4253-A119-F26668CC3641}" dt="2024-08-15T08:31:52.783" v="38" actId="21"/>
          <ac:spMkLst>
            <pc:docMk/>
            <pc:sldMk cId="690752453" sldId="257"/>
            <ac:spMk id="5" creationId="{A138E0BB-3DB1-48BA-9F3F-793B2081E094}"/>
          </ac:spMkLst>
        </pc:spChg>
        <pc:spChg chg="add mod">
          <ac:chgData name="Alfred Smith" userId="3c60a3631c0db8ad" providerId="LiveId" clId="{E64765E1-893D-4253-A119-F26668CC3641}" dt="2024-08-15T08:33:05.043" v="54"/>
          <ac:spMkLst>
            <pc:docMk/>
            <pc:sldMk cId="690752453" sldId="257"/>
            <ac:spMk id="6" creationId="{6B36FA48-BAAD-24F6-FC90-032FF7FBBB9F}"/>
          </ac:spMkLst>
        </pc:spChg>
        <pc:spChg chg="add mod">
          <ac:chgData name="Alfred Smith" userId="3c60a3631c0db8ad" providerId="LiveId" clId="{E64765E1-893D-4253-A119-F26668CC3641}" dt="2024-08-15T08:33:05.043" v="54"/>
          <ac:spMkLst>
            <pc:docMk/>
            <pc:sldMk cId="690752453" sldId="257"/>
            <ac:spMk id="7" creationId="{30B140EA-321A-5096-3BA6-D37CB08D6F73}"/>
          </ac:spMkLst>
        </pc:spChg>
        <pc:picChg chg="del">
          <ac:chgData name="Alfred Smith" userId="3c60a3631c0db8ad" providerId="LiveId" clId="{E64765E1-893D-4253-A119-F26668CC3641}" dt="2024-08-15T08:31:52.783" v="38" actId="21"/>
          <ac:picMkLst>
            <pc:docMk/>
            <pc:sldMk cId="690752453" sldId="257"/>
            <ac:picMk id="3" creationId="{F6235B0D-8A89-445A-9558-2CACE34D4D25}"/>
          </ac:picMkLst>
        </pc:picChg>
      </pc:sldChg>
      <pc:sldChg chg="addSp delSp modSp mod modNotesTx">
        <pc:chgData name="Alfred Smith" userId="3c60a3631c0db8ad" providerId="LiveId" clId="{E64765E1-893D-4253-A119-F26668CC3641}" dt="2024-08-15T08:33:23.541" v="56"/>
        <pc:sldMkLst>
          <pc:docMk/>
          <pc:sldMk cId="2929705327" sldId="258"/>
        </pc:sldMkLst>
        <pc:spChg chg="add del mod">
          <ac:chgData name="Alfred Smith" userId="3c60a3631c0db8ad" providerId="LiveId" clId="{E64765E1-893D-4253-A119-F26668CC3641}" dt="2024-08-15T08:33:22.640" v="55" actId="478"/>
          <ac:spMkLst>
            <pc:docMk/>
            <pc:sldMk cId="2929705327" sldId="258"/>
            <ac:spMk id="2" creationId="{EE2AC625-9141-A801-F431-DD5F79396320}"/>
          </ac:spMkLst>
        </pc:spChg>
        <pc:spChg chg="del">
          <ac:chgData name="Alfred Smith" userId="3c60a3631c0db8ad" providerId="LiveId" clId="{E64765E1-893D-4253-A119-F26668CC3641}" dt="2024-08-15T08:31:39.097" v="34" actId="21"/>
          <ac:spMkLst>
            <pc:docMk/>
            <pc:sldMk cId="2929705327" sldId="258"/>
            <ac:spMk id="4" creationId="{D5664CCE-4244-4AC4-9010-F56989E130A3}"/>
          </ac:spMkLst>
        </pc:spChg>
        <pc:spChg chg="add mod">
          <ac:chgData name="Alfred Smith" userId="3c60a3631c0db8ad" providerId="LiveId" clId="{E64765E1-893D-4253-A119-F26668CC3641}" dt="2024-08-15T08:33:23.541" v="56"/>
          <ac:spMkLst>
            <pc:docMk/>
            <pc:sldMk cId="2929705327" sldId="258"/>
            <ac:spMk id="6" creationId="{8D47E1A8-A44D-FEDC-8F00-D8BBE39E9CE1}"/>
          </ac:spMkLst>
        </pc:spChg>
        <pc:spChg chg="add mod">
          <ac:chgData name="Alfred Smith" userId="3c60a3631c0db8ad" providerId="LiveId" clId="{E64765E1-893D-4253-A119-F26668CC3641}" dt="2024-08-15T08:33:23.541" v="56"/>
          <ac:spMkLst>
            <pc:docMk/>
            <pc:sldMk cId="2929705327" sldId="258"/>
            <ac:spMk id="7" creationId="{9D3ABF68-A8B9-54D5-1CD7-2271AB01732B}"/>
          </ac:spMkLst>
        </pc:spChg>
        <pc:picChg chg="del">
          <ac:chgData name="Alfred Smith" userId="3c60a3631c0db8ad" providerId="LiveId" clId="{E64765E1-893D-4253-A119-F26668CC3641}" dt="2024-08-15T08:31:39.097" v="34" actId="21"/>
          <ac:picMkLst>
            <pc:docMk/>
            <pc:sldMk cId="2929705327" sldId="258"/>
            <ac:picMk id="3" creationId="{141B26E4-EF65-4634-A9DA-A4274EBC290B}"/>
          </ac:picMkLst>
        </pc:picChg>
      </pc:sldChg>
      <pc:sldChg chg="addSp delSp modSp mod modNotesTx">
        <pc:chgData name="Alfred Smith" userId="3c60a3631c0db8ad" providerId="LiveId" clId="{E64765E1-893D-4253-A119-F26668CC3641}" dt="2024-08-15T08:33:42.089" v="58"/>
        <pc:sldMkLst>
          <pc:docMk/>
          <pc:sldMk cId="1613856223" sldId="259"/>
        </pc:sldMkLst>
        <pc:spChg chg="del">
          <ac:chgData name="Alfred Smith" userId="3c60a3631c0db8ad" providerId="LiveId" clId="{E64765E1-893D-4253-A119-F26668CC3641}" dt="2024-08-15T08:31:28.053" v="30" actId="21"/>
          <ac:spMkLst>
            <pc:docMk/>
            <pc:sldMk cId="1613856223" sldId="259"/>
            <ac:spMk id="4" creationId="{0D632E14-1B9D-4430-BBF5-30A011A632EF}"/>
          </ac:spMkLst>
        </pc:spChg>
        <pc:spChg chg="add del mod">
          <ac:chgData name="Alfred Smith" userId="3c60a3631c0db8ad" providerId="LiveId" clId="{E64765E1-893D-4253-A119-F26668CC3641}" dt="2024-08-15T08:33:41.363" v="57" actId="478"/>
          <ac:spMkLst>
            <pc:docMk/>
            <pc:sldMk cId="1613856223" sldId="259"/>
            <ac:spMk id="5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3:42.089" v="58"/>
          <ac:spMkLst>
            <pc:docMk/>
            <pc:sldMk cId="1613856223" sldId="259"/>
            <ac:spMk id="6" creationId="{5D20A585-92CD-3863-1791-4E3208920770}"/>
          </ac:spMkLst>
        </pc:spChg>
        <pc:spChg chg="add mod">
          <ac:chgData name="Alfred Smith" userId="3c60a3631c0db8ad" providerId="LiveId" clId="{E64765E1-893D-4253-A119-F26668CC3641}" dt="2024-08-15T08:33:42.089" v="58"/>
          <ac:spMkLst>
            <pc:docMk/>
            <pc:sldMk cId="1613856223" sldId="259"/>
            <ac:spMk id="7" creationId="{BD02ABF4-3E93-6632-0E07-BBA31BC4B446}"/>
          </ac:spMkLst>
        </pc:spChg>
        <pc:picChg chg="del">
          <ac:chgData name="Alfred Smith" userId="3c60a3631c0db8ad" providerId="LiveId" clId="{E64765E1-893D-4253-A119-F26668CC3641}" dt="2024-08-15T08:31:28.053" v="30" actId="21"/>
          <ac:picMkLst>
            <pc:docMk/>
            <pc:sldMk cId="1613856223" sldId="259"/>
            <ac:picMk id="3" creationId="{EC57CC79-BFD5-4729-93F3-F4BB0185FFB4}"/>
          </ac:picMkLst>
        </pc:picChg>
      </pc:sldChg>
      <pc:sldChg chg="addSp delSp modSp mod modNotesTx">
        <pc:chgData name="Alfred Smith" userId="3c60a3631c0db8ad" providerId="LiveId" clId="{E64765E1-893D-4253-A119-F26668CC3641}" dt="2024-08-15T08:33:55.253" v="60"/>
        <pc:sldMkLst>
          <pc:docMk/>
          <pc:sldMk cId="4106729661" sldId="260"/>
        </pc:sldMkLst>
        <pc:spChg chg="del">
          <ac:chgData name="Alfred Smith" userId="3c60a3631c0db8ad" providerId="LiveId" clId="{E64765E1-893D-4253-A119-F26668CC3641}" dt="2024-08-15T08:31:14.825" v="26" actId="21"/>
          <ac:spMkLst>
            <pc:docMk/>
            <pc:sldMk cId="4106729661" sldId="260"/>
            <ac:spMk id="4" creationId="{561F4077-0FE8-4200-9846-E4B75E9CD721}"/>
          </ac:spMkLst>
        </pc:spChg>
        <pc:spChg chg="add del mod">
          <ac:chgData name="Alfred Smith" userId="3c60a3631c0db8ad" providerId="LiveId" clId="{E64765E1-893D-4253-A119-F26668CC3641}" dt="2024-08-15T08:33:54.765" v="59" actId="478"/>
          <ac:spMkLst>
            <pc:docMk/>
            <pc:sldMk cId="4106729661" sldId="260"/>
            <ac:spMk id="5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3:55.253" v="60"/>
          <ac:spMkLst>
            <pc:docMk/>
            <pc:sldMk cId="4106729661" sldId="260"/>
            <ac:spMk id="6" creationId="{F3D2AC25-D61C-4CF6-A873-D321A61C66CA}"/>
          </ac:spMkLst>
        </pc:spChg>
        <pc:spChg chg="add mod">
          <ac:chgData name="Alfred Smith" userId="3c60a3631c0db8ad" providerId="LiveId" clId="{E64765E1-893D-4253-A119-F26668CC3641}" dt="2024-08-15T08:33:55.253" v="60"/>
          <ac:spMkLst>
            <pc:docMk/>
            <pc:sldMk cId="4106729661" sldId="260"/>
            <ac:spMk id="7" creationId="{23C76097-1959-9EB2-D2E2-2CE3FAC76FA1}"/>
          </ac:spMkLst>
        </pc:spChg>
        <pc:picChg chg="del">
          <ac:chgData name="Alfred Smith" userId="3c60a3631c0db8ad" providerId="LiveId" clId="{E64765E1-893D-4253-A119-F26668CC3641}" dt="2024-08-15T08:31:14.825" v="26" actId="21"/>
          <ac:picMkLst>
            <pc:docMk/>
            <pc:sldMk cId="4106729661" sldId="260"/>
            <ac:picMk id="3" creationId="{B442F9C5-6179-4578-82C7-C09E7FBE3334}"/>
          </ac:picMkLst>
        </pc:picChg>
      </pc:sldChg>
      <pc:sldChg chg="addSp delSp modSp mod modNotesTx">
        <pc:chgData name="Alfred Smith" userId="3c60a3631c0db8ad" providerId="LiveId" clId="{E64765E1-893D-4253-A119-F26668CC3641}" dt="2024-08-15T08:34:07.054" v="62"/>
        <pc:sldMkLst>
          <pc:docMk/>
          <pc:sldMk cId="2186543752" sldId="261"/>
        </pc:sldMkLst>
        <pc:spChg chg="add del mod">
          <ac:chgData name="Alfred Smith" userId="3c60a3631c0db8ad" providerId="LiveId" clId="{E64765E1-893D-4253-A119-F26668CC3641}" dt="2024-08-15T08:34:06.441" v="61" actId="478"/>
          <ac:spMkLst>
            <pc:docMk/>
            <pc:sldMk cId="2186543752" sldId="261"/>
            <ac:spMk id="2" creationId="{EE2AC625-9141-A801-F431-DD5F79396320}"/>
          </ac:spMkLst>
        </pc:spChg>
        <pc:spChg chg="del">
          <ac:chgData name="Alfred Smith" userId="3c60a3631c0db8ad" providerId="LiveId" clId="{E64765E1-893D-4253-A119-F26668CC3641}" dt="2024-08-15T08:31:04.703" v="22" actId="21"/>
          <ac:spMkLst>
            <pc:docMk/>
            <pc:sldMk cId="2186543752" sldId="261"/>
            <ac:spMk id="5" creationId="{1B9D0CA3-10F3-499F-9D5B-B78DE6FC589C}"/>
          </ac:spMkLst>
        </pc:spChg>
        <pc:spChg chg="add mod">
          <ac:chgData name="Alfred Smith" userId="3c60a3631c0db8ad" providerId="LiveId" clId="{E64765E1-893D-4253-A119-F26668CC3641}" dt="2024-08-15T08:34:07.054" v="62"/>
          <ac:spMkLst>
            <pc:docMk/>
            <pc:sldMk cId="2186543752" sldId="261"/>
            <ac:spMk id="6" creationId="{788A96DD-EC02-E0EA-0834-E3EF99D1A6FB}"/>
          </ac:spMkLst>
        </pc:spChg>
        <pc:spChg chg="add mod">
          <ac:chgData name="Alfred Smith" userId="3c60a3631c0db8ad" providerId="LiveId" clId="{E64765E1-893D-4253-A119-F26668CC3641}" dt="2024-08-15T08:34:07.054" v="62"/>
          <ac:spMkLst>
            <pc:docMk/>
            <pc:sldMk cId="2186543752" sldId="261"/>
            <ac:spMk id="7" creationId="{32FC4AB7-8551-87A0-24B8-A76360EEC3E3}"/>
          </ac:spMkLst>
        </pc:spChg>
        <pc:picChg chg="del">
          <ac:chgData name="Alfred Smith" userId="3c60a3631c0db8ad" providerId="LiveId" clId="{E64765E1-893D-4253-A119-F26668CC3641}" dt="2024-08-15T08:31:04.703" v="22" actId="21"/>
          <ac:picMkLst>
            <pc:docMk/>
            <pc:sldMk cId="2186543752" sldId="261"/>
            <ac:picMk id="3" creationId="{96BF5F0D-3102-438F-8124-9AD63592FAA4}"/>
          </ac:picMkLst>
        </pc:picChg>
      </pc:sldChg>
      <pc:sldChg chg="addSp delSp modSp mod modNotesTx">
        <pc:chgData name="Alfred Smith" userId="3c60a3631c0db8ad" providerId="LiveId" clId="{E64765E1-893D-4253-A119-F26668CC3641}" dt="2024-08-15T08:34:20.915" v="64"/>
        <pc:sldMkLst>
          <pc:docMk/>
          <pc:sldMk cId="3802132985" sldId="262"/>
        </pc:sldMkLst>
        <pc:spChg chg="add del mod">
          <ac:chgData name="Alfred Smith" userId="3c60a3631c0db8ad" providerId="LiveId" clId="{E64765E1-893D-4253-A119-F26668CC3641}" dt="2024-08-15T08:34:20.418" v="63" actId="478"/>
          <ac:spMkLst>
            <pc:docMk/>
            <pc:sldMk cId="3802132985" sldId="262"/>
            <ac:spMk id="2" creationId="{EE2AC625-9141-A801-F431-DD5F79396320}"/>
          </ac:spMkLst>
        </pc:spChg>
        <pc:spChg chg="del">
          <ac:chgData name="Alfred Smith" userId="3c60a3631c0db8ad" providerId="LiveId" clId="{E64765E1-893D-4253-A119-F26668CC3641}" dt="2024-08-15T08:30:53.850" v="18" actId="21"/>
          <ac:spMkLst>
            <pc:docMk/>
            <pc:sldMk cId="3802132985" sldId="262"/>
            <ac:spMk id="5" creationId="{4E30BD9F-C3D8-4F31-8FC2-2539DD0E91D2}"/>
          </ac:spMkLst>
        </pc:spChg>
        <pc:spChg chg="add mod">
          <ac:chgData name="Alfred Smith" userId="3c60a3631c0db8ad" providerId="LiveId" clId="{E64765E1-893D-4253-A119-F26668CC3641}" dt="2024-08-15T08:34:20.915" v="64"/>
          <ac:spMkLst>
            <pc:docMk/>
            <pc:sldMk cId="3802132985" sldId="262"/>
            <ac:spMk id="6" creationId="{F10DC6CA-7593-BE60-B319-A6232214EC77}"/>
          </ac:spMkLst>
        </pc:spChg>
        <pc:spChg chg="add mod">
          <ac:chgData name="Alfred Smith" userId="3c60a3631c0db8ad" providerId="LiveId" clId="{E64765E1-893D-4253-A119-F26668CC3641}" dt="2024-08-15T08:34:20.915" v="64"/>
          <ac:spMkLst>
            <pc:docMk/>
            <pc:sldMk cId="3802132985" sldId="262"/>
            <ac:spMk id="7" creationId="{8067128F-6301-7B32-D3DA-F733C65613B0}"/>
          </ac:spMkLst>
        </pc:spChg>
        <pc:picChg chg="del">
          <ac:chgData name="Alfred Smith" userId="3c60a3631c0db8ad" providerId="LiveId" clId="{E64765E1-893D-4253-A119-F26668CC3641}" dt="2024-08-15T08:30:53.850" v="18" actId="21"/>
          <ac:picMkLst>
            <pc:docMk/>
            <pc:sldMk cId="3802132985" sldId="262"/>
            <ac:picMk id="3" creationId="{E5353E65-7ED6-46BD-B430-D9111616F882}"/>
          </ac:picMkLst>
        </pc:picChg>
      </pc:sldChg>
      <pc:sldChg chg="addSp delSp modSp mod modNotesTx">
        <pc:chgData name="Alfred Smith" userId="3c60a3631c0db8ad" providerId="LiveId" clId="{E64765E1-893D-4253-A119-F26668CC3641}" dt="2024-08-15T08:34:35.511" v="66"/>
        <pc:sldMkLst>
          <pc:docMk/>
          <pc:sldMk cId="475017548" sldId="263"/>
        </pc:sldMkLst>
        <pc:spChg chg="del">
          <ac:chgData name="Alfred Smith" userId="3c60a3631c0db8ad" providerId="LiveId" clId="{E64765E1-893D-4253-A119-F26668CC3641}" dt="2024-08-15T08:30:42.565" v="14" actId="21"/>
          <ac:spMkLst>
            <pc:docMk/>
            <pc:sldMk cId="475017548" sldId="263"/>
            <ac:spMk id="4" creationId="{1D25311F-D35F-43E5-ACEC-CB4B3649A272}"/>
          </ac:spMkLst>
        </pc:spChg>
        <pc:spChg chg="add del mod">
          <ac:chgData name="Alfred Smith" userId="3c60a3631c0db8ad" providerId="LiveId" clId="{E64765E1-893D-4253-A119-F26668CC3641}" dt="2024-08-15T08:34:34.693" v="65" actId="478"/>
          <ac:spMkLst>
            <pc:docMk/>
            <pc:sldMk cId="475017548" sldId="263"/>
            <ac:spMk id="5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4:35.511" v="66"/>
          <ac:spMkLst>
            <pc:docMk/>
            <pc:sldMk cId="475017548" sldId="263"/>
            <ac:spMk id="6" creationId="{46F8255C-003F-8F3C-788C-FFFBB38BFADA}"/>
          </ac:spMkLst>
        </pc:spChg>
        <pc:spChg chg="add mod">
          <ac:chgData name="Alfred Smith" userId="3c60a3631c0db8ad" providerId="LiveId" clId="{E64765E1-893D-4253-A119-F26668CC3641}" dt="2024-08-15T08:34:35.511" v="66"/>
          <ac:spMkLst>
            <pc:docMk/>
            <pc:sldMk cId="475017548" sldId="263"/>
            <ac:spMk id="7" creationId="{64625BA0-B1EA-BD29-EDF0-F72E0C46B4DE}"/>
          </ac:spMkLst>
        </pc:spChg>
        <pc:picChg chg="del">
          <ac:chgData name="Alfred Smith" userId="3c60a3631c0db8ad" providerId="LiveId" clId="{E64765E1-893D-4253-A119-F26668CC3641}" dt="2024-08-15T08:30:42.565" v="14" actId="21"/>
          <ac:picMkLst>
            <pc:docMk/>
            <pc:sldMk cId="475017548" sldId="263"/>
            <ac:picMk id="3" creationId="{61CED75D-F027-4000-9975-5F5213B1F6F6}"/>
          </ac:picMkLst>
        </pc:picChg>
      </pc:sldChg>
      <pc:sldChg chg="addSp delSp modSp mod modNotesTx">
        <pc:chgData name="Alfred Smith" userId="3c60a3631c0db8ad" providerId="LiveId" clId="{E64765E1-893D-4253-A119-F26668CC3641}" dt="2024-08-15T08:34:51.355" v="69"/>
        <pc:sldMkLst>
          <pc:docMk/>
          <pc:sldMk cId="601706609" sldId="264"/>
        </pc:sldMkLst>
        <pc:spChg chg="add del mod">
          <ac:chgData name="Alfred Smith" userId="3c60a3631c0db8ad" providerId="LiveId" clId="{E64765E1-893D-4253-A119-F26668CC3641}" dt="2024-08-15T08:34:48.227" v="67" actId="478"/>
          <ac:spMkLst>
            <pc:docMk/>
            <pc:sldMk cId="601706609" sldId="264"/>
            <ac:spMk id="2" creationId="{EA3FA0B2-9E35-9C2D-7DEA-92AFBC941456}"/>
          </ac:spMkLst>
        </pc:spChg>
        <pc:spChg chg="del">
          <ac:chgData name="Alfred Smith" userId="3c60a3631c0db8ad" providerId="LiveId" clId="{E64765E1-893D-4253-A119-F26668CC3641}" dt="2024-08-15T08:30:26.735" v="11" actId="478"/>
          <ac:spMkLst>
            <pc:docMk/>
            <pc:sldMk cId="601706609" sldId="264"/>
            <ac:spMk id="4" creationId="{A99F72C2-3725-4A39-9F36-194B990AC13E}"/>
          </ac:spMkLst>
        </pc:spChg>
        <pc:spChg chg="add mod">
          <ac:chgData name="Alfred Smith" userId="3c60a3631c0db8ad" providerId="LiveId" clId="{E64765E1-893D-4253-A119-F26668CC3641}" dt="2024-08-15T08:34:49.094" v="68"/>
          <ac:spMkLst>
            <pc:docMk/>
            <pc:sldMk cId="601706609" sldId="264"/>
            <ac:spMk id="6" creationId="{59D5BBF1-FD72-6DD0-A0F5-23C38FC4333D}"/>
          </ac:spMkLst>
        </pc:spChg>
        <pc:spChg chg="add mod">
          <ac:chgData name="Alfred Smith" userId="3c60a3631c0db8ad" providerId="LiveId" clId="{E64765E1-893D-4253-A119-F26668CC3641}" dt="2024-08-15T08:34:49.094" v="68"/>
          <ac:spMkLst>
            <pc:docMk/>
            <pc:sldMk cId="601706609" sldId="264"/>
            <ac:spMk id="7" creationId="{7C0535D8-66BB-F431-1E45-191DA906ADB6}"/>
          </ac:spMkLst>
        </pc:spChg>
        <pc:spChg chg="add mod">
          <ac:chgData name="Alfred Smith" userId="3c60a3631c0db8ad" providerId="LiveId" clId="{E64765E1-893D-4253-A119-F26668CC3641}" dt="2024-08-15T08:34:51.355" v="69"/>
          <ac:spMkLst>
            <pc:docMk/>
            <pc:sldMk cId="601706609" sldId="264"/>
            <ac:spMk id="8" creationId="{0C262703-549F-CAD7-FB63-59CF4FF6CFCA}"/>
          </ac:spMkLst>
        </pc:spChg>
        <pc:spChg chg="add mod">
          <ac:chgData name="Alfred Smith" userId="3c60a3631c0db8ad" providerId="LiveId" clId="{E64765E1-893D-4253-A119-F26668CC3641}" dt="2024-08-15T08:34:51.355" v="69"/>
          <ac:spMkLst>
            <pc:docMk/>
            <pc:sldMk cId="601706609" sldId="264"/>
            <ac:spMk id="9" creationId="{3DD3D4B0-CE63-905D-EDFD-431D4E9BB456}"/>
          </ac:spMkLst>
        </pc:spChg>
        <pc:picChg chg="del">
          <ac:chgData name="Alfred Smith" userId="3c60a3631c0db8ad" providerId="LiveId" clId="{E64765E1-893D-4253-A119-F26668CC3641}" dt="2024-08-15T08:30:26.735" v="11" actId="478"/>
          <ac:picMkLst>
            <pc:docMk/>
            <pc:sldMk cId="601706609" sldId="264"/>
            <ac:picMk id="3" creationId="{AB523326-B4E5-4CBB-BF95-4524E582B58B}"/>
          </ac:picMkLst>
        </pc:picChg>
      </pc:sldChg>
      <pc:sldChg chg="addSp delSp modSp mod">
        <pc:chgData name="Alfred Smith" userId="3c60a3631c0db8ad" providerId="LiveId" clId="{E64765E1-893D-4253-A119-F26668CC3641}" dt="2024-08-15T08:32:42.036" v="51"/>
        <pc:sldMkLst>
          <pc:docMk/>
          <pc:sldMk cId="1427030299" sldId="265"/>
        </pc:sldMkLst>
        <pc:spChg chg="del">
          <ac:chgData name="Alfred Smith" userId="3c60a3631c0db8ad" providerId="LiveId" clId="{E64765E1-893D-4253-A119-F26668CC3641}" dt="2024-08-15T08:32:41.376" v="50" actId="478"/>
          <ac:spMkLst>
            <pc:docMk/>
            <pc:sldMk cId="1427030299" sldId="265"/>
            <ac:spMk id="2" creationId="{3387DB96-6D54-4AFA-821E-538C78D747A8}"/>
          </ac:spMkLst>
        </pc:spChg>
        <pc:spChg chg="del">
          <ac:chgData name="Alfred Smith" userId="3c60a3631c0db8ad" providerId="LiveId" clId="{E64765E1-893D-4253-A119-F26668CC3641}" dt="2024-08-15T08:32:41.376" v="50" actId="478"/>
          <ac:spMkLst>
            <pc:docMk/>
            <pc:sldMk cId="1427030299" sldId="265"/>
            <ac:spMk id="3" creationId="{DE13F78B-40A1-4688-AB42-6F47FA40D688}"/>
          </ac:spMkLst>
        </pc:spChg>
        <pc:spChg chg="add mod">
          <ac:chgData name="Alfred Smith" userId="3c60a3631c0db8ad" providerId="LiveId" clId="{E64765E1-893D-4253-A119-F26668CC3641}" dt="2024-08-15T08:32:42.036" v="51"/>
          <ac:spMkLst>
            <pc:docMk/>
            <pc:sldMk cId="1427030299" sldId="265"/>
            <ac:spMk id="6" creationId="{8854000C-6EC9-A130-7432-4DD628F5E5BA}"/>
          </ac:spMkLst>
        </pc:spChg>
        <pc:spChg chg="add mod">
          <ac:chgData name="Alfred Smith" userId="3c60a3631c0db8ad" providerId="LiveId" clId="{E64765E1-893D-4253-A119-F26668CC3641}" dt="2024-08-15T08:32:42.036" v="51"/>
          <ac:spMkLst>
            <pc:docMk/>
            <pc:sldMk cId="1427030299" sldId="265"/>
            <ac:spMk id="7" creationId="{5C589A99-550A-6781-3571-35F9F126729D}"/>
          </ac:spMkLst>
        </pc:spChg>
        <pc:spChg chg="del">
          <ac:chgData name="Alfred Smith" userId="3c60a3631c0db8ad" providerId="LiveId" clId="{E64765E1-893D-4253-A119-F26668CC3641}" dt="2024-08-15T08:32:21.694" v="47" actId="21"/>
          <ac:spMkLst>
            <pc:docMk/>
            <pc:sldMk cId="1427030299" sldId="265"/>
            <ac:spMk id="10" creationId="{333E904B-74BE-4A09-AD4F-C0A330865454}"/>
          </ac:spMkLst>
        </pc:spChg>
        <pc:picChg chg="del">
          <ac:chgData name="Alfred Smith" userId="3c60a3631c0db8ad" providerId="LiveId" clId="{E64765E1-893D-4253-A119-F26668CC3641}" dt="2024-08-15T08:32:21.694" v="47" actId="21"/>
          <ac:picMkLst>
            <pc:docMk/>
            <pc:sldMk cId="1427030299" sldId="265"/>
            <ac:picMk id="5" creationId="{6441CECE-2B53-4BE3-A284-2535E0CC900D}"/>
          </ac:picMkLst>
        </pc:picChg>
      </pc:sldChg>
      <pc:sldChg chg="del">
        <pc:chgData name="Alfred Smith" userId="3c60a3631c0db8ad" providerId="LiveId" clId="{E64765E1-893D-4253-A119-F26668CC3641}" dt="2024-08-15T08:32:26.791" v="49" actId="47"/>
        <pc:sldMkLst>
          <pc:docMk/>
          <pc:sldMk cId="4243918507" sldId="266"/>
        </pc:sldMkLst>
      </pc:sldChg>
      <pc:sldChg chg="addSp delSp modSp mod">
        <pc:chgData name="Alfred Smith" userId="3c60a3631c0db8ad" providerId="LiveId" clId="{E64765E1-893D-4253-A119-F26668CC3641}" dt="2024-08-15T08:32:06.692" v="43"/>
        <pc:sldMkLst>
          <pc:docMk/>
          <pc:sldMk cId="454763615" sldId="267"/>
        </pc:sldMkLst>
        <pc:spChg chg="add mod">
          <ac:chgData name="Alfred Smith" userId="3c60a3631c0db8ad" providerId="LiveId" clId="{E64765E1-893D-4253-A119-F26668CC3641}" dt="2024-08-15T08:32:06.692" v="43"/>
          <ac:spMkLst>
            <pc:docMk/>
            <pc:sldMk cId="454763615" sldId="267"/>
            <ac:spMk id="2" creationId="{37372E8F-6E7B-FCCA-B837-CB96072C6430}"/>
          </ac:spMkLst>
        </pc:spChg>
        <pc:spChg chg="del">
          <ac:chgData name="Alfred Smith" userId="3c60a3631c0db8ad" providerId="LiveId" clId="{E64765E1-893D-4253-A119-F26668CC3641}" dt="2024-08-15T08:31:56.935" v="40" actId="21"/>
          <ac:spMkLst>
            <pc:docMk/>
            <pc:sldMk cId="454763615" sldId="267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2:06.692" v="43"/>
          <ac:spMkLst>
            <pc:docMk/>
            <pc:sldMk cId="454763615" sldId="267"/>
            <ac:spMk id="6" creationId="{B62BC914-1121-B009-D54F-035C984170A6}"/>
          </ac:spMkLst>
        </pc:spChg>
        <pc:picChg chg="add mod">
          <ac:chgData name="Alfred Smith" userId="3c60a3631c0db8ad" providerId="LiveId" clId="{E64765E1-893D-4253-A119-F26668CC3641}" dt="2024-08-15T08:32:06.692" v="43"/>
          <ac:picMkLst>
            <pc:docMk/>
            <pc:sldMk cId="454763615" sldId="267"/>
            <ac:picMk id="5" creationId="{4B2215E1-603D-4A25-A2E7-B92DE6963CAA}"/>
          </ac:picMkLst>
        </pc:picChg>
      </pc:sldChg>
      <pc:sldChg chg="addSp delSp modSp mod">
        <pc:chgData name="Alfred Smith" userId="3c60a3631c0db8ad" providerId="LiveId" clId="{E64765E1-893D-4253-A119-F26668CC3641}" dt="2024-08-15T08:31:54.172" v="39"/>
        <pc:sldMkLst>
          <pc:docMk/>
          <pc:sldMk cId="697860127" sldId="268"/>
        </pc:sldMkLst>
        <pc:spChg chg="del">
          <ac:chgData name="Alfred Smith" userId="3c60a3631c0db8ad" providerId="LiveId" clId="{E64765E1-893D-4253-A119-F26668CC3641}" dt="2024-08-15T08:31:47.244" v="36" actId="21"/>
          <ac:spMkLst>
            <pc:docMk/>
            <pc:sldMk cId="697860127" sldId="268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1:54.172" v="39"/>
          <ac:spMkLst>
            <pc:docMk/>
            <pc:sldMk cId="697860127" sldId="268"/>
            <ac:spMk id="5" creationId="{A138E0BB-3DB1-48BA-9F3F-793B2081E094}"/>
          </ac:spMkLst>
        </pc:spChg>
        <pc:picChg chg="add mod">
          <ac:chgData name="Alfred Smith" userId="3c60a3631c0db8ad" providerId="LiveId" clId="{E64765E1-893D-4253-A119-F26668CC3641}" dt="2024-08-15T08:31:54.172" v="39"/>
          <ac:picMkLst>
            <pc:docMk/>
            <pc:sldMk cId="697860127" sldId="268"/>
            <ac:picMk id="2" creationId="{F6235B0D-8A89-445A-9558-2CACE34D4D25}"/>
          </ac:picMkLst>
        </pc:picChg>
      </pc:sldChg>
      <pc:sldChg chg="addSp delSp modSp mod">
        <pc:chgData name="Alfred Smith" userId="3c60a3631c0db8ad" providerId="LiveId" clId="{E64765E1-893D-4253-A119-F26668CC3641}" dt="2024-08-15T08:31:41.638" v="35"/>
        <pc:sldMkLst>
          <pc:docMk/>
          <pc:sldMk cId="462944718" sldId="269"/>
        </pc:sldMkLst>
        <pc:spChg chg="del">
          <ac:chgData name="Alfred Smith" userId="3c60a3631c0db8ad" providerId="LiveId" clId="{E64765E1-893D-4253-A119-F26668CC3641}" dt="2024-08-15T08:31:33.968" v="32" actId="21"/>
          <ac:spMkLst>
            <pc:docMk/>
            <pc:sldMk cId="462944718" sldId="269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1:41.638" v="35"/>
          <ac:spMkLst>
            <pc:docMk/>
            <pc:sldMk cId="462944718" sldId="269"/>
            <ac:spMk id="5" creationId="{D5664CCE-4244-4AC4-9010-F56989E130A3}"/>
          </ac:spMkLst>
        </pc:spChg>
        <pc:picChg chg="add mod">
          <ac:chgData name="Alfred Smith" userId="3c60a3631c0db8ad" providerId="LiveId" clId="{E64765E1-893D-4253-A119-F26668CC3641}" dt="2024-08-15T08:31:41.638" v="35"/>
          <ac:picMkLst>
            <pc:docMk/>
            <pc:sldMk cId="462944718" sldId="269"/>
            <ac:picMk id="2" creationId="{141B26E4-EF65-4634-A9DA-A4274EBC290B}"/>
          </ac:picMkLst>
        </pc:picChg>
      </pc:sldChg>
      <pc:sldChg chg="addSp delSp modSp mod">
        <pc:chgData name="Alfred Smith" userId="3c60a3631c0db8ad" providerId="LiveId" clId="{E64765E1-893D-4253-A119-F26668CC3641}" dt="2024-08-15T08:31:29.665" v="31"/>
        <pc:sldMkLst>
          <pc:docMk/>
          <pc:sldMk cId="2185568736" sldId="270"/>
        </pc:sldMkLst>
        <pc:spChg chg="del">
          <ac:chgData name="Alfred Smith" userId="3c60a3631c0db8ad" providerId="LiveId" clId="{E64765E1-893D-4253-A119-F26668CC3641}" dt="2024-08-15T08:31:22.395" v="28" actId="21"/>
          <ac:spMkLst>
            <pc:docMk/>
            <pc:sldMk cId="2185568736" sldId="270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1:29.665" v="31"/>
          <ac:spMkLst>
            <pc:docMk/>
            <pc:sldMk cId="2185568736" sldId="270"/>
            <ac:spMk id="5" creationId="{0D632E14-1B9D-4430-BBF5-30A011A632EF}"/>
          </ac:spMkLst>
        </pc:spChg>
        <pc:picChg chg="add mod">
          <ac:chgData name="Alfred Smith" userId="3c60a3631c0db8ad" providerId="LiveId" clId="{E64765E1-893D-4253-A119-F26668CC3641}" dt="2024-08-15T08:31:29.665" v="31"/>
          <ac:picMkLst>
            <pc:docMk/>
            <pc:sldMk cId="2185568736" sldId="270"/>
            <ac:picMk id="2" creationId="{EC57CC79-BFD5-4729-93F3-F4BB0185FFB4}"/>
          </ac:picMkLst>
        </pc:picChg>
      </pc:sldChg>
      <pc:sldChg chg="addSp delSp modSp mod">
        <pc:chgData name="Alfred Smith" userId="3c60a3631c0db8ad" providerId="LiveId" clId="{E64765E1-893D-4253-A119-F26668CC3641}" dt="2024-08-15T08:31:16.236" v="27"/>
        <pc:sldMkLst>
          <pc:docMk/>
          <pc:sldMk cId="171763705" sldId="271"/>
        </pc:sldMkLst>
        <pc:spChg chg="del">
          <ac:chgData name="Alfred Smith" userId="3c60a3631c0db8ad" providerId="LiveId" clId="{E64765E1-893D-4253-A119-F26668CC3641}" dt="2024-08-15T08:31:09.775" v="24" actId="21"/>
          <ac:spMkLst>
            <pc:docMk/>
            <pc:sldMk cId="171763705" sldId="271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1:16.236" v="27"/>
          <ac:spMkLst>
            <pc:docMk/>
            <pc:sldMk cId="171763705" sldId="271"/>
            <ac:spMk id="5" creationId="{561F4077-0FE8-4200-9846-E4B75E9CD721}"/>
          </ac:spMkLst>
        </pc:spChg>
        <pc:picChg chg="add mod">
          <ac:chgData name="Alfred Smith" userId="3c60a3631c0db8ad" providerId="LiveId" clId="{E64765E1-893D-4253-A119-F26668CC3641}" dt="2024-08-15T08:31:16.236" v="27"/>
          <ac:picMkLst>
            <pc:docMk/>
            <pc:sldMk cId="171763705" sldId="271"/>
            <ac:picMk id="2" creationId="{B442F9C5-6179-4578-82C7-C09E7FBE3334}"/>
          </ac:picMkLst>
        </pc:picChg>
      </pc:sldChg>
      <pc:sldChg chg="addSp delSp modSp mod">
        <pc:chgData name="Alfred Smith" userId="3c60a3631c0db8ad" providerId="LiveId" clId="{E64765E1-893D-4253-A119-F26668CC3641}" dt="2024-08-15T08:31:06.030" v="23"/>
        <pc:sldMkLst>
          <pc:docMk/>
          <pc:sldMk cId="425415318" sldId="272"/>
        </pc:sldMkLst>
        <pc:spChg chg="del">
          <ac:chgData name="Alfred Smith" userId="3c60a3631c0db8ad" providerId="LiveId" clId="{E64765E1-893D-4253-A119-F26668CC3641}" dt="2024-08-15T08:30:59.672" v="20" actId="21"/>
          <ac:spMkLst>
            <pc:docMk/>
            <pc:sldMk cId="425415318" sldId="272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1:06.030" v="23"/>
          <ac:spMkLst>
            <pc:docMk/>
            <pc:sldMk cId="425415318" sldId="272"/>
            <ac:spMk id="5" creationId="{1B9D0CA3-10F3-499F-9D5B-B78DE6FC589C}"/>
          </ac:spMkLst>
        </pc:spChg>
        <pc:picChg chg="add mod">
          <ac:chgData name="Alfred Smith" userId="3c60a3631c0db8ad" providerId="LiveId" clId="{E64765E1-893D-4253-A119-F26668CC3641}" dt="2024-08-15T08:31:06.030" v="23"/>
          <ac:picMkLst>
            <pc:docMk/>
            <pc:sldMk cId="425415318" sldId="272"/>
            <ac:picMk id="2" creationId="{96BF5F0D-3102-438F-8124-9AD63592FAA4}"/>
          </ac:picMkLst>
        </pc:picChg>
      </pc:sldChg>
      <pc:sldChg chg="addSp delSp modSp mod">
        <pc:chgData name="Alfred Smith" userId="3c60a3631c0db8ad" providerId="LiveId" clId="{E64765E1-893D-4253-A119-F26668CC3641}" dt="2024-08-15T08:30:55.325" v="19"/>
        <pc:sldMkLst>
          <pc:docMk/>
          <pc:sldMk cId="2272626386" sldId="273"/>
        </pc:sldMkLst>
        <pc:spChg chg="del">
          <ac:chgData name="Alfred Smith" userId="3c60a3631c0db8ad" providerId="LiveId" clId="{E64765E1-893D-4253-A119-F26668CC3641}" dt="2024-08-15T08:30:48.320" v="16" actId="21"/>
          <ac:spMkLst>
            <pc:docMk/>
            <pc:sldMk cId="2272626386" sldId="273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0:55.325" v="19"/>
          <ac:spMkLst>
            <pc:docMk/>
            <pc:sldMk cId="2272626386" sldId="273"/>
            <ac:spMk id="5" creationId="{4E30BD9F-C3D8-4F31-8FC2-2539DD0E91D2}"/>
          </ac:spMkLst>
        </pc:spChg>
        <pc:picChg chg="add mod">
          <ac:chgData name="Alfred Smith" userId="3c60a3631c0db8ad" providerId="LiveId" clId="{E64765E1-893D-4253-A119-F26668CC3641}" dt="2024-08-15T08:30:55.325" v="19"/>
          <ac:picMkLst>
            <pc:docMk/>
            <pc:sldMk cId="2272626386" sldId="273"/>
            <ac:picMk id="2" creationId="{E5353E65-7ED6-46BD-B430-D9111616F882}"/>
          </ac:picMkLst>
        </pc:picChg>
      </pc:sldChg>
      <pc:sldChg chg="addSp delSp modSp mod">
        <pc:chgData name="Alfred Smith" userId="3c60a3631c0db8ad" providerId="LiveId" clId="{E64765E1-893D-4253-A119-F26668CC3641}" dt="2024-08-15T08:30:43.962" v="15"/>
        <pc:sldMkLst>
          <pc:docMk/>
          <pc:sldMk cId="998488261" sldId="274"/>
        </pc:sldMkLst>
        <pc:spChg chg="del">
          <ac:chgData name="Alfred Smith" userId="3c60a3631c0db8ad" providerId="LiveId" clId="{E64765E1-893D-4253-A119-F26668CC3641}" dt="2024-08-15T08:30:39.031" v="13" actId="478"/>
          <ac:spMkLst>
            <pc:docMk/>
            <pc:sldMk cId="998488261" sldId="274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0:43.962" v="15"/>
          <ac:spMkLst>
            <pc:docMk/>
            <pc:sldMk cId="998488261" sldId="274"/>
            <ac:spMk id="5" creationId="{1D25311F-D35F-43E5-ACEC-CB4B3649A272}"/>
          </ac:spMkLst>
        </pc:spChg>
        <pc:picChg chg="add mod">
          <ac:chgData name="Alfred Smith" userId="3c60a3631c0db8ad" providerId="LiveId" clId="{E64765E1-893D-4253-A119-F26668CC3641}" dt="2024-08-15T08:30:43.962" v="15"/>
          <ac:picMkLst>
            <pc:docMk/>
            <pc:sldMk cId="998488261" sldId="274"/>
            <ac:picMk id="2" creationId="{61CED75D-F027-4000-9975-5F5213B1F6F6}"/>
          </ac:picMkLst>
        </pc:picChg>
      </pc:sldChg>
      <pc:sldChg chg="addSp delSp modSp mod">
        <pc:chgData name="Alfred Smith" userId="3c60a3631c0db8ad" providerId="LiveId" clId="{E64765E1-893D-4253-A119-F26668CC3641}" dt="2024-08-15T08:32:23.306" v="48"/>
        <pc:sldMkLst>
          <pc:docMk/>
          <pc:sldMk cId="4063387797" sldId="275"/>
        </pc:sldMkLst>
        <pc:spChg chg="del">
          <ac:chgData name="Alfred Smith" userId="3c60a3631c0db8ad" providerId="LiveId" clId="{E64765E1-893D-4253-A119-F26668CC3641}" dt="2024-08-15T08:32:15.806" v="45" actId="21"/>
          <ac:spMkLst>
            <pc:docMk/>
            <pc:sldMk cId="4063387797" sldId="275"/>
            <ac:spMk id="4" creationId="{EE2AC625-9141-A801-F431-DD5F79396320}"/>
          </ac:spMkLst>
        </pc:spChg>
        <pc:spChg chg="add mod">
          <ac:chgData name="Alfred Smith" userId="3c60a3631c0db8ad" providerId="LiveId" clId="{E64765E1-893D-4253-A119-F26668CC3641}" dt="2024-08-15T08:32:23.306" v="48"/>
          <ac:spMkLst>
            <pc:docMk/>
            <pc:sldMk cId="4063387797" sldId="275"/>
            <ac:spMk id="10" creationId="{333E904B-74BE-4A09-AD4F-C0A330865454}"/>
          </ac:spMkLst>
        </pc:spChg>
        <pc:picChg chg="add mod">
          <ac:chgData name="Alfred Smith" userId="3c60a3631c0db8ad" providerId="LiveId" clId="{E64765E1-893D-4253-A119-F26668CC3641}" dt="2024-08-15T08:32:23.306" v="48"/>
          <ac:picMkLst>
            <pc:docMk/>
            <pc:sldMk cId="4063387797" sldId="275"/>
            <ac:picMk id="5" creationId="{6441CECE-2B53-4BE3-A284-2535E0CC900D}"/>
          </ac:picMkLst>
        </pc:picChg>
      </pc:sldChg>
      <pc:sldChg chg="addSp modSp new">
        <pc:chgData name="Alfred Smith" userId="3c60a3631c0db8ad" providerId="LiveId" clId="{E64765E1-893D-4253-A119-F26668CC3641}" dt="2024-08-15T08:30:21.710" v="10"/>
        <pc:sldMkLst>
          <pc:docMk/>
          <pc:sldMk cId="4245626942" sldId="276"/>
        </pc:sldMkLst>
        <pc:spChg chg="add mod">
          <ac:chgData name="Alfred Smith" userId="3c60a3631c0db8ad" providerId="LiveId" clId="{E64765E1-893D-4253-A119-F26668CC3641}" dt="2024-08-15T08:30:21.710" v="10"/>
          <ac:spMkLst>
            <pc:docMk/>
            <pc:sldMk cId="4245626942" sldId="276"/>
            <ac:spMk id="5" creationId="{F177846F-31A0-CF7F-4EB8-FBF7532E1C53}"/>
          </ac:spMkLst>
        </pc:spChg>
        <pc:picChg chg="add mod">
          <ac:chgData name="Alfred Smith" userId="3c60a3631c0db8ad" providerId="LiveId" clId="{E64765E1-893D-4253-A119-F26668CC3641}" dt="2024-08-15T08:30:21.710" v="10"/>
          <ac:picMkLst>
            <pc:docMk/>
            <pc:sldMk cId="4245626942" sldId="276"/>
            <ac:picMk id="4" creationId="{E7A5AB08-C5F3-DB21-A281-B47797CCE8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222C-0181-4F43-BF58-9B83D40A1049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CD18-B602-4C7F-BBC8-813C383FE2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611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40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 25:27-34 (Right Top)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ཨེ་སའོས་རང་གི་སྔོན་སྐྱེས་ཀྱི་ཐོབ་ཐང་བཙོང་པ།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461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899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550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7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68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53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07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85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A04E-1F65-4D6D-A745-C7495835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7412-9015-4FE1-AAC1-1B7BEE1D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EFA6-AA15-4D7D-BD14-AA7D7DF0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BA72-C806-4BEC-8C01-CBA6C57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4BB9-093E-4EF7-AEEB-2AC2F083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1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E4F0-EAED-4916-BC49-4729360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E46F8-EF6C-4EC6-9656-AE7C34CF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5090-DB59-4292-A1D7-D91ACC1E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827C-F14E-46EE-8D30-60D98766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FE35-546B-4119-A9DF-76DB9179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8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CA93-4731-49EB-BF9A-2D14847E4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1093D-5DAD-49F3-9BD3-E58A70BE0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4E62-AA4B-4EAA-8D25-1DDFA539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6EC2-CC21-488D-8634-46ADE4D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614C-05EE-4085-B033-BF53B67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7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36F7-5C20-45B5-B4C7-D3DD3C79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80B6-8D63-42C9-B454-0533F916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04D9-0945-48F2-AD8A-7E656786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348D-3FAC-4025-AB18-400A7C45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9FAF-42D7-4607-9D9F-7BA7E15D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9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F67-7AE8-49DA-955E-A87A274A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42E9-5A64-4C59-8875-6BA7552D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3D46-0117-47BD-8F37-DE57360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6520-EBB2-4253-BA7D-8200F5ED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BF0E-D03D-40DC-A1D4-ACDBEB8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7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835-A01C-41A0-A48B-9B7E49A4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53BA-B4F5-4D74-B2E9-77E1ED929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F9FE0-099A-4BF4-B89B-F9E278AE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566E-00E2-4B44-A0AA-186FF77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FC36-5B24-4647-90BF-83A9A3EF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48D5-256F-4692-AC72-A4772C7B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1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AE2F-2E89-4985-AF2C-11818453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0A12-94E1-4D46-B596-36869690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5490-DCFC-47F8-8AA1-F6A174E8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111C9-587E-47FC-AEDD-5531BA93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6678-2C05-415D-81F7-498DE9715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5971-B9A5-45FD-B52D-BB5B071E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C7581-0AA8-4E97-9442-909F6173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F6B11-6FB2-4AB7-8A97-714A979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0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55BE-7465-458A-8C4F-4AE4F4D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C026-A388-41FD-A647-FD2708A2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C2B52-A77A-4DB6-8084-B3ED9168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9FB43-0805-494B-8569-3A22963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0A20-237E-439C-A89D-39683414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EF520-8F5E-4180-A196-A5D927A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3ED9-E0D3-495D-B179-7D6333E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2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D1FF-1EF8-4CF2-9ECD-5FFA6AC2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170-8BE6-4468-87BA-90EFBBCF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0986E-058F-46AA-A0E1-932059E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5536-FEF7-48DA-86ED-ED993B20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0EDD-1F1D-4748-A963-87FBD66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B1CE-CC35-47BF-9277-7DDD123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2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AFB7-413F-4ED6-94EE-88B801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6FDD7-9550-4835-B7F1-9FE1CB5CD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75A-EE58-4462-91F1-FA857AC2F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5F1C-1DD2-456C-9AA2-57743AD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88ED8-EA0A-45A5-B47F-B9EB4A29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3D0B3-7537-4F69-9D5B-CD3075E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3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49554-C714-4B5A-BA6F-4B617FDC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4B1CF-510E-4CBE-A196-D062AC41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60DB-BF13-45EF-A312-6E302EC1B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AD05-8DB0-4C9C-9367-915771FE0287}" type="datetimeFigureOut">
              <a:rPr lang="en-ZA" smtClean="0"/>
              <a:t>2024/08/15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2C84-5857-4FDE-A1FA-F127BD97D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856A-F1B9-46B2-B318-A4607CBD4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7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852E83-1671-44A9-8F50-0BB4B946A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54000C-6EC9-A130-7432-4DD628F5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06-3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589A99-550A-6781-3571-35F9F126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70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7CC79-BFD5-4729-93F3-F4BB0185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873"/>
            <a:ext cx="12367125" cy="7069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32E14-1B9D-4430-BBF5-30A011A632E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556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53C910-75A4-46A6-A0AC-3D2B564AE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2AC25-D61C-4CF6-A873-D321A61C66C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30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དེ་ནས་ཨེ་སཱབ་ཀྱིས་ཡ་ཀོབ་ལ་འདི༌ལྟར། ང་རང་ལུས་ཐང་ཆད་ནས་བརྒྱལ་ལ༌ཉེ། ཁྱོད་ཀྱིས་སྲན་ཁུ་དམར་པོ་དེ་བདག་ལ་གནང་བར་མཛོད་ཅིག་ཅེས་བརྗོད་པའི༌ཕྱིར། ཨེ་སཱབ་ཀྱི་མིང་ལ་ཨེ་དོམ་ཞེས་ཀྱང་ཐོགས༌སོ།།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76097-1959-9EB2-D2E2-2CE3FAC76FA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30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He said to Jacob, “Let me eat some of that red stew, for I am famished.”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"/>
    </mc:Choice>
    <mc:Fallback xmlns="">
      <p:transition spd="slow" advTm="9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2F9C5-6179-4578-82C7-C09E7FBE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595"/>
            <a:ext cx="12252982" cy="7270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F4077-0FE8-4200-9846-E4B75E9CD721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76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2572D2-297A-443F-BAC7-1CAC615E0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A96DD-EC02-E0EA-0834-E3EF99D1A6F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31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དེ་ནས་ཡ་ཀོབ་ན༌རེ། དེ་རིང་ཁྱོད་ཀྱིས་བུ་ཆེ་བའི་ཐོབ་ཐང་བདག་ལ་བཙོང་བར་མཛོད་ཅེས་སྨྲས་པ༌ལ།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C4AB7-8551-87A0-24B8-A76360EEC3E3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“First sell me your birthright,” Jacob replied.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5"/>
    </mc:Choice>
    <mc:Fallback xmlns="">
      <p:transition spd="slow" advTm="1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BF5F0D-3102-438F-8124-9AD63592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522"/>
            <a:ext cx="12192000" cy="724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D0CA3-10F3-499F-9D5B-B78DE6FC589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41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F92FCD-205A-4E25-A1FB-FEE040D46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DC6CA-7593-BE60-B319-A6232214EC7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32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ཨེ་སཱབ་ན༌རེ། བདག་ནི་འཆི་ལ་ཉེ་བས་བུ་ཆེ་བའི་ཐོབ་ཐང་འདི་བདག་ལ་མཚོན་ན་ཕན་ཐོགས་ཅི་ཞིག་ཡོད་དམ་ཞེས་སྨྲས༌སོ།།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7128F-6301-7B32-D3DA-F733C65613B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32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“Look,” said Esau, “I am about to die, so what good is a birthright to me?”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8"/>
    </mc:Choice>
    <mc:Fallback xmlns="">
      <p:transition spd="slow" advTm="10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53E65-7ED6-46BD-B430-D9111616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259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0BD9F-C3D8-4F31-8FC2-2539DD0E91D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262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C9619B-84FF-4EC2-B8FB-C38BF7398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8255C-003F-8F3C-788C-FFFBB38BFAD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33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ཡང་ཡ་ཀོབ་ན༌རེ། ཁྱོད་ཀྱིས་དེ་རིང་བདག་ལ་དམ་བཅའ་འཇོག་པར་གྱིས་ཞེས་སྨྲས་པ༌ན། ཨེ་སཱབ་ཀྱིས་ཀྱང་ཁོ་ལ་དམ་བཅས་ཏེ་བུ་ཆེ་བའི་ཐོབ་ཐང་དེ་ཡ་ཀོབ་ལ་བཙོངས༌སོ།།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25BA0-B1EA-BD29-EDF0-F72E0C46B4DE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“Swear to me first,” Jacob said.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Esau swore to Jacob and sold him the birthright.</a:t>
            </a:r>
          </a:p>
        </p:txBody>
      </p:sp>
    </p:spTree>
    <p:extLst>
      <p:ext uri="{BB962C8B-B14F-4D97-AF65-F5344CB8AC3E}">
        <p14:creationId xmlns:p14="http://schemas.microsoft.com/office/powerpoint/2010/main" val="4750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8"/>
    </mc:Choice>
    <mc:Fallback xmlns="">
      <p:transition spd="slow" advTm="1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ED75D-F027-4000-9975-5F5213B1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125" y="0"/>
            <a:ext cx="129381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5311F-D35F-43E5-ACEC-CB4B3649A27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848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DCBAA6-A912-421D-AA22-6F1750F60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5BBF1-FD72-6DD0-A0F5-23C38FC4333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34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དེའི༌ཕྱིར། ཡ་ཀོབ་ཀྱིས་ཨེ་སཱབ་ལ་བག་ལེབ་དང་སྲན་ཁུ་ཕུལ་བ༌དང༌། ཨེ་སཱབ་ཀྱིས་ཀྱང་བཟའ་བཏུང་སྤྱད་རྗེས་ཡར་ལངས་ནས་སོང༌ངོ༌། །དེ་ལྟར་ཨེ་སཱབ་ཀྱིས་བུ་ཆེ་བའི་ཐོབ་ཐང་ལ་མཐོང་ཆུང་བྱས༌སོ།།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535D8-66BB-F431-1E45-191DA906ADB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Jacob gave some bread and lentil stew to Esau, who ate and drank and then got up and went away. Thus Esau despised his birthright.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7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2"/>
    </mc:Choice>
    <mc:Fallback xmlns="">
      <p:transition spd="slow" advTm="15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1CECE-2B53-4BE3-A284-2535E0CC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3E904B-74BE-4A09-AD4F-C0A330865454}"/>
              </a:ext>
            </a:extLst>
          </p:cNvPr>
          <p:cNvSpPr txBox="1"/>
          <p:nvPr/>
        </p:nvSpPr>
        <p:spPr>
          <a:xfrm>
            <a:off x="4852221" y="-93599"/>
            <a:ext cx="6910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80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8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C531-4916-EAF4-425C-8B5D2393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F34D-24A1-6CB6-3846-2F8567C3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5AB08-C5F3-DB21-A281-B47797CC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233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7846F-31A0-CF7F-4EB8-FBF7532E1C5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562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EE1078-009A-4C26-8276-D323819CD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 25:27-34 </a:t>
            </a:r>
            <a:endParaRPr lang="en-IN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6729D-56D1-D427-690D-2B438FEAF9AA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cap="all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72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7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7200" b="1" cap="all" dirty="0"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72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72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72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72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8"/>
    </mc:Choice>
    <mc:Fallback xmlns="">
      <p:transition spd="slow" advTm="10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215E1-603D-4A25-A2E7-B92DE696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72E8F-6E7B-FCCA-B837-CB96072C6430}"/>
              </a:ext>
            </a:extLst>
          </p:cNvPr>
          <p:cNvSpPr txBox="1"/>
          <p:nvPr/>
        </p:nvSpPr>
        <p:spPr>
          <a:xfrm>
            <a:off x="4852221" y="-93599"/>
            <a:ext cx="6910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80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BC914-1121-B009-D54F-035C984170A6}"/>
              </a:ext>
            </a:extLst>
          </p:cNvPr>
          <p:cNvSpPr txBox="1"/>
          <p:nvPr/>
        </p:nvSpPr>
        <p:spPr>
          <a:xfrm>
            <a:off x="825500" y="5508782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E7B804C-248F-4AC7-A88C-E76880422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6FA48-BAAD-24F6-FC90-032FF7FBBB9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27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བུ་གཉིས་རིམ་གྱིས་ནར་སོན་པ་དང་བུ་ཆེ་བ་ཨེ་སཱབ་ནི་རི་དྭགས་རྔོན་པར་མཁས་ཤིང་རྟག་ཏུ་དབེན་སྟོང་དུ་མཆིས་པ༌དང༌། བུ་ཆུང་བ་ཡ་ཀོབ་ནི་གཤིས་རྒྱུད་དུལ་བས་ནམ་རྒྱུན་སྦྲ་གུར་དུ་སྡོད༌དོ།།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40EA-321A-5096-3BA6-D37CB08D6F73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the boys grew up, Esau became a skillful hunter, a man of the field, while Jacob was a quiet man who stayed at home.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2"/>
    </mc:Choice>
    <mc:Fallback xmlns="">
      <p:transition spd="slow" advTm="16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35B0D-8A89-445A-9558-2CACE34D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1" y="0"/>
            <a:ext cx="123092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E0BB-3DB1-48BA-9F3F-793B2081E09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786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7250A96-803D-44C5-8DDB-89A8A41C3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7E1A8-A44D-FEDC-8F00-D8BBE39E9CE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28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ཨི་སཱག་གིས་ཨེ་སཱབ་ལ་གཅེས་པར༌བྱེད། ཅིའི་ཕྱིར་ཞེ༌ན། ཁོ་ནི་རྟག་ཏུ་རི་དྭགས་ཀྱི་ཤ་བཟའ་བར་དགའ་བའི་ཕྱིར༌ཡིན། འོན་ཀྱང་ཡུམ་རིབ་ཀཱས་ནི་ཡ་ཀོབ་ལ་གཅེས༌སོ།།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ABF68-A8B9-54D5-1CD7-2271AB01732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28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Because Isaac had a taste for wild game, he loved Esau; but Rebekah loved Jacob.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2"/>
    </mc:Choice>
    <mc:Fallback xmlns="">
      <p:transition spd="slow" advTm="14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B26E4-EF65-4634-A9DA-A4274EBC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528" y="-1534795"/>
            <a:ext cx="17275987" cy="8872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64CCE-4244-4AC4-9010-F56989E130A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94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1BCAD4-FAF7-40E5-AA6F-D915A7640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0A585-92CD-3863-1791-4E320892077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29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ཉིན་ཞིག༌ལ། ཡ་ཀོབ་ཀྱིས་སྲན་ཁུ་ཞིག་བསྐོལ་ནས་སྡོད་པ༌ལ། ཨེ་སཱབ་དབེན་སྟོང་ནས་ཐོན་ཞིང་ལུས་ཐང་ཆད་དེ་བརྒྱལ་ལ༌ཉེའོ།། 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2ABF4-3E93-6632-0E07-BBA31BC4B44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29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One day, while Jacob was cooking some stew, Esau came in from the field and was famished.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7"/>
    </mc:Choice>
    <mc:Fallback xmlns="">
      <p:transition spd="slow" advTm="1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823</Words>
  <Application>Microsoft Office PowerPoint</Application>
  <PresentationFormat>Widescreen</PresentationFormat>
  <Paragraphs>67</Paragraphs>
  <Slides>20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Symbol</vt:lpstr>
      <vt:lpstr>Times New Roman</vt:lpstr>
      <vt:lpstr>Office Theme</vt:lpstr>
      <vt:lpstr>06-3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2021-06-25T06:42:25Z</dcterms:created>
  <dcterms:modified xsi:type="dcterms:W3CDTF">2024-08-15T08:34:54Z</dcterms:modified>
</cp:coreProperties>
</file>