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5" r:id="rId3"/>
    <p:sldId id="256" r:id="rId4"/>
    <p:sldId id="266" r:id="rId5"/>
    <p:sldId id="257" r:id="rId6"/>
    <p:sldId id="267" r:id="rId7"/>
    <p:sldId id="258" r:id="rId8"/>
    <p:sldId id="268" r:id="rId9"/>
    <p:sldId id="259" r:id="rId10"/>
    <p:sldId id="269" r:id="rId11"/>
    <p:sldId id="260" r:id="rId12"/>
    <p:sldId id="270" r:id="rId13"/>
    <p:sldId id="261" r:id="rId14"/>
    <p:sldId id="271" r:id="rId15"/>
    <p:sldId id="26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40605-9D89-4481-A3A0-E86F85567EAA}" v="24" dt="2024-08-15T08:38:5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156" autoAdjust="0"/>
  </p:normalViewPr>
  <p:slideViewPr>
    <p:cSldViewPr snapToGrid="0">
      <p:cViewPr varScale="1">
        <p:scale>
          <a:sx n="76" d="100"/>
          <a:sy n="76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B2D1496-F5A1-42BC-ADCB-57B84C134FE6}"/>
    <pc:docChg chg="custSel addSld delSld modSld sldOrd">
      <pc:chgData name="Leonie Smith" userId="fed1330f33f5650e" providerId="LiveId" clId="{DB2D1496-F5A1-42BC-ADCB-57B84C134FE6}" dt="2023-01-02T08:16:30.321" v="86" actId="171"/>
      <pc:docMkLst>
        <pc:docMk/>
      </pc:docMkLst>
      <pc:sldChg chg="modSp mod">
        <pc:chgData name="Leonie Smith" userId="fed1330f33f5650e" providerId="LiveId" clId="{DB2D1496-F5A1-42BC-ADCB-57B84C134FE6}" dt="2023-01-02T08:05:09.237" v="10" actId="1076"/>
        <pc:sldMkLst>
          <pc:docMk/>
          <pc:sldMk cId="503869704" sldId="256"/>
        </pc:sldMkLst>
        <pc:spChg chg="mod">
          <ac:chgData name="Leonie Smith" userId="fed1330f33f5650e" providerId="LiveId" clId="{DB2D1496-F5A1-42BC-ADCB-57B84C134FE6}" dt="2023-01-02T08:05:09.237" v="10" actId="1076"/>
          <ac:spMkLst>
            <pc:docMk/>
            <pc:sldMk cId="503869704" sldId="256"/>
            <ac:spMk id="5" creationId="{5983CD3E-FD18-4B87-AA00-6156D0C57955}"/>
          </ac:spMkLst>
        </pc:spChg>
      </pc:sldChg>
      <pc:sldChg chg="delSp mod">
        <pc:chgData name="Leonie Smith" userId="fed1330f33f5650e" providerId="LiveId" clId="{DB2D1496-F5A1-42BC-ADCB-57B84C134FE6}" dt="2023-01-02T08:07:20.562" v="46" actId="21"/>
        <pc:sldMkLst>
          <pc:docMk/>
          <pc:sldMk cId="1610514046" sldId="258"/>
        </pc:sldMkLst>
        <pc:picChg chg="del">
          <ac:chgData name="Leonie Smith" userId="fed1330f33f5650e" providerId="LiveId" clId="{DB2D1496-F5A1-42BC-ADCB-57B84C134FE6}" dt="2023-01-02T08:07:17.893" v="45" actId="21"/>
          <ac:picMkLst>
            <pc:docMk/>
            <pc:sldMk cId="1610514046" sldId="258"/>
            <ac:picMk id="5" creationId="{EDCB5277-F8FF-453E-8697-5EC7CA5F77D9}"/>
          </ac:picMkLst>
        </pc:picChg>
        <pc:picChg chg="del">
          <ac:chgData name="Leonie Smith" userId="fed1330f33f5650e" providerId="LiveId" clId="{DB2D1496-F5A1-42BC-ADCB-57B84C134FE6}" dt="2023-01-02T08:07:20.562" v="46" actId="21"/>
          <ac:picMkLst>
            <pc:docMk/>
            <pc:sldMk cId="1610514046" sldId="258"/>
            <ac:picMk id="7" creationId="{67611064-7199-4C89-8B9B-7A9B4B5824B5}"/>
          </ac:picMkLst>
        </pc:picChg>
      </pc:sldChg>
      <pc:sldChg chg="modSp mod">
        <pc:chgData name="Leonie Smith" userId="fed1330f33f5650e" providerId="LiveId" clId="{DB2D1496-F5A1-42BC-ADCB-57B84C134FE6}" dt="2023-01-02T08:07:43.197" v="54" actId="1076"/>
        <pc:sldMkLst>
          <pc:docMk/>
          <pc:sldMk cId="1732907752" sldId="259"/>
        </pc:sldMkLst>
        <pc:picChg chg="mod">
          <ac:chgData name="Leonie Smith" userId="fed1330f33f5650e" providerId="LiveId" clId="{DB2D1496-F5A1-42BC-ADCB-57B84C134FE6}" dt="2023-01-02T08:07:43.197" v="54" actId="1076"/>
          <ac:picMkLst>
            <pc:docMk/>
            <pc:sldMk cId="1732907752" sldId="259"/>
            <ac:picMk id="3" creationId="{B358DCAD-8AA8-4BCE-ABA4-2510E83DA210}"/>
          </ac:picMkLst>
        </pc:picChg>
      </pc:sldChg>
      <pc:sldChg chg="addSp delSp modSp mod">
        <pc:chgData name="Leonie Smith" userId="fed1330f33f5650e" providerId="LiveId" clId="{DB2D1496-F5A1-42BC-ADCB-57B84C134FE6}" dt="2023-01-02T08:16:30.321" v="86" actId="171"/>
        <pc:sldMkLst>
          <pc:docMk/>
          <pc:sldMk cId="4209656815" sldId="262"/>
        </pc:sldMkLst>
        <pc:picChg chg="del">
          <ac:chgData name="Leonie Smith" userId="fed1330f33f5650e" providerId="LiveId" clId="{DB2D1496-F5A1-42BC-ADCB-57B84C134FE6}" dt="2023-01-02T08:15:49.721" v="75" actId="21"/>
          <ac:picMkLst>
            <pc:docMk/>
            <pc:sldMk cId="4209656815" sldId="262"/>
            <ac:picMk id="3" creationId="{401F30F9-A073-4666-A197-2FE5D0ADE89E}"/>
          </ac:picMkLst>
        </pc:picChg>
        <pc:picChg chg="add mod ord">
          <ac:chgData name="Leonie Smith" userId="fed1330f33f5650e" providerId="LiveId" clId="{DB2D1496-F5A1-42BC-ADCB-57B84C134FE6}" dt="2023-01-02T08:16:30.321" v="86" actId="171"/>
          <ac:picMkLst>
            <pc:docMk/>
            <pc:sldMk cId="4209656815" sldId="262"/>
            <ac:picMk id="5" creationId="{F6898651-ABD7-48A6-CA56-BFB6D6D16217}"/>
          </ac:picMkLst>
        </pc:picChg>
      </pc:sldChg>
      <pc:sldChg chg="addSp delSp modSp mod">
        <pc:chgData name="Leonie Smith" userId="fed1330f33f5650e" providerId="LiveId" clId="{DB2D1496-F5A1-42BC-ADCB-57B84C134FE6}" dt="2023-01-02T08:06:30.014" v="27" actId="14100"/>
        <pc:sldMkLst>
          <pc:docMk/>
          <pc:sldMk cId="814217365" sldId="263"/>
        </pc:sldMkLst>
        <pc:spChg chg="del">
          <ac:chgData name="Leonie Smith" userId="fed1330f33f5650e" providerId="LiveId" clId="{DB2D1496-F5A1-42BC-ADCB-57B84C134FE6}" dt="2023-01-02T08:03:33.760" v="0" actId="21"/>
          <ac:spMkLst>
            <pc:docMk/>
            <pc:sldMk cId="814217365" sldId="263"/>
            <ac:spMk id="6" creationId="{6ABC0F68-92D3-4CC7-9D16-4951DB879127}"/>
          </ac:spMkLst>
        </pc:spChg>
        <pc:spChg chg="add mod">
          <ac:chgData name="Leonie Smith" userId="fed1330f33f5650e" providerId="LiveId" clId="{DB2D1496-F5A1-42BC-ADCB-57B84C134FE6}" dt="2023-01-02T08:05:02.565" v="9" actId="1076"/>
          <ac:spMkLst>
            <pc:docMk/>
            <pc:sldMk cId="814217365" sldId="263"/>
            <ac:spMk id="7" creationId="{0D00E5A9-707A-456C-D1BD-5568B597F2B6}"/>
          </ac:spMkLst>
        </pc:spChg>
        <pc:picChg chg="mod">
          <ac:chgData name="Leonie Smith" userId="fed1330f33f5650e" providerId="LiveId" clId="{DB2D1496-F5A1-42BC-ADCB-57B84C134FE6}" dt="2023-01-02T08:06:30.014" v="27" actId="14100"/>
          <ac:picMkLst>
            <pc:docMk/>
            <pc:sldMk cId="814217365" sldId="263"/>
            <ac:picMk id="5" creationId="{E51D2518-3FDC-4D6F-BD2F-396EE36617A5}"/>
          </ac:picMkLst>
        </pc:picChg>
      </pc:sldChg>
      <pc:sldChg chg="modSp new mod ord">
        <pc:chgData name="Leonie Smith" userId="fed1330f33f5650e" providerId="LiveId" clId="{DB2D1496-F5A1-42BC-ADCB-57B84C134FE6}" dt="2023-01-02T08:05:25.304" v="17" actId="20577"/>
        <pc:sldMkLst>
          <pc:docMk/>
          <pc:sldMk cId="2440320925" sldId="264"/>
        </pc:sldMkLst>
        <pc:spChg chg="mod">
          <ac:chgData name="Leonie Smith" userId="fed1330f33f5650e" providerId="LiveId" clId="{DB2D1496-F5A1-42BC-ADCB-57B84C134FE6}" dt="2023-01-02T08:05:25.304" v="17" actId="20577"/>
          <ac:spMkLst>
            <pc:docMk/>
            <pc:sldMk cId="2440320925" sldId="264"/>
            <ac:spMk id="2" creationId="{F7D22D8A-D423-5C0B-0B8D-46932414437B}"/>
          </ac:spMkLst>
        </pc:spChg>
      </pc:sldChg>
      <pc:sldChg chg="modSp add mod">
        <pc:chgData name="Leonie Smith" userId="fed1330f33f5650e" providerId="LiveId" clId="{DB2D1496-F5A1-42BC-ADCB-57B84C134FE6}" dt="2023-01-02T08:06:56.873" v="37" actId="403"/>
        <pc:sldMkLst>
          <pc:docMk/>
          <pc:sldMk cId="454763615" sldId="265"/>
        </pc:sldMkLst>
        <pc:spChg chg="mod">
          <ac:chgData name="Leonie Smith" userId="fed1330f33f5650e" providerId="LiveId" clId="{DB2D1496-F5A1-42BC-ADCB-57B84C134FE6}" dt="2023-01-02T08:06:56.873" v="37" actId="403"/>
          <ac:spMkLst>
            <pc:docMk/>
            <pc:sldMk cId="454763615" sldId="26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07:13.153" v="44" actId="403"/>
        <pc:sldMkLst>
          <pc:docMk/>
          <pc:sldMk cId="2618286347" sldId="266"/>
        </pc:sldMkLst>
        <pc:spChg chg="mod">
          <ac:chgData name="Leonie Smith" userId="fed1330f33f5650e" providerId="LiveId" clId="{DB2D1496-F5A1-42BC-ADCB-57B84C134FE6}" dt="2023-01-02T08:07:13.153" v="44" actId="403"/>
          <ac:spMkLst>
            <pc:docMk/>
            <pc:sldMk cId="2618286347" sldId="26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07:34.100" v="53" actId="403"/>
        <pc:sldMkLst>
          <pc:docMk/>
          <pc:sldMk cId="150804753" sldId="267"/>
        </pc:sldMkLst>
        <pc:spChg chg="mod">
          <ac:chgData name="Leonie Smith" userId="fed1330f33f5650e" providerId="LiveId" clId="{DB2D1496-F5A1-42BC-ADCB-57B84C134FE6}" dt="2023-01-02T08:07:34.100" v="53" actId="403"/>
          <ac:spMkLst>
            <pc:docMk/>
            <pc:sldMk cId="150804753" sldId="26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07.245" v="60" actId="403"/>
        <pc:sldMkLst>
          <pc:docMk/>
          <pc:sldMk cId="133437224" sldId="268"/>
        </pc:sldMkLst>
        <pc:spChg chg="mod">
          <ac:chgData name="Leonie Smith" userId="fed1330f33f5650e" providerId="LiveId" clId="{DB2D1496-F5A1-42BC-ADCB-57B84C134FE6}" dt="2023-01-02T08:15:07.245" v="60" actId="403"/>
          <ac:spMkLst>
            <pc:docMk/>
            <pc:sldMk cId="133437224" sldId="26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24.465" v="67" actId="403"/>
        <pc:sldMkLst>
          <pc:docMk/>
          <pc:sldMk cId="358449550" sldId="269"/>
        </pc:sldMkLst>
        <pc:spChg chg="mod">
          <ac:chgData name="Leonie Smith" userId="fed1330f33f5650e" providerId="LiveId" clId="{DB2D1496-F5A1-42BC-ADCB-57B84C134FE6}" dt="2023-01-02T08:15:24.465" v="67" actId="403"/>
          <ac:spMkLst>
            <pc:docMk/>
            <pc:sldMk cId="358449550" sldId="26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38.793" v="74" actId="403"/>
        <pc:sldMkLst>
          <pc:docMk/>
          <pc:sldMk cId="3563195565" sldId="270"/>
        </pc:sldMkLst>
        <pc:spChg chg="mod">
          <ac:chgData name="Leonie Smith" userId="fed1330f33f5650e" providerId="LiveId" clId="{DB2D1496-F5A1-42BC-ADCB-57B84C134FE6}" dt="2023-01-02T08:15:38.793" v="74" actId="403"/>
          <ac:spMkLst>
            <pc:docMk/>
            <pc:sldMk cId="3563195565" sldId="27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6:09.478" v="83" actId="403"/>
        <pc:sldMkLst>
          <pc:docMk/>
          <pc:sldMk cId="2723326683" sldId="271"/>
        </pc:sldMkLst>
        <pc:spChg chg="mod">
          <ac:chgData name="Leonie Smith" userId="fed1330f33f5650e" providerId="LiveId" clId="{DB2D1496-F5A1-42BC-ADCB-57B84C134FE6}" dt="2023-01-02T08:16:09.478" v="83" actId="403"/>
          <ac:spMkLst>
            <pc:docMk/>
            <pc:sldMk cId="2723326683" sldId="271"/>
            <ac:spMk id="4" creationId="{EE2AC625-9141-A801-F431-DD5F79396320}"/>
          </ac:spMkLst>
        </pc:spChg>
      </pc:sldChg>
      <pc:sldChg chg="add del">
        <pc:chgData name="Leonie Smith" userId="fed1330f33f5650e" providerId="LiveId" clId="{DB2D1496-F5A1-42BC-ADCB-57B84C134FE6}" dt="2023-01-02T08:06:03.402" v="26"/>
        <pc:sldMkLst>
          <pc:docMk/>
          <pc:sldMk cId="3301486712" sldId="272"/>
        </pc:sldMkLst>
      </pc:sldChg>
    </pc:docChg>
  </pc:docChgLst>
  <pc:docChgLst>
    <pc:chgData name="Alfred Smith" userId="3c60a3631c0db8ad" providerId="LiveId" clId="{EB040605-9D89-4481-A3A0-E86F85567EAA}"/>
    <pc:docChg chg="undo custSel addSld delSld modSld">
      <pc:chgData name="Alfred Smith" userId="3c60a3631c0db8ad" providerId="LiveId" clId="{EB040605-9D89-4481-A3A0-E86F85567EAA}" dt="2024-08-15T08:38:56.275" v="57"/>
      <pc:docMkLst>
        <pc:docMk/>
      </pc:docMkLst>
      <pc:sldChg chg="addSp delSp modSp mod">
        <pc:chgData name="Alfred Smith" userId="3c60a3631c0db8ad" providerId="LiveId" clId="{EB040605-9D89-4481-A3A0-E86F85567EAA}" dt="2024-08-15T08:37:38.905" v="45"/>
        <pc:sldMkLst>
          <pc:docMk/>
          <pc:sldMk cId="503869704" sldId="256"/>
        </pc:sldMkLst>
        <pc:spChg chg="add del mod">
          <ac:chgData name="Alfred Smith" userId="3c60a3631c0db8ad" providerId="LiveId" clId="{EB040605-9D89-4481-A3A0-E86F85567EAA}" dt="2024-08-15T08:36:57.253" v="35" actId="21"/>
          <ac:spMkLst>
            <pc:docMk/>
            <pc:sldMk cId="503869704" sldId="256"/>
            <ac:spMk id="3" creationId="{A8094EAE-B880-D894-D587-FAEDEEC82749}"/>
          </ac:spMkLst>
        </pc:spChg>
        <pc:spChg chg="add mod">
          <ac:chgData name="Alfred Smith" userId="3c60a3631c0db8ad" providerId="LiveId" clId="{EB040605-9D89-4481-A3A0-E86F85567EAA}" dt="2024-08-15T08:37:11.315" v="39"/>
          <ac:spMkLst>
            <pc:docMk/>
            <pc:sldMk cId="503869704" sldId="256"/>
            <ac:spMk id="4" creationId="{EE2AC625-9141-A801-F431-DD5F79396320}"/>
          </ac:spMkLst>
        </pc:spChg>
        <pc:spChg chg="del mod">
          <ac:chgData name="Alfred Smith" userId="3c60a3631c0db8ad" providerId="LiveId" clId="{EB040605-9D89-4481-A3A0-E86F85567EAA}" dt="2024-08-15T08:36:57.253" v="35" actId="21"/>
          <ac:spMkLst>
            <pc:docMk/>
            <pc:sldMk cId="503869704" sldId="256"/>
            <ac:spMk id="5" creationId="{5983CD3E-FD18-4B87-AA00-6156D0C57955}"/>
          </ac:spMkLst>
        </pc:spChg>
        <pc:spChg chg="add mod">
          <ac:chgData name="Alfred Smith" userId="3c60a3631c0db8ad" providerId="LiveId" clId="{EB040605-9D89-4481-A3A0-E86F85567EAA}" dt="2024-08-15T08:37:38.905" v="45"/>
          <ac:spMkLst>
            <pc:docMk/>
            <pc:sldMk cId="503869704" sldId="256"/>
            <ac:spMk id="6" creationId="{6AAEB7FE-4B59-3866-CC90-2371DC1FBEC0}"/>
          </ac:spMkLst>
        </pc:spChg>
        <pc:picChg chg="del mod">
          <ac:chgData name="Alfred Smith" userId="3c60a3631c0db8ad" providerId="LiveId" clId="{EB040605-9D89-4481-A3A0-E86F85567EAA}" dt="2024-08-15T08:36:57.253" v="35" actId="21"/>
          <ac:picMkLst>
            <pc:docMk/>
            <pc:sldMk cId="503869704" sldId="256"/>
            <ac:picMk id="7" creationId="{FF755B6C-2DAC-4C39-8DF3-7A661171FCF8}"/>
          </ac:picMkLst>
        </pc:picChg>
        <pc:picChg chg="del">
          <ac:chgData name="Alfred Smith" userId="3c60a3631c0db8ad" providerId="LiveId" clId="{EB040605-9D89-4481-A3A0-E86F85567EAA}" dt="2024-08-15T08:37:03.432" v="37" actId="478"/>
          <ac:picMkLst>
            <pc:docMk/>
            <pc:sldMk cId="503869704" sldId="256"/>
            <ac:picMk id="9" creationId="{BAE29632-9B14-469F-8BCB-97C1647603DB}"/>
          </ac:picMkLst>
        </pc:picChg>
        <pc:picChg chg="del">
          <ac:chgData name="Alfred Smith" userId="3c60a3631c0db8ad" providerId="LiveId" clId="{EB040605-9D89-4481-A3A0-E86F85567EAA}" dt="2024-08-15T08:37:03.432" v="37" actId="478"/>
          <ac:picMkLst>
            <pc:docMk/>
            <pc:sldMk cId="503869704" sldId="256"/>
            <ac:picMk id="11" creationId="{B2B7DAEC-57EC-41E5-9DDC-03607E3175E0}"/>
          </ac:picMkLst>
        </pc:picChg>
      </pc:sldChg>
      <pc:sldChg chg="addSp delSp modSp mod modNotesTx">
        <pc:chgData name="Alfred Smith" userId="3c60a3631c0db8ad" providerId="LiveId" clId="{EB040605-9D89-4481-A3A0-E86F85567EAA}" dt="2024-08-15T08:37:53.856" v="47"/>
        <pc:sldMkLst>
          <pc:docMk/>
          <pc:sldMk cId="2254514523" sldId="257"/>
        </pc:sldMkLst>
        <pc:spChg chg="add del mod">
          <ac:chgData name="Alfred Smith" userId="3c60a3631c0db8ad" providerId="LiveId" clId="{EB040605-9D89-4481-A3A0-E86F85567EAA}" dt="2024-08-15T08:37:52.848" v="46" actId="478"/>
          <ac:spMkLst>
            <pc:docMk/>
            <pc:sldMk cId="2254514523" sldId="257"/>
            <ac:spMk id="2" creationId="{EE2AC625-9141-A801-F431-DD5F79396320}"/>
          </ac:spMkLst>
        </pc:spChg>
        <pc:spChg chg="del">
          <ac:chgData name="Alfred Smith" userId="3c60a3631c0db8ad" providerId="LiveId" clId="{EB040605-9D89-4481-A3A0-E86F85567EAA}" dt="2024-08-15T08:36:39.755" v="29" actId="21"/>
          <ac:spMkLst>
            <pc:docMk/>
            <pc:sldMk cId="2254514523" sldId="257"/>
            <ac:spMk id="5" creationId="{AEC90BCA-1FAE-495C-BF0D-C32A7DFBE54A}"/>
          </ac:spMkLst>
        </pc:spChg>
        <pc:spChg chg="add mod">
          <ac:chgData name="Alfred Smith" userId="3c60a3631c0db8ad" providerId="LiveId" clId="{EB040605-9D89-4481-A3A0-E86F85567EAA}" dt="2024-08-15T08:37:53.856" v="47"/>
          <ac:spMkLst>
            <pc:docMk/>
            <pc:sldMk cId="2254514523" sldId="257"/>
            <ac:spMk id="6" creationId="{4CD0A558-0588-18F5-FDB1-A0012B0C28D8}"/>
          </ac:spMkLst>
        </pc:spChg>
        <pc:spChg chg="add mod">
          <ac:chgData name="Alfred Smith" userId="3c60a3631c0db8ad" providerId="LiveId" clId="{EB040605-9D89-4481-A3A0-E86F85567EAA}" dt="2024-08-15T08:37:53.856" v="47"/>
          <ac:spMkLst>
            <pc:docMk/>
            <pc:sldMk cId="2254514523" sldId="257"/>
            <ac:spMk id="7" creationId="{4C853D22-C994-F758-9C7C-D2CF76CDF337}"/>
          </ac:spMkLst>
        </pc:spChg>
        <pc:picChg chg="del">
          <ac:chgData name="Alfred Smith" userId="3c60a3631c0db8ad" providerId="LiveId" clId="{EB040605-9D89-4481-A3A0-E86F85567EAA}" dt="2024-08-15T08:36:39.755" v="29" actId="21"/>
          <ac:picMkLst>
            <pc:docMk/>
            <pc:sldMk cId="2254514523" sldId="257"/>
            <ac:picMk id="3" creationId="{A9972612-7CBF-4D94-BF33-8E40A95256B6}"/>
          </ac:picMkLst>
        </pc:picChg>
      </pc:sldChg>
      <pc:sldChg chg="addSp delSp modSp mod modNotesTx">
        <pc:chgData name="Alfred Smith" userId="3c60a3631c0db8ad" providerId="LiveId" clId="{EB040605-9D89-4481-A3A0-E86F85567EAA}" dt="2024-08-15T08:38:09.105" v="49"/>
        <pc:sldMkLst>
          <pc:docMk/>
          <pc:sldMk cId="1610514046" sldId="258"/>
        </pc:sldMkLst>
        <pc:spChg chg="add del mod">
          <ac:chgData name="Alfred Smith" userId="3c60a3631c0db8ad" providerId="LiveId" clId="{EB040605-9D89-4481-A3A0-E86F85567EAA}" dt="2024-08-15T08:38:08.317" v="48" actId="478"/>
          <ac:spMkLst>
            <pc:docMk/>
            <pc:sldMk cId="1610514046" sldId="258"/>
            <ac:spMk id="2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8:09.105" v="49"/>
          <ac:spMkLst>
            <pc:docMk/>
            <pc:sldMk cId="1610514046" sldId="258"/>
            <ac:spMk id="5" creationId="{D8BF8089-747A-E446-D99B-4DA98F0E9D3D}"/>
          </ac:spMkLst>
        </pc:spChg>
        <pc:spChg chg="del">
          <ac:chgData name="Alfred Smith" userId="3c60a3631c0db8ad" providerId="LiveId" clId="{EB040605-9D89-4481-A3A0-E86F85567EAA}" dt="2024-08-15T08:36:29.247" v="25" actId="21"/>
          <ac:spMkLst>
            <pc:docMk/>
            <pc:sldMk cId="1610514046" sldId="258"/>
            <ac:spMk id="6" creationId="{F1E8D242-3731-4087-AEA1-ECB5A8CB490D}"/>
          </ac:spMkLst>
        </pc:spChg>
        <pc:spChg chg="add mod">
          <ac:chgData name="Alfred Smith" userId="3c60a3631c0db8ad" providerId="LiveId" clId="{EB040605-9D89-4481-A3A0-E86F85567EAA}" dt="2024-08-15T08:38:09.105" v="49"/>
          <ac:spMkLst>
            <pc:docMk/>
            <pc:sldMk cId="1610514046" sldId="258"/>
            <ac:spMk id="7" creationId="{7ABFE25B-E677-D008-E393-111988619AA3}"/>
          </ac:spMkLst>
        </pc:spChg>
        <pc:picChg chg="del">
          <ac:chgData name="Alfred Smith" userId="3c60a3631c0db8ad" providerId="LiveId" clId="{EB040605-9D89-4481-A3A0-E86F85567EAA}" dt="2024-08-15T08:36:29.247" v="25" actId="21"/>
          <ac:picMkLst>
            <pc:docMk/>
            <pc:sldMk cId="1610514046" sldId="258"/>
            <ac:picMk id="3" creationId="{BCFDB346-39DE-428E-A585-BAC09B5CA6BB}"/>
          </ac:picMkLst>
        </pc:picChg>
      </pc:sldChg>
      <pc:sldChg chg="addSp delSp modSp mod modNotesTx">
        <pc:chgData name="Alfred Smith" userId="3c60a3631c0db8ad" providerId="LiveId" clId="{EB040605-9D89-4481-A3A0-E86F85567EAA}" dt="2024-08-15T08:38:20.959" v="51"/>
        <pc:sldMkLst>
          <pc:docMk/>
          <pc:sldMk cId="1732907752" sldId="259"/>
        </pc:sldMkLst>
        <pc:spChg chg="add del mod">
          <ac:chgData name="Alfred Smith" userId="3c60a3631c0db8ad" providerId="LiveId" clId="{EB040605-9D89-4481-A3A0-E86F85567EAA}" dt="2024-08-15T08:38:20.108" v="50" actId="478"/>
          <ac:spMkLst>
            <pc:docMk/>
            <pc:sldMk cId="1732907752" sldId="259"/>
            <ac:spMk id="2" creationId="{EE2AC625-9141-A801-F431-DD5F79396320}"/>
          </ac:spMkLst>
        </pc:spChg>
        <pc:spChg chg="del">
          <ac:chgData name="Alfred Smith" userId="3c60a3631c0db8ad" providerId="LiveId" clId="{EB040605-9D89-4481-A3A0-E86F85567EAA}" dt="2024-08-15T08:36:17.654" v="21" actId="21"/>
          <ac:spMkLst>
            <pc:docMk/>
            <pc:sldMk cId="1732907752" sldId="259"/>
            <ac:spMk id="5" creationId="{2DAD9D31-4FF5-4C7E-BFBA-5EDC426AD4FE}"/>
          </ac:spMkLst>
        </pc:spChg>
        <pc:spChg chg="add mod">
          <ac:chgData name="Alfred Smith" userId="3c60a3631c0db8ad" providerId="LiveId" clId="{EB040605-9D89-4481-A3A0-E86F85567EAA}" dt="2024-08-15T08:38:20.959" v="51"/>
          <ac:spMkLst>
            <pc:docMk/>
            <pc:sldMk cId="1732907752" sldId="259"/>
            <ac:spMk id="6" creationId="{9FACEA6C-F540-724D-A671-C303F112C642}"/>
          </ac:spMkLst>
        </pc:spChg>
        <pc:spChg chg="add mod">
          <ac:chgData name="Alfred Smith" userId="3c60a3631c0db8ad" providerId="LiveId" clId="{EB040605-9D89-4481-A3A0-E86F85567EAA}" dt="2024-08-15T08:38:20.959" v="51"/>
          <ac:spMkLst>
            <pc:docMk/>
            <pc:sldMk cId="1732907752" sldId="259"/>
            <ac:spMk id="7" creationId="{0B8F5364-2C90-4D62-B80E-B4A937CEBE28}"/>
          </ac:spMkLst>
        </pc:spChg>
        <pc:picChg chg="del">
          <ac:chgData name="Alfred Smith" userId="3c60a3631c0db8ad" providerId="LiveId" clId="{EB040605-9D89-4481-A3A0-E86F85567EAA}" dt="2024-08-15T08:36:17.654" v="21" actId="21"/>
          <ac:picMkLst>
            <pc:docMk/>
            <pc:sldMk cId="1732907752" sldId="259"/>
            <ac:picMk id="3" creationId="{B358DCAD-8AA8-4BCE-ABA4-2510E83DA210}"/>
          </ac:picMkLst>
        </pc:picChg>
      </pc:sldChg>
      <pc:sldChg chg="addSp delSp modSp mod modNotesTx">
        <pc:chgData name="Alfred Smith" userId="3c60a3631c0db8ad" providerId="LiveId" clId="{EB040605-9D89-4481-A3A0-E86F85567EAA}" dt="2024-08-15T08:38:32.053" v="53"/>
        <pc:sldMkLst>
          <pc:docMk/>
          <pc:sldMk cId="3117786286" sldId="260"/>
        </pc:sldMkLst>
        <pc:spChg chg="add del mod">
          <ac:chgData name="Alfred Smith" userId="3c60a3631c0db8ad" providerId="LiveId" clId="{EB040605-9D89-4481-A3A0-E86F85567EAA}" dt="2024-08-15T08:38:31.514" v="52" actId="478"/>
          <ac:spMkLst>
            <pc:docMk/>
            <pc:sldMk cId="3117786286" sldId="260"/>
            <ac:spMk id="2" creationId="{EE2AC625-9141-A801-F431-DD5F79396320}"/>
          </ac:spMkLst>
        </pc:spChg>
        <pc:spChg chg="del">
          <ac:chgData name="Alfred Smith" userId="3c60a3631c0db8ad" providerId="LiveId" clId="{EB040605-9D89-4481-A3A0-E86F85567EAA}" dt="2024-08-15T08:36:05.243" v="17" actId="21"/>
          <ac:spMkLst>
            <pc:docMk/>
            <pc:sldMk cId="3117786286" sldId="260"/>
            <ac:spMk id="4" creationId="{03CAF401-C9B6-42C2-9FEF-1E4DBF94C94F}"/>
          </ac:spMkLst>
        </pc:spChg>
        <pc:spChg chg="add mod">
          <ac:chgData name="Alfred Smith" userId="3c60a3631c0db8ad" providerId="LiveId" clId="{EB040605-9D89-4481-A3A0-E86F85567EAA}" dt="2024-08-15T08:38:32.053" v="53"/>
          <ac:spMkLst>
            <pc:docMk/>
            <pc:sldMk cId="3117786286" sldId="260"/>
            <ac:spMk id="5" creationId="{14D4A4CA-942E-1B24-0469-6E0AC641760A}"/>
          </ac:spMkLst>
        </pc:spChg>
        <pc:spChg chg="add mod">
          <ac:chgData name="Alfred Smith" userId="3c60a3631c0db8ad" providerId="LiveId" clId="{EB040605-9D89-4481-A3A0-E86F85567EAA}" dt="2024-08-15T08:38:32.053" v="53"/>
          <ac:spMkLst>
            <pc:docMk/>
            <pc:sldMk cId="3117786286" sldId="260"/>
            <ac:spMk id="7" creationId="{12572AEB-499E-1411-A6DF-448EF9271ED0}"/>
          </ac:spMkLst>
        </pc:spChg>
        <pc:picChg chg="del">
          <ac:chgData name="Alfred Smith" userId="3c60a3631c0db8ad" providerId="LiveId" clId="{EB040605-9D89-4481-A3A0-E86F85567EAA}" dt="2024-08-15T08:36:05.243" v="17" actId="21"/>
          <ac:picMkLst>
            <pc:docMk/>
            <pc:sldMk cId="3117786286" sldId="260"/>
            <ac:picMk id="3" creationId="{D28B8D33-A92F-4372-ADD4-81E18E71B9E8}"/>
          </ac:picMkLst>
        </pc:picChg>
      </pc:sldChg>
      <pc:sldChg chg="addSp delSp modSp mod modNotesTx">
        <pc:chgData name="Alfred Smith" userId="3c60a3631c0db8ad" providerId="LiveId" clId="{EB040605-9D89-4481-A3A0-E86F85567EAA}" dt="2024-08-15T08:38:43.472" v="55"/>
        <pc:sldMkLst>
          <pc:docMk/>
          <pc:sldMk cId="171599820" sldId="261"/>
        </pc:sldMkLst>
        <pc:spChg chg="del">
          <ac:chgData name="Alfred Smith" userId="3c60a3631c0db8ad" providerId="LiveId" clId="{EB040605-9D89-4481-A3A0-E86F85567EAA}" dt="2024-08-15T08:35:51.228" v="13" actId="21"/>
          <ac:spMkLst>
            <pc:docMk/>
            <pc:sldMk cId="171599820" sldId="261"/>
            <ac:spMk id="4" creationId="{E754F318-9E95-470D-9377-BAE02134A649}"/>
          </ac:spMkLst>
        </pc:spChg>
        <pc:spChg chg="add del mod">
          <ac:chgData name="Alfred Smith" userId="3c60a3631c0db8ad" providerId="LiveId" clId="{EB040605-9D89-4481-A3A0-E86F85567EAA}" dt="2024-08-15T08:38:42.565" v="54" actId="478"/>
          <ac:spMkLst>
            <pc:docMk/>
            <pc:sldMk cId="171599820" sldId="261"/>
            <ac:spMk id="5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8:43.472" v="55"/>
          <ac:spMkLst>
            <pc:docMk/>
            <pc:sldMk cId="171599820" sldId="261"/>
            <ac:spMk id="6" creationId="{E3B3542A-A387-4B59-688E-56148E1D24EE}"/>
          </ac:spMkLst>
        </pc:spChg>
        <pc:spChg chg="add mod">
          <ac:chgData name="Alfred Smith" userId="3c60a3631c0db8ad" providerId="LiveId" clId="{EB040605-9D89-4481-A3A0-E86F85567EAA}" dt="2024-08-15T08:38:43.472" v="55"/>
          <ac:spMkLst>
            <pc:docMk/>
            <pc:sldMk cId="171599820" sldId="261"/>
            <ac:spMk id="7" creationId="{E112F0F4-BCE6-75F0-3CF1-824F0337410B}"/>
          </ac:spMkLst>
        </pc:spChg>
        <pc:picChg chg="del">
          <ac:chgData name="Alfred Smith" userId="3c60a3631c0db8ad" providerId="LiveId" clId="{EB040605-9D89-4481-A3A0-E86F85567EAA}" dt="2024-08-15T08:35:51.228" v="13" actId="21"/>
          <ac:picMkLst>
            <pc:docMk/>
            <pc:sldMk cId="171599820" sldId="261"/>
            <ac:picMk id="3" creationId="{EDDDA36D-6D39-45CF-A424-CF4788344623}"/>
          </ac:picMkLst>
        </pc:picChg>
      </pc:sldChg>
      <pc:sldChg chg="addSp delSp modSp mod modNotesTx">
        <pc:chgData name="Alfred Smith" userId="3c60a3631c0db8ad" providerId="LiveId" clId="{EB040605-9D89-4481-A3A0-E86F85567EAA}" dt="2024-08-15T08:38:56.275" v="57"/>
        <pc:sldMkLst>
          <pc:docMk/>
          <pc:sldMk cId="4209656815" sldId="262"/>
        </pc:sldMkLst>
        <pc:spChg chg="add del mod">
          <ac:chgData name="Alfred Smith" userId="3c60a3631c0db8ad" providerId="LiveId" clId="{EB040605-9D89-4481-A3A0-E86F85567EAA}" dt="2024-08-15T08:38:55.257" v="56" actId="478"/>
          <ac:spMkLst>
            <pc:docMk/>
            <pc:sldMk cId="4209656815" sldId="262"/>
            <ac:spMk id="3" creationId="{EE2AC625-9141-A801-F431-DD5F79396320}"/>
          </ac:spMkLst>
        </pc:spChg>
        <pc:spChg chg="del">
          <ac:chgData name="Alfred Smith" userId="3c60a3631c0db8ad" providerId="LiveId" clId="{EB040605-9D89-4481-A3A0-E86F85567EAA}" dt="2024-08-15T08:35:40.468" v="9" actId="21"/>
          <ac:spMkLst>
            <pc:docMk/>
            <pc:sldMk cId="4209656815" sldId="262"/>
            <ac:spMk id="4" creationId="{3AD124F4-1089-4654-8B7A-0F0F5A4F7D26}"/>
          </ac:spMkLst>
        </pc:spChg>
        <pc:spChg chg="add mod">
          <ac:chgData name="Alfred Smith" userId="3c60a3631c0db8ad" providerId="LiveId" clId="{EB040605-9D89-4481-A3A0-E86F85567EAA}" dt="2024-08-15T08:38:56.275" v="57"/>
          <ac:spMkLst>
            <pc:docMk/>
            <pc:sldMk cId="4209656815" sldId="262"/>
            <ac:spMk id="6" creationId="{ED175AEE-2D5E-DD8D-698C-2FD2033F8A97}"/>
          </ac:spMkLst>
        </pc:spChg>
        <pc:spChg chg="add mod">
          <ac:chgData name="Alfred Smith" userId="3c60a3631c0db8ad" providerId="LiveId" clId="{EB040605-9D89-4481-A3A0-E86F85567EAA}" dt="2024-08-15T08:38:56.275" v="57"/>
          <ac:spMkLst>
            <pc:docMk/>
            <pc:sldMk cId="4209656815" sldId="262"/>
            <ac:spMk id="7" creationId="{FD93A379-0634-1BF1-5A03-6AB0BA0D72C2}"/>
          </ac:spMkLst>
        </pc:spChg>
        <pc:picChg chg="del">
          <ac:chgData name="Alfred Smith" userId="3c60a3631c0db8ad" providerId="LiveId" clId="{EB040605-9D89-4481-A3A0-E86F85567EAA}" dt="2024-08-15T08:35:40.468" v="9" actId="21"/>
          <ac:picMkLst>
            <pc:docMk/>
            <pc:sldMk cId="4209656815" sldId="262"/>
            <ac:picMk id="5" creationId="{F6898651-ABD7-48A6-CA56-BFB6D6D16217}"/>
          </ac:picMkLst>
        </pc:picChg>
      </pc:sldChg>
      <pc:sldChg chg="addSp delSp modSp mod">
        <pc:chgData name="Alfred Smith" userId="3c60a3631c0db8ad" providerId="LiveId" clId="{EB040605-9D89-4481-A3A0-E86F85567EAA}" dt="2024-08-15T08:37:31.594" v="44"/>
        <pc:sldMkLst>
          <pc:docMk/>
          <pc:sldMk cId="814217365" sldId="263"/>
        </pc:sldMkLst>
        <pc:spChg chg="del">
          <ac:chgData name="Alfred Smith" userId="3c60a3631c0db8ad" providerId="LiveId" clId="{EB040605-9D89-4481-A3A0-E86F85567EAA}" dt="2024-08-15T08:37:30.842" v="43" actId="478"/>
          <ac:spMkLst>
            <pc:docMk/>
            <pc:sldMk cId="814217365" sldId="263"/>
            <ac:spMk id="2" creationId="{3BF2A3EF-33E5-4B05-8163-6E9157DEB6C8}"/>
          </ac:spMkLst>
        </pc:spChg>
        <pc:spChg chg="del">
          <ac:chgData name="Alfred Smith" userId="3c60a3631c0db8ad" providerId="LiveId" clId="{EB040605-9D89-4481-A3A0-E86F85567EAA}" dt="2024-08-15T08:37:30.842" v="43" actId="478"/>
          <ac:spMkLst>
            <pc:docMk/>
            <pc:sldMk cId="814217365" sldId="263"/>
            <ac:spMk id="3" creationId="{5933105E-AD83-47EA-BB17-F498E11BEAE8}"/>
          </ac:spMkLst>
        </pc:spChg>
        <pc:spChg chg="add mod">
          <ac:chgData name="Alfred Smith" userId="3c60a3631c0db8ad" providerId="LiveId" clId="{EB040605-9D89-4481-A3A0-E86F85567EAA}" dt="2024-08-15T08:37:31.594" v="44"/>
          <ac:spMkLst>
            <pc:docMk/>
            <pc:sldMk cId="814217365" sldId="263"/>
            <ac:spMk id="6" creationId="{D1AB1257-60DD-DF24-20C1-694580E775CD}"/>
          </ac:spMkLst>
        </pc:spChg>
        <pc:spChg chg="del">
          <ac:chgData name="Alfred Smith" userId="3c60a3631c0db8ad" providerId="LiveId" clId="{EB040605-9D89-4481-A3A0-E86F85567EAA}" dt="2024-08-15T08:37:14.889" v="40" actId="21"/>
          <ac:spMkLst>
            <pc:docMk/>
            <pc:sldMk cId="814217365" sldId="263"/>
            <ac:spMk id="7" creationId="{0D00E5A9-707A-456C-D1BD-5568B597F2B6}"/>
          </ac:spMkLst>
        </pc:spChg>
        <pc:spChg chg="add mod">
          <ac:chgData name="Alfred Smith" userId="3c60a3631c0db8ad" providerId="LiveId" clId="{EB040605-9D89-4481-A3A0-E86F85567EAA}" dt="2024-08-15T08:37:31.594" v="44"/>
          <ac:spMkLst>
            <pc:docMk/>
            <pc:sldMk cId="814217365" sldId="263"/>
            <ac:spMk id="8" creationId="{F4D7C4F1-0268-C3CD-AACD-FA99ECA02C49}"/>
          </ac:spMkLst>
        </pc:spChg>
        <pc:picChg chg="del">
          <ac:chgData name="Alfred Smith" userId="3c60a3631c0db8ad" providerId="LiveId" clId="{EB040605-9D89-4481-A3A0-E86F85567EAA}" dt="2024-08-15T08:37:14.889" v="40" actId="21"/>
          <ac:picMkLst>
            <pc:docMk/>
            <pc:sldMk cId="814217365" sldId="263"/>
            <ac:picMk id="5" creationId="{E51D2518-3FDC-4D6F-BD2F-396EE36617A5}"/>
          </ac:picMkLst>
        </pc:picChg>
      </pc:sldChg>
      <pc:sldChg chg="del">
        <pc:chgData name="Alfred Smith" userId="3c60a3631c0db8ad" providerId="LiveId" clId="{EB040605-9D89-4481-A3A0-E86F85567EAA}" dt="2024-08-15T08:37:21.261" v="42" actId="47"/>
        <pc:sldMkLst>
          <pc:docMk/>
          <pc:sldMk cId="2440320925" sldId="264"/>
        </pc:sldMkLst>
      </pc:sldChg>
      <pc:sldChg chg="addSp delSp modSp mod">
        <pc:chgData name="Alfred Smith" userId="3c60a3631c0db8ad" providerId="LiveId" clId="{EB040605-9D89-4481-A3A0-E86F85567EAA}" dt="2024-08-15T08:37:16.318" v="41"/>
        <pc:sldMkLst>
          <pc:docMk/>
          <pc:sldMk cId="454763615" sldId="265"/>
        </pc:sldMkLst>
        <pc:spChg chg="del">
          <ac:chgData name="Alfred Smith" userId="3c60a3631c0db8ad" providerId="LiveId" clId="{EB040605-9D89-4481-A3A0-E86F85567EAA}" dt="2024-08-15T08:37:09.854" v="38" actId="21"/>
          <ac:spMkLst>
            <pc:docMk/>
            <pc:sldMk cId="454763615" sldId="265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7:16.318" v="41"/>
          <ac:spMkLst>
            <pc:docMk/>
            <pc:sldMk cId="454763615" sldId="265"/>
            <ac:spMk id="7" creationId="{0D00E5A9-707A-456C-D1BD-5568B597F2B6}"/>
          </ac:spMkLst>
        </pc:spChg>
        <pc:picChg chg="add mod">
          <ac:chgData name="Alfred Smith" userId="3c60a3631c0db8ad" providerId="LiveId" clId="{EB040605-9D89-4481-A3A0-E86F85567EAA}" dt="2024-08-15T08:37:16.318" v="41"/>
          <ac:picMkLst>
            <pc:docMk/>
            <pc:sldMk cId="454763615" sldId="265"/>
            <ac:picMk id="5" creationId="{E51D2518-3FDC-4D6F-BD2F-396EE36617A5}"/>
          </ac:picMkLst>
        </pc:picChg>
      </pc:sldChg>
      <pc:sldChg chg="addSp delSp modSp mod">
        <pc:chgData name="Alfred Smith" userId="3c60a3631c0db8ad" providerId="LiveId" clId="{EB040605-9D89-4481-A3A0-E86F85567EAA}" dt="2024-08-15T08:36:59.156" v="36"/>
        <pc:sldMkLst>
          <pc:docMk/>
          <pc:sldMk cId="2618286347" sldId="266"/>
        </pc:sldMkLst>
        <pc:spChg chg="add mod">
          <ac:chgData name="Alfred Smith" userId="3c60a3631c0db8ad" providerId="LiveId" clId="{EB040605-9D89-4481-A3A0-E86F85567EAA}" dt="2024-08-15T08:36:59.156" v="36"/>
          <ac:spMkLst>
            <pc:docMk/>
            <pc:sldMk cId="2618286347" sldId="266"/>
            <ac:spMk id="2" creationId="{A8094EAE-B880-D894-D587-FAEDEEC82749}"/>
          </ac:spMkLst>
        </pc:spChg>
        <pc:spChg chg="del">
          <ac:chgData name="Alfred Smith" userId="3c60a3631c0db8ad" providerId="LiveId" clId="{EB040605-9D89-4481-A3A0-E86F85567EAA}" dt="2024-08-15T08:36:46.002" v="31" actId="21"/>
          <ac:spMkLst>
            <pc:docMk/>
            <pc:sldMk cId="2618286347" sldId="266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6:59.156" v="36"/>
          <ac:spMkLst>
            <pc:docMk/>
            <pc:sldMk cId="2618286347" sldId="266"/>
            <ac:spMk id="5" creationId="{5983CD3E-FD18-4B87-AA00-6156D0C57955}"/>
          </ac:spMkLst>
        </pc:spChg>
        <pc:picChg chg="add mod">
          <ac:chgData name="Alfred Smith" userId="3c60a3631c0db8ad" providerId="LiveId" clId="{EB040605-9D89-4481-A3A0-E86F85567EAA}" dt="2024-08-15T08:36:59.156" v="36"/>
          <ac:picMkLst>
            <pc:docMk/>
            <pc:sldMk cId="2618286347" sldId="266"/>
            <ac:picMk id="7" creationId="{FF755B6C-2DAC-4C39-8DF3-7A661171FCF8}"/>
          </ac:picMkLst>
        </pc:picChg>
      </pc:sldChg>
      <pc:sldChg chg="addSp delSp modSp mod">
        <pc:chgData name="Alfred Smith" userId="3c60a3631c0db8ad" providerId="LiveId" clId="{EB040605-9D89-4481-A3A0-E86F85567EAA}" dt="2024-08-15T08:36:41.281" v="30"/>
        <pc:sldMkLst>
          <pc:docMk/>
          <pc:sldMk cId="150804753" sldId="267"/>
        </pc:sldMkLst>
        <pc:spChg chg="del">
          <ac:chgData name="Alfred Smith" userId="3c60a3631c0db8ad" providerId="LiveId" clId="{EB040605-9D89-4481-A3A0-E86F85567EAA}" dt="2024-08-15T08:36:33.584" v="27" actId="21"/>
          <ac:spMkLst>
            <pc:docMk/>
            <pc:sldMk cId="150804753" sldId="267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6:41.281" v="30"/>
          <ac:spMkLst>
            <pc:docMk/>
            <pc:sldMk cId="150804753" sldId="267"/>
            <ac:spMk id="5" creationId="{AEC90BCA-1FAE-495C-BF0D-C32A7DFBE54A}"/>
          </ac:spMkLst>
        </pc:spChg>
        <pc:picChg chg="add mod">
          <ac:chgData name="Alfred Smith" userId="3c60a3631c0db8ad" providerId="LiveId" clId="{EB040605-9D89-4481-A3A0-E86F85567EAA}" dt="2024-08-15T08:36:41.281" v="30"/>
          <ac:picMkLst>
            <pc:docMk/>
            <pc:sldMk cId="150804753" sldId="267"/>
            <ac:picMk id="2" creationId="{A9972612-7CBF-4D94-BF33-8E40A95256B6}"/>
          </ac:picMkLst>
        </pc:picChg>
      </pc:sldChg>
      <pc:sldChg chg="addSp delSp modSp mod">
        <pc:chgData name="Alfred Smith" userId="3c60a3631c0db8ad" providerId="LiveId" clId="{EB040605-9D89-4481-A3A0-E86F85567EAA}" dt="2024-08-15T08:36:30.661" v="26"/>
        <pc:sldMkLst>
          <pc:docMk/>
          <pc:sldMk cId="133437224" sldId="268"/>
        </pc:sldMkLst>
        <pc:spChg chg="del">
          <ac:chgData name="Alfred Smith" userId="3c60a3631c0db8ad" providerId="LiveId" clId="{EB040605-9D89-4481-A3A0-E86F85567EAA}" dt="2024-08-15T08:36:23.604" v="23" actId="21"/>
          <ac:spMkLst>
            <pc:docMk/>
            <pc:sldMk cId="133437224" sldId="268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6:30.661" v="26"/>
          <ac:spMkLst>
            <pc:docMk/>
            <pc:sldMk cId="133437224" sldId="268"/>
            <ac:spMk id="6" creationId="{F1E8D242-3731-4087-AEA1-ECB5A8CB490D}"/>
          </ac:spMkLst>
        </pc:spChg>
        <pc:picChg chg="add mod">
          <ac:chgData name="Alfred Smith" userId="3c60a3631c0db8ad" providerId="LiveId" clId="{EB040605-9D89-4481-A3A0-E86F85567EAA}" dt="2024-08-15T08:36:30.661" v="26"/>
          <ac:picMkLst>
            <pc:docMk/>
            <pc:sldMk cId="133437224" sldId="268"/>
            <ac:picMk id="2" creationId="{BCFDB346-39DE-428E-A585-BAC09B5CA6BB}"/>
          </ac:picMkLst>
        </pc:picChg>
      </pc:sldChg>
      <pc:sldChg chg="addSp delSp modSp mod">
        <pc:chgData name="Alfred Smith" userId="3c60a3631c0db8ad" providerId="LiveId" clId="{EB040605-9D89-4481-A3A0-E86F85567EAA}" dt="2024-08-15T08:36:19.044" v="22"/>
        <pc:sldMkLst>
          <pc:docMk/>
          <pc:sldMk cId="358449550" sldId="269"/>
        </pc:sldMkLst>
        <pc:spChg chg="del">
          <ac:chgData name="Alfred Smith" userId="3c60a3631c0db8ad" providerId="LiveId" clId="{EB040605-9D89-4481-A3A0-E86F85567EAA}" dt="2024-08-15T08:36:12.864" v="19" actId="21"/>
          <ac:spMkLst>
            <pc:docMk/>
            <pc:sldMk cId="358449550" sldId="269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6:19.044" v="22"/>
          <ac:spMkLst>
            <pc:docMk/>
            <pc:sldMk cId="358449550" sldId="269"/>
            <ac:spMk id="5" creationId="{2DAD9D31-4FF5-4C7E-BFBA-5EDC426AD4FE}"/>
          </ac:spMkLst>
        </pc:spChg>
        <pc:picChg chg="add mod">
          <ac:chgData name="Alfred Smith" userId="3c60a3631c0db8ad" providerId="LiveId" clId="{EB040605-9D89-4481-A3A0-E86F85567EAA}" dt="2024-08-15T08:36:19.044" v="22"/>
          <ac:picMkLst>
            <pc:docMk/>
            <pc:sldMk cId="358449550" sldId="269"/>
            <ac:picMk id="2" creationId="{B358DCAD-8AA8-4BCE-ABA4-2510E83DA210}"/>
          </ac:picMkLst>
        </pc:picChg>
      </pc:sldChg>
      <pc:sldChg chg="addSp delSp modSp mod">
        <pc:chgData name="Alfred Smith" userId="3c60a3631c0db8ad" providerId="LiveId" clId="{EB040605-9D89-4481-A3A0-E86F85567EAA}" dt="2024-08-15T08:36:06.830" v="18"/>
        <pc:sldMkLst>
          <pc:docMk/>
          <pc:sldMk cId="3563195565" sldId="270"/>
        </pc:sldMkLst>
        <pc:spChg chg="del">
          <ac:chgData name="Alfred Smith" userId="3c60a3631c0db8ad" providerId="LiveId" clId="{EB040605-9D89-4481-A3A0-E86F85567EAA}" dt="2024-08-15T08:35:59.680" v="15" actId="21"/>
          <ac:spMkLst>
            <pc:docMk/>
            <pc:sldMk cId="3563195565" sldId="270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6:06.830" v="18"/>
          <ac:spMkLst>
            <pc:docMk/>
            <pc:sldMk cId="3563195565" sldId="270"/>
            <ac:spMk id="5" creationId="{03CAF401-C9B6-42C2-9FEF-1E4DBF94C94F}"/>
          </ac:spMkLst>
        </pc:spChg>
        <pc:picChg chg="add mod">
          <ac:chgData name="Alfred Smith" userId="3c60a3631c0db8ad" providerId="LiveId" clId="{EB040605-9D89-4481-A3A0-E86F85567EAA}" dt="2024-08-15T08:36:06.830" v="18"/>
          <ac:picMkLst>
            <pc:docMk/>
            <pc:sldMk cId="3563195565" sldId="270"/>
            <ac:picMk id="2" creationId="{D28B8D33-A92F-4372-ADD4-81E18E71B9E8}"/>
          </ac:picMkLst>
        </pc:picChg>
      </pc:sldChg>
      <pc:sldChg chg="addSp delSp modSp mod">
        <pc:chgData name="Alfred Smith" userId="3c60a3631c0db8ad" providerId="LiveId" clId="{EB040605-9D89-4481-A3A0-E86F85567EAA}" dt="2024-08-15T08:35:52.790" v="14"/>
        <pc:sldMkLst>
          <pc:docMk/>
          <pc:sldMk cId="2723326683" sldId="271"/>
        </pc:sldMkLst>
        <pc:spChg chg="del">
          <ac:chgData name="Alfred Smith" userId="3c60a3631c0db8ad" providerId="LiveId" clId="{EB040605-9D89-4481-A3A0-E86F85567EAA}" dt="2024-08-15T08:35:46.038" v="11" actId="21"/>
          <ac:spMkLst>
            <pc:docMk/>
            <pc:sldMk cId="2723326683" sldId="271"/>
            <ac:spMk id="4" creationId="{EE2AC625-9141-A801-F431-DD5F79396320}"/>
          </ac:spMkLst>
        </pc:spChg>
        <pc:spChg chg="add mod">
          <ac:chgData name="Alfred Smith" userId="3c60a3631c0db8ad" providerId="LiveId" clId="{EB040605-9D89-4481-A3A0-E86F85567EAA}" dt="2024-08-15T08:35:52.790" v="14"/>
          <ac:spMkLst>
            <pc:docMk/>
            <pc:sldMk cId="2723326683" sldId="271"/>
            <ac:spMk id="5" creationId="{E754F318-9E95-470D-9377-BAE02134A649}"/>
          </ac:spMkLst>
        </pc:spChg>
        <pc:picChg chg="add mod">
          <ac:chgData name="Alfred Smith" userId="3c60a3631c0db8ad" providerId="LiveId" clId="{EB040605-9D89-4481-A3A0-E86F85567EAA}" dt="2024-08-15T08:35:52.790" v="14"/>
          <ac:picMkLst>
            <pc:docMk/>
            <pc:sldMk cId="2723326683" sldId="271"/>
            <ac:picMk id="2" creationId="{EDDDA36D-6D39-45CF-A424-CF4788344623}"/>
          </ac:picMkLst>
        </pc:picChg>
      </pc:sldChg>
      <pc:sldChg chg="addSp modSp new">
        <pc:chgData name="Alfred Smith" userId="3c60a3631c0db8ad" providerId="LiveId" clId="{EB040605-9D89-4481-A3A0-E86F85567EAA}" dt="2024-08-15T08:35:42.181" v="10"/>
        <pc:sldMkLst>
          <pc:docMk/>
          <pc:sldMk cId="1061655091" sldId="272"/>
        </pc:sldMkLst>
        <pc:spChg chg="add mod">
          <ac:chgData name="Alfred Smith" userId="3c60a3631c0db8ad" providerId="LiveId" clId="{EB040605-9D89-4481-A3A0-E86F85567EAA}" dt="2024-08-15T08:35:42.181" v="10"/>
          <ac:spMkLst>
            <pc:docMk/>
            <pc:sldMk cId="1061655091" sldId="272"/>
            <ac:spMk id="4" creationId="{3AD124F4-1089-4654-8B7A-0F0F5A4F7D26}"/>
          </ac:spMkLst>
        </pc:spChg>
        <pc:picChg chg="add mod">
          <ac:chgData name="Alfred Smith" userId="3c60a3631c0db8ad" providerId="LiveId" clId="{EB040605-9D89-4481-A3A0-E86F85567EAA}" dt="2024-08-15T08:35:42.181" v="10"/>
          <ac:picMkLst>
            <pc:docMk/>
            <pc:sldMk cId="1061655091" sldId="272"/>
            <ac:picMk id="5" creationId="{F6898651-ABD7-48A6-CA56-BFB6D6D16217}"/>
          </ac:picMkLst>
        </pc:picChg>
      </pc:sldChg>
    </pc:docChg>
  </pc:docChgLst>
  <pc:docChgLst>
    <pc:chgData name="Leonie Smith" userId="fed1330f33f5650e" providerId="LiveId" clId="{BD3DC92C-8FF1-4A2B-A3C8-8C734BD14A6D}"/>
    <pc:docChg chg="addSld delSld modSld sldOrd">
      <pc:chgData name="Leonie Smith" userId="fed1330f33f5650e" providerId="LiveId" clId="{BD3DC92C-8FF1-4A2B-A3C8-8C734BD14A6D}" dt="2022-01-15T13:20:01.636" v="21" actId="20577"/>
      <pc:docMkLst>
        <pc:docMk/>
      </pc:docMkLst>
      <pc:sldChg chg="addSp modSp mod">
        <pc:chgData name="Leonie Smith" userId="fed1330f33f5650e" providerId="LiveId" clId="{BD3DC92C-8FF1-4A2B-A3C8-8C734BD14A6D}" dt="2022-01-15T13:19:14.048" v="15" actId="20577"/>
        <pc:sldMkLst>
          <pc:docMk/>
          <pc:sldMk cId="2254514523" sldId="257"/>
        </pc:sldMkLst>
        <pc:spChg chg="add mod">
          <ac:chgData name="Leonie Smith" userId="fed1330f33f5650e" providerId="LiveId" clId="{BD3DC92C-8FF1-4A2B-A3C8-8C734BD14A6D}" dt="2022-01-15T13:19:14.048" v="15" actId="20577"/>
          <ac:spMkLst>
            <pc:docMk/>
            <pc:sldMk cId="2254514523" sldId="257"/>
            <ac:spMk id="5" creationId="{AEC90BCA-1FAE-495C-BF0D-C32A7DFBE54A}"/>
          </ac:spMkLst>
        </pc:spChg>
        <pc:picChg chg="mod">
          <ac:chgData name="Leonie Smith" userId="fed1330f33f5650e" providerId="LiveId" clId="{BD3DC92C-8FF1-4A2B-A3C8-8C734BD14A6D}" dt="2022-01-15T13:18:10.921" v="10" actId="1076"/>
          <ac:picMkLst>
            <pc:docMk/>
            <pc:sldMk cId="2254514523" sldId="257"/>
            <ac:picMk id="3" creationId="{A9972612-7CBF-4D94-BF33-8E40A95256B6}"/>
          </ac:picMkLst>
        </pc:picChg>
      </pc:sldChg>
      <pc:sldChg chg="addSp modSp mod">
        <pc:chgData name="Leonie Smith" userId="fed1330f33f5650e" providerId="LiveId" clId="{BD3DC92C-8FF1-4A2B-A3C8-8C734BD14A6D}" dt="2022-01-15T13:19:23.609" v="16" actId="20577"/>
        <pc:sldMkLst>
          <pc:docMk/>
          <pc:sldMk cId="1610514046" sldId="258"/>
        </pc:sldMkLst>
        <pc:spChg chg="add mod">
          <ac:chgData name="Leonie Smith" userId="fed1330f33f5650e" providerId="LiveId" clId="{BD3DC92C-8FF1-4A2B-A3C8-8C734BD14A6D}" dt="2022-01-15T13:19:23.609" v="16" actId="20577"/>
          <ac:spMkLst>
            <pc:docMk/>
            <pc:sldMk cId="1610514046" sldId="258"/>
            <ac:spMk id="6" creationId="{F1E8D242-3731-4087-AEA1-ECB5A8CB490D}"/>
          </ac:spMkLst>
        </pc:spChg>
      </pc:sldChg>
      <pc:sldChg chg="addSp modSp mod">
        <pc:chgData name="Leonie Smith" userId="fed1330f33f5650e" providerId="LiveId" clId="{BD3DC92C-8FF1-4A2B-A3C8-8C734BD14A6D}" dt="2022-01-15T13:19:29.168" v="17" actId="20577"/>
        <pc:sldMkLst>
          <pc:docMk/>
          <pc:sldMk cId="1732907752" sldId="259"/>
        </pc:sldMkLst>
        <pc:spChg chg="add mod">
          <ac:chgData name="Leonie Smith" userId="fed1330f33f5650e" providerId="LiveId" clId="{BD3DC92C-8FF1-4A2B-A3C8-8C734BD14A6D}" dt="2022-01-15T13:19:29.168" v="17" actId="20577"/>
          <ac:spMkLst>
            <pc:docMk/>
            <pc:sldMk cId="1732907752" sldId="259"/>
            <ac:spMk id="5" creationId="{2DAD9D31-4FF5-4C7E-BFBA-5EDC426AD4FE}"/>
          </ac:spMkLst>
        </pc:spChg>
      </pc:sldChg>
      <pc:sldChg chg="addSp modSp mod">
        <pc:chgData name="Leonie Smith" userId="fed1330f33f5650e" providerId="LiveId" clId="{BD3DC92C-8FF1-4A2B-A3C8-8C734BD14A6D}" dt="2022-01-15T13:19:35.314" v="18" actId="20577"/>
        <pc:sldMkLst>
          <pc:docMk/>
          <pc:sldMk cId="3117786286" sldId="260"/>
        </pc:sldMkLst>
        <pc:spChg chg="add mod">
          <ac:chgData name="Leonie Smith" userId="fed1330f33f5650e" providerId="LiveId" clId="{BD3DC92C-8FF1-4A2B-A3C8-8C734BD14A6D}" dt="2022-01-15T13:19:35.314" v="18" actId="20577"/>
          <ac:spMkLst>
            <pc:docMk/>
            <pc:sldMk cId="3117786286" sldId="260"/>
            <ac:spMk id="4" creationId="{03CAF401-C9B6-42C2-9FEF-1E4DBF94C94F}"/>
          </ac:spMkLst>
        </pc:spChg>
      </pc:sldChg>
      <pc:sldChg chg="addSp modSp mod">
        <pc:chgData name="Leonie Smith" userId="fed1330f33f5650e" providerId="LiveId" clId="{BD3DC92C-8FF1-4A2B-A3C8-8C734BD14A6D}" dt="2022-01-15T13:19:48.133" v="19" actId="20577"/>
        <pc:sldMkLst>
          <pc:docMk/>
          <pc:sldMk cId="171599820" sldId="261"/>
        </pc:sldMkLst>
        <pc:spChg chg="add mod">
          <ac:chgData name="Leonie Smith" userId="fed1330f33f5650e" providerId="LiveId" clId="{BD3DC92C-8FF1-4A2B-A3C8-8C734BD14A6D}" dt="2022-01-15T13:19:48.133" v="19" actId="20577"/>
          <ac:spMkLst>
            <pc:docMk/>
            <pc:sldMk cId="171599820" sldId="261"/>
            <ac:spMk id="4" creationId="{E754F318-9E95-470D-9377-BAE02134A649}"/>
          </ac:spMkLst>
        </pc:spChg>
      </pc:sldChg>
      <pc:sldChg chg="addSp modSp mod">
        <pc:chgData name="Leonie Smith" userId="fed1330f33f5650e" providerId="LiveId" clId="{BD3DC92C-8FF1-4A2B-A3C8-8C734BD14A6D}" dt="2022-01-15T13:20:01.636" v="21" actId="20577"/>
        <pc:sldMkLst>
          <pc:docMk/>
          <pc:sldMk cId="4209656815" sldId="262"/>
        </pc:sldMkLst>
        <pc:spChg chg="add mod">
          <ac:chgData name="Leonie Smith" userId="fed1330f33f5650e" providerId="LiveId" clId="{BD3DC92C-8FF1-4A2B-A3C8-8C734BD14A6D}" dt="2022-01-15T13:20:01.636" v="21" actId="20577"/>
          <ac:spMkLst>
            <pc:docMk/>
            <pc:sldMk cId="4209656815" sldId="262"/>
            <ac:spMk id="4" creationId="{3AD124F4-1089-4654-8B7A-0F0F5A4F7D26}"/>
          </ac:spMkLst>
        </pc:spChg>
      </pc:sldChg>
      <pc:sldChg chg="addSp modSp mod">
        <pc:chgData name="Leonie Smith" userId="fed1330f33f5650e" providerId="LiveId" clId="{BD3DC92C-8FF1-4A2B-A3C8-8C734BD14A6D}" dt="2022-01-13T09:47:39.648" v="2"/>
        <pc:sldMkLst>
          <pc:docMk/>
          <pc:sldMk cId="814217365" sldId="263"/>
        </pc:sldMkLst>
        <pc:spChg chg="add mod">
          <ac:chgData name="Leonie Smith" userId="fed1330f33f5650e" providerId="LiveId" clId="{BD3DC92C-8FF1-4A2B-A3C8-8C734BD14A6D}" dt="2022-01-13T09:47:39.648" v="2"/>
          <ac:spMkLst>
            <pc:docMk/>
            <pc:sldMk cId="814217365" sldId="263"/>
            <ac:spMk id="6" creationId="{6ABC0F68-92D3-4CC7-9D16-4951DB879127}"/>
          </ac:spMkLst>
        </pc:spChg>
        <pc:picChg chg="add mod ord">
          <ac:chgData name="Leonie Smith" userId="fed1330f33f5650e" providerId="LiveId" clId="{BD3DC92C-8FF1-4A2B-A3C8-8C734BD14A6D}" dt="2022-01-13T09:47:29.694" v="1" actId="171"/>
          <ac:picMkLst>
            <pc:docMk/>
            <pc:sldMk cId="814217365" sldId="263"/>
            <ac:picMk id="5" creationId="{E51D2518-3FDC-4D6F-BD2F-396EE36617A5}"/>
          </ac:picMkLst>
        </pc:picChg>
      </pc:sldChg>
      <pc:sldChg chg="addSp modSp new del ord">
        <pc:chgData name="Leonie Smith" userId="fed1330f33f5650e" providerId="LiveId" clId="{BD3DC92C-8FF1-4A2B-A3C8-8C734BD14A6D}" dt="2022-01-14T05:25:11.831" v="7" actId="47"/>
        <pc:sldMkLst>
          <pc:docMk/>
          <pc:sldMk cId="2381539862" sldId="264"/>
        </pc:sldMkLst>
        <pc:picChg chg="add mod">
          <ac:chgData name="Leonie Smith" userId="fed1330f33f5650e" providerId="LiveId" clId="{BD3DC92C-8FF1-4A2B-A3C8-8C734BD14A6D}" dt="2022-01-14T05:24:15.290" v="6"/>
          <ac:picMkLst>
            <pc:docMk/>
            <pc:sldMk cId="2381539862" sldId="264"/>
            <ac:picMk id="4" creationId="{C873C03D-D57A-4FFA-8165-DA277EC2DA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0A68D-9954-461A-AC68-65B08E5D7922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90D8-505A-4C61-97F0-7CC4438823D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7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227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 26:1-6 (Right 2nd)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ཨི་སཱག་གྷེ་རར་ཞེས་པའི་སར་གནས་པ།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43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8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03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7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292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12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973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63DF-307E-46EB-BD18-A4A648CA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1DD4-C0B2-45CD-AD77-91C54955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479B-6EB4-4F08-B097-946C44A7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7845-14A0-4502-800B-DE09838B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1BC7-A679-4331-A243-FBD6865D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9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3847-DF43-4DAB-8963-E76E8E18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3DF4-016A-4BD5-9108-35C4A09B6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9D90-89ED-4792-9D2B-4234BE12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E0C4-F77D-4934-A9F3-85867B22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186A-85DA-4B46-9AE4-6E40B6B8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3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C9145-5F25-47EE-9883-B57DF2860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CDDB-4900-44CE-97E6-81374CDD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63A0-1F84-4C08-AD7E-5EAF8D95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CEE8-3A19-49DB-B9A3-7CADB437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B02F-0594-4DC7-8988-0FA034EE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0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7C0F-1021-4D05-9BAF-E6750FA0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9A38-2282-4F55-8E96-1F2A3915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6D8C-42E2-4EA6-960C-FE1E5E98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6E37-EF42-4702-B17D-9429265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28DE-46FE-48C1-8342-9F6CF4D5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043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7B60-34D2-47C9-B5D6-EBE95784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47C03-6334-43C0-81AB-F5840AB7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DD18-FFC4-4023-B11E-7D6D9A53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419F-7772-48B3-9361-1F6543B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D275-91F4-4972-9844-D055BDF1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44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7500-BF73-45B4-A638-C84E3081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75A7-4EDC-4BA9-9A34-660AF1A75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E80EE-9595-4985-BED8-874A216EE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0499A-9E55-4D90-89EB-1F0F306A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9A628-61A2-4108-B163-5C96175F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5655-8383-4881-956E-2BAD2173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4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82AD-9BB8-4B68-B9B8-DF9E39CA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E485-86DD-463C-A45E-8A8C123B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3524-314D-4658-A2AE-44ABE81B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F577D-F2B7-46E1-AE18-DE41C13C8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3C3C6-D39F-414C-9DB0-0C50140E8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D8F1D-CDFF-49AC-B3CB-522863B2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2ABAD-038B-426A-9885-259F7CA6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DD6FC-47B2-4690-AC25-3E70AC5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2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C01-A208-4456-BECA-92BB7682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7F3AC-6617-40E4-9251-B43414E6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DC325-1471-4EDE-A727-BD45E8BC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8A3E8-995A-4E84-9B81-53FB1048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8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A469D-8FC1-422B-8719-0AAD2A51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02292-9E86-4C76-A23B-574BF7B8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02D45-91AF-420F-9F48-F61C80A6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71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2FDF-E4F1-4EC7-B245-211B5AD1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761B-5932-4C77-8E6D-DAA24D47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435F-9F72-4568-BD22-B3CE5504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6861-0F4B-4B7D-A635-C6A82C3A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A848-59B9-48A7-8B90-CA90B0C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FEF-8B1D-41C4-9FCF-DF805681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0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EFA4-FEB0-48A9-8FBE-CDFD49AD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3DD88-8CAA-426A-86B4-0913F38E3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353AB-DFF3-452C-9BE3-8ECF0C37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581B2-07F4-4EC2-AEDD-38A0FD3B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EC71D-559A-4621-A2F5-1942538D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9ABD7-7255-462B-B110-06A9A7D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82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3AA22-5202-4575-9493-327BCECD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EE137-2546-406A-807F-8B7A29E5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06F76-ACF6-40D9-998D-E46E6412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5627-4054-4C17-B5E0-F8C8B8A4A07B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FB3E-25A4-4463-ABFC-921F31214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72FE-42D9-4DA0-A3E9-E5D872C1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0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10157D-D361-482F-9E7B-2367ED352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AB1257-60DD-DF24-20C1-694580E7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06-4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D7C4F1-0268-C3CD-AACD-FA99ECA0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42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"/>
    </mc:Choice>
    <mc:Fallback xmlns="">
      <p:transition spd="slow" advTm="3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DCAD-8AA8-4BCE-ABA4-2510E83DA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90" y="-359189"/>
            <a:ext cx="12192000" cy="7217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D9D31-4FF5-4C7E-BFBA-5EDC426AD4F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44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C2E117-B859-4E5B-93E7-90CCD515F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4A4CA-942E-1B24-0469-6E0AC641760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4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བདག་གིས་ཁྱོད་ཀྱི་རིགས་རྒྱུད་ནི་ནམ་མཁའི་སྐར་མ་ཇི་བཞིན་མང་དུ་སྤེལ་བ༌དང༌། ས་ཆ་འདི་དག་ཀྱང་ཁྱོད་ཀྱི་རིགས་རྒྱུད་ཕྱི་མ་རྣམས་ལ་སྦྱིན་པར་མ༌ཟད། ས་སྟེང་གི་མི་རིགས་ཐམས་ཅད་ལའང་ཁྱོད་ཀྱི་རིགས་རྒྱུད་བརྒྱུད་ནས་བྱིན་རླབས་འཐོབ་པར༌འགྱུར།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72AEB-499E-1411-A6DF-448EF9271ED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I will make your descendants as numerous as the stars in the sky, and I will give them all these lands, and through your offspring all nations of the earth will be blessed,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7"/>
    </mc:Choice>
    <mc:Fallback xmlns="">
      <p:transition spd="slow" advTm="14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B8D33-A92F-4372-ADD4-81E18E71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77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AF401-C9B6-42C2-9FEF-1E4DBF94C94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319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AA288A-7426-4D10-BFEB-45790BF4D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3542A-A387-4B59-688E-56148E1D24E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5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ཅིའི་ཕྱིར་ཞེ༌ན། ཨབ་ར་ཧམ་གྱིས་བདག་གི་གསུང་ལ་མཉན་པ་དང་། བདག་གི་མན་ངག༌དང༌། བཀའ༌རྒྱ། སྒྲིག་ཁྲིམས། བཀའ་ཁྲིམས་བཅས་བསྲུངས་པའི་ཕྱིར་རོ་ཞེས་གསུངས།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2F0F4-BCE6-75F0-3CF1-824F0337410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because Abraham listened to My voice and kept My charge, My commandments, My statutes, and My laws.”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1"/>
    </mc:Choice>
    <mc:Fallback xmlns="">
      <p:transition spd="slow" advTm="8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DA36D-6D39-45CF-A424-CF4788344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09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4F318-9E95-470D-9377-BAE02134A64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332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9FE627-17F2-4FB4-9386-30CA6100C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75AEE-2D5E-DD8D-698C-2FD2033F8A9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6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དེའི༌ཕྱིར། ཨི་སཱག་ནི་གེ་རཱར་གྲོང་ཁྱེར་དུ་བཞུགས༌སོ།།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3A379-0634-1BF1-5A03-6AB0BA0D72C2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Isaac settled in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Gerar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"/>
    </mc:Choice>
    <mc:Fallback xmlns="">
      <p:transition spd="slow" advTm="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DC58-4604-C2E7-0D95-FB966D80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F2C9-B01C-0D58-7AA2-002622FBA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98651-ABD7-48A6-CA56-BFB6D6D1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124F4-1089-4654-8B7A-0F0F5A4F7D2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165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D2518-3FDC-4D6F-BD2F-396EE366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0E5A9-707A-456C-D1BD-5568B597F2B6}"/>
              </a:ext>
            </a:extLst>
          </p:cNvPr>
          <p:cNvSpPr txBox="1"/>
          <p:nvPr/>
        </p:nvSpPr>
        <p:spPr>
          <a:xfrm>
            <a:off x="340069" y="3072348"/>
            <a:ext cx="7414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4DBA4E-3932-4A13-8503-C7B224EB3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 26:1-6 </a:t>
            </a:r>
            <a:endParaRPr lang="en-IN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EB7FE-4B59-3866-CC90-2371DC1FBEC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1" cap="all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60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6000" b="1" cap="all" dirty="0"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60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60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"/>
    </mc:Choice>
    <mc:Fallback xmlns="">
      <p:transition spd="slow" advTm="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55B6C-2DAC-4C39-8DF3-7A661171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3CD3E-FD18-4B87-AA00-6156D0C57955}"/>
              </a:ext>
            </a:extLst>
          </p:cNvPr>
          <p:cNvSpPr txBox="1"/>
          <p:nvPr/>
        </p:nvSpPr>
        <p:spPr>
          <a:xfrm>
            <a:off x="373312" y="1534857"/>
            <a:ext cx="7414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94EAE-B880-D894-D587-FAEDEEC82749}"/>
              </a:ext>
            </a:extLst>
          </p:cNvPr>
          <p:cNvSpPr txBox="1"/>
          <p:nvPr/>
        </p:nvSpPr>
        <p:spPr>
          <a:xfrm>
            <a:off x="825500" y="5508782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2834AF-FC49-4CBB-B239-FBDD0B9A1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0A558-0588-18F5-FDB1-A0012B0C28D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དེ་ཡང་ཨབ་ར་ཧམ་གྱི་དུས༌སུ། ཡུལ་དེར་མུ་གེ་བྱུང་མྱོང་བ་དང་དུས་འདིར་ཡང་མུ་གེ་བྱུང༌བས། ཨི་སཱག་ཅེས་བྱ་བ་གེ་རཱར་གྲོང་ཁྱེར་དང་ཕེ་ལེ་ཤེད་མི་རིགས་ཀྱི་རྒྱལ་པོ་ཨ་བི་མེ་ལེག་གི་དྲུང་དུ་སོང་བ༌དང༌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53D22-C994-F758-9C7C-D2CF76CDF337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26:1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there was another famine in the land,</a:t>
            </a: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(Isaac wanted to go to another area to get food)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8"/>
    </mc:Choice>
    <mc:Fallback xmlns="">
      <p:transition spd="slow" advTm="7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72612-7CBF-4D94-BF33-8E40A952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8902" y="0"/>
            <a:ext cx="135097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90BCA-1FAE-495C-BF0D-C32A7DFBE54A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80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7D539D0-97CB-4538-AF5C-5C969EC7A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F8089-747A-E446-D99B-4DA98F0E9D3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དཀོན་མཆོག་ཡ་ཝཱེས་ཨི་སཱག་ལ་མངོན་པར་མཛད་དེ་འདི་སྐད༌དུ། ཁྱོད་མར་ཨེ་ཅིབ་ཡུལ་དུ་འགྲོ་བར་མི༌བྱའོ། །བདག་གིས་ཁྱོད་ལ་སྟོན་པར་འགྱུར་བའི་ཡུལ་དེ་རུ་སྡོད༌ཅིག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E25B-E677-D008-E393-111988619AA3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appeared to Isaac and said, “Do not go down to Egypt. Settle in the land where I tell you.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1"/>
    </mc:Choice>
    <mc:Fallback xmlns="">
      <p:transition spd="slow" advTm="1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DB346-39DE-428E-A585-BAC09B5C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D242-3731-4087-AEA1-ECB5A8CB490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3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89D7749-B794-4D03-A989-34DC96B77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CEA6C-F540-724D-A671-C303F112C64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4800" dirty="0">
                <a:solidFill>
                  <a:srgbClr val="777A7B"/>
                </a:solidFill>
                <a:latin typeface="Inter"/>
              </a:rPr>
              <a:t>3</a:t>
            </a:r>
            <a:r>
              <a:rPr lang="bo-CN" sz="4800" dirty="0">
                <a:solidFill>
                  <a:srgbClr val="121212"/>
                </a:solidFill>
                <a:latin typeface="Inter"/>
              </a:rPr>
              <a:t>ད་ལྟ་ཁྱོད་རང་ཡུལ་འདིར་བསྡད༌ན། བདག་ནི་ངེས་པར་ཁྱོད་དང་མཉམ་དུ་གནས་ཤིང་ཁྱོད་ལ་བྱིན་རླབས་གནང༌ངོ༌། །ཅིའི་ཕྱིར་ཞེ༌ན། བདག་གིས་ཡུལ་འདི་ཐམས་ཅད་ཁྱོད་དང་ཁྱོད་ཀྱི་རིགས་རྒྱུད་ཕྱི་མ་རྣམས་ལ་སྦྱིན་ངེས་པའི་ཕྱིར༌རོ། །བདག་གིས་ཁྱོད་ཀྱི་ཡབ་ཨབ་ར་ཧམ་ལ་བཞག་པའི་དམ་བཅའ་བཞིན་བྱེད་པར༌འགྱུར།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F5364-2C90-4D62-B80E-B4A937CEBE2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Stay in this land as a foreigner, and I will be with you and bless you. For I will give all these lands to you and your offspring, and I will confirm the oath that I swore to your father Abraham. 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3"/>
    </mc:Choice>
    <mc:Fallback xmlns="">
      <p:transition spd="slow" advTm="16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736</Words>
  <Application>Microsoft Office PowerPoint</Application>
  <PresentationFormat>Widescreen</PresentationFormat>
  <Paragraphs>53</Paragraphs>
  <Slides>16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06-4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2021-06-25T07:34:16Z</dcterms:created>
  <dcterms:modified xsi:type="dcterms:W3CDTF">2024-08-15T08:38:59Z</dcterms:modified>
</cp:coreProperties>
</file>