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90" r:id="rId2"/>
    <p:sldId id="292" r:id="rId3"/>
    <p:sldId id="256" r:id="rId4"/>
    <p:sldId id="293" r:id="rId5"/>
    <p:sldId id="257" r:id="rId6"/>
    <p:sldId id="294" r:id="rId7"/>
    <p:sldId id="258" r:id="rId8"/>
    <p:sldId id="295" r:id="rId9"/>
    <p:sldId id="259" r:id="rId10"/>
    <p:sldId id="296" r:id="rId11"/>
    <p:sldId id="272" r:id="rId12"/>
    <p:sldId id="297" r:id="rId13"/>
    <p:sldId id="260" r:id="rId14"/>
    <p:sldId id="298" r:id="rId15"/>
    <p:sldId id="261" r:id="rId16"/>
    <p:sldId id="299" r:id="rId17"/>
    <p:sldId id="263" r:id="rId18"/>
    <p:sldId id="300" r:id="rId19"/>
    <p:sldId id="264" r:id="rId20"/>
    <p:sldId id="301" r:id="rId21"/>
    <p:sldId id="265" r:id="rId22"/>
    <p:sldId id="302" r:id="rId23"/>
    <p:sldId id="266" r:id="rId24"/>
    <p:sldId id="303" r:id="rId25"/>
    <p:sldId id="267" r:id="rId26"/>
    <p:sldId id="304" r:id="rId27"/>
    <p:sldId id="270" r:id="rId28"/>
    <p:sldId id="305" r:id="rId29"/>
    <p:sldId id="271" r:id="rId30"/>
    <p:sldId id="306" r:id="rId31"/>
    <p:sldId id="273" r:id="rId32"/>
    <p:sldId id="307" r:id="rId33"/>
    <p:sldId id="274" r:id="rId34"/>
    <p:sldId id="308" r:id="rId35"/>
    <p:sldId id="275" r:id="rId36"/>
    <p:sldId id="309" r:id="rId37"/>
    <p:sldId id="276" r:id="rId38"/>
    <p:sldId id="310" r:id="rId39"/>
    <p:sldId id="277" r:id="rId40"/>
    <p:sldId id="311" r:id="rId41"/>
    <p:sldId id="278" r:id="rId42"/>
    <p:sldId id="312" r:id="rId43"/>
    <p:sldId id="279" r:id="rId44"/>
    <p:sldId id="313" r:id="rId45"/>
    <p:sldId id="280" r:id="rId46"/>
    <p:sldId id="314" r:id="rId47"/>
    <p:sldId id="281" r:id="rId48"/>
    <p:sldId id="315" r:id="rId49"/>
    <p:sldId id="282" r:id="rId50"/>
    <p:sldId id="316" r:id="rId51"/>
    <p:sldId id="283" r:id="rId52"/>
    <p:sldId id="317" r:id="rId53"/>
    <p:sldId id="284" r:id="rId54"/>
    <p:sldId id="318" r:id="rId55"/>
    <p:sldId id="285" r:id="rId56"/>
    <p:sldId id="319" r:id="rId57"/>
    <p:sldId id="286" r:id="rId58"/>
    <p:sldId id="320" r:id="rId59"/>
    <p:sldId id="287" r:id="rId60"/>
    <p:sldId id="321" r:id="rId61"/>
    <p:sldId id="288" r:id="rId62"/>
    <p:sldId id="322" r:id="rId63"/>
    <p:sldId id="289" r:id="rId64"/>
    <p:sldId id="323"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3848D6-5879-4C10-8BBF-DBDBE1511276}" v="97" dt="2024-08-15T09:00:08.3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8850" autoAdjust="0"/>
  </p:normalViewPr>
  <p:slideViewPr>
    <p:cSldViewPr snapToGrid="0">
      <p:cViewPr varScale="1">
        <p:scale>
          <a:sx n="70" d="100"/>
          <a:sy n="70" d="100"/>
        </p:scale>
        <p:origin x="116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DD9E8A7-016F-4A0B-A456-D0125668D477}"/>
    <pc:docChg chg="undo custSel addSld modSld sldOrd">
      <pc:chgData name="Leonie Smith" userId="fed1330f33f5650e" providerId="LiveId" clId="{EDD9E8A7-016F-4A0B-A456-D0125668D477}" dt="2023-01-02T08:45:43.045" v="298" actId="403"/>
      <pc:docMkLst>
        <pc:docMk/>
      </pc:docMkLst>
      <pc:sldChg chg="addSp delSp modSp mod">
        <pc:chgData name="Leonie Smith" userId="fed1330f33f5650e" providerId="LiveId" clId="{EDD9E8A7-016F-4A0B-A456-D0125668D477}" dt="2023-01-02T08:30:32.686" v="45" actId="21"/>
        <pc:sldMkLst>
          <pc:docMk/>
          <pc:sldMk cId="3218706916" sldId="256"/>
        </pc:sldMkLst>
        <pc:spChg chg="add mod">
          <ac:chgData name="Leonie Smith" userId="fed1330f33f5650e" providerId="LiveId" clId="{EDD9E8A7-016F-4A0B-A456-D0125668D477}" dt="2023-01-02T08:30:25.854" v="44"/>
          <ac:spMkLst>
            <pc:docMk/>
            <pc:sldMk cId="3218706916" sldId="256"/>
            <ac:spMk id="2" creationId="{71E03753-0C2A-820F-AEAF-D97FCE59B96E}"/>
          </ac:spMkLst>
        </pc:spChg>
        <pc:spChg chg="del">
          <ac:chgData name="Leonie Smith" userId="fed1330f33f5650e" providerId="LiveId" clId="{EDD9E8A7-016F-4A0B-A456-D0125668D477}" dt="2023-01-02T08:30:32.686" v="45" actId="21"/>
          <ac:spMkLst>
            <pc:docMk/>
            <pc:sldMk cId="3218706916" sldId="256"/>
            <ac:spMk id="9" creationId="{08A6F93B-9AAB-4126-8A5C-12933D689E6A}"/>
          </ac:spMkLst>
        </pc:spChg>
      </pc:sldChg>
      <pc:sldChg chg="addSp delSp modSp mod">
        <pc:chgData name="Leonie Smith" userId="fed1330f33f5650e" providerId="LiveId" clId="{EDD9E8A7-016F-4A0B-A456-D0125668D477}" dt="2023-01-02T08:38:53.888" v="170" actId="14100"/>
        <pc:sldMkLst>
          <pc:docMk/>
          <pc:sldMk cId="115781335" sldId="273"/>
        </pc:sldMkLst>
        <pc:picChg chg="del">
          <ac:chgData name="Leonie Smith" userId="fed1330f33f5650e" providerId="LiveId" clId="{EDD9E8A7-016F-4A0B-A456-D0125668D477}" dt="2023-01-02T08:38:34.549" v="168" actId="21"/>
          <ac:picMkLst>
            <pc:docMk/>
            <pc:sldMk cId="115781335" sldId="273"/>
            <ac:picMk id="3" creationId="{2D3E3E0B-04D1-48AD-9846-A4D6BBE90988}"/>
          </ac:picMkLst>
        </pc:picChg>
        <pc:picChg chg="add mod">
          <ac:chgData name="Leonie Smith" userId="fed1330f33f5650e" providerId="LiveId" clId="{EDD9E8A7-016F-4A0B-A456-D0125668D477}" dt="2023-01-02T08:38:53.888" v="170" actId="14100"/>
          <ac:picMkLst>
            <pc:docMk/>
            <pc:sldMk cId="115781335" sldId="273"/>
            <ac:picMk id="5" creationId="{629719BB-75FC-94B0-9822-F5689CC94F42}"/>
          </ac:picMkLst>
        </pc:picChg>
      </pc:sldChg>
      <pc:sldChg chg="modSp mod">
        <pc:chgData name="Leonie Smith" userId="fed1330f33f5650e" providerId="LiveId" clId="{EDD9E8A7-016F-4A0B-A456-D0125668D477}" dt="2023-01-02T08:30:08.587" v="43" actId="1076"/>
        <pc:sldMkLst>
          <pc:docMk/>
          <pc:sldMk cId="1257288562" sldId="290"/>
        </pc:sldMkLst>
        <pc:spChg chg="mod">
          <ac:chgData name="Leonie Smith" userId="fed1330f33f5650e" providerId="LiveId" clId="{EDD9E8A7-016F-4A0B-A456-D0125668D477}" dt="2023-01-02T08:30:08.587" v="43" actId="1076"/>
          <ac:spMkLst>
            <pc:docMk/>
            <pc:sldMk cId="1257288562" sldId="290"/>
            <ac:spMk id="6" creationId="{4FF7A783-A79D-4D7C-AC42-40C28946D95D}"/>
          </ac:spMkLst>
        </pc:spChg>
      </pc:sldChg>
      <pc:sldChg chg="modSp new mod ord">
        <pc:chgData name="Leonie Smith" userId="fed1330f33f5650e" providerId="LiveId" clId="{EDD9E8A7-016F-4A0B-A456-D0125668D477}" dt="2023-01-02T08:28:14.296" v="6" actId="20577"/>
        <pc:sldMkLst>
          <pc:docMk/>
          <pc:sldMk cId="2684621032" sldId="291"/>
        </pc:sldMkLst>
        <pc:spChg chg="mod">
          <ac:chgData name="Leonie Smith" userId="fed1330f33f5650e" providerId="LiveId" clId="{EDD9E8A7-016F-4A0B-A456-D0125668D477}" dt="2023-01-02T08:28:14.296" v="6" actId="20577"/>
          <ac:spMkLst>
            <pc:docMk/>
            <pc:sldMk cId="2684621032" sldId="291"/>
            <ac:spMk id="2" creationId="{5416F431-00EF-3247-6AA0-9A3A68C66EC4}"/>
          </ac:spMkLst>
        </pc:spChg>
      </pc:sldChg>
      <pc:sldChg chg="modSp add mod">
        <pc:chgData name="Leonie Smith" userId="fed1330f33f5650e" providerId="LiveId" clId="{EDD9E8A7-016F-4A0B-A456-D0125668D477}" dt="2023-01-02T08:30:51.576" v="54" actId="403"/>
        <pc:sldMkLst>
          <pc:docMk/>
          <pc:sldMk cId="454763615" sldId="292"/>
        </pc:sldMkLst>
        <pc:spChg chg="mod">
          <ac:chgData name="Leonie Smith" userId="fed1330f33f5650e" providerId="LiveId" clId="{EDD9E8A7-016F-4A0B-A456-D0125668D477}" dt="2023-01-02T08:30:51.576" v="54" actId="403"/>
          <ac:spMkLst>
            <pc:docMk/>
            <pc:sldMk cId="454763615" sldId="292"/>
            <ac:spMk id="4" creationId="{EE2AC625-9141-A801-F431-DD5F79396320}"/>
          </ac:spMkLst>
        </pc:spChg>
      </pc:sldChg>
      <pc:sldChg chg="modSp add mod">
        <pc:chgData name="Leonie Smith" userId="fed1330f33f5650e" providerId="LiveId" clId="{EDD9E8A7-016F-4A0B-A456-D0125668D477}" dt="2023-01-02T08:31:44.051" v="62" actId="403"/>
        <pc:sldMkLst>
          <pc:docMk/>
          <pc:sldMk cId="204773847" sldId="293"/>
        </pc:sldMkLst>
        <pc:spChg chg="mod">
          <ac:chgData name="Leonie Smith" userId="fed1330f33f5650e" providerId="LiveId" clId="{EDD9E8A7-016F-4A0B-A456-D0125668D477}" dt="2023-01-02T08:31:44.051" v="62" actId="403"/>
          <ac:spMkLst>
            <pc:docMk/>
            <pc:sldMk cId="204773847" sldId="293"/>
            <ac:spMk id="4" creationId="{EE2AC625-9141-A801-F431-DD5F79396320}"/>
          </ac:spMkLst>
        </pc:spChg>
      </pc:sldChg>
      <pc:sldChg chg="modSp add mod">
        <pc:chgData name="Leonie Smith" userId="fed1330f33f5650e" providerId="LiveId" clId="{EDD9E8A7-016F-4A0B-A456-D0125668D477}" dt="2023-01-02T08:32:12.213" v="71" actId="20577"/>
        <pc:sldMkLst>
          <pc:docMk/>
          <pc:sldMk cId="2294625849" sldId="294"/>
        </pc:sldMkLst>
        <pc:spChg chg="mod">
          <ac:chgData name="Leonie Smith" userId="fed1330f33f5650e" providerId="LiveId" clId="{EDD9E8A7-016F-4A0B-A456-D0125668D477}" dt="2023-01-02T08:32:12.213" v="71" actId="20577"/>
          <ac:spMkLst>
            <pc:docMk/>
            <pc:sldMk cId="2294625849" sldId="294"/>
            <ac:spMk id="4" creationId="{EE2AC625-9141-A801-F431-DD5F79396320}"/>
          </ac:spMkLst>
        </pc:spChg>
      </pc:sldChg>
      <pc:sldChg chg="modSp add mod">
        <pc:chgData name="Leonie Smith" userId="fed1330f33f5650e" providerId="LiveId" clId="{EDD9E8A7-016F-4A0B-A456-D0125668D477}" dt="2023-01-02T08:32:35.872" v="79" actId="403"/>
        <pc:sldMkLst>
          <pc:docMk/>
          <pc:sldMk cId="2360806395" sldId="295"/>
        </pc:sldMkLst>
        <pc:spChg chg="mod">
          <ac:chgData name="Leonie Smith" userId="fed1330f33f5650e" providerId="LiveId" clId="{EDD9E8A7-016F-4A0B-A456-D0125668D477}" dt="2023-01-02T08:32:35.872" v="79" actId="403"/>
          <ac:spMkLst>
            <pc:docMk/>
            <pc:sldMk cId="2360806395" sldId="295"/>
            <ac:spMk id="4" creationId="{EE2AC625-9141-A801-F431-DD5F79396320}"/>
          </ac:spMkLst>
        </pc:spChg>
      </pc:sldChg>
      <pc:sldChg chg="modSp add mod">
        <pc:chgData name="Leonie Smith" userId="fed1330f33f5650e" providerId="LiveId" clId="{EDD9E8A7-016F-4A0B-A456-D0125668D477}" dt="2023-01-02T08:33:03.743" v="88" actId="403"/>
        <pc:sldMkLst>
          <pc:docMk/>
          <pc:sldMk cId="1618225882" sldId="296"/>
        </pc:sldMkLst>
        <pc:spChg chg="mod">
          <ac:chgData name="Leonie Smith" userId="fed1330f33f5650e" providerId="LiveId" clId="{EDD9E8A7-016F-4A0B-A456-D0125668D477}" dt="2023-01-02T08:33:03.743" v="88" actId="403"/>
          <ac:spMkLst>
            <pc:docMk/>
            <pc:sldMk cId="1618225882" sldId="296"/>
            <ac:spMk id="4" creationId="{EE2AC625-9141-A801-F431-DD5F79396320}"/>
          </ac:spMkLst>
        </pc:spChg>
      </pc:sldChg>
      <pc:sldChg chg="modSp add mod">
        <pc:chgData name="Leonie Smith" userId="fed1330f33f5650e" providerId="LiveId" clId="{EDD9E8A7-016F-4A0B-A456-D0125668D477}" dt="2023-01-02T08:33:24.685" v="96" actId="403"/>
        <pc:sldMkLst>
          <pc:docMk/>
          <pc:sldMk cId="701264544" sldId="297"/>
        </pc:sldMkLst>
        <pc:spChg chg="mod">
          <ac:chgData name="Leonie Smith" userId="fed1330f33f5650e" providerId="LiveId" clId="{EDD9E8A7-016F-4A0B-A456-D0125668D477}" dt="2023-01-02T08:33:24.685" v="96" actId="403"/>
          <ac:spMkLst>
            <pc:docMk/>
            <pc:sldMk cId="701264544" sldId="297"/>
            <ac:spMk id="4" creationId="{EE2AC625-9141-A801-F431-DD5F79396320}"/>
          </ac:spMkLst>
        </pc:spChg>
      </pc:sldChg>
      <pc:sldChg chg="modSp add mod">
        <pc:chgData name="Leonie Smith" userId="fed1330f33f5650e" providerId="LiveId" clId="{EDD9E8A7-016F-4A0B-A456-D0125668D477}" dt="2023-01-02T08:34:08.044" v="104" actId="403"/>
        <pc:sldMkLst>
          <pc:docMk/>
          <pc:sldMk cId="3812297730" sldId="298"/>
        </pc:sldMkLst>
        <pc:spChg chg="mod">
          <ac:chgData name="Leonie Smith" userId="fed1330f33f5650e" providerId="LiveId" clId="{EDD9E8A7-016F-4A0B-A456-D0125668D477}" dt="2023-01-02T08:34:08.044" v="104" actId="403"/>
          <ac:spMkLst>
            <pc:docMk/>
            <pc:sldMk cId="3812297730" sldId="298"/>
            <ac:spMk id="4" creationId="{EE2AC625-9141-A801-F431-DD5F79396320}"/>
          </ac:spMkLst>
        </pc:spChg>
      </pc:sldChg>
      <pc:sldChg chg="modSp add mod">
        <pc:chgData name="Leonie Smith" userId="fed1330f33f5650e" providerId="LiveId" clId="{EDD9E8A7-016F-4A0B-A456-D0125668D477}" dt="2023-01-02T08:34:26.473" v="111" actId="403"/>
        <pc:sldMkLst>
          <pc:docMk/>
          <pc:sldMk cId="4267505922" sldId="299"/>
        </pc:sldMkLst>
        <pc:spChg chg="mod">
          <ac:chgData name="Leonie Smith" userId="fed1330f33f5650e" providerId="LiveId" clId="{EDD9E8A7-016F-4A0B-A456-D0125668D477}" dt="2023-01-02T08:34:26.473" v="111" actId="403"/>
          <ac:spMkLst>
            <pc:docMk/>
            <pc:sldMk cId="4267505922" sldId="299"/>
            <ac:spMk id="4" creationId="{EE2AC625-9141-A801-F431-DD5F79396320}"/>
          </ac:spMkLst>
        </pc:spChg>
      </pc:sldChg>
      <pc:sldChg chg="modSp add mod">
        <pc:chgData name="Leonie Smith" userId="fed1330f33f5650e" providerId="LiveId" clId="{EDD9E8A7-016F-4A0B-A456-D0125668D477}" dt="2023-01-02T08:34:45.169" v="119" actId="403"/>
        <pc:sldMkLst>
          <pc:docMk/>
          <pc:sldMk cId="2491888048" sldId="300"/>
        </pc:sldMkLst>
        <pc:spChg chg="mod">
          <ac:chgData name="Leonie Smith" userId="fed1330f33f5650e" providerId="LiveId" clId="{EDD9E8A7-016F-4A0B-A456-D0125668D477}" dt="2023-01-02T08:34:45.169" v="119" actId="403"/>
          <ac:spMkLst>
            <pc:docMk/>
            <pc:sldMk cId="2491888048" sldId="300"/>
            <ac:spMk id="4" creationId="{EE2AC625-9141-A801-F431-DD5F79396320}"/>
          </ac:spMkLst>
        </pc:spChg>
      </pc:sldChg>
      <pc:sldChg chg="modSp add mod">
        <pc:chgData name="Leonie Smith" userId="fed1330f33f5650e" providerId="LiveId" clId="{EDD9E8A7-016F-4A0B-A456-D0125668D477}" dt="2023-01-02T08:35:07.271" v="127" actId="403"/>
        <pc:sldMkLst>
          <pc:docMk/>
          <pc:sldMk cId="1888730643" sldId="301"/>
        </pc:sldMkLst>
        <pc:spChg chg="mod">
          <ac:chgData name="Leonie Smith" userId="fed1330f33f5650e" providerId="LiveId" clId="{EDD9E8A7-016F-4A0B-A456-D0125668D477}" dt="2023-01-02T08:35:07.271" v="127" actId="403"/>
          <ac:spMkLst>
            <pc:docMk/>
            <pc:sldMk cId="1888730643" sldId="301"/>
            <ac:spMk id="4" creationId="{EE2AC625-9141-A801-F431-DD5F79396320}"/>
          </ac:spMkLst>
        </pc:spChg>
      </pc:sldChg>
      <pc:sldChg chg="modSp add mod">
        <pc:chgData name="Leonie Smith" userId="fed1330f33f5650e" providerId="LiveId" clId="{EDD9E8A7-016F-4A0B-A456-D0125668D477}" dt="2023-01-02T08:35:26.379" v="135" actId="403"/>
        <pc:sldMkLst>
          <pc:docMk/>
          <pc:sldMk cId="38784098" sldId="302"/>
        </pc:sldMkLst>
        <pc:spChg chg="mod">
          <ac:chgData name="Leonie Smith" userId="fed1330f33f5650e" providerId="LiveId" clId="{EDD9E8A7-016F-4A0B-A456-D0125668D477}" dt="2023-01-02T08:35:26.379" v="135" actId="403"/>
          <ac:spMkLst>
            <pc:docMk/>
            <pc:sldMk cId="38784098" sldId="302"/>
            <ac:spMk id="4" creationId="{EE2AC625-9141-A801-F431-DD5F79396320}"/>
          </ac:spMkLst>
        </pc:spChg>
      </pc:sldChg>
      <pc:sldChg chg="modSp add mod">
        <pc:chgData name="Leonie Smith" userId="fed1330f33f5650e" providerId="LiveId" clId="{EDD9E8A7-016F-4A0B-A456-D0125668D477}" dt="2023-01-02T08:35:47.980" v="143" actId="403"/>
        <pc:sldMkLst>
          <pc:docMk/>
          <pc:sldMk cId="3246382249" sldId="303"/>
        </pc:sldMkLst>
        <pc:spChg chg="mod">
          <ac:chgData name="Leonie Smith" userId="fed1330f33f5650e" providerId="LiveId" clId="{EDD9E8A7-016F-4A0B-A456-D0125668D477}" dt="2023-01-02T08:35:47.980" v="143" actId="403"/>
          <ac:spMkLst>
            <pc:docMk/>
            <pc:sldMk cId="3246382249" sldId="303"/>
            <ac:spMk id="4" creationId="{EE2AC625-9141-A801-F431-DD5F79396320}"/>
          </ac:spMkLst>
        </pc:spChg>
      </pc:sldChg>
      <pc:sldChg chg="modSp add mod">
        <pc:chgData name="Leonie Smith" userId="fed1330f33f5650e" providerId="LiveId" clId="{EDD9E8A7-016F-4A0B-A456-D0125668D477}" dt="2023-01-02T08:36:06.899" v="150" actId="403"/>
        <pc:sldMkLst>
          <pc:docMk/>
          <pc:sldMk cId="793090065" sldId="304"/>
        </pc:sldMkLst>
        <pc:spChg chg="mod">
          <ac:chgData name="Leonie Smith" userId="fed1330f33f5650e" providerId="LiveId" clId="{EDD9E8A7-016F-4A0B-A456-D0125668D477}" dt="2023-01-02T08:36:06.899" v="150" actId="403"/>
          <ac:spMkLst>
            <pc:docMk/>
            <pc:sldMk cId="793090065" sldId="304"/>
            <ac:spMk id="4" creationId="{EE2AC625-9141-A801-F431-DD5F79396320}"/>
          </ac:spMkLst>
        </pc:spChg>
      </pc:sldChg>
      <pc:sldChg chg="addSp delSp modSp add mod">
        <pc:chgData name="Leonie Smith" userId="fed1330f33f5650e" providerId="LiveId" clId="{EDD9E8A7-016F-4A0B-A456-D0125668D477}" dt="2023-01-02T08:36:48.945" v="159" actId="403"/>
        <pc:sldMkLst>
          <pc:docMk/>
          <pc:sldMk cId="2718224393" sldId="305"/>
        </pc:sldMkLst>
        <pc:spChg chg="mod">
          <ac:chgData name="Leonie Smith" userId="fed1330f33f5650e" providerId="LiveId" clId="{EDD9E8A7-016F-4A0B-A456-D0125668D477}" dt="2023-01-02T08:36:48.945" v="159" actId="403"/>
          <ac:spMkLst>
            <pc:docMk/>
            <pc:sldMk cId="2718224393" sldId="305"/>
            <ac:spMk id="4" creationId="{EE2AC625-9141-A801-F431-DD5F79396320}"/>
          </ac:spMkLst>
        </pc:spChg>
        <pc:spChg chg="add del">
          <ac:chgData name="Leonie Smith" userId="fed1330f33f5650e" providerId="LiveId" clId="{EDD9E8A7-016F-4A0B-A456-D0125668D477}" dt="2023-01-02T08:36:38.899" v="152" actId="22"/>
          <ac:spMkLst>
            <pc:docMk/>
            <pc:sldMk cId="2718224393" sldId="305"/>
            <ac:spMk id="5" creationId="{713A2DB8-D8B5-BB33-6972-168E2FACEE4C}"/>
          </ac:spMkLst>
        </pc:spChg>
      </pc:sldChg>
      <pc:sldChg chg="modSp add mod">
        <pc:chgData name="Leonie Smith" userId="fed1330f33f5650e" providerId="LiveId" clId="{EDD9E8A7-016F-4A0B-A456-D0125668D477}" dt="2023-01-02T08:37:33.207" v="167" actId="403"/>
        <pc:sldMkLst>
          <pc:docMk/>
          <pc:sldMk cId="72161355" sldId="306"/>
        </pc:sldMkLst>
        <pc:spChg chg="mod">
          <ac:chgData name="Leonie Smith" userId="fed1330f33f5650e" providerId="LiveId" clId="{EDD9E8A7-016F-4A0B-A456-D0125668D477}" dt="2023-01-02T08:37:33.207" v="167" actId="403"/>
          <ac:spMkLst>
            <pc:docMk/>
            <pc:sldMk cId="72161355" sldId="306"/>
            <ac:spMk id="4" creationId="{EE2AC625-9141-A801-F431-DD5F79396320}"/>
          </ac:spMkLst>
        </pc:spChg>
      </pc:sldChg>
      <pc:sldChg chg="addSp delSp modSp add mod">
        <pc:chgData name="Leonie Smith" userId="fed1330f33f5650e" providerId="LiveId" clId="{EDD9E8A7-016F-4A0B-A456-D0125668D477}" dt="2023-01-02T08:39:17.849" v="180" actId="403"/>
        <pc:sldMkLst>
          <pc:docMk/>
          <pc:sldMk cId="705074939" sldId="307"/>
        </pc:sldMkLst>
        <pc:spChg chg="mod">
          <ac:chgData name="Leonie Smith" userId="fed1330f33f5650e" providerId="LiveId" clId="{EDD9E8A7-016F-4A0B-A456-D0125668D477}" dt="2023-01-02T08:39:17.849" v="180" actId="403"/>
          <ac:spMkLst>
            <pc:docMk/>
            <pc:sldMk cId="705074939" sldId="307"/>
            <ac:spMk id="4" creationId="{EE2AC625-9141-A801-F431-DD5F79396320}"/>
          </ac:spMkLst>
        </pc:spChg>
        <pc:spChg chg="add del">
          <ac:chgData name="Leonie Smith" userId="fed1330f33f5650e" providerId="LiveId" clId="{EDD9E8A7-016F-4A0B-A456-D0125668D477}" dt="2023-01-02T08:39:10.245" v="172" actId="22"/>
          <ac:spMkLst>
            <pc:docMk/>
            <pc:sldMk cId="705074939" sldId="307"/>
            <ac:spMk id="5" creationId="{E9827BE1-C81C-0D75-1DBE-24357635D3AD}"/>
          </ac:spMkLst>
        </pc:spChg>
      </pc:sldChg>
      <pc:sldChg chg="modSp add mod">
        <pc:chgData name="Leonie Smith" userId="fed1330f33f5650e" providerId="LiveId" clId="{EDD9E8A7-016F-4A0B-A456-D0125668D477}" dt="2023-01-02T08:39:32.186" v="188" actId="403"/>
        <pc:sldMkLst>
          <pc:docMk/>
          <pc:sldMk cId="267684352" sldId="308"/>
        </pc:sldMkLst>
        <pc:spChg chg="mod">
          <ac:chgData name="Leonie Smith" userId="fed1330f33f5650e" providerId="LiveId" clId="{EDD9E8A7-016F-4A0B-A456-D0125668D477}" dt="2023-01-02T08:39:32.186" v="188" actId="403"/>
          <ac:spMkLst>
            <pc:docMk/>
            <pc:sldMk cId="267684352" sldId="308"/>
            <ac:spMk id="4" creationId="{EE2AC625-9141-A801-F431-DD5F79396320}"/>
          </ac:spMkLst>
        </pc:spChg>
      </pc:sldChg>
      <pc:sldChg chg="modSp add mod">
        <pc:chgData name="Leonie Smith" userId="fed1330f33f5650e" providerId="LiveId" clId="{EDD9E8A7-016F-4A0B-A456-D0125668D477}" dt="2023-01-02T08:39:56.165" v="200" actId="403"/>
        <pc:sldMkLst>
          <pc:docMk/>
          <pc:sldMk cId="1655445344" sldId="309"/>
        </pc:sldMkLst>
        <pc:spChg chg="mod">
          <ac:chgData name="Leonie Smith" userId="fed1330f33f5650e" providerId="LiveId" clId="{EDD9E8A7-016F-4A0B-A456-D0125668D477}" dt="2023-01-02T08:39:56.165" v="200" actId="403"/>
          <ac:spMkLst>
            <pc:docMk/>
            <pc:sldMk cId="1655445344" sldId="309"/>
            <ac:spMk id="4" creationId="{EE2AC625-9141-A801-F431-DD5F79396320}"/>
          </ac:spMkLst>
        </pc:spChg>
      </pc:sldChg>
      <pc:sldChg chg="modSp add mod">
        <pc:chgData name="Leonie Smith" userId="fed1330f33f5650e" providerId="LiveId" clId="{EDD9E8A7-016F-4A0B-A456-D0125668D477}" dt="2023-01-02T08:40:12.544" v="207" actId="403"/>
        <pc:sldMkLst>
          <pc:docMk/>
          <pc:sldMk cId="714236443" sldId="310"/>
        </pc:sldMkLst>
        <pc:spChg chg="mod">
          <ac:chgData name="Leonie Smith" userId="fed1330f33f5650e" providerId="LiveId" clId="{EDD9E8A7-016F-4A0B-A456-D0125668D477}" dt="2023-01-02T08:40:12.544" v="207" actId="403"/>
          <ac:spMkLst>
            <pc:docMk/>
            <pc:sldMk cId="714236443" sldId="310"/>
            <ac:spMk id="4" creationId="{EE2AC625-9141-A801-F431-DD5F79396320}"/>
          </ac:spMkLst>
        </pc:spChg>
      </pc:sldChg>
      <pc:sldChg chg="modSp add mod">
        <pc:chgData name="Leonie Smith" userId="fed1330f33f5650e" providerId="LiveId" clId="{EDD9E8A7-016F-4A0B-A456-D0125668D477}" dt="2023-01-02T08:40:27.875" v="215" actId="403"/>
        <pc:sldMkLst>
          <pc:docMk/>
          <pc:sldMk cId="29561217" sldId="311"/>
        </pc:sldMkLst>
        <pc:spChg chg="mod">
          <ac:chgData name="Leonie Smith" userId="fed1330f33f5650e" providerId="LiveId" clId="{EDD9E8A7-016F-4A0B-A456-D0125668D477}" dt="2023-01-02T08:40:27.875" v="215" actId="403"/>
          <ac:spMkLst>
            <pc:docMk/>
            <pc:sldMk cId="29561217" sldId="311"/>
            <ac:spMk id="4" creationId="{EE2AC625-9141-A801-F431-DD5F79396320}"/>
          </ac:spMkLst>
        </pc:spChg>
      </pc:sldChg>
      <pc:sldChg chg="modSp add mod">
        <pc:chgData name="Leonie Smith" userId="fed1330f33f5650e" providerId="LiveId" clId="{EDD9E8A7-016F-4A0B-A456-D0125668D477}" dt="2023-01-02T08:40:48.459" v="222" actId="403"/>
        <pc:sldMkLst>
          <pc:docMk/>
          <pc:sldMk cId="3820965541" sldId="312"/>
        </pc:sldMkLst>
        <pc:spChg chg="mod">
          <ac:chgData name="Leonie Smith" userId="fed1330f33f5650e" providerId="LiveId" clId="{EDD9E8A7-016F-4A0B-A456-D0125668D477}" dt="2023-01-02T08:40:48.459" v="222" actId="403"/>
          <ac:spMkLst>
            <pc:docMk/>
            <pc:sldMk cId="3820965541" sldId="312"/>
            <ac:spMk id="4" creationId="{EE2AC625-9141-A801-F431-DD5F79396320}"/>
          </ac:spMkLst>
        </pc:spChg>
      </pc:sldChg>
      <pc:sldChg chg="modSp add mod">
        <pc:chgData name="Leonie Smith" userId="fed1330f33f5650e" providerId="LiveId" clId="{EDD9E8A7-016F-4A0B-A456-D0125668D477}" dt="2023-01-02T08:41:04.893" v="229" actId="403"/>
        <pc:sldMkLst>
          <pc:docMk/>
          <pc:sldMk cId="1065033230" sldId="313"/>
        </pc:sldMkLst>
        <pc:spChg chg="mod">
          <ac:chgData name="Leonie Smith" userId="fed1330f33f5650e" providerId="LiveId" clId="{EDD9E8A7-016F-4A0B-A456-D0125668D477}" dt="2023-01-02T08:41:04.893" v="229" actId="403"/>
          <ac:spMkLst>
            <pc:docMk/>
            <pc:sldMk cId="1065033230" sldId="313"/>
            <ac:spMk id="4" creationId="{EE2AC625-9141-A801-F431-DD5F79396320}"/>
          </ac:spMkLst>
        </pc:spChg>
      </pc:sldChg>
      <pc:sldChg chg="modSp add mod">
        <pc:chgData name="Leonie Smith" userId="fed1330f33f5650e" providerId="LiveId" clId="{EDD9E8A7-016F-4A0B-A456-D0125668D477}" dt="2023-01-02T08:41:24.318" v="237" actId="403"/>
        <pc:sldMkLst>
          <pc:docMk/>
          <pc:sldMk cId="2045444167" sldId="314"/>
        </pc:sldMkLst>
        <pc:spChg chg="mod">
          <ac:chgData name="Leonie Smith" userId="fed1330f33f5650e" providerId="LiveId" clId="{EDD9E8A7-016F-4A0B-A456-D0125668D477}" dt="2023-01-02T08:41:24.318" v="237" actId="403"/>
          <ac:spMkLst>
            <pc:docMk/>
            <pc:sldMk cId="2045444167" sldId="314"/>
            <ac:spMk id="4" creationId="{EE2AC625-9141-A801-F431-DD5F79396320}"/>
          </ac:spMkLst>
        </pc:spChg>
      </pc:sldChg>
      <pc:sldChg chg="addSp modSp add mod">
        <pc:chgData name="Leonie Smith" userId="fed1330f33f5650e" providerId="LiveId" clId="{EDD9E8A7-016F-4A0B-A456-D0125668D477}" dt="2023-01-02T08:44:01.078" v="245" actId="403"/>
        <pc:sldMkLst>
          <pc:docMk/>
          <pc:sldMk cId="857796493" sldId="315"/>
        </pc:sldMkLst>
        <pc:spChg chg="add mod">
          <ac:chgData name="Leonie Smith" userId="fed1330f33f5650e" providerId="LiveId" clId="{EDD9E8A7-016F-4A0B-A456-D0125668D477}" dt="2023-01-02T08:44:01.078" v="245" actId="403"/>
          <ac:spMkLst>
            <pc:docMk/>
            <pc:sldMk cId="857796493" sldId="315"/>
            <ac:spMk id="2" creationId="{5A8853B5-2373-7B61-E074-F1AF24E73D39}"/>
          </ac:spMkLst>
        </pc:spChg>
      </pc:sldChg>
      <pc:sldChg chg="modSp add mod">
        <pc:chgData name="Leonie Smith" userId="fed1330f33f5650e" providerId="LiveId" clId="{EDD9E8A7-016F-4A0B-A456-D0125668D477}" dt="2023-01-02T08:44:17.452" v="253" actId="403"/>
        <pc:sldMkLst>
          <pc:docMk/>
          <pc:sldMk cId="3324274837" sldId="316"/>
        </pc:sldMkLst>
        <pc:spChg chg="mod">
          <ac:chgData name="Leonie Smith" userId="fed1330f33f5650e" providerId="LiveId" clId="{EDD9E8A7-016F-4A0B-A456-D0125668D477}" dt="2023-01-02T08:44:17.452" v="253" actId="403"/>
          <ac:spMkLst>
            <pc:docMk/>
            <pc:sldMk cId="3324274837" sldId="316"/>
            <ac:spMk id="4" creationId="{EE2AC625-9141-A801-F431-DD5F79396320}"/>
          </ac:spMkLst>
        </pc:spChg>
      </pc:sldChg>
      <pc:sldChg chg="modSp add mod">
        <pc:chgData name="Leonie Smith" userId="fed1330f33f5650e" providerId="LiveId" clId="{EDD9E8A7-016F-4A0B-A456-D0125668D477}" dt="2023-01-02T08:44:29.471" v="260" actId="403"/>
        <pc:sldMkLst>
          <pc:docMk/>
          <pc:sldMk cId="2585819138" sldId="317"/>
        </pc:sldMkLst>
        <pc:spChg chg="mod">
          <ac:chgData name="Leonie Smith" userId="fed1330f33f5650e" providerId="LiveId" clId="{EDD9E8A7-016F-4A0B-A456-D0125668D477}" dt="2023-01-02T08:44:29.471" v="260" actId="403"/>
          <ac:spMkLst>
            <pc:docMk/>
            <pc:sldMk cId="2585819138" sldId="317"/>
            <ac:spMk id="4" creationId="{EE2AC625-9141-A801-F431-DD5F79396320}"/>
          </ac:spMkLst>
        </pc:spChg>
      </pc:sldChg>
      <pc:sldChg chg="modSp add mod">
        <pc:chgData name="Leonie Smith" userId="fed1330f33f5650e" providerId="LiveId" clId="{EDD9E8A7-016F-4A0B-A456-D0125668D477}" dt="2023-01-02T08:44:44.063" v="267" actId="403"/>
        <pc:sldMkLst>
          <pc:docMk/>
          <pc:sldMk cId="1238088868" sldId="318"/>
        </pc:sldMkLst>
        <pc:spChg chg="mod">
          <ac:chgData name="Leonie Smith" userId="fed1330f33f5650e" providerId="LiveId" clId="{EDD9E8A7-016F-4A0B-A456-D0125668D477}" dt="2023-01-02T08:44:44.063" v="267" actId="403"/>
          <ac:spMkLst>
            <pc:docMk/>
            <pc:sldMk cId="1238088868" sldId="318"/>
            <ac:spMk id="4" creationId="{EE2AC625-9141-A801-F431-DD5F79396320}"/>
          </ac:spMkLst>
        </pc:spChg>
      </pc:sldChg>
      <pc:sldChg chg="modSp add mod">
        <pc:chgData name="Leonie Smith" userId="fed1330f33f5650e" providerId="LiveId" clId="{EDD9E8A7-016F-4A0B-A456-D0125668D477}" dt="2023-01-02T08:44:55.722" v="275" actId="403"/>
        <pc:sldMkLst>
          <pc:docMk/>
          <pc:sldMk cId="3035025413" sldId="319"/>
        </pc:sldMkLst>
        <pc:spChg chg="mod">
          <ac:chgData name="Leonie Smith" userId="fed1330f33f5650e" providerId="LiveId" clId="{EDD9E8A7-016F-4A0B-A456-D0125668D477}" dt="2023-01-02T08:44:55.722" v="275" actId="403"/>
          <ac:spMkLst>
            <pc:docMk/>
            <pc:sldMk cId="3035025413" sldId="319"/>
            <ac:spMk id="4" creationId="{EE2AC625-9141-A801-F431-DD5F79396320}"/>
          </ac:spMkLst>
        </pc:spChg>
      </pc:sldChg>
      <pc:sldChg chg="modSp add mod">
        <pc:chgData name="Leonie Smith" userId="fed1330f33f5650e" providerId="LiveId" clId="{EDD9E8A7-016F-4A0B-A456-D0125668D477}" dt="2023-01-02T08:45:08.586" v="283" actId="403"/>
        <pc:sldMkLst>
          <pc:docMk/>
          <pc:sldMk cId="2953172522" sldId="320"/>
        </pc:sldMkLst>
        <pc:spChg chg="mod">
          <ac:chgData name="Leonie Smith" userId="fed1330f33f5650e" providerId="LiveId" clId="{EDD9E8A7-016F-4A0B-A456-D0125668D477}" dt="2023-01-02T08:45:08.586" v="283" actId="403"/>
          <ac:spMkLst>
            <pc:docMk/>
            <pc:sldMk cId="2953172522" sldId="320"/>
            <ac:spMk id="4" creationId="{EE2AC625-9141-A801-F431-DD5F79396320}"/>
          </ac:spMkLst>
        </pc:spChg>
      </pc:sldChg>
      <pc:sldChg chg="modSp add mod">
        <pc:chgData name="Leonie Smith" userId="fed1330f33f5650e" providerId="LiveId" clId="{EDD9E8A7-016F-4A0B-A456-D0125668D477}" dt="2023-01-02T08:45:24.114" v="290" actId="403"/>
        <pc:sldMkLst>
          <pc:docMk/>
          <pc:sldMk cId="459690501" sldId="321"/>
        </pc:sldMkLst>
        <pc:spChg chg="mod">
          <ac:chgData name="Leonie Smith" userId="fed1330f33f5650e" providerId="LiveId" clId="{EDD9E8A7-016F-4A0B-A456-D0125668D477}" dt="2023-01-02T08:45:24.114" v="290" actId="403"/>
          <ac:spMkLst>
            <pc:docMk/>
            <pc:sldMk cId="459690501" sldId="321"/>
            <ac:spMk id="4" creationId="{EE2AC625-9141-A801-F431-DD5F79396320}"/>
          </ac:spMkLst>
        </pc:spChg>
      </pc:sldChg>
      <pc:sldChg chg="modSp add mod">
        <pc:chgData name="Leonie Smith" userId="fed1330f33f5650e" providerId="LiveId" clId="{EDD9E8A7-016F-4A0B-A456-D0125668D477}" dt="2023-01-02T08:45:43.045" v="298" actId="403"/>
        <pc:sldMkLst>
          <pc:docMk/>
          <pc:sldMk cId="1228047747" sldId="322"/>
        </pc:sldMkLst>
        <pc:spChg chg="mod">
          <ac:chgData name="Leonie Smith" userId="fed1330f33f5650e" providerId="LiveId" clId="{EDD9E8A7-016F-4A0B-A456-D0125668D477}" dt="2023-01-02T08:45:43.045" v="298" actId="403"/>
          <ac:spMkLst>
            <pc:docMk/>
            <pc:sldMk cId="1228047747" sldId="322"/>
            <ac:spMk id="4" creationId="{EE2AC625-9141-A801-F431-DD5F79396320}"/>
          </ac:spMkLst>
        </pc:spChg>
      </pc:sldChg>
    </pc:docChg>
  </pc:docChgLst>
  <pc:docChgLst>
    <pc:chgData name="Leonie Smith" userId="fed1330f33f5650e" providerId="LiveId" clId="{9FD0F20A-2380-403D-877C-76EBC0AC1490}"/>
    <pc:docChg chg="modSld">
      <pc:chgData name="Leonie Smith" userId="fed1330f33f5650e" providerId="LiveId" clId="{9FD0F20A-2380-403D-877C-76EBC0AC1490}" dt="2022-01-15T13:59:33.729" v="94" actId="20577"/>
      <pc:docMkLst>
        <pc:docMk/>
      </pc:docMkLst>
      <pc:sldChg chg="addSp modSp mod">
        <pc:chgData name="Leonie Smith" userId="fed1330f33f5650e" providerId="LiveId" clId="{9FD0F20A-2380-403D-877C-76EBC0AC1490}" dt="2022-01-15T13:53:27.701" v="14" actId="20577"/>
        <pc:sldMkLst>
          <pc:docMk/>
          <pc:sldMk cId="3260231732" sldId="257"/>
        </pc:sldMkLst>
        <pc:spChg chg="add mod">
          <ac:chgData name="Leonie Smith" userId="fed1330f33f5650e" providerId="LiveId" clId="{9FD0F20A-2380-403D-877C-76EBC0AC1490}" dt="2022-01-15T13:53:27.701" v="14" actId="20577"/>
          <ac:spMkLst>
            <pc:docMk/>
            <pc:sldMk cId="3260231732" sldId="257"/>
            <ac:spMk id="5" creationId="{51644C3C-71E0-49FB-9577-040A55431E8A}"/>
          </ac:spMkLst>
        </pc:spChg>
      </pc:sldChg>
      <pc:sldChg chg="addSp modSp mod">
        <pc:chgData name="Leonie Smith" userId="fed1330f33f5650e" providerId="LiveId" clId="{9FD0F20A-2380-403D-877C-76EBC0AC1490}" dt="2022-01-15T13:53:38.771" v="16" actId="20577"/>
        <pc:sldMkLst>
          <pc:docMk/>
          <pc:sldMk cId="597903349" sldId="258"/>
        </pc:sldMkLst>
        <pc:spChg chg="add mod">
          <ac:chgData name="Leonie Smith" userId="fed1330f33f5650e" providerId="LiveId" clId="{9FD0F20A-2380-403D-877C-76EBC0AC1490}" dt="2022-01-15T13:53:38.771" v="16" actId="20577"/>
          <ac:spMkLst>
            <pc:docMk/>
            <pc:sldMk cId="597903349" sldId="258"/>
            <ac:spMk id="4" creationId="{C4CB45EF-2DDD-4075-986A-BE0C0423A127}"/>
          </ac:spMkLst>
        </pc:spChg>
      </pc:sldChg>
      <pc:sldChg chg="addSp modSp mod">
        <pc:chgData name="Leonie Smith" userId="fed1330f33f5650e" providerId="LiveId" clId="{9FD0F20A-2380-403D-877C-76EBC0AC1490}" dt="2022-01-15T13:53:48.497" v="18" actId="20577"/>
        <pc:sldMkLst>
          <pc:docMk/>
          <pc:sldMk cId="2812860689" sldId="259"/>
        </pc:sldMkLst>
        <pc:spChg chg="add mod">
          <ac:chgData name="Leonie Smith" userId="fed1330f33f5650e" providerId="LiveId" clId="{9FD0F20A-2380-403D-877C-76EBC0AC1490}" dt="2022-01-15T13:53:48.497" v="18" actId="20577"/>
          <ac:spMkLst>
            <pc:docMk/>
            <pc:sldMk cId="2812860689" sldId="259"/>
            <ac:spMk id="4" creationId="{DF8829AE-252A-4A01-8BDE-20D38A58BA4C}"/>
          </ac:spMkLst>
        </pc:spChg>
      </pc:sldChg>
      <pc:sldChg chg="addSp modSp mod">
        <pc:chgData name="Leonie Smith" userId="fed1330f33f5650e" providerId="LiveId" clId="{9FD0F20A-2380-403D-877C-76EBC0AC1490}" dt="2022-01-15T13:54:08.401" v="22" actId="20577"/>
        <pc:sldMkLst>
          <pc:docMk/>
          <pc:sldMk cId="2697833615" sldId="260"/>
        </pc:sldMkLst>
        <pc:spChg chg="add mod">
          <ac:chgData name="Leonie Smith" userId="fed1330f33f5650e" providerId="LiveId" clId="{9FD0F20A-2380-403D-877C-76EBC0AC1490}" dt="2022-01-15T13:54:08.401" v="22" actId="20577"/>
          <ac:spMkLst>
            <pc:docMk/>
            <pc:sldMk cId="2697833615" sldId="260"/>
            <ac:spMk id="4" creationId="{8E190BEF-E63B-4005-99C9-12EB0C1C243D}"/>
          </ac:spMkLst>
        </pc:spChg>
      </pc:sldChg>
      <pc:sldChg chg="addSp modSp mod">
        <pc:chgData name="Leonie Smith" userId="fed1330f33f5650e" providerId="LiveId" clId="{9FD0F20A-2380-403D-877C-76EBC0AC1490}" dt="2022-01-15T13:56:43.002" v="46" actId="20577"/>
        <pc:sldMkLst>
          <pc:docMk/>
          <pc:sldMk cId="1662187407" sldId="261"/>
        </pc:sldMkLst>
        <pc:spChg chg="add mod">
          <ac:chgData name="Leonie Smith" userId="fed1330f33f5650e" providerId="LiveId" clId="{9FD0F20A-2380-403D-877C-76EBC0AC1490}" dt="2022-01-15T13:56:43.002" v="46" actId="20577"/>
          <ac:spMkLst>
            <pc:docMk/>
            <pc:sldMk cId="1662187407" sldId="261"/>
            <ac:spMk id="4" creationId="{4D4AA962-C558-4628-BB99-E7250DCD55F2}"/>
          </ac:spMkLst>
        </pc:spChg>
      </pc:sldChg>
      <pc:sldChg chg="addSp modSp mod">
        <pc:chgData name="Leonie Smith" userId="fed1330f33f5650e" providerId="LiveId" clId="{9FD0F20A-2380-403D-877C-76EBC0AC1490}" dt="2022-01-15T13:54:19.819" v="24" actId="20577"/>
        <pc:sldMkLst>
          <pc:docMk/>
          <pc:sldMk cId="3782139621" sldId="263"/>
        </pc:sldMkLst>
        <pc:spChg chg="add mod">
          <ac:chgData name="Leonie Smith" userId="fed1330f33f5650e" providerId="LiveId" clId="{9FD0F20A-2380-403D-877C-76EBC0AC1490}" dt="2022-01-15T13:54:19.819" v="24" actId="20577"/>
          <ac:spMkLst>
            <pc:docMk/>
            <pc:sldMk cId="3782139621" sldId="263"/>
            <ac:spMk id="5" creationId="{1AEC9EB1-E1BF-414F-A0AE-90CCF67AA548}"/>
          </ac:spMkLst>
        </pc:spChg>
      </pc:sldChg>
      <pc:sldChg chg="addSp modSp mod">
        <pc:chgData name="Leonie Smith" userId="fed1330f33f5650e" providerId="LiveId" clId="{9FD0F20A-2380-403D-877C-76EBC0AC1490}" dt="2022-01-15T13:54:32.179" v="26" actId="20577"/>
        <pc:sldMkLst>
          <pc:docMk/>
          <pc:sldMk cId="320128485" sldId="264"/>
        </pc:sldMkLst>
        <pc:spChg chg="add mod">
          <ac:chgData name="Leonie Smith" userId="fed1330f33f5650e" providerId="LiveId" clId="{9FD0F20A-2380-403D-877C-76EBC0AC1490}" dt="2022-01-15T13:54:32.179" v="26" actId="20577"/>
          <ac:spMkLst>
            <pc:docMk/>
            <pc:sldMk cId="320128485" sldId="264"/>
            <ac:spMk id="5" creationId="{9A6D9C73-FFCE-4E6F-B4ED-52FD435C904D}"/>
          </ac:spMkLst>
        </pc:spChg>
      </pc:sldChg>
      <pc:sldChg chg="addSp modSp mod">
        <pc:chgData name="Leonie Smith" userId="fed1330f33f5650e" providerId="LiveId" clId="{9FD0F20A-2380-403D-877C-76EBC0AC1490}" dt="2022-01-15T13:54:42.520" v="29" actId="20577"/>
        <pc:sldMkLst>
          <pc:docMk/>
          <pc:sldMk cId="4291768959" sldId="265"/>
        </pc:sldMkLst>
        <pc:spChg chg="add mod">
          <ac:chgData name="Leonie Smith" userId="fed1330f33f5650e" providerId="LiveId" clId="{9FD0F20A-2380-403D-877C-76EBC0AC1490}" dt="2022-01-15T13:54:42.520" v="29" actId="20577"/>
          <ac:spMkLst>
            <pc:docMk/>
            <pc:sldMk cId="4291768959" sldId="265"/>
            <ac:spMk id="5" creationId="{4BA0F201-AF91-4A2E-8000-311924028E4F}"/>
          </ac:spMkLst>
        </pc:spChg>
      </pc:sldChg>
      <pc:sldChg chg="addSp modSp mod">
        <pc:chgData name="Leonie Smith" userId="fed1330f33f5650e" providerId="LiveId" clId="{9FD0F20A-2380-403D-877C-76EBC0AC1490}" dt="2022-01-15T13:54:50.897" v="32" actId="20577"/>
        <pc:sldMkLst>
          <pc:docMk/>
          <pc:sldMk cId="3307918121" sldId="266"/>
        </pc:sldMkLst>
        <pc:spChg chg="add mod">
          <ac:chgData name="Leonie Smith" userId="fed1330f33f5650e" providerId="LiveId" clId="{9FD0F20A-2380-403D-877C-76EBC0AC1490}" dt="2022-01-15T13:54:50.897" v="32" actId="20577"/>
          <ac:spMkLst>
            <pc:docMk/>
            <pc:sldMk cId="3307918121" sldId="266"/>
            <ac:spMk id="4" creationId="{48919777-E0DF-435C-B56D-E4E69B153F6A}"/>
          </ac:spMkLst>
        </pc:spChg>
      </pc:sldChg>
      <pc:sldChg chg="addSp modSp mod">
        <pc:chgData name="Leonie Smith" userId="fed1330f33f5650e" providerId="LiveId" clId="{9FD0F20A-2380-403D-877C-76EBC0AC1490}" dt="2022-01-15T13:54:59.478" v="35" actId="20577"/>
        <pc:sldMkLst>
          <pc:docMk/>
          <pc:sldMk cId="2289182215" sldId="267"/>
        </pc:sldMkLst>
        <pc:spChg chg="add mod">
          <ac:chgData name="Leonie Smith" userId="fed1330f33f5650e" providerId="LiveId" clId="{9FD0F20A-2380-403D-877C-76EBC0AC1490}" dt="2022-01-15T13:54:59.478" v="35" actId="20577"/>
          <ac:spMkLst>
            <pc:docMk/>
            <pc:sldMk cId="2289182215" sldId="267"/>
            <ac:spMk id="4" creationId="{E965BE26-5865-408A-9D72-061D2D2F05EE}"/>
          </ac:spMkLst>
        </pc:spChg>
      </pc:sldChg>
      <pc:sldChg chg="addSp modSp mod">
        <pc:chgData name="Leonie Smith" userId="fed1330f33f5650e" providerId="LiveId" clId="{9FD0F20A-2380-403D-877C-76EBC0AC1490}" dt="2022-01-15T13:55:13.362" v="38" actId="20577"/>
        <pc:sldMkLst>
          <pc:docMk/>
          <pc:sldMk cId="3664711650" sldId="270"/>
        </pc:sldMkLst>
        <pc:spChg chg="add mod">
          <ac:chgData name="Leonie Smith" userId="fed1330f33f5650e" providerId="LiveId" clId="{9FD0F20A-2380-403D-877C-76EBC0AC1490}" dt="2022-01-15T13:55:13.362" v="38" actId="20577"/>
          <ac:spMkLst>
            <pc:docMk/>
            <pc:sldMk cId="3664711650" sldId="270"/>
            <ac:spMk id="4" creationId="{A655488D-B812-4694-806F-4B86E21DC649}"/>
          </ac:spMkLst>
        </pc:spChg>
      </pc:sldChg>
      <pc:sldChg chg="addSp modSp mod">
        <pc:chgData name="Leonie Smith" userId="fed1330f33f5650e" providerId="LiveId" clId="{9FD0F20A-2380-403D-877C-76EBC0AC1490}" dt="2022-01-15T13:55:26.167" v="41" actId="20577"/>
        <pc:sldMkLst>
          <pc:docMk/>
          <pc:sldMk cId="1362487928" sldId="271"/>
        </pc:sldMkLst>
        <pc:spChg chg="add mod">
          <ac:chgData name="Leonie Smith" userId="fed1330f33f5650e" providerId="LiveId" clId="{9FD0F20A-2380-403D-877C-76EBC0AC1490}" dt="2022-01-15T13:55:26.167" v="41" actId="20577"/>
          <ac:spMkLst>
            <pc:docMk/>
            <pc:sldMk cId="1362487928" sldId="271"/>
            <ac:spMk id="4" creationId="{2B97B021-CD2E-4B7E-A5B1-EEAED1AF0FD2}"/>
          </ac:spMkLst>
        </pc:spChg>
      </pc:sldChg>
      <pc:sldChg chg="addSp modSp mod">
        <pc:chgData name="Leonie Smith" userId="fed1330f33f5650e" providerId="LiveId" clId="{9FD0F20A-2380-403D-877C-76EBC0AC1490}" dt="2022-01-15T13:53:57.921" v="20" actId="20577"/>
        <pc:sldMkLst>
          <pc:docMk/>
          <pc:sldMk cId="3361168558" sldId="272"/>
        </pc:sldMkLst>
        <pc:spChg chg="add mod">
          <ac:chgData name="Leonie Smith" userId="fed1330f33f5650e" providerId="LiveId" clId="{9FD0F20A-2380-403D-877C-76EBC0AC1490}" dt="2022-01-15T13:53:57.921" v="20" actId="20577"/>
          <ac:spMkLst>
            <pc:docMk/>
            <pc:sldMk cId="3361168558" sldId="272"/>
            <ac:spMk id="4" creationId="{5A0CDD50-3133-4E3E-B0DE-5B7E5790A13A}"/>
          </ac:spMkLst>
        </pc:spChg>
      </pc:sldChg>
      <pc:sldChg chg="addSp modSp mod">
        <pc:chgData name="Leonie Smith" userId="fed1330f33f5650e" providerId="LiveId" clId="{9FD0F20A-2380-403D-877C-76EBC0AC1490}" dt="2022-01-15T13:55:45.559" v="44" actId="20577"/>
        <pc:sldMkLst>
          <pc:docMk/>
          <pc:sldMk cId="115781335" sldId="273"/>
        </pc:sldMkLst>
        <pc:spChg chg="add mod">
          <ac:chgData name="Leonie Smith" userId="fed1330f33f5650e" providerId="LiveId" clId="{9FD0F20A-2380-403D-877C-76EBC0AC1490}" dt="2022-01-15T13:55:45.559" v="44" actId="20577"/>
          <ac:spMkLst>
            <pc:docMk/>
            <pc:sldMk cId="115781335" sldId="273"/>
            <ac:spMk id="4" creationId="{17D856E3-3C77-441E-8686-AE1CB0735155}"/>
          </ac:spMkLst>
        </pc:spChg>
      </pc:sldChg>
      <pc:sldChg chg="addSp modSp mod">
        <pc:chgData name="Leonie Smith" userId="fed1330f33f5650e" providerId="LiveId" clId="{9FD0F20A-2380-403D-877C-76EBC0AC1490}" dt="2022-01-15T13:57:14.042" v="49" actId="20577"/>
        <pc:sldMkLst>
          <pc:docMk/>
          <pc:sldMk cId="1148408041" sldId="274"/>
        </pc:sldMkLst>
        <pc:spChg chg="add mod">
          <ac:chgData name="Leonie Smith" userId="fed1330f33f5650e" providerId="LiveId" clId="{9FD0F20A-2380-403D-877C-76EBC0AC1490}" dt="2022-01-15T13:57:14.042" v="49" actId="20577"/>
          <ac:spMkLst>
            <pc:docMk/>
            <pc:sldMk cId="1148408041" sldId="274"/>
            <ac:spMk id="4" creationId="{3F9A202F-F3EA-4B0B-8A7D-A6EABC3A0B35}"/>
          </ac:spMkLst>
        </pc:spChg>
      </pc:sldChg>
      <pc:sldChg chg="addSp modSp mod">
        <pc:chgData name="Leonie Smith" userId="fed1330f33f5650e" providerId="LiveId" clId="{9FD0F20A-2380-403D-877C-76EBC0AC1490}" dt="2022-01-15T13:57:25.152" v="52" actId="20577"/>
        <pc:sldMkLst>
          <pc:docMk/>
          <pc:sldMk cId="3121814469" sldId="275"/>
        </pc:sldMkLst>
        <pc:spChg chg="add mod">
          <ac:chgData name="Leonie Smith" userId="fed1330f33f5650e" providerId="LiveId" clId="{9FD0F20A-2380-403D-877C-76EBC0AC1490}" dt="2022-01-15T13:57:25.152" v="52" actId="20577"/>
          <ac:spMkLst>
            <pc:docMk/>
            <pc:sldMk cId="3121814469" sldId="275"/>
            <ac:spMk id="6" creationId="{55C5E0C5-E8C6-4FDE-84E9-1DB75342169A}"/>
          </ac:spMkLst>
        </pc:spChg>
      </pc:sldChg>
      <pc:sldChg chg="addSp modSp mod">
        <pc:chgData name="Leonie Smith" userId="fed1330f33f5650e" providerId="LiveId" clId="{9FD0F20A-2380-403D-877C-76EBC0AC1490}" dt="2022-01-15T13:57:32.956" v="55" actId="20577"/>
        <pc:sldMkLst>
          <pc:docMk/>
          <pc:sldMk cId="1818224362" sldId="276"/>
        </pc:sldMkLst>
        <pc:spChg chg="add mod">
          <ac:chgData name="Leonie Smith" userId="fed1330f33f5650e" providerId="LiveId" clId="{9FD0F20A-2380-403D-877C-76EBC0AC1490}" dt="2022-01-15T13:57:32.956" v="55" actId="20577"/>
          <ac:spMkLst>
            <pc:docMk/>
            <pc:sldMk cId="1818224362" sldId="276"/>
            <ac:spMk id="5" creationId="{C3EC1312-94D0-4024-B08C-82879B571594}"/>
          </ac:spMkLst>
        </pc:spChg>
      </pc:sldChg>
      <pc:sldChg chg="addSp modSp mod">
        <pc:chgData name="Leonie Smith" userId="fed1330f33f5650e" providerId="LiveId" clId="{9FD0F20A-2380-403D-877C-76EBC0AC1490}" dt="2022-01-15T13:57:41.733" v="58" actId="20577"/>
        <pc:sldMkLst>
          <pc:docMk/>
          <pc:sldMk cId="3133271788" sldId="277"/>
        </pc:sldMkLst>
        <pc:spChg chg="add mod">
          <ac:chgData name="Leonie Smith" userId="fed1330f33f5650e" providerId="LiveId" clId="{9FD0F20A-2380-403D-877C-76EBC0AC1490}" dt="2022-01-15T13:57:41.733" v="58" actId="20577"/>
          <ac:spMkLst>
            <pc:docMk/>
            <pc:sldMk cId="3133271788" sldId="277"/>
            <ac:spMk id="4" creationId="{FF2A8436-5DFD-42A1-A460-3F4D7C829415}"/>
          </ac:spMkLst>
        </pc:spChg>
      </pc:sldChg>
      <pc:sldChg chg="addSp modSp mod">
        <pc:chgData name="Leonie Smith" userId="fed1330f33f5650e" providerId="LiveId" clId="{9FD0F20A-2380-403D-877C-76EBC0AC1490}" dt="2022-01-15T13:57:49.997" v="61" actId="20577"/>
        <pc:sldMkLst>
          <pc:docMk/>
          <pc:sldMk cId="2063918454" sldId="278"/>
        </pc:sldMkLst>
        <pc:spChg chg="add mod">
          <ac:chgData name="Leonie Smith" userId="fed1330f33f5650e" providerId="LiveId" clId="{9FD0F20A-2380-403D-877C-76EBC0AC1490}" dt="2022-01-15T13:57:49.997" v="61" actId="20577"/>
          <ac:spMkLst>
            <pc:docMk/>
            <pc:sldMk cId="2063918454" sldId="278"/>
            <ac:spMk id="5" creationId="{77928C2F-06BF-4F1B-A893-5CBE2F79060F}"/>
          </ac:spMkLst>
        </pc:spChg>
      </pc:sldChg>
      <pc:sldChg chg="addSp modSp mod">
        <pc:chgData name="Leonie Smith" userId="fed1330f33f5650e" providerId="LiveId" clId="{9FD0F20A-2380-403D-877C-76EBC0AC1490}" dt="2022-01-15T13:58:00.985" v="64" actId="20577"/>
        <pc:sldMkLst>
          <pc:docMk/>
          <pc:sldMk cId="1586245523" sldId="279"/>
        </pc:sldMkLst>
        <pc:spChg chg="add mod">
          <ac:chgData name="Leonie Smith" userId="fed1330f33f5650e" providerId="LiveId" clId="{9FD0F20A-2380-403D-877C-76EBC0AC1490}" dt="2022-01-15T13:58:00.985" v="64" actId="20577"/>
          <ac:spMkLst>
            <pc:docMk/>
            <pc:sldMk cId="1586245523" sldId="279"/>
            <ac:spMk id="6" creationId="{B6F7EADF-F17C-4D3F-9B15-33B8A62D5CBE}"/>
          </ac:spMkLst>
        </pc:spChg>
      </pc:sldChg>
      <pc:sldChg chg="addSp modSp mod">
        <pc:chgData name="Leonie Smith" userId="fed1330f33f5650e" providerId="LiveId" clId="{9FD0F20A-2380-403D-877C-76EBC0AC1490}" dt="2022-01-15T13:58:10.533" v="67" actId="20577"/>
        <pc:sldMkLst>
          <pc:docMk/>
          <pc:sldMk cId="2092525716" sldId="280"/>
        </pc:sldMkLst>
        <pc:spChg chg="add mod">
          <ac:chgData name="Leonie Smith" userId="fed1330f33f5650e" providerId="LiveId" clId="{9FD0F20A-2380-403D-877C-76EBC0AC1490}" dt="2022-01-15T13:58:10.533" v="67" actId="20577"/>
          <ac:spMkLst>
            <pc:docMk/>
            <pc:sldMk cId="2092525716" sldId="280"/>
            <ac:spMk id="5" creationId="{FAC17E6C-503F-4592-AF94-810A473E7245}"/>
          </ac:spMkLst>
        </pc:spChg>
      </pc:sldChg>
      <pc:sldChg chg="addSp modSp mod">
        <pc:chgData name="Leonie Smith" userId="fed1330f33f5650e" providerId="LiveId" clId="{9FD0F20A-2380-403D-877C-76EBC0AC1490}" dt="2022-01-15T13:58:19.535" v="70" actId="20577"/>
        <pc:sldMkLst>
          <pc:docMk/>
          <pc:sldMk cId="295035094" sldId="281"/>
        </pc:sldMkLst>
        <pc:spChg chg="add mod">
          <ac:chgData name="Leonie Smith" userId="fed1330f33f5650e" providerId="LiveId" clId="{9FD0F20A-2380-403D-877C-76EBC0AC1490}" dt="2022-01-15T13:58:19.535" v="70" actId="20577"/>
          <ac:spMkLst>
            <pc:docMk/>
            <pc:sldMk cId="295035094" sldId="281"/>
            <ac:spMk id="4" creationId="{FF18BD1A-9616-4D17-8D78-30A8A0E9A7D3}"/>
          </ac:spMkLst>
        </pc:spChg>
      </pc:sldChg>
      <pc:sldChg chg="addSp modSp mod">
        <pc:chgData name="Leonie Smith" userId="fed1330f33f5650e" providerId="LiveId" clId="{9FD0F20A-2380-403D-877C-76EBC0AC1490}" dt="2022-01-15T13:58:26.184" v="73" actId="20577"/>
        <pc:sldMkLst>
          <pc:docMk/>
          <pc:sldMk cId="1942671198" sldId="282"/>
        </pc:sldMkLst>
        <pc:spChg chg="add mod">
          <ac:chgData name="Leonie Smith" userId="fed1330f33f5650e" providerId="LiveId" clId="{9FD0F20A-2380-403D-877C-76EBC0AC1490}" dt="2022-01-15T13:58:26.184" v="73" actId="20577"/>
          <ac:spMkLst>
            <pc:docMk/>
            <pc:sldMk cId="1942671198" sldId="282"/>
            <ac:spMk id="5" creationId="{0F012487-DB4A-4AF0-AFAC-4550F24B8963}"/>
          </ac:spMkLst>
        </pc:spChg>
      </pc:sldChg>
      <pc:sldChg chg="addSp modSp mod">
        <pc:chgData name="Leonie Smith" userId="fed1330f33f5650e" providerId="LiveId" clId="{9FD0F20A-2380-403D-877C-76EBC0AC1490}" dt="2022-01-15T13:58:36.410" v="76" actId="20577"/>
        <pc:sldMkLst>
          <pc:docMk/>
          <pc:sldMk cId="2477573072" sldId="283"/>
        </pc:sldMkLst>
        <pc:spChg chg="add mod">
          <ac:chgData name="Leonie Smith" userId="fed1330f33f5650e" providerId="LiveId" clId="{9FD0F20A-2380-403D-877C-76EBC0AC1490}" dt="2022-01-15T13:58:36.410" v="76" actId="20577"/>
          <ac:spMkLst>
            <pc:docMk/>
            <pc:sldMk cId="2477573072" sldId="283"/>
            <ac:spMk id="5" creationId="{6F031FAB-42D7-481C-B83C-31152F97F16A}"/>
          </ac:spMkLst>
        </pc:spChg>
      </pc:sldChg>
      <pc:sldChg chg="addSp modSp mod">
        <pc:chgData name="Leonie Smith" userId="fed1330f33f5650e" providerId="LiveId" clId="{9FD0F20A-2380-403D-877C-76EBC0AC1490}" dt="2022-01-15T13:58:44.389" v="79" actId="20577"/>
        <pc:sldMkLst>
          <pc:docMk/>
          <pc:sldMk cId="2497117898" sldId="284"/>
        </pc:sldMkLst>
        <pc:spChg chg="add mod">
          <ac:chgData name="Leonie Smith" userId="fed1330f33f5650e" providerId="LiveId" clId="{9FD0F20A-2380-403D-877C-76EBC0AC1490}" dt="2022-01-15T13:58:44.389" v="79" actId="20577"/>
          <ac:spMkLst>
            <pc:docMk/>
            <pc:sldMk cId="2497117898" sldId="284"/>
            <ac:spMk id="4" creationId="{C9539B86-C753-4B76-977E-771504127CAF}"/>
          </ac:spMkLst>
        </pc:spChg>
      </pc:sldChg>
      <pc:sldChg chg="addSp modSp mod">
        <pc:chgData name="Leonie Smith" userId="fed1330f33f5650e" providerId="LiveId" clId="{9FD0F20A-2380-403D-877C-76EBC0AC1490}" dt="2022-01-15T13:58:53.072" v="82" actId="20577"/>
        <pc:sldMkLst>
          <pc:docMk/>
          <pc:sldMk cId="1405412022" sldId="285"/>
        </pc:sldMkLst>
        <pc:spChg chg="add mod">
          <ac:chgData name="Leonie Smith" userId="fed1330f33f5650e" providerId="LiveId" clId="{9FD0F20A-2380-403D-877C-76EBC0AC1490}" dt="2022-01-15T13:58:53.072" v="82" actId="20577"/>
          <ac:spMkLst>
            <pc:docMk/>
            <pc:sldMk cId="1405412022" sldId="285"/>
            <ac:spMk id="4" creationId="{AE018487-1F5E-4FB9-98C1-DA86128FEBF6}"/>
          </ac:spMkLst>
        </pc:spChg>
      </pc:sldChg>
      <pc:sldChg chg="addSp modSp mod">
        <pc:chgData name="Leonie Smith" userId="fed1330f33f5650e" providerId="LiveId" clId="{9FD0F20A-2380-403D-877C-76EBC0AC1490}" dt="2022-01-15T13:59:00.569" v="85" actId="20577"/>
        <pc:sldMkLst>
          <pc:docMk/>
          <pc:sldMk cId="2601089548" sldId="286"/>
        </pc:sldMkLst>
        <pc:spChg chg="add mod">
          <ac:chgData name="Leonie Smith" userId="fed1330f33f5650e" providerId="LiveId" clId="{9FD0F20A-2380-403D-877C-76EBC0AC1490}" dt="2022-01-15T13:59:00.569" v="85" actId="20577"/>
          <ac:spMkLst>
            <pc:docMk/>
            <pc:sldMk cId="2601089548" sldId="286"/>
            <ac:spMk id="4" creationId="{3F1EEDDC-5F18-419B-99CC-3BF02481C7FC}"/>
          </ac:spMkLst>
        </pc:spChg>
      </pc:sldChg>
      <pc:sldChg chg="addSp modSp mod">
        <pc:chgData name="Leonie Smith" userId="fed1330f33f5650e" providerId="LiveId" clId="{9FD0F20A-2380-403D-877C-76EBC0AC1490}" dt="2022-01-15T13:59:08.716" v="88" actId="20577"/>
        <pc:sldMkLst>
          <pc:docMk/>
          <pc:sldMk cId="289296352" sldId="287"/>
        </pc:sldMkLst>
        <pc:spChg chg="add mod">
          <ac:chgData name="Leonie Smith" userId="fed1330f33f5650e" providerId="LiveId" clId="{9FD0F20A-2380-403D-877C-76EBC0AC1490}" dt="2022-01-15T13:59:08.716" v="88" actId="20577"/>
          <ac:spMkLst>
            <pc:docMk/>
            <pc:sldMk cId="289296352" sldId="287"/>
            <ac:spMk id="4" creationId="{226FFAD3-9A36-47BC-B020-3FAE96617C80}"/>
          </ac:spMkLst>
        </pc:spChg>
      </pc:sldChg>
      <pc:sldChg chg="addSp modSp mod">
        <pc:chgData name="Leonie Smith" userId="fed1330f33f5650e" providerId="LiveId" clId="{9FD0F20A-2380-403D-877C-76EBC0AC1490}" dt="2022-01-15T13:59:19.009" v="91" actId="20577"/>
        <pc:sldMkLst>
          <pc:docMk/>
          <pc:sldMk cId="2556346774" sldId="288"/>
        </pc:sldMkLst>
        <pc:spChg chg="add mod">
          <ac:chgData name="Leonie Smith" userId="fed1330f33f5650e" providerId="LiveId" clId="{9FD0F20A-2380-403D-877C-76EBC0AC1490}" dt="2022-01-15T13:59:19.009" v="91" actId="20577"/>
          <ac:spMkLst>
            <pc:docMk/>
            <pc:sldMk cId="2556346774" sldId="288"/>
            <ac:spMk id="5" creationId="{D632A2D8-DAFE-4045-9170-FE5E4DEEA074}"/>
          </ac:spMkLst>
        </pc:spChg>
      </pc:sldChg>
      <pc:sldChg chg="addSp modSp mod">
        <pc:chgData name="Leonie Smith" userId="fed1330f33f5650e" providerId="LiveId" clId="{9FD0F20A-2380-403D-877C-76EBC0AC1490}" dt="2022-01-15T13:59:33.729" v="94" actId="20577"/>
        <pc:sldMkLst>
          <pc:docMk/>
          <pc:sldMk cId="1725735255" sldId="289"/>
        </pc:sldMkLst>
        <pc:spChg chg="add mod">
          <ac:chgData name="Leonie Smith" userId="fed1330f33f5650e" providerId="LiveId" clId="{9FD0F20A-2380-403D-877C-76EBC0AC1490}" dt="2022-01-15T13:59:33.729" v="94" actId="20577"/>
          <ac:spMkLst>
            <pc:docMk/>
            <pc:sldMk cId="1725735255" sldId="289"/>
            <ac:spMk id="4" creationId="{2A4EED57-AC82-48AA-A308-C06FB147D44B}"/>
          </ac:spMkLst>
        </pc:spChg>
      </pc:sldChg>
      <pc:sldChg chg="addSp modSp mod">
        <pc:chgData name="Leonie Smith" userId="fed1330f33f5650e" providerId="LiveId" clId="{9FD0F20A-2380-403D-877C-76EBC0AC1490}" dt="2022-01-13T09:49:39.544" v="2"/>
        <pc:sldMkLst>
          <pc:docMk/>
          <pc:sldMk cId="1257288562" sldId="290"/>
        </pc:sldMkLst>
        <pc:spChg chg="add mod">
          <ac:chgData name="Leonie Smith" userId="fed1330f33f5650e" providerId="LiveId" clId="{9FD0F20A-2380-403D-877C-76EBC0AC1490}" dt="2022-01-13T09:49:39.544" v="2"/>
          <ac:spMkLst>
            <pc:docMk/>
            <pc:sldMk cId="1257288562" sldId="290"/>
            <ac:spMk id="6" creationId="{4FF7A783-A79D-4D7C-AC42-40C28946D95D}"/>
          </ac:spMkLst>
        </pc:spChg>
        <pc:picChg chg="add mod ord">
          <ac:chgData name="Leonie Smith" userId="fed1330f33f5650e" providerId="LiveId" clId="{9FD0F20A-2380-403D-877C-76EBC0AC1490}" dt="2022-01-13T09:49:28.904" v="1" actId="171"/>
          <ac:picMkLst>
            <pc:docMk/>
            <pc:sldMk cId="1257288562" sldId="290"/>
            <ac:picMk id="5" creationId="{F60EBCDE-09E7-4807-8019-F74338B645F7}"/>
          </ac:picMkLst>
        </pc:picChg>
      </pc:sldChg>
    </pc:docChg>
  </pc:docChgLst>
  <pc:docChgLst>
    <pc:chgData name="Alfred Smith" userId="3c60a3631c0db8ad" providerId="LiveId" clId="{6D3848D6-5879-4C10-8BBF-DBDBE1511276}"/>
    <pc:docChg chg="undo custSel addSld delSld modSld">
      <pc:chgData name="Alfred Smith" userId="3c60a3631c0db8ad" providerId="LiveId" clId="{6D3848D6-5879-4C10-8BBF-DBDBE1511276}" dt="2024-08-15T09:00:29.386" v="233" actId="404"/>
      <pc:docMkLst>
        <pc:docMk/>
      </pc:docMkLst>
      <pc:sldChg chg="addSp delSp modSp mod">
        <pc:chgData name="Alfred Smith" userId="3c60a3631c0db8ad" providerId="LiveId" clId="{6D3848D6-5879-4C10-8BBF-DBDBE1511276}" dt="2024-08-15T08:46:43.223" v="169"/>
        <pc:sldMkLst>
          <pc:docMk/>
          <pc:sldMk cId="3218706916" sldId="256"/>
        </pc:sldMkLst>
        <pc:spChg chg="del">
          <ac:chgData name="Alfred Smith" userId="3c60a3631c0db8ad" providerId="LiveId" clId="{6D3848D6-5879-4C10-8BBF-DBDBE1511276}" dt="2024-08-15T08:46:01.008" v="159" actId="21"/>
          <ac:spMkLst>
            <pc:docMk/>
            <pc:sldMk cId="3218706916" sldId="256"/>
            <ac:spMk id="2" creationId="{71E03753-0C2A-820F-AEAF-D97FCE59B96E}"/>
          </ac:spMkLst>
        </pc:spChg>
        <pc:spChg chg="add del mod">
          <ac:chgData name="Alfred Smith" userId="3c60a3631c0db8ad" providerId="LiveId" clId="{6D3848D6-5879-4C10-8BBF-DBDBE1511276}" dt="2024-08-15T08:46:01.008" v="159" actId="21"/>
          <ac:spMkLst>
            <pc:docMk/>
            <pc:sldMk cId="3218706916" sldId="256"/>
            <ac:spMk id="4" creationId="{B9D61A43-4944-386C-D18B-BB6165865116}"/>
          </ac:spMkLst>
        </pc:spChg>
        <pc:spChg chg="add mod">
          <ac:chgData name="Alfred Smith" userId="3c60a3631c0db8ad" providerId="LiveId" clId="{6D3848D6-5879-4C10-8BBF-DBDBE1511276}" dt="2024-08-15T08:46:12.155" v="163"/>
          <ac:spMkLst>
            <pc:docMk/>
            <pc:sldMk cId="3218706916" sldId="256"/>
            <ac:spMk id="6" creationId="{EE2AC625-9141-A801-F431-DD5F79396320}"/>
          </ac:spMkLst>
        </pc:spChg>
        <pc:spChg chg="add mod">
          <ac:chgData name="Alfred Smith" userId="3c60a3631c0db8ad" providerId="LiveId" clId="{6D3848D6-5879-4C10-8BBF-DBDBE1511276}" dt="2024-08-15T08:46:43.223" v="169"/>
          <ac:spMkLst>
            <pc:docMk/>
            <pc:sldMk cId="3218706916" sldId="256"/>
            <ac:spMk id="8" creationId="{F6711CC9-3670-8275-2B57-CAA364AE7DF4}"/>
          </ac:spMkLst>
        </pc:spChg>
        <pc:picChg chg="del">
          <ac:chgData name="Alfred Smith" userId="3c60a3631c0db8ad" providerId="LiveId" clId="{6D3848D6-5879-4C10-8BBF-DBDBE1511276}" dt="2024-08-15T08:46:01.008" v="159" actId="21"/>
          <ac:picMkLst>
            <pc:docMk/>
            <pc:sldMk cId="3218706916" sldId="256"/>
            <ac:picMk id="5" creationId="{5478C928-38BD-49D9-93ED-0A76D6676750}"/>
          </ac:picMkLst>
        </pc:picChg>
        <pc:picChg chg="del">
          <ac:chgData name="Alfred Smith" userId="3c60a3631c0db8ad" providerId="LiveId" clId="{6D3848D6-5879-4C10-8BBF-DBDBE1511276}" dt="2024-08-15T08:46:05.094" v="161" actId="478"/>
          <ac:picMkLst>
            <pc:docMk/>
            <pc:sldMk cId="3218706916" sldId="256"/>
            <ac:picMk id="7" creationId="{AC69C554-E06B-4ECB-8B99-5EF0C6713C90}"/>
          </ac:picMkLst>
        </pc:picChg>
      </pc:sldChg>
      <pc:sldChg chg="addSp delSp modSp mod modNotesTx">
        <pc:chgData name="Alfred Smith" userId="3c60a3631c0db8ad" providerId="LiveId" clId="{6D3848D6-5879-4C10-8BBF-DBDBE1511276}" dt="2024-08-15T08:48:37.178" v="171"/>
        <pc:sldMkLst>
          <pc:docMk/>
          <pc:sldMk cId="3260231732" sldId="257"/>
        </pc:sldMkLst>
        <pc:spChg chg="add del mod">
          <ac:chgData name="Alfred Smith" userId="3c60a3631c0db8ad" providerId="LiveId" clId="{6D3848D6-5879-4C10-8BBF-DBDBE1511276}" dt="2024-08-15T08:48:36.260" v="170" actId="478"/>
          <ac:spMkLst>
            <pc:docMk/>
            <pc:sldMk cId="3260231732" sldId="257"/>
            <ac:spMk id="2" creationId="{EE2AC625-9141-A801-F431-DD5F79396320}"/>
          </ac:spMkLst>
        </pc:spChg>
        <pc:spChg chg="del">
          <ac:chgData name="Alfred Smith" userId="3c60a3631c0db8ad" providerId="LiveId" clId="{6D3848D6-5879-4C10-8BBF-DBDBE1511276}" dt="2024-08-15T08:45:43.254" v="155" actId="21"/>
          <ac:spMkLst>
            <pc:docMk/>
            <pc:sldMk cId="3260231732" sldId="257"/>
            <ac:spMk id="5" creationId="{51644C3C-71E0-49FB-9577-040A55431E8A}"/>
          </ac:spMkLst>
        </pc:spChg>
        <pc:spChg chg="add mod">
          <ac:chgData name="Alfred Smith" userId="3c60a3631c0db8ad" providerId="LiveId" clId="{6D3848D6-5879-4C10-8BBF-DBDBE1511276}" dt="2024-08-15T08:48:37.178" v="171"/>
          <ac:spMkLst>
            <pc:docMk/>
            <pc:sldMk cId="3260231732" sldId="257"/>
            <ac:spMk id="6" creationId="{45AD7B99-527F-DB04-353E-1B932C1471F8}"/>
          </ac:spMkLst>
        </pc:spChg>
        <pc:spChg chg="add mod">
          <ac:chgData name="Alfred Smith" userId="3c60a3631c0db8ad" providerId="LiveId" clId="{6D3848D6-5879-4C10-8BBF-DBDBE1511276}" dt="2024-08-15T08:48:37.178" v="171"/>
          <ac:spMkLst>
            <pc:docMk/>
            <pc:sldMk cId="3260231732" sldId="257"/>
            <ac:spMk id="7" creationId="{B4522C0D-DA4F-5FEC-B95B-E285D9462840}"/>
          </ac:spMkLst>
        </pc:spChg>
        <pc:picChg chg="del">
          <ac:chgData name="Alfred Smith" userId="3c60a3631c0db8ad" providerId="LiveId" clId="{6D3848D6-5879-4C10-8BBF-DBDBE1511276}" dt="2024-08-15T08:45:43.254" v="155" actId="21"/>
          <ac:picMkLst>
            <pc:docMk/>
            <pc:sldMk cId="3260231732" sldId="257"/>
            <ac:picMk id="3" creationId="{F295F769-6320-43C0-9CE0-DF7F871E913C}"/>
          </ac:picMkLst>
        </pc:picChg>
      </pc:sldChg>
      <pc:sldChg chg="addSp delSp modSp mod modNotesTx">
        <pc:chgData name="Alfred Smith" userId="3c60a3631c0db8ad" providerId="LiveId" clId="{6D3848D6-5879-4C10-8BBF-DBDBE1511276}" dt="2024-08-15T08:48:49.510" v="173"/>
        <pc:sldMkLst>
          <pc:docMk/>
          <pc:sldMk cId="597903349" sldId="258"/>
        </pc:sldMkLst>
        <pc:spChg chg="del">
          <ac:chgData name="Alfred Smith" userId="3c60a3631c0db8ad" providerId="LiveId" clId="{6D3848D6-5879-4C10-8BBF-DBDBE1511276}" dt="2024-08-15T08:45:32.991" v="151" actId="21"/>
          <ac:spMkLst>
            <pc:docMk/>
            <pc:sldMk cId="597903349" sldId="258"/>
            <ac:spMk id="4" creationId="{C4CB45EF-2DDD-4075-986A-BE0C0423A127}"/>
          </ac:spMkLst>
        </pc:spChg>
        <pc:spChg chg="add del mod">
          <ac:chgData name="Alfred Smith" userId="3c60a3631c0db8ad" providerId="LiveId" clId="{6D3848D6-5879-4C10-8BBF-DBDBE1511276}" dt="2024-08-15T08:48:48.765" v="172" actId="478"/>
          <ac:spMkLst>
            <pc:docMk/>
            <pc:sldMk cId="597903349" sldId="258"/>
            <ac:spMk id="5" creationId="{EE2AC625-9141-A801-F431-DD5F79396320}"/>
          </ac:spMkLst>
        </pc:spChg>
        <pc:spChg chg="add mod">
          <ac:chgData name="Alfred Smith" userId="3c60a3631c0db8ad" providerId="LiveId" clId="{6D3848D6-5879-4C10-8BBF-DBDBE1511276}" dt="2024-08-15T08:48:49.510" v="173"/>
          <ac:spMkLst>
            <pc:docMk/>
            <pc:sldMk cId="597903349" sldId="258"/>
            <ac:spMk id="6" creationId="{E82A8F68-E014-657D-19D3-3FD9C9CA75A0}"/>
          </ac:spMkLst>
        </pc:spChg>
        <pc:spChg chg="add mod">
          <ac:chgData name="Alfred Smith" userId="3c60a3631c0db8ad" providerId="LiveId" clId="{6D3848D6-5879-4C10-8BBF-DBDBE1511276}" dt="2024-08-15T08:48:49.510" v="173"/>
          <ac:spMkLst>
            <pc:docMk/>
            <pc:sldMk cId="597903349" sldId="258"/>
            <ac:spMk id="7" creationId="{52073AE8-06CF-7632-0C12-C6F09BF5DD0E}"/>
          </ac:spMkLst>
        </pc:spChg>
        <pc:picChg chg="del">
          <ac:chgData name="Alfred Smith" userId="3c60a3631c0db8ad" providerId="LiveId" clId="{6D3848D6-5879-4C10-8BBF-DBDBE1511276}" dt="2024-08-15T08:45:32.991" v="151" actId="21"/>
          <ac:picMkLst>
            <pc:docMk/>
            <pc:sldMk cId="597903349" sldId="258"/>
            <ac:picMk id="3" creationId="{3C78ABF9-6E6E-42A8-B4EF-C773D7BBD1BC}"/>
          </ac:picMkLst>
        </pc:picChg>
      </pc:sldChg>
      <pc:sldChg chg="addSp delSp modSp mod modNotesTx">
        <pc:chgData name="Alfred Smith" userId="3c60a3631c0db8ad" providerId="LiveId" clId="{6D3848D6-5879-4C10-8BBF-DBDBE1511276}" dt="2024-08-15T08:49:17.250" v="175"/>
        <pc:sldMkLst>
          <pc:docMk/>
          <pc:sldMk cId="2812860689" sldId="259"/>
        </pc:sldMkLst>
        <pc:spChg chg="add del mod">
          <ac:chgData name="Alfred Smith" userId="3c60a3631c0db8ad" providerId="LiveId" clId="{6D3848D6-5879-4C10-8BBF-DBDBE1511276}" dt="2024-08-15T08:49:16.613" v="174" actId="478"/>
          <ac:spMkLst>
            <pc:docMk/>
            <pc:sldMk cId="2812860689" sldId="259"/>
            <ac:spMk id="2" creationId="{EE2AC625-9141-A801-F431-DD5F79396320}"/>
          </ac:spMkLst>
        </pc:spChg>
        <pc:spChg chg="del">
          <ac:chgData name="Alfred Smith" userId="3c60a3631c0db8ad" providerId="LiveId" clId="{6D3848D6-5879-4C10-8BBF-DBDBE1511276}" dt="2024-08-15T08:45:22.003" v="147" actId="21"/>
          <ac:spMkLst>
            <pc:docMk/>
            <pc:sldMk cId="2812860689" sldId="259"/>
            <ac:spMk id="4" creationId="{DF8829AE-252A-4A01-8BDE-20D38A58BA4C}"/>
          </ac:spMkLst>
        </pc:spChg>
        <pc:spChg chg="add mod">
          <ac:chgData name="Alfred Smith" userId="3c60a3631c0db8ad" providerId="LiveId" clId="{6D3848D6-5879-4C10-8BBF-DBDBE1511276}" dt="2024-08-15T08:49:17.250" v="175"/>
          <ac:spMkLst>
            <pc:docMk/>
            <pc:sldMk cId="2812860689" sldId="259"/>
            <ac:spMk id="5" creationId="{610390BE-A6E1-C652-5011-3D2CC2F54990}"/>
          </ac:spMkLst>
        </pc:spChg>
        <pc:spChg chg="add mod">
          <ac:chgData name="Alfred Smith" userId="3c60a3631c0db8ad" providerId="LiveId" clId="{6D3848D6-5879-4C10-8BBF-DBDBE1511276}" dt="2024-08-15T08:49:17.250" v="175"/>
          <ac:spMkLst>
            <pc:docMk/>
            <pc:sldMk cId="2812860689" sldId="259"/>
            <ac:spMk id="7" creationId="{36C573B1-5BB0-FC08-57FF-E2A12303E511}"/>
          </ac:spMkLst>
        </pc:spChg>
        <pc:picChg chg="del">
          <ac:chgData name="Alfred Smith" userId="3c60a3631c0db8ad" providerId="LiveId" clId="{6D3848D6-5879-4C10-8BBF-DBDBE1511276}" dt="2024-08-15T08:45:22.003" v="147" actId="21"/>
          <ac:picMkLst>
            <pc:docMk/>
            <pc:sldMk cId="2812860689" sldId="259"/>
            <ac:picMk id="3" creationId="{430C3037-70C7-47DA-90E0-C60CD8BA7DC2}"/>
          </ac:picMkLst>
        </pc:picChg>
      </pc:sldChg>
      <pc:sldChg chg="addSp delSp modSp mod modNotesTx">
        <pc:chgData name="Alfred Smith" userId="3c60a3631c0db8ad" providerId="LiveId" clId="{6D3848D6-5879-4C10-8BBF-DBDBE1511276}" dt="2024-08-15T08:49:38.844" v="179"/>
        <pc:sldMkLst>
          <pc:docMk/>
          <pc:sldMk cId="2697833615" sldId="260"/>
        </pc:sldMkLst>
        <pc:spChg chg="add del mod">
          <ac:chgData name="Alfred Smith" userId="3c60a3631c0db8ad" providerId="LiveId" clId="{6D3848D6-5879-4C10-8BBF-DBDBE1511276}" dt="2024-08-15T08:49:38.162" v="178" actId="478"/>
          <ac:spMkLst>
            <pc:docMk/>
            <pc:sldMk cId="2697833615" sldId="260"/>
            <ac:spMk id="2" creationId="{EE2AC625-9141-A801-F431-DD5F79396320}"/>
          </ac:spMkLst>
        </pc:spChg>
        <pc:spChg chg="del">
          <ac:chgData name="Alfred Smith" userId="3c60a3631c0db8ad" providerId="LiveId" clId="{6D3848D6-5879-4C10-8BBF-DBDBE1511276}" dt="2024-08-15T08:45:00.069" v="139" actId="21"/>
          <ac:spMkLst>
            <pc:docMk/>
            <pc:sldMk cId="2697833615" sldId="260"/>
            <ac:spMk id="4" creationId="{8E190BEF-E63B-4005-99C9-12EB0C1C243D}"/>
          </ac:spMkLst>
        </pc:spChg>
        <pc:spChg chg="add mod">
          <ac:chgData name="Alfred Smith" userId="3c60a3631c0db8ad" providerId="LiveId" clId="{6D3848D6-5879-4C10-8BBF-DBDBE1511276}" dt="2024-08-15T08:49:38.844" v="179"/>
          <ac:spMkLst>
            <pc:docMk/>
            <pc:sldMk cId="2697833615" sldId="260"/>
            <ac:spMk id="6" creationId="{F1CAEC69-C413-1948-CA2D-458D60F9D235}"/>
          </ac:spMkLst>
        </pc:spChg>
        <pc:spChg chg="add mod">
          <ac:chgData name="Alfred Smith" userId="3c60a3631c0db8ad" providerId="LiveId" clId="{6D3848D6-5879-4C10-8BBF-DBDBE1511276}" dt="2024-08-15T08:49:38.844" v="179"/>
          <ac:spMkLst>
            <pc:docMk/>
            <pc:sldMk cId="2697833615" sldId="260"/>
            <ac:spMk id="7" creationId="{C9CCB186-12D4-B8C6-E703-062045AC5311}"/>
          </ac:spMkLst>
        </pc:spChg>
        <pc:picChg chg="del">
          <ac:chgData name="Alfred Smith" userId="3c60a3631c0db8ad" providerId="LiveId" clId="{6D3848D6-5879-4C10-8BBF-DBDBE1511276}" dt="2024-08-15T08:45:00.069" v="139" actId="21"/>
          <ac:picMkLst>
            <pc:docMk/>
            <pc:sldMk cId="2697833615" sldId="260"/>
            <ac:picMk id="3" creationId="{59A12FE4-5D0F-4DC3-8FBC-C21DF5ABC301}"/>
          </ac:picMkLst>
        </pc:picChg>
      </pc:sldChg>
      <pc:sldChg chg="addSp delSp modSp mod modNotesTx">
        <pc:chgData name="Alfred Smith" userId="3c60a3631c0db8ad" providerId="LiveId" clId="{6D3848D6-5879-4C10-8BBF-DBDBE1511276}" dt="2024-08-15T08:49:52.619" v="182"/>
        <pc:sldMkLst>
          <pc:docMk/>
          <pc:sldMk cId="1662187407" sldId="261"/>
        </pc:sldMkLst>
        <pc:spChg chg="add del mod">
          <ac:chgData name="Alfred Smith" userId="3c60a3631c0db8ad" providerId="LiveId" clId="{6D3848D6-5879-4C10-8BBF-DBDBE1511276}" dt="2024-08-15T08:49:51.893" v="181" actId="478"/>
          <ac:spMkLst>
            <pc:docMk/>
            <pc:sldMk cId="1662187407" sldId="261"/>
            <ac:spMk id="2" creationId="{EE2AC625-9141-A801-F431-DD5F79396320}"/>
          </ac:spMkLst>
        </pc:spChg>
        <pc:spChg chg="del">
          <ac:chgData name="Alfred Smith" userId="3c60a3631c0db8ad" providerId="LiveId" clId="{6D3848D6-5879-4C10-8BBF-DBDBE1511276}" dt="2024-08-15T08:44:48.099" v="135" actId="21"/>
          <ac:spMkLst>
            <pc:docMk/>
            <pc:sldMk cId="1662187407" sldId="261"/>
            <ac:spMk id="4" creationId="{4D4AA962-C558-4628-BB99-E7250DCD55F2}"/>
          </ac:spMkLst>
        </pc:spChg>
        <pc:spChg chg="add mod">
          <ac:chgData name="Alfred Smith" userId="3c60a3631c0db8ad" providerId="LiveId" clId="{6D3848D6-5879-4C10-8BBF-DBDBE1511276}" dt="2024-08-15T08:49:52.619" v="182"/>
          <ac:spMkLst>
            <pc:docMk/>
            <pc:sldMk cId="1662187407" sldId="261"/>
            <ac:spMk id="5" creationId="{A8C52EB2-3B68-662F-F812-AE0E54FD2D7F}"/>
          </ac:spMkLst>
        </pc:spChg>
        <pc:spChg chg="add mod">
          <ac:chgData name="Alfred Smith" userId="3c60a3631c0db8ad" providerId="LiveId" clId="{6D3848D6-5879-4C10-8BBF-DBDBE1511276}" dt="2024-08-15T08:49:52.619" v="182"/>
          <ac:spMkLst>
            <pc:docMk/>
            <pc:sldMk cId="1662187407" sldId="261"/>
            <ac:spMk id="7" creationId="{34C56B26-FD89-D42B-851A-D103987AA248}"/>
          </ac:spMkLst>
        </pc:spChg>
        <pc:picChg chg="del">
          <ac:chgData name="Alfred Smith" userId="3c60a3631c0db8ad" providerId="LiveId" clId="{6D3848D6-5879-4C10-8BBF-DBDBE1511276}" dt="2024-08-15T08:44:48.099" v="135" actId="21"/>
          <ac:picMkLst>
            <pc:docMk/>
            <pc:sldMk cId="1662187407" sldId="261"/>
            <ac:picMk id="3" creationId="{30DED46C-92C2-46D8-A7F1-A6A1B4D213D5}"/>
          </ac:picMkLst>
        </pc:picChg>
      </pc:sldChg>
      <pc:sldChg chg="addSp delSp modSp mod modNotesTx">
        <pc:chgData name="Alfred Smith" userId="3c60a3631c0db8ad" providerId="LiveId" clId="{6D3848D6-5879-4C10-8BBF-DBDBE1511276}" dt="2024-08-15T08:50:03.385" v="184"/>
        <pc:sldMkLst>
          <pc:docMk/>
          <pc:sldMk cId="3782139621" sldId="263"/>
        </pc:sldMkLst>
        <pc:spChg chg="add del mod">
          <ac:chgData name="Alfred Smith" userId="3c60a3631c0db8ad" providerId="LiveId" clId="{6D3848D6-5879-4C10-8BBF-DBDBE1511276}" dt="2024-08-15T08:50:02.856" v="183" actId="478"/>
          <ac:spMkLst>
            <pc:docMk/>
            <pc:sldMk cId="3782139621" sldId="263"/>
            <ac:spMk id="2" creationId="{EE2AC625-9141-A801-F431-DD5F79396320}"/>
          </ac:spMkLst>
        </pc:spChg>
        <pc:spChg chg="del">
          <ac:chgData name="Alfred Smith" userId="3c60a3631c0db8ad" providerId="LiveId" clId="{6D3848D6-5879-4C10-8BBF-DBDBE1511276}" dt="2024-08-15T08:44:38.302" v="131" actId="21"/>
          <ac:spMkLst>
            <pc:docMk/>
            <pc:sldMk cId="3782139621" sldId="263"/>
            <ac:spMk id="5" creationId="{1AEC9EB1-E1BF-414F-A0AE-90CCF67AA548}"/>
          </ac:spMkLst>
        </pc:spChg>
        <pc:spChg chg="add mod">
          <ac:chgData name="Alfred Smith" userId="3c60a3631c0db8ad" providerId="LiveId" clId="{6D3848D6-5879-4C10-8BBF-DBDBE1511276}" dt="2024-08-15T08:50:03.385" v="184"/>
          <ac:spMkLst>
            <pc:docMk/>
            <pc:sldMk cId="3782139621" sldId="263"/>
            <ac:spMk id="6" creationId="{AD3D36C7-520F-C394-86B2-31B0E13C0B22}"/>
          </ac:spMkLst>
        </pc:spChg>
        <pc:spChg chg="add mod">
          <ac:chgData name="Alfred Smith" userId="3c60a3631c0db8ad" providerId="LiveId" clId="{6D3848D6-5879-4C10-8BBF-DBDBE1511276}" dt="2024-08-15T08:50:03.385" v="184"/>
          <ac:spMkLst>
            <pc:docMk/>
            <pc:sldMk cId="3782139621" sldId="263"/>
            <ac:spMk id="7" creationId="{F07147C8-BB90-2365-6515-E9B3AD6616E2}"/>
          </ac:spMkLst>
        </pc:spChg>
        <pc:picChg chg="del">
          <ac:chgData name="Alfred Smith" userId="3c60a3631c0db8ad" providerId="LiveId" clId="{6D3848D6-5879-4C10-8BBF-DBDBE1511276}" dt="2024-08-15T08:44:38.302" v="131" actId="21"/>
          <ac:picMkLst>
            <pc:docMk/>
            <pc:sldMk cId="3782139621" sldId="263"/>
            <ac:picMk id="3" creationId="{D65079F2-9AA3-4347-9D09-A4BF7AEC954C}"/>
          </ac:picMkLst>
        </pc:picChg>
      </pc:sldChg>
      <pc:sldChg chg="addSp delSp modSp mod modNotesTx">
        <pc:chgData name="Alfred Smith" userId="3c60a3631c0db8ad" providerId="LiveId" clId="{6D3848D6-5879-4C10-8BBF-DBDBE1511276}" dt="2024-08-15T08:50:18.399" v="186"/>
        <pc:sldMkLst>
          <pc:docMk/>
          <pc:sldMk cId="320128485" sldId="264"/>
        </pc:sldMkLst>
        <pc:spChg chg="add del mod">
          <ac:chgData name="Alfred Smith" userId="3c60a3631c0db8ad" providerId="LiveId" clId="{6D3848D6-5879-4C10-8BBF-DBDBE1511276}" dt="2024-08-15T08:50:17.844" v="185" actId="478"/>
          <ac:spMkLst>
            <pc:docMk/>
            <pc:sldMk cId="320128485" sldId="264"/>
            <ac:spMk id="2" creationId="{EE2AC625-9141-A801-F431-DD5F79396320}"/>
          </ac:spMkLst>
        </pc:spChg>
        <pc:spChg chg="del">
          <ac:chgData name="Alfred Smith" userId="3c60a3631c0db8ad" providerId="LiveId" clId="{6D3848D6-5879-4C10-8BBF-DBDBE1511276}" dt="2024-08-15T08:44:28.951" v="127" actId="21"/>
          <ac:spMkLst>
            <pc:docMk/>
            <pc:sldMk cId="320128485" sldId="264"/>
            <ac:spMk id="5" creationId="{9A6D9C73-FFCE-4E6F-B4ED-52FD435C904D}"/>
          </ac:spMkLst>
        </pc:spChg>
        <pc:spChg chg="add mod">
          <ac:chgData name="Alfred Smith" userId="3c60a3631c0db8ad" providerId="LiveId" clId="{6D3848D6-5879-4C10-8BBF-DBDBE1511276}" dt="2024-08-15T08:50:18.399" v="186"/>
          <ac:spMkLst>
            <pc:docMk/>
            <pc:sldMk cId="320128485" sldId="264"/>
            <ac:spMk id="6" creationId="{ED3476C9-2A86-4996-B46D-17F7B6DE8ADD}"/>
          </ac:spMkLst>
        </pc:spChg>
        <pc:spChg chg="add mod">
          <ac:chgData name="Alfred Smith" userId="3c60a3631c0db8ad" providerId="LiveId" clId="{6D3848D6-5879-4C10-8BBF-DBDBE1511276}" dt="2024-08-15T08:50:18.399" v="186"/>
          <ac:spMkLst>
            <pc:docMk/>
            <pc:sldMk cId="320128485" sldId="264"/>
            <ac:spMk id="7" creationId="{B689363F-FA6A-135C-EBE1-ED1DCB138BC8}"/>
          </ac:spMkLst>
        </pc:spChg>
        <pc:picChg chg="del">
          <ac:chgData name="Alfred Smith" userId="3c60a3631c0db8ad" providerId="LiveId" clId="{6D3848D6-5879-4C10-8BBF-DBDBE1511276}" dt="2024-08-15T08:44:28.951" v="127" actId="21"/>
          <ac:picMkLst>
            <pc:docMk/>
            <pc:sldMk cId="320128485" sldId="264"/>
            <ac:picMk id="3" creationId="{C6D34B41-D58E-4E31-821B-71165D7EDC88}"/>
          </ac:picMkLst>
        </pc:picChg>
      </pc:sldChg>
      <pc:sldChg chg="addSp delSp modSp mod modNotesTx">
        <pc:chgData name="Alfred Smith" userId="3c60a3631c0db8ad" providerId="LiveId" clId="{6D3848D6-5879-4C10-8BBF-DBDBE1511276}" dt="2024-08-15T08:50:29.218" v="188"/>
        <pc:sldMkLst>
          <pc:docMk/>
          <pc:sldMk cId="4291768959" sldId="265"/>
        </pc:sldMkLst>
        <pc:spChg chg="add del mod">
          <ac:chgData name="Alfred Smith" userId="3c60a3631c0db8ad" providerId="LiveId" clId="{6D3848D6-5879-4C10-8BBF-DBDBE1511276}" dt="2024-08-15T08:50:28.711" v="187" actId="478"/>
          <ac:spMkLst>
            <pc:docMk/>
            <pc:sldMk cId="4291768959" sldId="265"/>
            <ac:spMk id="2" creationId="{EE2AC625-9141-A801-F431-DD5F79396320}"/>
          </ac:spMkLst>
        </pc:spChg>
        <pc:spChg chg="del">
          <ac:chgData name="Alfred Smith" userId="3c60a3631c0db8ad" providerId="LiveId" clId="{6D3848D6-5879-4C10-8BBF-DBDBE1511276}" dt="2024-08-15T08:44:19.034" v="123" actId="21"/>
          <ac:spMkLst>
            <pc:docMk/>
            <pc:sldMk cId="4291768959" sldId="265"/>
            <ac:spMk id="5" creationId="{4BA0F201-AF91-4A2E-8000-311924028E4F}"/>
          </ac:spMkLst>
        </pc:spChg>
        <pc:spChg chg="add mod">
          <ac:chgData name="Alfred Smith" userId="3c60a3631c0db8ad" providerId="LiveId" clId="{6D3848D6-5879-4C10-8BBF-DBDBE1511276}" dt="2024-08-15T08:50:29.218" v="188"/>
          <ac:spMkLst>
            <pc:docMk/>
            <pc:sldMk cId="4291768959" sldId="265"/>
            <ac:spMk id="6" creationId="{9CB0045B-99D9-21A0-797A-FDE06C61BCCE}"/>
          </ac:spMkLst>
        </pc:spChg>
        <pc:spChg chg="add mod">
          <ac:chgData name="Alfred Smith" userId="3c60a3631c0db8ad" providerId="LiveId" clId="{6D3848D6-5879-4C10-8BBF-DBDBE1511276}" dt="2024-08-15T08:50:29.218" v="188"/>
          <ac:spMkLst>
            <pc:docMk/>
            <pc:sldMk cId="4291768959" sldId="265"/>
            <ac:spMk id="7" creationId="{D7647040-13FC-F76B-6AF4-93DF1C94CBCF}"/>
          </ac:spMkLst>
        </pc:spChg>
        <pc:picChg chg="del">
          <ac:chgData name="Alfred Smith" userId="3c60a3631c0db8ad" providerId="LiveId" clId="{6D3848D6-5879-4C10-8BBF-DBDBE1511276}" dt="2024-08-15T08:44:19.034" v="123" actId="21"/>
          <ac:picMkLst>
            <pc:docMk/>
            <pc:sldMk cId="4291768959" sldId="265"/>
            <ac:picMk id="3" creationId="{EFE7256F-7708-4F53-8833-16E8B1A71FA1}"/>
          </ac:picMkLst>
        </pc:picChg>
      </pc:sldChg>
      <pc:sldChg chg="addSp delSp modSp mod modNotesTx">
        <pc:chgData name="Alfred Smith" userId="3c60a3631c0db8ad" providerId="LiveId" clId="{6D3848D6-5879-4C10-8BBF-DBDBE1511276}" dt="2024-08-15T08:50:39.621" v="190"/>
        <pc:sldMkLst>
          <pc:docMk/>
          <pc:sldMk cId="3307918121" sldId="266"/>
        </pc:sldMkLst>
        <pc:spChg chg="add del mod">
          <ac:chgData name="Alfred Smith" userId="3c60a3631c0db8ad" providerId="LiveId" clId="{6D3848D6-5879-4C10-8BBF-DBDBE1511276}" dt="2024-08-15T08:50:39.085" v="189" actId="478"/>
          <ac:spMkLst>
            <pc:docMk/>
            <pc:sldMk cId="3307918121" sldId="266"/>
            <ac:spMk id="2" creationId="{EE2AC625-9141-A801-F431-DD5F79396320}"/>
          </ac:spMkLst>
        </pc:spChg>
        <pc:spChg chg="del">
          <ac:chgData name="Alfred Smith" userId="3c60a3631c0db8ad" providerId="LiveId" clId="{6D3848D6-5879-4C10-8BBF-DBDBE1511276}" dt="2024-08-15T08:44:08.666" v="119" actId="21"/>
          <ac:spMkLst>
            <pc:docMk/>
            <pc:sldMk cId="3307918121" sldId="266"/>
            <ac:spMk id="4" creationId="{48919777-E0DF-435C-B56D-E4E69B153F6A}"/>
          </ac:spMkLst>
        </pc:spChg>
        <pc:spChg chg="add mod">
          <ac:chgData name="Alfred Smith" userId="3c60a3631c0db8ad" providerId="LiveId" clId="{6D3848D6-5879-4C10-8BBF-DBDBE1511276}" dt="2024-08-15T08:50:39.621" v="190"/>
          <ac:spMkLst>
            <pc:docMk/>
            <pc:sldMk cId="3307918121" sldId="266"/>
            <ac:spMk id="6" creationId="{AE7196BD-AF20-8B6D-ED03-657B5065B9B5}"/>
          </ac:spMkLst>
        </pc:spChg>
        <pc:spChg chg="add mod">
          <ac:chgData name="Alfred Smith" userId="3c60a3631c0db8ad" providerId="LiveId" clId="{6D3848D6-5879-4C10-8BBF-DBDBE1511276}" dt="2024-08-15T08:50:39.621" v="190"/>
          <ac:spMkLst>
            <pc:docMk/>
            <pc:sldMk cId="3307918121" sldId="266"/>
            <ac:spMk id="7" creationId="{83D36ABE-772F-6423-12E7-0651DFB70A02}"/>
          </ac:spMkLst>
        </pc:spChg>
        <pc:picChg chg="del">
          <ac:chgData name="Alfred Smith" userId="3c60a3631c0db8ad" providerId="LiveId" clId="{6D3848D6-5879-4C10-8BBF-DBDBE1511276}" dt="2024-08-15T08:44:08.666" v="119" actId="21"/>
          <ac:picMkLst>
            <pc:docMk/>
            <pc:sldMk cId="3307918121" sldId="266"/>
            <ac:picMk id="3" creationId="{812C21FC-9A66-437C-B4BF-004040F580B2}"/>
          </ac:picMkLst>
        </pc:picChg>
      </pc:sldChg>
      <pc:sldChg chg="addSp delSp modSp mod modNotesTx">
        <pc:chgData name="Alfred Smith" userId="3c60a3631c0db8ad" providerId="LiveId" clId="{6D3848D6-5879-4C10-8BBF-DBDBE1511276}" dt="2024-08-15T08:50:49.626" v="192"/>
        <pc:sldMkLst>
          <pc:docMk/>
          <pc:sldMk cId="2289182215" sldId="267"/>
        </pc:sldMkLst>
        <pc:spChg chg="del">
          <ac:chgData name="Alfred Smith" userId="3c60a3631c0db8ad" providerId="LiveId" clId="{6D3848D6-5879-4C10-8BBF-DBDBE1511276}" dt="2024-08-15T08:43:56.541" v="115" actId="21"/>
          <ac:spMkLst>
            <pc:docMk/>
            <pc:sldMk cId="2289182215" sldId="267"/>
            <ac:spMk id="4" creationId="{E965BE26-5865-408A-9D72-061D2D2F05EE}"/>
          </ac:spMkLst>
        </pc:spChg>
        <pc:spChg chg="add del mod">
          <ac:chgData name="Alfred Smith" userId="3c60a3631c0db8ad" providerId="LiveId" clId="{6D3848D6-5879-4C10-8BBF-DBDBE1511276}" dt="2024-08-15T08:50:49.069" v="191" actId="478"/>
          <ac:spMkLst>
            <pc:docMk/>
            <pc:sldMk cId="2289182215" sldId="267"/>
            <ac:spMk id="5" creationId="{EE2AC625-9141-A801-F431-DD5F79396320}"/>
          </ac:spMkLst>
        </pc:spChg>
        <pc:spChg chg="add mod">
          <ac:chgData name="Alfred Smith" userId="3c60a3631c0db8ad" providerId="LiveId" clId="{6D3848D6-5879-4C10-8BBF-DBDBE1511276}" dt="2024-08-15T08:50:49.626" v="192"/>
          <ac:spMkLst>
            <pc:docMk/>
            <pc:sldMk cId="2289182215" sldId="267"/>
            <ac:spMk id="6" creationId="{2D47A13C-A180-AB83-04D3-EE6C12296C4A}"/>
          </ac:spMkLst>
        </pc:spChg>
        <pc:spChg chg="add mod">
          <ac:chgData name="Alfred Smith" userId="3c60a3631c0db8ad" providerId="LiveId" clId="{6D3848D6-5879-4C10-8BBF-DBDBE1511276}" dt="2024-08-15T08:50:49.626" v="192"/>
          <ac:spMkLst>
            <pc:docMk/>
            <pc:sldMk cId="2289182215" sldId="267"/>
            <ac:spMk id="7" creationId="{EBE303D3-FC0F-7178-1DF2-2337D1DE9834}"/>
          </ac:spMkLst>
        </pc:spChg>
        <pc:picChg chg="del">
          <ac:chgData name="Alfred Smith" userId="3c60a3631c0db8ad" providerId="LiveId" clId="{6D3848D6-5879-4C10-8BBF-DBDBE1511276}" dt="2024-08-15T08:43:56.541" v="115" actId="21"/>
          <ac:picMkLst>
            <pc:docMk/>
            <pc:sldMk cId="2289182215" sldId="267"/>
            <ac:picMk id="3" creationId="{DA04DE8D-9F8F-4D52-8D24-75857FAB827D}"/>
          </ac:picMkLst>
        </pc:picChg>
      </pc:sldChg>
      <pc:sldChg chg="addSp delSp modSp mod modNotesTx">
        <pc:chgData name="Alfred Smith" userId="3c60a3631c0db8ad" providerId="LiveId" clId="{6D3848D6-5879-4C10-8BBF-DBDBE1511276}" dt="2024-08-15T08:50:59.774" v="194"/>
        <pc:sldMkLst>
          <pc:docMk/>
          <pc:sldMk cId="3664711650" sldId="270"/>
        </pc:sldMkLst>
        <pc:spChg chg="add del mod">
          <ac:chgData name="Alfred Smith" userId="3c60a3631c0db8ad" providerId="LiveId" clId="{6D3848D6-5879-4C10-8BBF-DBDBE1511276}" dt="2024-08-15T08:50:59.272" v="193" actId="478"/>
          <ac:spMkLst>
            <pc:docMk/>
            <pc:sldMk cId="3664711650" sldId="270"/>
            <ac:spMk id="2" creationId="{EE2AC625-9141-A801-F431-DD5F79396320}"/>
          </ac:spMkLst>
        </pc:spChg>
        <pc:spChg chg="del">
          <ac:chgData name="Alfred Smith" userId="3c60a3631c0db8ad" providerId="LiveId" clId="{6D3848D6-5879-4C10-8BBF-DBDBE1511276}" dt="2024-08-15T08:43:46.238" v="111" actId="21"/>
          <ac:spMkLst>
            <pc:docMk/>
            <pc:sldMk cId="3664711650" sldId="270"/>
            <ac:spMk id="4" creationId="{A655488D-B812-4694-806F-4B86E21DC649}"/>
          </ac:spMkLst>
        </pc:spChg>
        <pc:spChg chg="add mod">
          <ac:chgData name="Alfred Smith" userId="3c60a3631c0db8ad" providerId="LiveId" clId="{6D3848D6-5879-4C10-8BBF-DBDBE1511276}" dt="2024-08-15T08:50:59.774" v="194"/>
          <ac:spMkLst>
            <pc:docMk/>
            <pc:sldMk cId="3664711650" sldId="270"/>
            <ac:spMk id="5" creationId="{A1D3B84C-8288-4B2C-75AE-C9AF551F6194}"/>
          </ac:spMkLst>
        </pc:spChg>
        <pc:spChg chg="add mod">
          <ac:chgData name="Alfred Smith" userId="3c60a3631c0db8ad" providerId="LiveId" clId="{6D3848D6-5879-4C10-8BBF-DBDBE1511276}" dt="2024-08-15T08:50:59.774" v="194"/>
          <ac:spMkLst>
            <pc:docMk/>
            <pc:sldMk cId="3664711650" sldId="270"/>
            <ac:spMk id="7" creationId="{93D7F691-9018-8715-4262-A3A8BB6ACDDA}"/>
          </ac:spMkLst>
        </pc:spChg>
        <pc:picChg chg="add del">
          <ac:chgData name="Alfred Smith" userId="3c60a3631c0db8ad" providerId="LiveId" clId="{6D3848D6-5879-4C10-8BBF-DBDBE1511276}" dt="2024-08-15T08:43:46.238" v="111" actId="21"/>
          <ac:picMkLst>
            <pc:docMk/>
            <pc:sldMk cId="3664711650" sldId="270"/>
            <ac:picMk id="3" creationId="{B260AE29-8BE3-4AEE-AE78-6EB1E22C2DE2}"/>
          </ac:picMkLst>
        </pc:picChg>
      </pc:sldChg>
      <pc:sldChg chg="addSp delSp modSp mod modNotesTx">
        <pc:chgData name="Alfred Smith" userId="3c60a3631c0db8ad" providerId="LiveId" clId="{6D3848D6-5879-4C10-8BBF-DBDBE1511276}" dt="2024-08-15T08:51:15.158" v="198"/>
        <pc:sldMkLst>
          <pc:docMk/>
          <pc:sldMk cId="1362487928" sldId="271"/>
        </pc:sldMkLst>
        <pc:spChg chg="add del mod">
          <ac:chgData name="Alfred Smith" userId="3c60a3631c0db8ad" providerId="LiveId" clId="{6D3848D6-5879-4C10-8BBF-DBDBE1511276}" dt="2024-08-15T08:51:14.413" v="197" actId="478"/>
          <ac:spMkLst>
            <pc:docMk/>
            <pc:sldMk cId="1362487928" sldId="271"/>
            <ac:spMk id="2" creationId="{EE2AC625-9141-A801-F431-DD5F79396320}"/>
          </ac:spMkLst>
        </pc:spChg>
        <pc:spChg chg="del">
          <ac:chgData name="Alfred Smith" userId="3c60a3631c0db8ad" providerId="LiveId" clId="{6D3848D6-5879-4C10-8BBF-DBDBE1511276}" dt="2024-08-15T08:43:30.113" v="105" actId="21"/>
          <ac:spMkLst>
            <pc:docMk/>
            <pc:sldMk cId="1362487928" sldId="271"/>
            <ac:spMk id="4" creationId="{2B97B021-CD2E-4B7E-A5B1-EEAED1AF0FD2}"/>
          </ac:spMkLst>
        </pc:spChg>
        <pc:spChg chg="add mod">
          <ac:chgData name="Alfred Smith" userId="3c60a3631c0db8ad" providerId="LiveId" clId="{6D3848D6-5879-4C10-8BBF-DBDBE1511276}" dt="2024-08-15T08:51:15.158" v="198"/>
          <ac:spMkLst>
            <pc:docMk/>
            <pc:sldMk cId="1362487928" sldId="271"/>
            <ac:spMk id="6" creationId="{58852401-AFB0-9BF7-C055-5560E10B21AE}"/>
          </ac:spMkLst>
        </pc:spChg>
        <pc:spChg chg="add mod">
          <ac:chgData name="Alfred Smith" userId="3c60a3631c0db8ad" providerId="LiveId" clId="{6D3848D6-5879-4C10-8BBF-DBDBE1511276}" dt="2024-08-15T08:51:15.158" v="198"/>
          <ac:spMkLst>
            <pc:docMk/>
            <pc:sldMk cId="1362487928" sldId="271"/>
            <ac:spMk id="7" creationId="{C8913921-A443-8AE0-1E07-358991A01EF5}"/>
          </ac:spMkLst>
        </pc:spChg>
        <pc:picChg chg="del">
          <ac:chgData name="Alfred Smith" userId="3c60a3631c0db8ad" providerId="LiveId" clId="{6D3848D6-5879-4C10-8BBF-DBDBE1511276}" dt="2024-08-15T08:43:30.113" v="105" actId="21"/>
          <ac:picMkLst>
            <pc:docMk/>
            <pc:sldMk cId="1362487928" sldId="271"/>
            <ac:picMk id="3" creationId="{32A3EBE7-6DF3-4188-8052-85D3F4F83A56}"/>
          </ac:picMkLst>
        </pc:picChg>
      </pc:sldChg>
      <pc:sldChg chg="addSp delSp modSp mod modNotesTx">
        <pc:chgData name="Alfred Smith" userId="3c60a3631c0db8ad" providerId="LiveId" clId="{6D3848D6-5879-4C10-8BBF-DBDBE1511276}" dt="2024-08-15T08:49:27.572" v="177"/>
        <pc:sldMkLst>
          <pc:docMk/>
          <pc:sldMk cId="3361168558" sldId="272"/>
        </pc:sldMkLst>
        <pc:spChg chg="add del mod">
          <ac:chgData name="Alfred Smith" userId="3c60a3631c0db8ad" providerId="LiveId" clId="{6D3848D6-5879-4C10-8BBF-DBDBE1511276}" dt="2024-08-15T08:49:27.013" v="176" actId="478"/>
          <ac:spMkLst>
            <pc:docMk/>
            <pc:sldMk cId="3361168558" sldId="272"/>
            <ac:spMk id="2" creationId="{EE2AC625-9141-A801-F431-DD5F79396320}"/>
          </ac:spMkLst>
        </pc:spChg>
        <pc:spChg chg="del">
          <ac:chgData name="Alfred Smith" userId="3c60a3631c0db8ad" providerId="LiveId" clId="{6D3848D6-5879-4C10-8BBF-DBDBE1511276}" dt="2024-08-15T08:45:11.015" v="143" actId="21"/>
          <ac:spMkLst>
            <pc:docMk/>
            <pc:sldMk cId="3361168558" sldId="272"/>
            <ac:spMk id="4" creationId="{5A0CDD50-3133-4E3E-B0DE-5B7E5790A13A}"/>
          </ac:spMkLst>
        </pc:spChg>
        <pc:spChg chg="add mod">
          <ac:chgData name="Alfred Smith" userId="3c60a3631c0db8ad" providerId="LiveId" clId="{6D3848D6-5879-4C10-8BBF-DBDBE1511276}" dt="2024-08-15T08:49:27.572" v="177"/>
          <ac:spMkLst>
            <pc:docMk/>
            <pc:sldMk cId="3361168558" sldId="272"/>
            <ac:spMk id="6" creationId="{94158BDC-861F-FD32-59FC-E923252A92BB}"/>
          </ac:spMkLst>
        </pc:spChg>
        <pc:spChg chg="add mod">
          <ac:chgData name="Alfred Smith" userId="3c60a3631c0db8ad" providerId="LiveId" clId="{6D3848D6-5879-4C10-8BBF-DBDBE1511276}" dt="2024-08-15T08:49:27.572" v="177"/>
          <ac:spMkLst>
            <pc:docMk/>
            <pc:sldMk cId="3361168558" sldId="272"/>
            <ac:spMk id="7" creationId="{4D473E8F-B300-1F95-4931-6E3BB10640AF}"/>
          </ac:spMkLst>
        </pc:spChg>
        <pc:picChg chg="del">
          <ac:chgData name="Alfred Smith" userId="3c60a3631c0db8ad" providerId="LiveId" clId="{6D3848D6-5879-4C10-8BBF-DBDBE1511276}" dt="2024-08-15T08:45:11.015" v="143" actId="21"/>
          <ac:picMkLst>
            <pc:docMk/>
            <pc:sldMk cId="3361168558" sldId="272"/>
            <ac:picMk id="3" creationId="{C0EDA44D-54ED-4490-A37F-BE47F1B4D05D}"/>
          </ac:picMkLst>
        </pc:picChg>
      </pc:sldChg>
      <pc:sldChg chg="addSp delSp modSp mod modNotesTx">
        <pc:chgData name="Alfred Smith" userId="3c60a3631c0db8ad" providerId="LiveId" clId="{6D3848D6-5879-4C10-8BBF-DBDBE1511276}" dt="2024-08-15T08:51:24.656" v="200"/>
        <pc:sldMkLst>
          <pc:docMk/>
          <pc:sldMk cId="115781335" sldId="273"/>
        </pc:sldMkLst>
        <pc:spChg chg="add del mod">
          <ac:chgData name="Alfred Smith" userId="3c60a3631c0db8ad" providerId="LiveId" clId="{6D3848D6-5879-4C10-8BBF-DBDBE1511276}" dt="2024-08-15T08:51:23.911" v="199" actId="478"/>
          <ac:spMkLst>
            <pc:docMk/>
            <pc:sldMk cId="115781335" sldId="273"/>
            <ac:spMk id="3" creationId="{EE2AC625-9141-A801-F431-DD5F79396320}"/>
          </ac:spMkLst>
        </pc:spChg>
        <pc:spChg chg="add mod">
          <ac:chgData name="Alfred Smith" userId="3c60a3631c0db8ad" providerId="LiveId" clId="{6D3848D6-5879-4C10-8BBF-DBDBE1511276}" dt="2024-08-15T08:51:24.656" v="200"/>
          <ac:spMkLst>
            <pc:docMk/>
            <pc:sldMk cId="115781335" sldId="273"/>
            <ac:spMk id="6" creationId="{A2A18713-3F99-7AAC-EAC6-383D072D1BAE}"/>
          </ac:spMkLst>
        </pc:spChg>
        <pc:spChg chg="add mod">
          <ac:chgData name="Alfred Smith" userId="3c60a3631c0db8ad" providerId="LiveId" clId="{6D3848D6-5879-4C10-8BBF-DBDBE1511276}" dt="2024-08-15T08:51:24.656" v="200"/>
          <ac:spMkLst>
            <pc:docMk/>
            <pc:sldMk cId="115781335" sldId="273"/>
            <ac:spMk id="7" creationId="{4E28C417-12BB-3915-C0B2-712ABA6BA274}"/>
          </ac:spMkLst>
        </pc:spChg>
        <pc:picChg chg="del">
          <ac:chgData name="Alfred Smith" userId="3c60a3631c0db8ad" providerId="LiveId" clId="{6D3848D6-5879-4C10-8BBF-DBDBE1511276}" dt="2024-08-15T08:42:26.925" v="98" actId="21"/>
          <ac:picMkLst>
            <pc:docMk/>
            <pc:sldMk cId="115781335" sldId="273"/>
            <ac:picMk id="5" creationId="{629719BB-75FC-94B0-9822-F5689CC94F42}"/>
          </ac:picMkLst>
        </pc:picChg>
      </pc:sldChg>
      <pc:sldChg chg="addSp delSp modSp mod modNotesTx">
        <pc:chgData name="Alfred Smith" userId="3c60a3631c0db8ad" providerId="LiveId" clId="{6D3848D6-5879-4C10-8BBF-DBDBE1511276}" dt="2024-08-15T08:51:42.219" v="202"/>
        <pc:sldMkLst>
          <pc:docMk/>
          <pc:sldMk cId="1148408041" sldId="274"/>
        </pc:sldMkLst>
        <pc:spChg chg="del">
          <ac:chgData name="Alfred Smith" userId="3c60a3631c0db8ad" providerId="LiveId" clId="{6D3848D6-5879-4C10-8BBF-DBDBE1511276}" dt="2024-08-15T08:42:15.419" v="94" actId="21"/>
          <ac:spMkLst>
            <pc:docMk/>
            <pc:sldMk cId="1148408041" sldId="274"/>
            <ac:spMk id="4" creationId="{3F9A202F-F3EA-4B0B-8A7D-A6EABC3A0B35}"/>
          </ac:spMkLst>
        </pc:spChg>
        <pc:spChg chg="add del mod">
          <ac:chgData name="Alfred Smith" userId="3c60a3631c0db8ad" providerId="LiveId" clId="{6D3848D6-5879-4C10-8BBF-DBDBE1511276}" dt="2024-08-15T08:51:41.745" v="201" actId="478"/>
          <ac:spMkLst>
            <pc:docMk/>
            <pc:sldMk cId="1148408041" sldId="274"/>
            <ac:spMk id="5" creationId="{EE2AC625-9141-A801-F431-DD5F79396320}"/>
          </ac:spMkLst>
        </pc:spChg>
        <pc:spChg chg="add mod">
          <ac:chgData name="Alfred Smith" userId="3c60a3631c0db8ad" providerId="LiveId" clId="{6D3848D6-5879-4C10-8BBF-DBDBE1511276}" dt="2024-08-15T08:51:42.219" v="202"/>
          <ac:spMkLst>
            <pc:docMk/>
            <pc:sldMk cId="1148408041" sldId="274"/>
            <ac:spMk id="6" creationId="{344DF37B-15E1-6E55-7EAE-B7759EA46384}"/>
          </ac:spMkLst>
        </pc:spChg>
        <pc:spChg chg="add mod">
          <ac:chgData name="Alfred Smith" userId="3c60a3631c0db8ad" providerId="LiveId" clId="{6D3848D6-5879-4C10-8BBF-DBDBE1511276}" dt="2024-08-15T08:51:42.219" v="202"/>
          <ac:spMkLst>
            <pc:docMk/>
            <pc:sldMk cId="1148408041" sldId="274"/>
            <ac:spMk id="7" creationId="{DD6E00E5-9D42-C5EF-34FE-B782B553B801}"/>
          </ac:spMkLst>
        </pc:spChg>
        <pc:picChg chg="del">
          <ac:chgData name="Alfred Smith" userId="3c60a3631c0db8ad" providerId="LiveId" clId="{6D3848D6-5879-4C10-8BBF-DBDBE1511276}" dt="2024-08-15T08:42:15.419" v="94" actId="21"/>
          <ac:picMkLst>
            <pc:docMk/>
            <pc:sldMk cId="1148408041" sldId="274"/>
            <ac:picMk id="3" creationId="{7DADEF80-7279-40DB-A18A-0A38E43B4F89}"/>
          </ac:picMkLst>
        </pc:picChg>
      </pc:sldChg>
      <pc:sldChg chg="addSp delSp modSp mod modNotesTx">
        <pc:chgData name="Alfred Smith" userId="3c60a3631c0db8ad" providerId="LiveId" clId="{6D3848D6-5879-4C10-8BBF-DBDBE1511276}" dt="2024-08-15T08:51:52.508" v="204"/>
        <pc:sldMkLst>
          <pc:docMk/>
          <pc:sldMk cId="3121814469" sldId="275"/>
        </pc:sldMkLst>
        <pc:spChg chg="add del mod">
          <ac:chgData name="Alfred Smith" userId="3c60a3631c0db8ad" providerId="LiveId" clId="{6D3848D6-5879-4C10-8BBF-DBDBE1511276}" dt="2024-08-15T08:51:51.784" v="203" actId="478"/>
          <ac:spMkLst>
            <pc:docMk/>
            <pc:sldMk cId="3121814469" sldId="275"/>
            <ac:spMk id="2" creationId="{EE2AC625-9141-A801-F431-DD5F79396320}"/>
          </ac:spMkLst>
        </pc:spChg>
        <pc:spChg chg="add mod">
          <ac:chgData name="Alfred Smith" userId="3c60a3631c0db8ad" providerId="LiveId" clId="{6D3848D6-5879-4C10-8BBF-DBDBE1511276}" dt="2024-08-15T08:51:52.508" v="204"/>
          <ac:spMkLst>
            <pc:docMk/>
            <pc:sldMk cId="3121814469" sldId="275"/>
            <ac:spMk id="3" creationId="{DBFDB29D-0D65-BF71-5D8D-99D3B45A3D86}"/>
          </ac:spMkLst>
        </pc:spChg>
        <pc:spChg chg="del">
          <ac:chgData name="Alfred Smith" userId="3c60a3631c0db8ad" providerId="LiveId" clId="{6D3848D6-5879-4C10-8BBF-DBDBE1511276}" dt="2024-08-15T08:42:06.795" v="90" actId="21"/>
          <ac:spMkLst>
            <pc:docMk/>
            <pc:sldMk cId="3121814469" sldId="275"/>
            <ac:spMk id="6" creationId="{55C5E0C5-E8C6-4FDE-84E9-1DB75342169A}"/>
          </ac:spMkLst>
        </pc:spChg>
        <pc:spChg chg="add mod">
          <ac:chgData name="Alfred Smith" userId="3c60a3631c0db8ad" providerId="LiveId" clId="{6D3848D6-5879-4C10-8BBF-DBDBE1511276}" dt="2024-08-15T08:51:52.508" v="204"/>
          <ac:spMkLst>
            <pc:docMk/>
            <pc:sldMk cId="3121814469" sldId="275"/>
            <ac:spMk id="7" creationId="{F909CF65-42AA-D33E-6484-BD1FB7EED195}"/>
          </ac:spMkLst>
        </pc:spChg>
        <pc:picChg chg="del">
          <ac:chgData name="Alfred Smith" userId="3c60a3631c0db8ad" providerId="LiveId" clId="{6D3848D6-5879-4C10-8BBF-DBDBE1511276}" dt="2024-08-15T08:42:06.795" v="90" actId="21"/>
          <ac:picMkLst>
            <pc:docMk/>
            <pc:sldMk cId="3121814469" sldId="275"/>
            <ac:picMk id="5" creationId="{5C66CB14-EB5C-4960-9F0E-93DC82D0D21C}"/>
          </ac:picMkLst>
        </pc:picChg>
      </pc:sldChg>
      <pc:sldChg chg="addSp delSp modSp mod modNotesTx">
        <pc:chgData name="Alfred Smith" userId="3c60a3631c0db8ad" providerId="LiveId" clId="{6D3848D6-5879-4C10-8BBF-DBDBE1511276}" dt="2024-08-15T08:52:11.302" v="206"/>
        <pc:sldMkLst>
          <pc:docMk/>
          <pc:sldMk cId="1818224362" sldId="276"/>
        </pc:sldMkLst>
        <pc:spChg chg="add del mod">
          <ac:chgData name="Alfred Smith" userId="3c60a3631c0db8ad" providerId="LiveId" clId="{6D3848D6-5879-4C10-8BBF-DBDBE1511276}" dt="2024-08-15T08:52:10.684" v="205" actId="478"/>
          <ac:spMkLst>
            <pc:docMk/>
            <pc:sldMk cId="1818224362" sldId="276"/>
            <ac:spMk id="2" creationId="{EE2AC625-9141-A801-F431-DD5F79396320}"/>
          </ac:spMkLst>
        </pc:spChg>
        <pc:spChg chg="del">
          <ac:chgData name="Alfred Smith" userId="3c60a3631c0db8ad" providerId="LiveId" clId="{6D3848D6-5879-4C10-8BBF-DBDBE1511276}" dt="2024-08-15T08:41:57.176" v="86" actId="21"/>
          <ac:spMkLst>
            <pc:docMk/>
            <pc:sldMk cId="1818224362" sldId="276"/>
            <ac:spMk id="5" creationId="{C3EC1312-94D0-4024-B08C-82879B571594}"/>
          </ac:spMkLst>
        </pc:spChg>
        <pc:spChg chg="add mod">
          <ac:chgData name="Alfred Smith" userId="3c60a3631c0db8ad" providerId="LiveId" clId="{6D3848D6-5879-4C10-8BBF-DBDBE1511276}" dt="2024-08-15T08:52:11.302" v="206"/>
          <ac:spMkLst>
            <pc:docMk/>
            <pc:sldMk cId="1818224362" sldId="276"/>
            <ac:spMk id="6" creationId="{BC5E1349-3E4E-99FE-F57E-B4CE36D2AEAD}"/>
          </ac:spMkLst>
        </pc:spChg>
        <pc:spChg chg="add mod">
          <ac:chgData name="Alfred Smith" userId="3c60a3631c0db8ad" providerId="LiveId" clId="{6D3848D6-5879-4C10-8BBF-DBDBE1511276}" dt="2024-08-15T08:52:11.302" v="206"/>
          <ac:spMkLst>
            <pc:docMk/>
            <pc:sldMk cId="1818224362" sldId="276"/>
            <ac:spMk id="7" creationId="{3EEE6444-DD45-D7F9-074D-6B0879BD7A83}"/>
          </ac:spMkLst>
        </pc:spChg>
        <pc:picChg chg="del">
          <ac:chgData name="Alfred Smith" userId="3c60a3631c0db8ad" providerId="LiveId" clId="{6D3848D6-5879-4C10-8BBF-DBDBE1511276}" dt="2024-08-15T08:41:57.176" v="86" actId="21"/>
          <ac:picMkLst>
            <pc:docMk/>
            <pc:sldMk cId="1818224362" sldId="276"/>
            <ac:picMk id="3" creationId="{D6E8ABC5-5B72-49F8-89E9-BA072AE2AAA6}"/>
          </ac:picMkLst>
        </pc:picChg>
      </pc:sldChg>
      <pc:sldChg chg="addSp delSp modSp mod modNotesTx">
        <pc:chgData name="Alfred Smith" userId="3c60a3631c0db8ad" providerId="LiveId" clId="{6D3848D6-5879-4C10-8BBF-DBDBE1511276}" dt="2024-08-15T08:52:23.674" v="208"/>
        <pc:sldMkLst>
          <pc:docMk/>
          <pc:sldMk cId="3133271788" sldId="277"/>
        </pc:sldMkLst>
        <pc:spChg chg="del">
          <ac:chgData name="Alfred Smith" userId="3c60a3631c0db8ad" providerId="LiveId" clId="{6D3848D6-5879-4C10-8BBF-DBDBE1511276}" dt="2024-08-15T08:41:45.854" v="82" actId="21"/>
          <ac:spMkLst>
            <pc:docMk/>
            <pc:sldMk cId="3133271788" sldId="277"/>
            <ac:spMk id="4" creationId="{FF2A8436-5DFD-42A1-A460-3F4D7C829415}"/>
          </ac:spMkLst>
        </pc:spChg>
        <pc:spChg chg="add del mod">
          <ac:chgData name="Alfred Smith" userId="3c60a3631c0db8ad" providerId="LiveId" clId="{6D3848D6-5879-4C10-8BBF-DBDBE1511276}" dt="2024-08-15T08:52:22.839" v="207" actId="478"/>
          <ac:spMkLst>
            <pc:docMk/>
            <pc:sldMk cId="3133271788" sldId="277"/>
            <ac:spMk id="5" creationId="{EE2AC625-9141-A801-F431-DD5F79396320}"/>
          </ac:spMkLst>
        </pc:spChg>
        <pc:spChg chg="add mod">
          <ac:chgData name="Alfred Smith" userId="3c60a3631c0db8ad" providerId="LiveId" clId="{6D3848D6-5879-4C10-8BBF-DBDBE1511276}" dt="2024-08-15T08:52:23.674" v="208"/>
          <ac:spMkLst>
            <pc:docMk/>
            <pc:sldMk cId="3133271788" sldId="277"/>
            <ac:spMk id="6" creationId="{C713111A-A468-A15E-AD54-1F2D70702BC2}"/>
          </ac:spMkLst>
        </pc:spChg>
        <pc:spChg chg="add mod">
          <ac:chgData name="Alfred Smith" userId="3c60a3631c0db8ad" providerId="LiveId" clId="{6D3848D6-5879-4C10-8BBF-DBDBE1511276}" dt="2024-08-15T08:52:23.674" v="208"/>
          <ac:spMkLst>
            <pc:docMk/>
            <pc:sldMk cId="3133271788" sldId="277"/>
            <ac:spMk id="7" creationId="{EC3B5551-11CC-268E-4DD2-798890B3FC17}"/>
          </ac:spMkLst>
        </pc:spChg>
        <pc:picChg chg="del">
          <ac:chgData name="Alfred Smith" userId="3c60a3631c0db8ad" providerId="LiveId" clId="{6D3848D6-5879-4C10-8BBF-DBDBE1511276}" dt="2024-08-15T08:41:45.854" v="82" actId="21"/>
          <ac:picMkLst>
            <pc:docMk/>
            <pc:sldMk cId="3133271788" sldId="277"/>
            <ac:picMk id="3" creationId="{9AAEA47A-E7A8-4652-BBFA-F36B8284D03A}"/>
          </ac:picMkLst>
        </pc:picChg>
      </pc:sldChg>
      <pc:sldChg chg="addSp delSp modSp mod modNotesTx">
        <pc:chgData name="Alfred Smith" userId="3c60a3631c0db8ad" providerId="LiveId" clId="{6D3848D6-5879-4C10-8BBF-DBDBE1511276}" dt="2024-08-15T08:52:34.548" v="210"/>
        <pc:sldMkLst>
          <pc:docMk/>
          <pc:sldMk cId="2063918454" sldId="278"/>
        </pc:sldMkLst>
        <pc:spChg chg="add del mod">
          <ac:chgData name="Alfred Smith" userId="3c60a3631c0db8ad" providerId="LiveId" clId="{6D3848D6-5879-4C10-8BBF-DBDBE1511276}" dt="2024-08-15T08:52:33.741" v="209" actId="478"/>
          <ac:spMkLst>
            <pc:docMk/>
            <pc:sldMk cId="2063918454" sldId="278"/>
            <ac:spMk id="2" creationId="{EE2AC625-9141-A801-F431-DD5F79396320}"/>
          </ac:spMkLst>
        </pc:spChg>
        <pc:spChg chg="del">
          <ac:chgData name="Alfred Smith" userId="3c60a3631c0db8ad" providerId="LiveId" clId="{6D3848D6-5879-4C10-8BBF-DBDBE1511276}" dt="2024-08-15T08:41:34.894" v="78" actId="21"/>
          <ac:spMkLst>
            <pc:docMk/>
            <pc:sldMk cId="2063918454" sldId="278"/>
            <ac:spMk id="5" creationId="{77928C2F-06BF-4F1B-A893-5CBE2F79060F}"/>
          </ac:spMkLst>
        </pc:spChg>
        <pc:spChg chg="add mod">
          <ac:chgData name="Alfred Smith" userId="3c60a3631c0db8ad" providerId="LiveId" clId="{6D3848D6-5879-4C10-8BBF-DBDBE1511276}" dt="2024-08-15T08:52:34.548" v="210"/>
          <ac:spMkLst>
            <pc:docMk/>
            <pc:sldMk cId="2063918454" sldId="278"/>
            <ac:spMk id="6" creationId="{26D0DCA8-0281-E816-C64E-8E235230BECD}"/>
          </ac:spMkLst>
        </pc:spChg>
        <pc:spChg chg="add mod">
          <ac:chgData name="Alfred Smith" userId="3c60a3631c0db8ad" providerId="LiveId" clId="{6D3848D6-5879-4C10-8BBF-DBDBE1511276}" dt="2024-08-15T08:52:34.548" v="210"/>
          <ac:spMkLst>
            <pc:docMk/>
            <pc:sldMk cId="2063918454" sldId="278"/>
            <ac:spMk id="7" creationId="{CF814FFF-510A-521E-C5CC-8C1BA4609698}"/>
          </ac:spMkLst>
        </pc:spChg>
        <pc:picChg chg="del">
          <ac:chgData name="Alfred Smith" userId="3c60a3631c0db8ad" providerId="LiveId" clId="{6D3848D6-5879-4C10-8BBF-DBDBE1511276}" dt="2024-08-15T08:41:34.894" v="78" actId="21"/>
          <ac:picMkLst>
            <pc:docMk/>
            <pc:sldMk cId="2063918454" sldId="278"/>
            <ac:picMk id="3" creationId="{615421AD-2981-4285-9F6C-24AE2849630C}"/>
          </ac:picMkLst>
        </pc:picChg>
      </pc:sldChg>
      <pc:sldChg chg="addSp delSp modSp mod modNotesTx">
        <pc:chgData name="Alfred Smith" userId="3c60a3631c0db8ad" providerId="LiveId" clId="{6D3848D6-5879-4C10-8BBF-DBDBE1511276}" dt="2024-08-15T08:53:00.565" v="212"/>
        <pc:sldMkLst>
          <pc:docMk/>
          <pc:sldMk cId="1586245523" sldId="279"/>
        </pc:sldMkLst>
        <pc:spChg chg="add del mod">
          <ac:chgData name="Alfred Smith" userId="3c60a3631c0db8ad" providerId="LiveId" clId="{6D3848D6-5879-4C10-8BBF-DBDBE1511276}" dt="2024-08-15T08:52:59.987" v="211" actId="478"/>
          <ac:spMkLst>
            <pc:docMk/>
            <pc:sldMk cId="1586245523" sldId="279"/>
            <ac:spMk id="2" creationId="{EE2AC625-9141-A801-F431-DD5F79396320}"/>
          </ac:spMkLst>
        </pc:spChg>
        <pc:spChg chg="add mod">
          <ac:chgData name="Alfred Smith" userId="3c60a3631c0db8ad" providerId="LiveId" clId="{6D3848D6-5879-4C10-8BBF-DBDBE1511276}" dt="2024-08-15T08:53:00.565" v="212"/>
          <ac:spMkLst>
            <pc:docMk/>
            <pc:sldMk cId="1586245523" sldId="279"/>
            <ac:spMk id="3" creationId="{A53C56ED-8ADD-5D5F-D889-8DF0BDD5F0C6}"/>
          </ac:spMkLst>
        </pc:spChg>
        <pc:spChg chg="del">
          <ac:chgData name="Alfred Smith" userId="3c60a3631c0db8ad" providerId="LiveId" clId="{6D3848D6-5879-4C10-8BBF-DBDBE1511276}" dt="2024-08-15T08:41:23.151" v="74" actId="21"/>
          <ac:spMkLst>
            <pc:docMk/>
            <pc:sldMk cId="1586245523" sldId="279"/>
            <ac:spMk id="6" creationId="{B6F7EADF-F17C-4D3F-9B15-33B8A62D5CBE}"/>
          </ac:spMkLst>
        </pc:spChg>
        <pc:spChg chg="add mod">
          <ac:chgData name="Alfred Smith" userId="3c60a3631c0db8ad" providerId="LiveId" clId="{6D3848D6-5879-4C10-8BBF-DBDBE1511276}" dt="2024-08-15T08:53:00.565" v="212"/>
          <ac:spMkLst>
            <pc:docMk/>
            <pc:sldMk cId="1586245523" sldId="279"/>
            <ac:spMk id="7" creationId="{283781DC-49E0-D434-2280-7BEEAB00AD5C}"/>
          </ac:spMkLst>
        </pc:spChg>
        <pc:picChg chg="del">
          <ac:chgData name="Alfred Smith" userId="3c60a3631c0db8ad" providerId="LiveId" clId="{6D3848D6-5879-4C10-8BBF-DBDBE1511276}" dt="2024-08-15T08:41:23.151" v="74" actId="21"/>
          <ac:picMkLst>
            <pc:docMk/>
            <pc:sldMk cId="1586245523" sldId="279"/>
            <ac:picMk id="5" creationId="{A67CAC11-B987-4616-B61E-07771EBE1565}"/>
          </ac:picMkLst>
        </pc:picChg>
      </pc:sldChg>
      <pc:sldChg chg="addSp delSp modSp mod modNotesTx">
        <pc:chgData name="Alfred Smith" userId="3c60a3631c0db8ad" providerId="LiveId" clId="{6D3848D6-5879-4C10-8BBF-DBDBE1511276}" dt="2024-08-15T08:53:12.697" v="214"/>
        <pc:sldMkLst>
          <pc:docMk/>
          <pc:sldMk cId="2092525716" sldId="280"/>
        </pc:sldMkLst>
        <pc:spChg chg="add del mod">
          <ac:chgData name="Alfred Smith" userId="3c60a3631c0db8ad" providerId="LiveId" clId="{6D3848D6-5879-4C10-8BBF-DBDBE1511276}" dt="2024-08-15T08:53:12.172" v="213" actId="478"/>
          <ac:spMkLst>
            <pc:docMk/>
            <pc:sldMk cId="2092525716" sldId="280"/>
            <ac:spMk id="2" creationId="{EE2AC625-9141-A801-F431-DD5F79396320}"/>
          </ac:spMkLst>
        </pc:spChg>
        <pc:spChg chg="del">
          <ac:chgData name="Alfred Smith" userId="3c60a3631c0db8ad" providerId="LiveId" clId="{6D3848D6-5879-4C10-8BBF-DBDBE1511276}" dt="2024-08-15T08:41:12.118" v="70" actId="21"/>
          <ac:spMkLst>
            <pc:docMk/>
            <pc:sldMk cId="2092525716" sldId="280"/>
            <ac:spMk id="5" creationId="{FAC17E6C-503F-4592-AF94-810A473E7245}"/>
          </ac:spMkLst>
        </pc:spChg>
        <pc:spChg chg="add mod">
          <ac:chgData name="Alfred Smith" userId="3c60a3631c0db8ad" providerId="LiveId" clId="{6D3848D6-5879-4C10-8BBF-DBDBE1511276}" dt="2024-08-15T08:53:12.697" v="214"/>
          <ac:spMkLst>
            <pc:docMk/>
            <pc:sldMk cId="2092525716" sldId="280"/>
            <ac:spMk id="6" creationId="{F22C2AFA-7721-72BD-E474-AB3824DB2AD9}"/>
          </ac:spMkLst>
        </pc:spChg>
        <pc:spChg chg="add mod">
          <ac:chgData name="Alfred Smith" userId="3c60a3631c0db8ad" providerId="LiveId" clId="{6D3848D6-5879-4C10-8BBF-DBDBE1511276}" dt="2024-08-15T08:53:12.697" v="214"/>
          <ac:spMkLst>
            <pc:docMk/>
            <pc:sldMk cId="2092525716" sldId="280"/>
            <ac:spMk id="7" creationId="{5BA8EC9C-646B-0A99-C22E-3FFB589E9C46}"/>
          </ac:spMkLst>
        </pc:spChg>
        <pc:picChg chg="del">
          <ac:chgData name="Alfred Smith" userId="3c60a3631c0db8ad" providerId="LiveId" clId="{6D3848D6-5879-4C10-8BBF-DBDBE1511276}" dt="2024-08-15T08:41:12.118" v="70" actId="21"/>
          <ac:picMkLst>
            <pc:docMk/>
            <pc:sldMk cId="2092525716" sldId="280"/>
            <ac:picMk id="3" creationId="{D0701C6B-CB60-4262-9C36-A88C7F7DC721}"/>
          </ac:picMkLst>
        </pc:picChg>
      </pc:sldChg>
      <pc:sldChg chg="addSp delSp modSp mod modNotesTx">
        <pc:chgData name="Alfred Smith" userId="3c60a3631c0db8ad" providerId="LiveId" clId="{6D3848D6-5879-4C10-8BBF-DBDBE1511276}" dt="2024-08-15T08:53:25.468" v="216"/>
        <pc:sldMkLst>
          <pc:docMk/>
          <pc:sldMk cId="295035094" sldId="281"/>
        </pc:sldMkLst>
        <pc:spChg chg="add del">
          <ac:chgData name="Alfred Smith" userId="3c60a3631c0db8ad" providerId="LiveId" clId="{6D3848D6-5879-4C10-8BBF-DBDBE1511276}" dt="2024-08-15T08:41:00.953" v="66" actId="21"/>
          <ac:spMkLst>
            <pc:docMk/>
            <pc:sldMk cId="295035094" sldId="281"/>
            <ac:spMk id="4" creationId="{FF18BD1A-9616-4D17-8D78-30A8A0E9A7D3}"/>
          </ac:spMkLst>
        </pc:spChg>
        <pc:spChg chg="add del mod">
          <ac:chgData name="Alfred Smith" userId="3c60a3631c0db8ad" providerId="LiveId" clId="{6D3848D6-5879-4C10-8BBF-DBDBE1511276}" dt="2024-08-15T08:53:24.278" v="215" actId="478"/>
          <ac:spMkLst>
            <pc:docMk/>
            <pc:sldMk cId="295035094" sldId="281"/>
            <ac:spMk id="5" creationId="{EE2AC625-9141-A801-F431-DD5F79396320}"/>
          </ac:spMkLst>
        </pc:spChg>
        <pc:spChg chg="add mod">
          <ac:chgData name="Alfred Smith" userId="3c60a3631c0db8ad" providerId="LiveId" clId="{6D3848D6-5879-4C10-8BBF-DBDBE1511276}" dt="2024-08-15T08:53:25.468" v="216"/>
          <ac:spMkLst>
            <pc:docMk/>
            <pc:sldMk cId="295035094" sldId="281"/>
            <ac:spMk id="6" creationId="{89546A31-8980-6376-4E3F-1118C3F6068B}"/>
          </ac:spMkLst>
        </pc:spChg>
        <pc:spChg chg="add mod">
          <ac:chgData name="Alfred Smith" userId="3c60a3631c0db8ad" providerId="LiveId" clId="{6D3848D6-5879-4C10-8BBF-DBDBE1511276}" dt="2024-08-15T08:53:25.468" v="216"/>
          <ac:spMkLst>
            <pc:docMk/>
            <pc:sldMk cId="295035094" sldId="281"/>
            <ac:spMk id="7" creationId="{4EAE4ED3-7B44-3517-6A14-E4A960B38A7C}"/>
          </ac:spMkLst>
        </pc:spChg>
        <pc:picChg chg="del">
          <ac:chgData name="Alfred Smith" userId="3c60a3631c0db8ad" providerId="LiveId" clId="{6D3848D6-5879-4C10-8BBF-DBDBE1511276}" dt="2024-08-15T08:41:00.953" v="66" actId="21"/>
          <ac:picMkLst>
            <pc:docMk/>
            <pc:sldMk cId="295035094" sldId="281"/>
            <ac:picMk id="3" creationId="{EE4E36F1-4BEC-4C71-9E39-D410F2E3C3B5}"/>
          </ac:picMkLst>
        </pc:picChg>
      </pc:sldChg>
      <pc:sldChg chg="addSp delSp modSp mod modNotesTx">
        <pc:chgData name="Alfred Smith" userId="3c60a3631c0db8ad" providerId="LiveId" clId="{6D3848D6-5879-4C10-8BBF-DBDBE1511276}" dt="2024-08-15T08:53:36.149" v="218"/>
        <pc:sldMkLst>
          <pc:docMk/>
          <pc:sldMk cId="1942671198" sldId="282"/>
        </pc:sldMkLst>
        <pc:spChg chg="add del mod">
          <ac:chgData name="Alfred Smith" userId="3c60a3631c0db8ad" providerId="LiveId" clId="{6D3848D6-5879-4C10-8BBF-DBDBE1511276}" dt="2024-08-15T08:53:35.570" v="217" actId="478"/>
          <ac:spMkLst>
            <pc:docMk/>
            <pc:sldMk cId="1942671198" sldId="282"/>
            <ac:spMk id="2" creationId="{5A8853B5-2373-7B61-E074-F1AF24E73D39}"/>
          </ac:spMkLst>
        </pc:spChg>
        <pc:spChg chg="del">
          <ac:chgData name="Alfred Smith" userId="3c60a3631c0db8ad" providerId="LiveId" clId="{6D3848D6-5879-4C10-8BBF-DBDBE1511276}" dt="2024-08-15T08:40:46.302" v="60" actId="21"/>
          <ac:spMkLst>
            <pc:docMk/>
            <pc:sldMk cId="1942671198" sldId="282"/>
            <ac:spMk id="5" creationId="{0F012487-DB4A-4AF0-AFAC-4550F24B8963}"/>
          </ac:spMkLst>
        </pc:spChg>
        <pc:spChg chg="add mod">
          <ac:chgData name="Alfred Smith" userId="3c60a3631c0db8ad" providerId="LiveId" clId="{6D3848D6-5879-4C10-8BBF-DBDBE1511276}" dt="2024-08-15T08:53:36.149" v="218"/>
          <ac:spMkLst>
            <pc:docMk/>
            <pc:sldMk cId="1942671198" sldId="282"/>
            <ac:spMk id="6" creationId="{32487FC5-E822-8139-8C45-F5D57F8B302E}"/>
          </ac:spMkLst>
        </pc:spChg>
        <pc:spChg chg="add mod">
          <ac:chgData name="Alfred Smith" userId="3c60a3631c0db8ad" providerId="LiveId" clId="{6D3848D6-5879-4C10-8BBF-DBDBE1511276}" dt="2024-08-15T08:53:36.149" v="218"/>
          <ac:spMkLst>
            <pc:docMk/>
            <pc:sldMk cId="1942671198" sldId="282"/>
            <ac:spMk id="7" creationId="{4FEB38F9-661B-B9FF-AB91-D56E3E3AD3D2}"/>
          </ac:spMkLst>
        </pc:spChg>
        <pc:picChg chg="del">
          <ac:chgData name="Alfred Smith" userId="3c60a3631c0db8ad" providerId="LiveId" clId="{6D3848D6-5879-4C10-8BBF-DBDBE1511276}" dt="2024-08-15T08:40:46.302" v="60" actId="21"/>
          <ac:picMkLst>
            <pc:docMk/>
            <pc:sldMk cId="1942671198" sldId="282"/>
            <ac:picMk id="3" creationId="{89C08C82-6A5F-4761-82D0-C3ED53339949}"/>
          </ac:picMkLst>
        </pc:picChg>
      </pc:sldChg>
      <pc:sldChg chg="addSp delSp modSp mod modNotesTx">
        <pc:chgData name="Alfred Smith" userId="3c60a3631c0db8ad" providerId="LiveId" clId="{6D3848D6-5879-4C10-8BBF-DBDBE1511276}" dt="2024-08-15T08:53:47.683" v="220"/>
        <pc:sldMkLst>
          <pc:docMk/>
          <pc:sldMk cId="2477573072" sldId="283"/>
        </pc:sldMkLst>
        <pc:spChg chg="add del mod">
          <ac:chgData name="Alfred Smith" userId="3c60a3631c0db8ad" providerId="LiveId" clId="{6D3848D6-5879-4C10-8BBF-DBDBE1511276}" dt="2024-08-15T08:53:47.052" v="219" actId="478"/>
          <ac:spMkLst>
            <pc:docMk/>
            <pc:sldMk cId="2477573072" sldId="283"/>
            <ac:spMk id="2" creationId="{EE2AC625-9141-A801-F431-DD5F79396320}"/>
          </ac:spMkLst>
        </pc:spChg>
        <pc:spChg chg="del">
          <ac:chgData name="Alfred Smith" userId="3c60a3631c0db8ad" providerId="LiveId" clId="{6D3848D6-5879-4C10-8BBF-DBDBE1511276}" dt="2024-08-15T08:40:35.142" v="56" actId="21"/>
          <ac:spMkLst>
            <pc:docMk/>
            <pc:sldMk cId="2477573072" sldId="283"/>
            <ac:spMk id="5" creationId="{6F031FAB-42D7-481C-B83C-31152F97F16A}"/>
          </ac:spMkLst>
        </pc:spChg>
        <pc:spChg chg="add mod">
          <ac:chgData name="Alfred Smith" userId="3c60a3631c0db8ad" providerId="LiveId" clId="{6D3848D6-5879-4C10-8BBF-DBDBE1511276}" dt="2024-08-15T08:53:47.683" v="220"/>
          <ac:spMkLst>
            <pc:docMk/>
            <pc:sldMk cId="2477573072" sldId="283"/>
            <ac:spMk id="6" creationId="{4109F182-0963-C75E-3590-276F77430FD2}"/>
          </ac:spMkLst>
        </pc:spChg>
        <pc:spChg chg="add mod">
          <ac:chgData name="Alfred Smith" userId="3c60a3631c0db8ad" providerId="LiveId" clId="{6D3848D6-5879-4C10-8BBF-DBDBE1511276}" dt="2024-08-15T08:53:47.683" v="220"/>
          <ac:spMkLst>
            <pc:docMk/>
            <pc:sldMk cId="2477573072" sldId="283"/>
            <ac:spMk id="7" creationId="{D983CCDE-5CBD-89D5-B80B-14D2B973A0B0}"/>
          </ac:spMkLst>
        </pc:spChg>
        <pc:picChg chg="del">
          <ac:chgData name="Alfred Smith" userId="3c60a3631c0db8ad" providerId="LiveId" clId="{6D3848D6-5879-4C10-8BBF-DBDBE1511276}" dt="2024-08-15T08:40:35.142" v="56" actId="21"/>
          <ac:picMkLst>
            <pc:docMk/>
            <pc:sldMk cId="2477573072" sldId="283"/>
            <ac:picMk id="3" creationId="{3BD2FA69-CE34-4927-870D-527F48C36461}"/>
          </ac:picMkLst>
        </pc:picChg>
      </pc:sldChg>
      <pc:sldChg chg="addSp delSp modSp mod modNotesTx">
        <pc:chgData name="Alfred Smith" userId="3c60a3631c0db8ad" providerId="LiveId" clId="{6D3848D6-5879-4C10-8BBF-DBDBE1511276}" dt="2024-08-15T08:54:00.622" v="222"/>
        <pc:sldMkLst>
          <pc:docMk/>
          <pc:sldMk cId="2497117898" sldId="284"/>
        </pc:sldMkLst>
        <pc:spChg chg="del">
          <ac:chgData name="Alfred Smith" userId="3c60a3631c0db8ad" providerId="LiveId" clId="{6D3848D6-5879-4C10-8BBF-DBDBE1511276}" dt="2024-08-15T08:40:25.520" v="52" actId="21"/>
          <ac:spMkLst>
            <pc:docMk/>
            <pc:sldMk cId="2497117898" sldId="284"/>
            <ac:spMk id="4" creationId="{C9539B86-C753-4B76-977E-771504127CAF}"/>
          </ac:spMkLst>
        </pc:spChg>
        <pc:spChg chg="add del mod">
          <ac:chgData name="Alfred Smith" userId="3c60a3631c0db8ad" providerId="LiveId" clId="{6D3848D6-5879-4C10-8BBF-DBDBE1511276}" dt="2024-08-15T08:54:00.057" v="221" actId="478"/>
          <ac:spMkLst>
            <pc:docMk/>
            <pc:sldMk cId="2497117898" sldId="284"/>
            <ac:spMk id="5" creationId="{EE2AC625-9141-A801-F431-DD5F79396320}"/>
          </ac:spMkLst>
        </pc:spChg>
        <pc:spChg chg="add mod">
          <ac:chgData name="Alfred Smith" userId="3c60a3631c0db8ad" providerId="LiveId" clId="{6D3848D6-5879-4C10-8BBF-DBDBE1511276}" dt="2024-08-15T08:54:00.622" v="222"/>
          <ac:spMkLst>
            <pc:docMk/>
            <pc:sldMk cId="2497117898" sldId="284"/>
            <ac:spMk id="6" creationId="{537EAA88-E01F-3BF4-3EE7-6231A000C43E}"/>
          </ac:spMkLst>
        </pc:spChg>
        <pc:spChg chg="add mod">
          <ac:chgData name="Alfred Smith" userId="3c60a3631c0db8ad" providerId="LiveId" clId="{6D3848D6-5879-4C10-8BBF-DBDBE1511276}" dt="2024-08-15T08:54:00.622" v="222"/>
          <ac:spMkLst>
            <pc:docMk/>
            <pc:sldMk cId="2497117898" sldId="284"/>
            <ac:spMk id="7" creationId="{00216FCE-6A62-9345-3B8E-3BEE59521709}"/>
          </ac:spMkLst>
        </pc:spChg>
        <pc:picChg chg="del">
          <ac:chgData name="Alfred Smith" userId="3c60a3631c0db8ad" providerId="LiveId" clId="{6D3848D6-5879-4C10-8BBF-DBDBE1511276}" dt="2024-08-15T08:40:25.520" v="52" actId="21"/>
          <ac:picMkLst>
            <pc:docMk/>
            <pc:sldMk cId="2497117898" sldId="284"/>
            <ac:picMk id="3" creationId="{50AC9206-F2D5-46D4-9AF6-9697D5F0C097}"/>
          </ac:picMkLst>
        </pc:picChg>
      </pc:sldChg>
      <pc:sldChg chg="addSp delSp modSp mod modNotesTx">
        <pc:chgData name="Alfred Smith" userId="3c60a3631c0db8ad" providerId="LiveId" clId="{6D3848D6-5879-4C10-8BBF-DBDBE1511276}" dt="2024-08-15T08:54:12.184" v="224"/>
        <pc:sldMkLst>
          <pc:docMk/>
          <pc:sldMk cId="1405412022" sldId="285"/>
        </pc:sldMkLst>
        <pc:spChg chg="del">
          <ac:chgData name="Alfred Smith" userId="3c60a3631c0db8ad" providerId="LiveId" clId="{6D3848D6-5879-4C10-8BBF-DBDBE1511276}" dt="2024-08-15T08:40:15.568" v="48" actId="21"/>
          <ac:spMkLst>
            <pc:docMk/>
            <pc:sldMk cId="1405412022" sldId="285"/>
            <ac:spMk id="4" creationId="{AE018487-1F5E-4FB9-98C1-DA86128FEBF6}"/>
          </ac:spMkLst>
        </pc:spChg>
        <pc:spChg chg="add del mod">
          <ac:chgData name="Alfred Smith" userId="3c60a3631c0db8ad" providerId="LiveId" clId="{6D3848D6-5879-4C10-8BBF-DBDBE1511276}" dt="2024-08-15T08:54:11.651" v="223" actId="478"/>
          <ac:spMkLst>
            <pc:docMk/>
            <pc:sldMk cId="1405412022" sldId="285"/>
            <ac:spMk id="5" creationId="{EE2AC625-9141-A801-F431-DD5F79396320}"/>
          </ac:spMkLst>
        </pc:spChg>
        <pc:spChg chg="add mod">
          <ac:chgData name="Alfred Smith" userId="3c60a3631c0db8ad" providerId="LiveId" clId="{6D3848D6-5879-4C10-8BBF-DBDBE1511276}" dt="2024-08-15T08:54:12.184" v="224"/>
          <ac:spMkLst>
            <pc:docMk/>
            <pc:sldMk cId="1405412022" sldId="285"/>
            <ac:spMk id="6" creationId="{2F9C7D43-69A9-F462-A314-ADC9DC8DF357}"/>
          </ac:spMkLst>
        </pc:spChg>
        <pc:spChg chg="add mod">
          <ac:chgData name="Alfred Smith" userId="3c60a3631c0db8ad" providerId="LiveId" clId="{6D3848D6-5879-4C10-8BBF-DBDBE1511276}" dt="2024-08-15T08:54:12.184" v="224"/>
          <ac:spMkLst>
            <pc:docMk/>
            <pc:sldMk cId="1405412022" sldId="285"/>
            <ac:spMk id="7" creationId="{080DE7B8-9EB0-D8BB-E3AB-42FFFCB704CF}"/>
          </ac:spMkLst>
        </pc:spChg>
        <pc:picChg chg="del">
          <ac:chgData name="Alfred Smith" userId="3c60a3631c0db8ad" providerId="LiveId" clId="{6D3848D6-5879-4C10-8BBF-DBDBE1511276}" dt="2024-08-15T08:40:15.568" v="48" actId="21"/>
          <ac:picMkLst>
            <pc:docMk/>
            <pc:sldMk cId="1405412022" sldId="285"/>
            <ac:picMk id="3" creationId="{99D6C85A-3D27-4108-9C59-65DF519699EF}"/>
          </ac:picMkLst>
        </pc:picChg>
      </pc:sldChg>
      <pc:sldChg chg="addSp delSp modSp mod modNotesTx">
        <pc:chgData name="Alfred Smith" userId="3c60a3631c0db8ad" providerId="LiveId" clId="{6D3848D6-5879-4C10-8BBF-DBDBE1511276}" dt="2024-08-15T08:57:08.847" v="226"/>
        <pc:sldMkLst>
          <pc:docMk/>
          <pc:sldMk cId="2601089548" sldId="286"/>
        </pc:sldMkLst>
        <pc:spChg chg="add del mod">
          <ac:chgData name="Alfred Smith" userId="3c60a3631c0db8ad" providerId="LiveId" clId="{6D3848D6-5879-4C10-8BBF-DBDBE1511276}" dt="2024-08-15T08:57:08.161" v="225" actId="478"/>
          <ac:spMkLst>
            <pc:docMk/>
            <pc:sldMk cId="2601089548" sldId="286"/>
            <ac:spMk id="2" creationId="{EE2AC625-9141-A801-F431-DD5F79396320}"/>
          </ac:spMkLst>
        </pc:spChg>
        <pc:spChg chg="del">
          <ac:chgData name="Alfred Smith" userId="3c60a3631c0db8ad" providerId="LiveId" clId="{6D3848D6-5879-4C10-8BBF-DBDBE1511276}" dt="2024-08-15T08:40:04.784" v="44" actId="21"/>
          <ac:spMkLst>
            <pc:docMk/>
            <pc:sldMk cId="2601089548" sldId="286"/>
            <ac:spMk id="4" creationId="{3F1EEDDC-5F18-419B-99CC-3BF02481C7FC}"/>
          </ac:spMkLst>
        </pc:spChg>
        <pc:spChg chg="add mod">
          <ac:chgData name="Alfred Smith" userId="3c60a3631c0db8ad" providerId="LiveId" clId="{6D3848D6-5879-4C10-8BBF-DBDBE1511276}" dt="2024-08-15T08:57:08.847" v="226"/>
          <ac:spMkLst>
            <pc:docMk/>
            <pc:sldMk cId="2601089548" sldId="286"/>
            <ac:spMk id="5" creationId="{08CFC9C2-D275-7FC5-9BC0-896572077D10}"/>
          </ac:spMkLst>
        </pc:spChg>
        <pc:spChg chg="add mod">
          <ac:chgData name="Alfred Smith" userId="3c60a3631c0db8ad" providerId="LiveId" clId="{6D3848D6-5879-4C10-8BBF-DBDBE1511276}" dt="2024-08-15T08:57:08.847" v="226"/>
          <ac:spMkLst>
            <pc:docMk/>
            <pc:sldMk cId="2601089548" sldId="286"/>
            <ac:spMk id="6" creationId="{9043995C-3DE7-0EBA-4054-AF7B266CA4D4}"/>
          </ac:spMkLst>
        </pc:spChg>
        <pc:picChg chg="del">
          <ac:chgData name="Alfred Smith" userId="3c60a3631c0db8ad" providerId="LiveId" clId="{6D3848D6-5879-4C10-8BBF-DBDBE1511276}" dt="2024-08-15T08:40:04.784" v="44" actId="21"/>
          <ac:picMkLst>
            <pc:docMk/>
            <pc:sldMk cId="2601089548" sldId="286"/>
            <ac:picMk id="3" creationId="{4309884B-5713-4643-90D7-C1DC7FD0069E}"/>
          </ac:picMkLst>
        </pc:picChg>
      </pc:sldChg>
      <pc:sldChg chg="addSp delSp modSp mod modNotesTx">
        <pc:chgData name="Alfred Smith" userId="3c60a3631c0db8ad" providerId="LiveId" clId="{6D3848D6-5879-4C10-8BBF-DBDBE1511276}" dt="2024-08-15T08:57:20.379" v="228"/>
        <pc:sldMkLst>
          <pc:docMk/>
          <pc:sldMk cId="289296352" sldId="287"/>
        </pc:sldMkLst>
        <pc:spChg chg="add del mod">
          <ac:chgData name="Alfred Smith" userId="3c60a3631c0db8ad" providerId="LiveId" clId="{6D3848D6-5879-4C10-8BBF-DBDBE1511276}" dt="2024-08-15T08:57:19.635" v="227" actId="478"/>
          <ac:spMkLst>
            <pc:docMk/>
            <pc:sldMk cId="289296352" sldId="287"/>
            <ac:spMk id="2" creationId="{EE2AC625-9141-A801-F431-DD5F79396320}"/>
          </ac:spMkLst>
        </pc:spChg>
        <pc:spChg chg="del">
          <ac:chgData name="Alfred Smith" userId="3c60a3631c0db8ad" providerId="LiveId" clId="{6D3848D6-5879-4C10-8BBF-DBDBE1511276}" dt="2024-08-15T08:39:54.636" v="40" actId="21"/>
          <ac:spMkLst>
            <pc:docMk/>
            <pc:sldMk cId="289296352" sldId="287"/>
            <ac:spMk id="4" creationId="{226FFAD3-9A36-47BC-B020-3FAE96617C80}"/>
          </ac:spMkLst>
        </pc:spChg>
        <pc:spChg chg="add mod">
          <ac:chgData name="Alfred Smith" userId="3c60a3631c0db8ad" providerId="LiveId" clId="{6D3848D6-5879-4C10-8BBF-DBDBE1511276}" dt="2024-08-15T08:57:20.379" v="228"/>
          <ac:spMkLst>
            <pc:docMk/>
            <pc:sldMk cId="289296352" sldId="287"/>
            <ac:spMk id="6" creationId="{D5076B90-1DD0-4EB3-6A3F-A9BD4E309737}"/>
          </ac:spMkLst>
        </pc:spChg>
        <pc:spChg chg="add mod">
          <ac:chgData name="Alfred Smith" userId="3c60a3631c0db8ad" providerId="LiveId" clId="{6D3848D6-5879-4C10-8BBF-DBDBE1511276}" dt="2024-08-15T08:57:20.379" v="228"/>
          <ac:spMkLst>
            <pc:docMk/>
            <pc:sldMk cId="289296352" sldId="287"/>
            <ac:spMk id="7" creationId="{9F9F992C-5BEB-905E-83BD-5D3568B8E2E9}"/>
          </ac:spMkLst>
        </pc:spChg>
        <pc:picChg chg="del">
          <ac:chgData name="Alfred Smith" userId="3c60a3631c0db8ad" providerId="LiveId" clId="{6D3848D6-5879-4C10-8BBF-DBDBE1511276}" dt="2024-08-15T08:39:54.636" v="40" actId="21"/>
          <ac:picMkLst>
            <pc:docMk/>
            <pc:sldMk cId="289296352" sldId="287"/>
            <ac:picMk id="3" creationId="{1D95A08D-AD82-44F8-8815-3E1A00A55B21}"/>
          </ac:picMkLst>
        </pc:picChg>
      </pc:sldChg>
      <pc:sldChg chg="addSp delSp modSp mod modNotesTx">
        <pc:chgData name="Alfred Smith" userId="3c60a3631c0db8ad" providerId="LiveId" clId="{6D3848D6-5879-4C10-8BBF-DBDBE1511276}" dt="2024-08-15T08:57:30.893" v="230"/>
        <pc:sldMkLst>
          <pc:docMk/>
          <pc:sldMk cId="2556346774" sldId="288"/>
        </pc:sldMkLst>
        <pc:spChg chg="add del mod">
          <ac:chgData name="Alfred Smith" userId="3c60a3631c0db8ad" providerId="LiveId" clId="{6D3848D6-5879-4C10-8BBF-DBDBE1511276}" dt="2024-08-15T08:57:30.050" v="229" actId="478"/>
          <ac:spMkLst>
            <pc:docMk/>
            <pc:sldMk cId="2556346774" sldId="288"/>
            <ac:spMk id="2" creationId="{EE2AC625-9141-A801-F431-DD5F79396320}"/>
          </ac:spMkLst>
        </pc:spChg>
        <pc:spChg chg="del">
          <ac:chgData name="Alfred Smith" userId="3c60a3631c0db8ad" providerId="LiveId" clId="{6D3848D6-5879-4C10-8BBF-DBDBE1511276}" dt="2024-08-15T08:39:45.152" v="36" actId="21"/>
          <ac:spMkLst>
            <pc:docMk/>
            <pc:sldMk cId="2556346774" sldId="288"/>
            <ac:spMk id="5" creationId="{D632A2D8-DAFE-4045-9170-FE5E4DEEA074}"/>
          </ac:spMkLst>
        </pc:spChg>
        <pc:spChg chg="add mod">
          <ac:chgData name="Alfred Smith" userId="3c60a3631c0db8ad" providerId="LiveId" clId="{6D3848D6-5879-4C10-8BBF-DBDBE1511276}" dt="2024-08-15T08:57:30.893" v="230"/>
          <ac:spMkLst>
            <pc:docMk/>
            <pc:sldMk cId="2556346774" sldId="288"/>
            <ac:spMk id="6" creationId="{1F4B36F1-72F5-6062-DD33-AFE4FA840094}"/>
          </ac:spMkLst>
        </pc:spChg>
        <pc:spChg chg="add mod">
          <ac:chgData name="Alfred Smith" userId="3c60a3631c0db8ad" providerId="LiveId" clId="{6D3848D6-5879-4C10-8BBF-DBDBE1511276}" dt="2024-08-15T08:57:30.893" v="230"/>
          <ac:spMkLst>
            <pc:docMk/>
            <pc:sldMk cId="2556346774" sldId="288"/>
            <ac:spMk id="7" creationId="{74C87FD0-44AF-30F7-6307-7B5E28E344C7}"/>
          </ac:spMkLst>
        </pc:spChg>
        <pc:picChg chg="del">
          <ac:chgData name="Alfred Smith" userId="3c60a3631c0db8ad" providerId="LiveId" clId="{6D3848D6-5879-4C10-8BBF-DBDBE1511276}" dt="2024-08-15T08:39:45.152" v="36" actId="21"/>
          <ac:picMkLst>
            <pc:docMk/>
            <pc:sldMk cId="2556346774" sldId="288"/>
            <ac:picMk id="3" creationId="{5F9288F1-A112-4DC7-A56F-15F1E07BC084}"/>
          </ac:picMkLst>
        </pc:picChg>
      </pc:sldChg>
      <pc:sldChg chg="addSp delSp modSp mod modNotesTx">
        <pc:chgData name="Alfred Smith" userId="3c60a3631c0db8ad" providerId="LiveId" clId="{6D3848D6-5879-4C10-8BBF-DBDBE1511276}" dt="2024-08-15T09:00:29.386" v="233" actId="404"/>
        <pc:sldMkLst>
          <pc:docMk/>
          <pc:sldMk cId="1725735255" sldId="289"/>
        </pc:sldMkLst>
        <pc:spChg chg="del">
          <ac:chgData name="Alfred Smith" userId="3c60a3631c0db8ad" providerId="LiveId" clId="{6D3848D6-5879-4C10-8BBF-DBDBE1511276}" dt="2024-08-15T08:39:35.166" v="32" actId="21"/>
          <ac:spMkLst>
            <pc:docMk/>
            <pc:sldMk cId="1725735255" sldId="289"/>
            <ac:spMk id="4" creationId="{2A4EED57-AC82-48AA-A308-C06FB147D44B}"/>
          </ac:spMkLst>
        </pc:spChg>
        <pc:spChg chg="add del mod">
          <ac:chgData name="Alfred Smith" userId="3c60a3631c0db8ad" providerId="LiveId" clId="{6D3848D6-5879-4C10-8BBF-DBDBE1511276}" dt="2024-08-15T09:00:07.367" v="231" actId="478"/>
          <ac:spMkLst>
            <pc:docMk/>
            <pc:sldMk cId="1725735255" sldId="289"/>
            <ac:spMk id="5" creationId="{EE2AC625-9141-A801-F431-DD5F79396320}"/>
          </ac:spMkLst>
        </pc:spChg>
        <pc:spChg chg="add mod">
          <ac:chgData name="Alfred Smith" userId="3c60a3631c0db8ad" providerId="LiveId" clId="{6D3848D6-5879-4C10-8BBF-DBDBE1511276}" dt="2024-08-15T09:00:29.386" v="233" actId="404"/>
          <ac:spMkLst>
            <pc:docMk/>
            <pc:sldMk cId="1725735255" sldId="289"/>
            <ac:spMk id="6" creationId="{43583755-CC9B-385D-FCB2-15992F31DEDE}"/>
          </ac:spMkLst>
        </pc:spChg>
        <pc:spChg chg="add mod">
          <ac:chgData name="Alfred Smith" userId="3c60a3631c0db8ad" providerId="LiveId" clId="{6D3848D6-5879-4C10-8BBF-DBDBE1511276}" dt="2024-08-15T09:00:08.385" v="232"/>
          <ac:spMkLst>
            <pc:docMk/>
            <pc:sldMk cId="1725735255" sldId="289"/>
            <ac:spMk id="7" creationId="{82FA3A53-E117-8A69-EC63-F09979AAA63C}"/>
          </ac:spMkLst>
        </pc:spChg>
        <pc:picChg chg="del">
          <ac:chgData name="Alfred Smith" userId="3c60a3631c0db8ad" providerId="LiveId" clId="{6D3848D6-5879-4C10-8BBF-DBDBE1511276}" dt="2024-08-15T08:39:35.166" v="32" actId="21"/>
          <ac:picMkLst>
            <pc:docMk/>
            <pc:sldMk cId="1725735255" sldId="289"/>
            <ac:picMk id="3" creationId="{E05EF75D-DB7F-483E-8A39-2D71990AC81E}"/>
          </ac:picMkLst>
        </pc:picChg>
      </pc:sldChg>
      <pc:sldChg chg="addSp delSp modSp mod">
        <pc:chgData name="Alfred Smith" userId="3c60a3631c0db8ad" providerId="LiveId" clId="{6D3848D6-5879-4C10-8BBF-DBDBE1511276}" dt="2024-08-15T08:46:34.758" v="168"/>
        <pc:sldMkLst>
          <pc:docMk/>
          <pc:sldMk cId="1257288562" sldId="290"/>
        </pc:sldMkLst>
        <pc:spChg chg="del">
          <ac:chgData name="Alfred Smith" userId="3c60a3631c0db8ad" providerId="LiveId" clId="{6D3848D6-5879-4C10-8BBF-DBDBE1511276}" dt="2024-08-15T08:46:33.853" v="167" actId="478"/>
          <ac:spMkLst>
            <pc:docMk/>
            <pc:sldMk cId="1257288562" sldId="290"/>
            <ac:spMk id="2" creationId="{1DFA4A7C-5169-420B-990E-3E4DB29F2FFF}"/>
          </ac:spMkLst>
        </pc:spChg>
        <pc:spChg chg="del">
          <ac:chgData name="Alfred Smith" userId="3c60a3631c0db8ad" providerId="LiveId" clId="{6D3848D6-5879-4C10-8BBF-DBDBE1511276}" dt="2024-08-15T08:46:33.853" v="167" actId="478"/>
          <ac:spMkLst>
            <pc:docMk/>
            <pc:sldMk cId="1257288562" sldId="290"/>
            <ac:spMk id="3" creationId="{8A4096EC-9190-46DD-A683-BE4B48AB21D5}"/>
          </ac:spMkLst>
        </pc:spChg>
        <pc:spChg chg="del">
          <ac:chgData name="Alfred Smith" userId="3c60a3631c0db8ad" providerId="LiveId" clId="{6D3848D6-5879-4C10-8BBF-DBDBE1511276}" dt="2024-08-15T08:46:15.598" v="164" actId="21"/>
          <ac:spMkLst>
            <pc:docMk/>
            <pc:sldMk cId="1257288562" sldId="290"/>
            <ac:spMk id="6" creationId="{4FF7A783-A79D-4D7C-AC42-40C28946D95D}"/>
          </ac:spMkLst>
        </pc:spChg>
        <pc:spChg chg="add mod">
          <ac:chgData name="Alfred Smith" userId="3c60a3631c0db8ad" providerId="LiveId" clId="{6D3848D6-5879-4C10-8BBF-DBDBE1511276}" dt="2024-08-15T08:46:34.758" v="168"/>
          <ac:spMkLst>
            <pc:docMk/>
            <pc:sldMk cId="1257288562" sldId="290"/>
            <ac:spMk id="7" creationId="{E938FF9D-DD57-2176-6DF6-D5F7F59CDEB9}"/>
          </ac:spMkLst>
        </pc:spChg>
        <pc:spChg chg="add mod">
          <ac:chgData name="Alfred Smith" userId="3c60a3631c0db8ad" providerId="LiveId" clId="{6D3848D6-5879-4C10-8BBF-DBDBE1511276}" dt="2024-08-15T08:46:34.758" v="168"/>
          <ac:spMkLst>
            <pc:docMk/>
            <pc:sldMk cId="1257288562" sldId="290"/>
            <ac:spMk id="8" creationId="{4E2A3C8D-F251-2C31-7D1A-EE90819ACEB3}"/>
          </ac:spMkLst>
        </pc:spChg>
        <pc:picChg chg="del">
          <ac:chgData name="Alfred Smith" userId="3c60a3631c0db8ad" providerId="LiveId" clId="{6D3848D6-5879-4C10-8BBF-DBDBE1511276}" dt="2024-08-15T08:46:15.598" v="164" actId="21"/>
          <ac:picMkLst>
            <pc:docMk/>
            <pc:sldMk cId="1257288562" sldId="290"/>
            <ac:picMk id="5" creationId="{F60EBCDE-09E7-4807-8019-F74338B645F7}"/>
          </ac:picMkLst>
        </pc:picChg>
      </pc:sldChg>
      <pc:sldChg chg="del">
        <pc:chgData name="Alfred Smith" userId="3c60a3631c0db8ad" providerId="LiveId" clId="{6D3848D6-5879-4C10-8BBF-DBDBE1511276}" dt="2024-08-15T08:46:20.714" v="166" actId="47"/>
        <pc:sldMkLst>
          <pc:docMk/>
          <pc:sldMk cId="2684621032" sldId="291"/>
        </pc:sldMkLst>
      </pc:sldChg>
      <pc:sldChg chg="addSp delSp modSp mod">
        <pc:chgData name="Alfred Smith" userId="3c60a3631c0db8ad" providerId="LiveId" clId="{6D3848D6-5879-4C10-8BBF-DBDBE1511276}" dt="2024-08-15T08:46:17.018" v="165"/>
        <pc:sldMkLst>
          <pc:docMk/>
          <pc:sldMk cId="454763615" sldId="292"/>
        </pc:sldMkLst>
        <pc:spChg chg="del">
          <ac:chgData name="Alfred Smith" userId="3c60a3631c0db8ad" providerId="LiveId" clId="{6D3848D6-5879-4C10-8BBF-DBDBE1511276}" dt="2024-08-15T08:46:10.673" v="162" actId="21"/>
          <ac:spMkLst>
            <pc:docMk/>
            <pc:sldMk cId="454763615" sldId="292"/>
            <ac:spMk id="4" creationId="{EE2AC625-9141-A801-F431-DD5F79396320}"/>
          </ac:spMkLst>
        </pc:spChg>
        <pc:spChg chg="add mod">
          <ac:chgData name="Alfred Smith" userId="3c60a3631c0db8ad" providerId="LiveId" clId="{6D3848D6-5879-4C10-8BBF-DBDBE1511276}" dt="2024-08-15T08:46:17.018" v="165"/>
          <ac:spMkLst>
            <pc:docMk/>
            <pc:sldMk cId="454763615" sldId="292"/>
            <ac:spMk id="6" creationId="{4FF7A783-A79D-4D7C-AC42-40C28946D95D}"/>
          </ac:spMkLst>
        </pc:spChg>
        <pc:picChg chg="add mod">
          <ac:chgData name="Alfred Smith" userId="3c60a3631c0db8ad" providerId="LiveId" clId="{6D3848D6-5879-4C10-8BBF-DBDBE1511276}" dt="2024-08-15T08:46:17.018" v="165"/>
          <ac:picMkLst>
            <pc:docMk/>
            <pc:sldMk cId="454763615" sldId="292"/>
            <ac:picMk id="5" creationId="{F60EBCDE-09E7-4807-8019-F74338B645F7}"/>
          </ac:picMkLst>
        </pc:picChg>
      </pc:sldChg>
      <pc:sldChg chg="addSp delSp modSp mod">
        <pc:chgData name="Alfred Smith" userId="3c60a3631c0db8ad" providerId="LiveId" clId="{6D3848D6-5879-4C10-8BBF-DBDBE1511276}" dt="2024-08-15T08:46:02.403" v="160"/>
        <pc:sldMkLst>
          <pc:docMk/>
          <pc:sldMk cId="204773847" sldId="293"/>
        </pc:sldMkLst>
        <pc:spChg chg="add mod">
          <ac:chgData name="Alfred Smith" userId="3c60a3631c0db8ad" providerId="LiveId" clId="{6D3848D6-5879-4C10-8BBF-DBDBE1511276}" dt="2024-08-15T08:46:02.403" v="160"/>
          <ac:spMkLst>
            <pc:docMk/>
            <pc:sldMk cId="204773847" sldId="293"/>
            <ac:spMk id="2" creationId="{71E03753-0C2A-820F-AEAF-D97FCE59B96E}"/>
          </ac:spMkLst>
        </pc:spChg>
        <pc:spChg chg="del">
          <ac:chgData name="Alfred Smith" userId="3c60a3631c0db8ad" providerId="LiveId" clId="{6D3848D6-5879-4C10-8BBF-DBDBE1511276}" dt="2024-08-15T08:45:52.131" v="157" actId="21"/>
          <ac:spMkLst>
            <pc:docMk/>
            <pc:sldMk cId="204773847" sldId="293"/>
            <ac:spMk id="4" creationId="{EE2AC625-9141-A801-F431-DD5F79396320}"/>
          </ac:spMkLst>
        </pc:spChg>
        <pc:spChg chg="add mod">
          <ac:chgData name="Alfred Smith" userId="3c60a3631c0db8ad" providerId="LiveId" clId="{6D3848D6-5879-4C10-8BBF-DBDBE1511276}" dt="2024-08-15T08:46:02.403" v="160"/>
          <ac:spMkLst>
            <pc:docMk/>
            <pc:sldMk cId="204773847" sldId="293"/>
            <ac:spMk id="6" creationId="{B9D61A43-4944-386C-D18B-BB6165865116}"/>
          </ac:spMkLst>
        </pc:spChg>
        <pc:picChg chg="add mod">
          <ac:chgData name="Alfred Smith" userId="3c60a3631c0db8ad" providerId="LiveId" clId="{6D3848D6-5879-4C10-8BBF-DBDBE1511276}" dt="2024-08-15T08:46:02.403" v="160"/>
          <ac:picMkLst>
            <pc:docMk/>
            <pc:sldMk cId="204773847" sldId="293"/>
            <ac:picMk id="5" creationId="{5478C928-38BD-49D9-93ED-0A76D6676750}"/>
          </ac:picMkLst>
        </pc:picChg>
      </pc:sldChg>
      <pc:sldChg chg="addSp delSp modSp mod">
        <pc:chgData name="Alfred Smith" userId="3c60a3631c0db8ad" providerId="LiveId" clId="{6D3848D6-5879-4C10-8BBF-DBDBE1511276}" dt="2024-08-15T08:45:44.539" v="156"/>
        <pc:sldMkLst>
          <pc:docMk/>
          <pc:sldMk cId="2294625849" sldId="294"/>
        </pc:sldMkLst>
        <pc:spChg chg="del">
          <ac:chgData name="Alfred Smith" userId="3c60a3631c0db8ad" providerId="LiveId" clId="{6D3848D6-5879-4C10-8BBF-DBDBE1511276}" dt="2024-08-15T08:45:38.515" v="153" actId="21"/>
          <ac:spMkLst>
            <pc:docMk/>
            <pc:sldMk cId="2294625849" sldId="294"/>
            <ac:spMk id="4" creationId="{EE2AC625-9141-A801-F431-DD5F79396320}"/>
          </ac:spMkLst>
        </pc:spChg>
        <pc:spChg chg="add mod">
          <ac:chgData name="Alfred Smith" userId="3c60a3631c0db8ad" providerId="LiveId" clId="{6D3848D6-5879-4C10-8BBF-DBDBE1511276}" dt="2024-08-15T08:45:44.539" v="156"/>
          <ac:spMkLst>
            <pc:docMk/>
            <pc:sldMk cId="2294625849" sldId="294"/>
            <ac:spMk id="5" creationId="{51644C3C-71E0-49FB-9577-040A55431E8A}"/>
          </ac:spMkLst>
        </pc:spChg>
        <pc:picChg chg="add mod">
          <ac:chgData name="Alfred Smith" userId="3c60a3631c0db8ad" providerId="LiveId" clId="{6D3848D6-5879-4C10-8BBF-DBDBE1511276}" dt="2024-08-15T08:45:44.539" v="156"/>
          <ac:picMkLst>
            <pc:docMk/>
            <pc:sldMk cId="2294625849" sldId="294"/>
            <ac:picMk id="2" creationId="{F295F769-6320-43C0-9CE0-DF7F871E913C}"/>
          </ac:picMkLst>
        </pc:picChg>
      </pc:sldChg>
      <pc:sldChg chg="addSp delSp modSp mod">
        <pc:chgData name="Alfred Smith" userId="3c60a3631c0db8ad" providerId="LiveId" clId="{6D3848D6-5879-4C10-8BBF-DBDBE1511276}" dt="2024-08-15T08:45:34.530" v="152"/>
        <pc:sldMkLst>
          <pc:docMk/>
          <pc:sldMk cId="2360806395" sldId="295"/>
        </pc:sldMkLst>
        <pc:spChg chg="del">
          <ac:chgData name="Alfred Smith" userId="3c60a3631c0db8ad" providerId="LiveId" clId="{6D3848D6-5879-4C10-8BBF-DBDBE1511276}" dt="2024-08-15T08:45:27.103" v="149" actId="21"/>
          <ac:spMkLst>
            <pc:docMk/>
            <pc:sldMk cId="2360806395" sldId="295"/>
            <ac:spMk id="4" creationId="{EE2AC625-9141-A801-F431-DD5F79396320}"/>
          </ac:spMkLst>
        </pc:spChg>
        <pc:spChg chg="add mod">
          <ac:chgData name="Alfred Smith" userId="3c60a3631c0db8ad" providerId="LiveId" clId="{6D3848D6-5879-4C10-8BBF-DBDBE1511276}" dt="2024-08-15T08:45:34.530" v="152"/>
          <ac:spMkLst>
            <pc:docMk/>
            <pc:sldMk cId="2360806395" sldId="295"/>
            <ac:spMk id="5" creationId="{C4CB45EF-2DDD-4075-986A-BE0C0423A127}"/>
          </ac:spMkLst>
        </pc:spChg>
        <pc:picChg chg="add mod">
          <ac:chgData name="Alfred Smith" userId="3c60a3631c0db8ad" providerId="LiveId" clId="{6D3848D6-5879-4C10-8BBF-DBDBE1511276}" dt="2024-08-15T08:45:34.530" v="152"/>
          <ac:picMkLst>
            <pc:docMk/>
            <pc:sldMk cId="2360806395" sldId="295"/>
            <ac:picMk id="2" creationId="{3C78ABF9-6E6E-42A8-B4EF-C773D7BBD1BC}"/>
          </ac:picMkLst>
        </pc:picChg>
      </pc:sldChg>
      <pc:sldChg chg="addSp delSp modSp mod">
        <pc:chgData name="Alfred Smith" userId="3c60a3631c0db8ad" providerId="LiveId" clId="{6D3848D6-5879-4C10-8BBF-DBDBE1511276}" dt="2024-08-15T08:45:23.431" v="148"/>
        <pc:sldMkLst>
          <pc:docMk/>
          <pc:sldMk cId="1618225882" sldId="296"/>
        </pc:sldMkLst>
        <pc:spChg chg="del">
          <ac:chgData name="Alfred Smith" userId="3c60a3631c0db8ad" providerId="LiveId" clId="{6D3848D6-5879-4C10-8BBF-DBDBE1511276}" dt="2024-08-15T08:45:15.024" v="145" actId="21"/>
          <ac:spMkLst>
            <pc:docMk/>
            <pc:sldMk cId="1618225882" sldId="296"/>
            <ac:spMk id="4" creationId="{EE2AC625-9141-A801-F431-DD5F79396320}"/>
          </ac:spMkLst>
        </pc:spChg>
        <pc:spChg chg="add mod">
          <ac:chgData name="Alfred Smith" userId="3c60a3631c0db8ad" providerId="LiveId" clId="{6D3848D6-5879-4C10-8BBF-DBDBE1511276}" dt="2024-08-15T08:45:23.431" v="148"/>
          <ac:spMkLst>
            <pc:docMk/>
            <pc:sldMk cId="1618225882" sldId="296"/>
            <ac:spMk id="5" creationId="{DF8829AE-252A-4A01-8BDE-20D38A58BA4C}"/>
          </ac:spMkLst>
        </pc:spChg>
        <pc:picChg chg="add mod">
          <ac:chgData name="Alfred Smith" userId="3c60a3631c0db8ad" providerId="LiveId" clId="{6D3848D6-5879-4C10-8BBF-DBDBE1511276}" dt="2024-08-15T08:45:23.431" v="148"/>
          <ac:picMkLst>
            <pc:docMk/>
            <pc:sldMk cId="1618225882" sldId="296"/>
            <ac:picMk id="2" creationId="{430C3037-70C7-47DA-90E0-C60CD8BA7DC2}"/>
          </ac:picMkLst>
        </pc:picChg>
      </pc:sldChg>
      <pc:sldChg chg="addSp delSp modSp mod">
        <pc:chgData name="Alfred Smith" userId="3c60a3631c0db8ad" providerId="LiveId" clId="{6D3848D6-5879-4C10-8BBF-DBDBE1511276}" dt="2024-08-15T08:45:12.469" v="144"/>
        <pc:sldMkLst>
          <pc:docMk/>
          <pc:sldMk cId="701264544" sldId="297"/>
        </pc:sldMkLst>
        <pc:spChg chg="del">
          <ac:chgData name="Alfred Smith" userId="3c60a3631c0db8ad" providerId="LiveId" clId="{6D3848D6-5879-4C10-8BBF-DBDBE1511276}" dt="2024-08-15T08:45:05.737" v="141" actId="21"/>
          <ac:spMkLst>
            <pc:docMk/>
            <pc:sldMk cId="701264544" sldId="297"/>
            <ac:spMk id="4" creationId="{EE2AC625-9141-A801-F431-DD5F79396320}"/>
          </ac:spMkLst>
        </pc:spChg>
        <pc:spChg chg="add mod">
          <ac:chgData name="Alfred Smith" userId="3c60a3631c0db8ad" providerId="LiveId" clId="{6D3848D6-5879-4C10-8BBF-DBDBE1511276}" dt="2024-08-15T08:45:12.469" v="144"/>
          <ac:spMkLst>
            <pc:docMk/>
            <pc:sldMk cId="701264544" sldId="297"/>
            <ac:spMk id="5" creationId="{5A0CDD50-3133-4E3E-B0DE-5B7E5790A13A}"/>
          </ac:spMkLst>
        </pc:spChg>
        <pc:picChg chg="add mod">
          <ac:chgData name="Alfred Smith" userId="3c60a3631c0db8ad" providerId="LiveId" clId="{6D3848D6-5879-4C10-8BBF-DBDBE1511276}" dt="2024-08-15T08:45:12.469" v="144"/>
          <ac:picMkLst>
            <pc:docMk/>
            <pc:sldMk cId="701264544" sldId="297"/>
            <ac:picMk id="2" creationId="{C0EDA44D-54ED-4490-A37F-BE47F1B4D05D}"/>
          </ac:picMkLst>
        </pc:picChg>
      </pc:sldChg>
      <pc:sldChg chg="addSp delSp modSp mod">
        <pc:chgData name="Alfred Smith" userId="3c60a3631c0db8ad" providerId="LiveId" clId="{6D3848D6-5879-4C10-8BBF-DBDBE1511276}" dt="2024-08-15T08:45:01.270" v="140"/>
        <pc:sldMkLst>
          <pc:docMk/>
          <pc:sldMk cId="3812297730" sldId="298"/>
        </pc:sldMkLst>
        <pc:spChg chg="del">
          <ac:chgData name="Alfred Smith" userId="3c60a3631c0db8ad" providerId="LiveId" clId="{6D3848D6-5879-4C10-8BBF-DBDBE1511276}" dt="2024-08-15T08:44:55.269" v="137" actId="21"/>
          <ac:spMkLst>
            <pc:docMk/>
            <pc:sldMk cId="3812297730" sldId="298"/>
            <ac:spMk id="4" creationId="{EE2AC625-9141-A801-F431-DD5F79396320}"/>
          </ac:spMkLst>
        </pc:spChg>
        <pc:spChg chg="add mod">
          <ac:chgData name="Alfred Smith" userId="3c60a3631c0db8ad" providerId="LiveId" clId="{6D3848D6-5879-4C10-8BBF-DBDBE1511276}" dt="2024-08-15T08:45:01.270" v="140"/>
          <ac:spMkLst>
            <pc:docMk/>
            <pc:sldMk cId="3812297730" sldId="298"/>
            <ac:spMk id="5" creationId="{8E190BEF-E63B-4005-99C9-12EB0C1C243D}"/>
          </ac:spMkLst>
        </pc:spChg>
        <pc:picChg chg="add mod">
          <ac:chgData name="Alfred Smith" userId="3c60a3631c0db8ad" providerId="LiveId" clId="{6D3848D6-5879-4C10-8BBF-DBDBE1511276}" dt="2024-08-15T08:45:01.270" v="140"/>
          <ac:picMkLst>
            <pc:docMk/>
            <pc:sldMk cId="3812297730" sldId="298"/>
            <ac:picMk id="2" creationId="{59A12FE4-5D0F-4DC3-8FBC-C21DF5ABC301}"/>
          </ac:picMkLst>
        </pc:picChg>
      </pc:sldChg>
      <pc:sldChg chg="addSp delSp modSp mod">
        <pc:chgData name="Alfred Smith" userId="3c60a3631c0db8ad" providerId="LiveId" clId="{6D3848D6-5879-4C10-8BBF-DBDBE1511276}" dt="2024-08-15T08:44:49.554" v="136"/>
        <pc:sldMkLst>
          <pc:docMk/>
          <pc:sldMk cId="4267505922" sldId="299"/>
        </pc:sldMkLst>
        <pc:spChg chg="del">
          <ac:chgData name="Alfred Smith" userId="3c60a3631c0db8ad" providerId="LiveId" clId="{6D3848D6-5879-4C10-8BBF-DBDBE1511276}" dt="2024-08-15T08:44:42.805" v="133" actId="21"/>
          <ac:spMkLst>
            <pc:docMk/>
            <pc:sldMk cId="4267505922" sldId="299"/>
            <ac:spMk id="4" creationId="{EE2AC625-9141-A801-F431-DD5F79396320}"/>
          </ac:spMkLst>
        </pc:spChg>
        <pc:spChg chg="add mod">
          <ac:chgData name="Alfred Smith" userId="3c60a3631c0db8ad" providerId="LiveId" clId="{6D3848D6-5879-4C10-8BBF-DBDBE1511276}" dt="2024-08-15T08:44:49.554" v="136"/>
          <ac:spMkLst>
            <pc:docMk/>
            <pc:sldMk cId="4267505922" sldId="299"/>
            <ac:spMk id="5" creationId="{4D4AA962-C558-4628-BB99-E7250DCD55F2}"/>
          </ac:spMkLst>
        </pc:spChg>
        <pc:picChg chg="add mod">
          <ac:chgData name="Alfred Smith" userId="3c60a3631c0db8ad" providerId="LiveId" clId="{6D3848D6-5879-4C10-8BBF-DBDBE1511276}" dt="2024-08-15T08:44:49.554" v="136"/>
          <ac:picMkLst>
            <pc:docMk/>
            <pc:sldMk cId="4267505922" sldId="299"/>
            <ac:picMk id="2" creationId="{30DED46C-92C2-46D8-A7F1-A6A1B4D213D5}"/>
          </ac:picMkLst>
        </pc:picChg>
      </pc:sldChg>
      <pc:sldChg chg="addSp delSp modSp mod">
        <pc:chgData name="Alfred Smith" userId="3c60a3631c0db8ad" providerId="LiveId" clId="{6D3848D6-5879-4C10-8BBF-DBDBE1511276}" dt="2024-08-15T08:44:39.714" v="132"/>
        <pc:sldMkLst>
          <pc:docMk/>
          <pc:sldMk cId="2491888048" sldId="300"/>
        </pc:sldMkLst>
        <pc:spChg chg="del">
          <ac:chgData name="Alfred Smith" userId="3c60a3631c0db8ad" providerId="LiveId" clId="{6D3848D6-5879-4C10-8BBF-DBDBE1511276}" dt="2024-08-15T08:44:33.286" v="129" actId="21"/>
          <ac:spMkLst>
            <pc:docMk/>
            <pc:sldMk cId="2491888048" sldId="300"/>
            <ac:spMk id="4" creationId="{EE2AC625-9141-A801-F431-DD5F79396320}"/>
          </ac:spMkLst>
        </pc:spChg>
        <pc:spChg chg="add mod">
          <ac:chgData name="Alfred Smith" userId="3c60a3631c0db8ad" providerId="LiveId" clId="{6D3848D6-5879-4C10-8BBF-DBDBE1511276}" dt="2024-08-15T08:44:39.714" v="132"/>
          <ac:spMkLst>
            <pc:docMk/>
            <pc:sldMk cId="2491888048" sldId="300"/>
            <ac:spMk id="5" creationId="{1AEC9EB1-E1BF-414F-A0AE-90CCF67AA548}"/>
          </ac:spMkLst>
        </pc:spChg>
        <pc:picChg chg="add mod">
          <ac:chgData name="Alfred Smith" userId="3c60a3631c0db8ad" providerId="LiveId" clId="{6D3848D6-5879-4C10-8BBF-DBDBE1511276}" dt="2024-08-15T08:44:39.714" v="132"/>
          <ac:picMkLst>
            <pc:docMk/>
            <pc:sldMk cId="2491888048" sldId="300"/>
            <ac:picMk id="2" creationId="{D65079F2-9AA3-4347-9D09-A4BF7AEC954C}"/>
          </ac:picMkLst>
        </pc:picChg>
      </pc:sldChg>
      <pc:sldChg chg="addSp delSp modSp mod">
        <pc:chgData name="Alfred Smith" userId="3c60a3631c0db8ad" providerId="LiveId" clId="{6D3848D6-5879-4C10-8BBF-DBDBE1511276}" dt="2024-08-15T08:44:30.370" v="128"/>
        <pc:sldMkLst>
          <pc:docMk/>
          <pc:sldMk cId="1888730643" sldId="301"/>
        </pc:sldMkLst>
        <pc:spChg chg="del">
          <ac:chgData name="Alfred Smith" userId="3c60a3631c0db8ad" providerId="LiveId" clId="{6D3848D6-5879-4C10-8BBF-DBDBE1511276}" dt="2024-08-15T08:44:24.356" v="125" actId="21"/>
          <ac:spMkLst>
            <pc:docMk/>
            <pc:sldMk cId="1888730643" sldId="301"/>
            <ac:spMk id="4" creationId="{EE2AC625-9141-A801-F431-DD5F79396320}"/>
          </ac:spMkLst>
        </pc:spChg>
        <pc:spChg chg="add mod">
          <ac:chgData name="Alfred Smith" userId="3c60a3631c0db8ad" providerId="LiveId" clId="{6D3848D6-5879-4C10-8BBF-DBDBE1511276}" dt="2024-08-15T08:44:30.370" v="128"/>
          <ac:spMkLst>
            <pc:docMk/>
            <pc:sldMk cId="1888730643" sldId="301"/>
            <ac:spMk id="5" creationId="{9A6D9C73-FFCE-4E6F-B4ED-52FD435C904D}"/>
          </ac:spMkLst>
        </pc:spChg>
        <pc:picChg chg="add mod">
          <ac:chgData name="Alfred Smith" userId="3c60a3631c0db8ad" providerId="LiveId" clId="{6D3848D6-5879-4C10-8BBF-DBDBE1511276}" dt="2024-08-15T08:44:30.370" v="128"/>
          <ac:picMkLst>
            <pc:docMk/>
            <pc:sldMk cId="1888730643" sldId="301"/>
            <ac:picMk id="2" creationId="{C6D34B41-D58E-4E31-821B-71165D7EDC88}"/>
          </ac:picMkLst>
        </pc:picChg>
      </pc:sldChg>
      <pc:sldChg chg="addSp delSp modSp mod">
        <pc:chgData name="Alfred Smith" userId="3c60a3631c0db8ad" providerId="LiveId" clId="{6D3848D6-5879-4C10-8BBF-DBDBE1511276}" dt="2024-08-15T08:44:20.454" v="124"/>
        <pc:sldMkLst>
          <pc:docMk/>
          <pc:sldMk cId="38784098" sldId="302"/>
        </pc:sldMkLst>
        <pc:spChg chg="del">
          <ac:chgData name="Alfred Smith" userId="3c60a3631c0db8ad" providerId="LiveId" clId="{6D3848D6-5879-4C10-8BBF-DBDBE1511276}" dt="2024-08-15T08:44:13.868" v="121" actId="21"/>
          <ac:spMkLst>
            <pc:docMk/>
            <pc:sldMk cId="38784098" sldId="302"/>
            <ac:spMk id="4" creationId="{EE2AC625-9141-A801-F431-DD5F79396320}"/>
          </ac:spMkLst>
        </pc:spChg>
        <pc:spChg chg="add mod">
          <ac:chgData name="Alfred Smith" userId="3c60a3631c0db8ad" providerId="LiveId" clId="{6D3848D6-5879-4C10-8BBF-DBDBE1511276}" dt="2024-08-15T08:44:20.454" v="124"/>
          <ac:spMkLst>
            <pc:docMk/>
            <pc:sldMk cId="38784098" sldId="302"/>
            <ac:spMk id="5" creationId="{4BA0F201-AF91-4A2E-8000-311924028E4F}"/>
          </ac:spMkLst>
        </pc:spChg>
        <pc:picChg chg="add mod">
          <ac:chgData name="Alfred Smith" userId="3c60a3631c0db8ad" providerId="LiveId" clId="{6D3848D6-5879-4C10-8BBF-DBDBE1511276}" dt="2024-08-15T08:44:20.454" v="124"/>
          <ac:picMkLst>
            <pc:docMk/>
            <pc:sldMk cId="38784098" sldId="302"/>
            <ac:picMk id="2" creationId="{EFE7256F-7708-4F53-8833-16E8B1A71FA1}"/>
          </ac:picMkLst>
        </pc:picChg>
      </pc:sldChg>
      <pc:sldChg chg="addSp delSp modSp mod">
        <pc:chgData name="Alfred Smith" userId="3c60a3631c0db8ad" providerId="LiveId" clId="{6D3848D6-5879-4C10-8BBF-DBDBE1511276}" dt="2024-08-15T08:44:10.354" v="120"/>
        <pc:sldMkLst>
          <pc:docMk/>
          <pc:sldMk cId="3246382249" sldId="303"/>
        </pc:sldMkLst>
        <pc:spChg chg="del">
          <ac:chgData name="Alfred Smith" userId="3c60a3631c0db8ad" providerId="LiveId" clId="{6D3848D6-5879-4C10-8BBF-DBDBE1511276}" dt="2024-08-15T08:44:01.370" v="117" actId="21"/>
          <ac:spMkLst>
            <pc:docMk/>
            <pc:sldMk cId="3246382249" sldId="303"/>
            <ac:spMk id="4" creationId="{EE2AC625-9141-A801-F431-DD5F79396320}"/>
          </ac:spMkLst>
        </pc:spChg>
        <pc:spChg chg="add mod">
          <ac:chgData name="Alfred Smith" userId="3c60a3631c0db8ad" providerId="LiveId" clId="{6D3848D6-5879-4C10-8BBF-DBDBE1511276}" dt="2024-08-15T08:44:10.354" v="120"/>
          <ac:spMkLst>
            <pc:docMk/>
            <pc:sldMk cId="3246382249" sldId="303"/>
            <ac:spMk id="5" creationId="{48919777-E0DF-435C-B56D-E4E69B153F6A}"/>
          </ac:spMkLst>
        </pc:spChg>
        <pc:picChg chg="add mod">
          <ac:chgData name="Alfred Smith" userId="3c60a3631c0db8ad" providerId="LiveId" clId="{6D3848D6-5879-4C10-8BBF-DBDBE1511276}" dt="2024-08-15T08:44:10.354" v="120"/>
          <ac:picMkLst>
            <pc:docMk/>
            <pc:sldMk cId="3246382249" sldId="303"/>
            <ac:picMk id="2" creationId="{812C21FC-9A66-437C-B4BF-004040F580B2}"/>
          </ac:picMkLst>
        </pc:picChg>
      </pc:sldChg>
      <pc:sldChg chg="addSp delSp modSp mod">
        <pc:chgData name="Alfred Smith" userId="3c60a3631c0db8ad" providerId="LiveId" clId="{6D3848D6-5879-4C10-8BBF-DBDBE1511276}" dt="2024-08-15T08:43:57.894" v="116"/>
        <pc:sldMkLst>
          <pc:docMk/>
          <pc:sldMk cId="793090065" sldId="304"/>
        </pc:sldMkLst>
        <pc:spChg chg="del">
          <ac:chgData name="Alfred Smith" userId="3c60a3631c0db8ad" providerId="LiveId" clId="{6D3848D6-5879-4C10-8BBF-DBDBE1511276}" dt="2024-08-15T08:43:50.728" v="113" actId="21"/>
          <ac:spMkLst>
            <pc:docMk/>
            <pc:sldMk cId="793090065" sldId="304"/>
            <ac:spMk id="4" creationId="{EE2AC625-9141-A801-F431-DD5F79396320}"/>
          </ac:spMkLst>
        </pc:spChg>
        <pc:spChg chg="add mod">
          <ac:chgData name="Alfred Smith" userId="3c60a3631c0db8ad" providerId="LiveId" clId="{6D3848D6-5879-4C10-8BBF-DBDBE1511276}" dt="2024-08-15T08:43:57.894" v="116"/>
          <ac:spMkLst>
            <pc:docMk/>
            <pc:sldMk cId="793090065" sldId="304"/>
            <ac:spMk id="5" creationId="{E965BE26-5865-408A-9D72-061D2D2F05EE}"/>
          </ac:spMkLst>
        </pc:spChg>
        <pc:picChg chg="add mod">
          <ac:chgData name="Alfred Smith" userId="3c60a3631c0db8ad" providerId="LiveId" clId="{6D3848D6-5879-4C10-8BBF-DBDBE1511276}" dt="2024-08-15T08:43:57.894" v="116"/>
          <ac:picMkLst>
            <pc:docMk/>
            <pc:sldMk cId="793090065" sldId="304"/>
            <ac:picMk id="2" creationId="{DA04DE8D-9F8F-4D52-8D24-75857FAB827D}"/>
          </ac:picMkLst>
        </pc:picChg>
      </pc:sldChg>
      <pc:sldChg chg="addSp delSp modSp mod">
        <pc:chgData name="Alfred Smith" userId="3c60a3631c0db8ad" providerId="LiveId" clId="{6D3848D6-5879-4C10-8BBF-DBDBE1511276}" dt="2024-08-15T08:43:47.983" v="112"/>
        <pc:sldMkLst>
          <pc:docMk/>
          <pc:sldMk cId="2718224393" sldId="305"/>
        </pc:sldMkLst>
        <pc:spChg chg="del">
          <ac:chgData name="Alfred Smith" userId="3c60a3631c0db8ad" providerId="LiveId" clId="{6D3848D6-5879-4C10-8BBF-DBDBE1511276}" dt="2024-08-15T08:43:36.030" v="107" actId="21"/>
          <ac:spMkLst>
            <pc:docMk/>
            <pc:sldMk cId="2718224393" sldId="305"/>
            <ac:spMk id="4" creationId="{EE2AC625-9141-A801-F431-DD5F79396320}"/>
          </ac:spMkLst>
        </pc:spChg>
        <pc:spChg chg="add mod">
          <ac:chgData name="Alfred Smith" userId="3c60a3631c0db8ad" providerId="LiveId" clId="{6D3848D6-5879-4C10-8BBF-DBDBE1511276}" dt="2024-08-15T08:43:47.983" v="112"/>
          <ac:spMkLst>
            <pc:docMk/>
            <pc:sldMk cId="2718224393" sldId="305"/>
            <ac:spMk id="5" creationId="{A655488D-B812-4694-806F-4B86E21DC649}"/>
          </ac:spMkLst>
        </pc:spChg>
        <pc:picChg chg="add mod">
          <ac:chgData name="Alfred Smith" userId="3c60a3631c0db8ad" providerId="LiveId" clId="{6D3848D6-5879-4C10-8BBF-DBDBE1511276}" dt="2024-08-15T08:43:47.983" v="112"/>
          <ac:picMkLst>
            <pc:docMk/>
            <pc:sldMk cId="2718224393" sldId="305"/>
            <ac:picMk id="2" creationId="{B260AE29-8BE3-4AEE-AE78-6EB1E22C2DE2}"/>
          </ac:picMkLst>
        </pc:picChg>
      </pc:sldChg>
      <pc:sldChg chg="addSp delSp modSp mod">
        <pc:chgData name="Alfred Smith" userId="3c60a3631c0db8ad" providerId="LiveId" clId="{6D3848D6-5879-4C10-8BBF-DBDBE1511276}" dt="2024-08-15T08:43:31.315" v="106"/>
        <pc:sldMkLst>
          <pc:docMk/>
          <pc:sldMk cId="72161355" sldId="306"/>
        </pc:sldMkLst>
        <pc:spChg chg="del">
          <ac:chgData name="Alfred Smith" userId="3c60a3631c0db8ad" providerId="LiveId" clId="{6D3848D6-5879-4C10-8BBF-DBDBE1511276}" dt="2024-08-15T08:42:36.055" v="100" actId="21"/>
          <ac:spMkLst>
            <pc:docMk/>
            <pc:sldMk cId="72161355" sldId="306"/>
            <ac:spMk id="4" creationId="{EE2AC625-9141-A801-F431-DD5F79396320}"/>
          </ac:spMkLst>
        </pc:spChg>
        <pc:spChg chg="add mod">
          <ac:chgData name="Alfred Smith" userId="3c60a3631c0db8ad" providerId="LiveId" clId="{6D3848D6-5879-4C10-8BBF-DBDBE1511276}" dt="2024-08-15T08:43:31.315" v="106"/>
          <ac:spMkLst>
            <pc:docMk/>
            <pc:sldMk cId="72161355" sldId="306"/>
            <ac:spMk id="5" creationId="{2B97B021-CD2E-4B7E-A5B1-EEAED1AF0FD2}"/>
          </ac:spMkLst>
        </pc:spChg>
        <pc:picChg chg="add mod">
          <ac:chgData name="Alfred Smith" userId="3c60a3631c0db8ad" providerId="LiveId" clId="{6D3848D6-5879-4C10-8BBF-DBDBE1511276}" dt="2024-08-15T08:43:31.315" v="106"/>
          <ac:picMkLst>
            <pc:docMk/>
            <pc:sldMk cId="72161355" sldId="306"/>
            <ac:picMk id="2" creationId="{32A3EBE7-6DF3-4188-8052-85D3F4F83A56}"/>
          </ac:picMkLst>
        </pc:picChg>
      </pc:sldChg>
      <pc:sldChg chg="addSp delSp modSp mod">
        <pc:chgData name="Alfred Smith" userId="3c60a3631c0db8ad" providerId="LiveId" clId="{6D3848D6-5879-4C10-8BBF-DBDBE1511276}" dt="2024-08-15T08:42:54.542" v="104" actId="20577"/>
        <pc:sldMkLst>
          <pc:docMk/>
          <pc:sldMk cId="705074939" sldId="307"/>
        </pc:sldMkLst>
        <pc:spChg chg="add mod">
          <ac:chgData name="Alfred Smith" userId="3c60a3631c0db8ad" providerId="LiveId" clId="{6D3848D6-5879-4C10-8BBF-DBDBE1511276}" dt="2024-08-15T08:42:54.542" v="104" actId="20577"/>
          <ac:spMkLst>
            <pc:docMk/>
            <pc:sldMk cId="705074939" sldId="307"/>
            <ac:spMk id="2" creationId="{D30F271B-144A-5BC1-94FC-56D7EB221D24}"/>
          </ac:spMkLst>
        </pc:spChg>
        <pc:spChg chg="del">
          <ac:chgData name="Alfred Smith" userId="3c60a3631c0db8ad" providerId="LiveId" clId="{6D3848D6-5879-4C10-8BBF-DBDBE1511276}" dt="2024-08-15T08:42:20.263" v="96" actId="21"/>
          <ac:spMkLst>
            <pc:docMk/>
            <pc:sldMk cId="705074939" sldId="307"/>
            <ac:spMk id="4" creationId="{EE2AC625-9141-A801-F431-DD5F79396320}"/>
          </ac:spMkLst>
        </pc:spChg>
        <pc:picChg chg="add mod">
          <ac:chgData name="Alfred Smith" userId="3c60a3631c0db8ad" providerId="LiveId" clId="{6D3848D6-5879-4C10-8BBF-DBDBE1511276}" dt="2024-08-15T08:42:28.287" v="99"/>
          <ac:picMkLst>
            <pc:docMk/>
            <pc:sldMk cId="705074939" sldId="307"/>
            <ac:picMk id="5" creationId="{629719BB-75FC-94B0-9822-F5689CC94F42}"/>
          </ac:picMkLst>
        </pc:picChg>
      </pc:sldChg>
      <pc:sldChg chg="addSp delSp modSp mod">
        <pc:chgData name="Alfred Smith" userId="3c60a3631c0db8ad" providerId="LiveId" clId="{6D3848D6-5879-4C10-8BBF-DBDBE1511276}" dt="2024-08-15T08:42:16.640" v="95"/>
        <pc:sldMkLst>
          <pc:docMk/>
          <pc:sldMk cId="267684352" sldId="308"/>
        </pc:sldMkLst>
        <pc:spChg chg="del">
          <ac:chgData name="Alfred Smith" userId="3c60a3631c0db8ad" providerId="LiveId" clId="{6D3848D6-5879-4C10-8BBF-DBDBE1511276}" dt="2024-08-15T08:42:11.013" v="92" actId="21"/>
          <ac:spMkLst>
            <pc:docMk/>
            <pc:sldMk cId="267684352" sldId="308"/>
            <ac:spMk id="4" creationId="{EE2AC625-9141-A801-F431-DD5F79396320}"/>
          </ac:spMkLst>
        </pc:spChg>
        <pc:spChg chg="add mod">
          <ac:chgData name="Alfred Smith" userId="3c60a3631c0db8ad" providerId="LiveId" clId="{6D3848D6-5879-4C10-8BBF-DBDBE1511276}" dt="2024-08-15T08:42:16.640" v="95"/>
          <ac:spMkLst>
            <pc:docMk/>
            <pc:sldMk cId="267684352" sldId="308"/>
            <ac:spMk id="5" creationId="{3F9A202F-F3EA-4B0B-8A7D-A6EABC3A0B35}"/>
          </ac:spMkLst>
        </pc:spChg>
        <pc:picChg chg="add mod">
          <ac:chgData name="Alfred Smith" userId="3c60a3631c0db8ad" providerId="LiveId" clId="{6D3848D6-5879-4C10-8BBF-DBDBE1511276}" dt="2024-08-15T08:42:16.640" v="95"/>
          <ac:picMkLst>
            <pc:docMk/>
            <pc:sldMk cId="267684352" sldId="308"/>
            <ac:picMk id="2" creationId="{7DADEF80-7279-40DB-A18A-0A38E43B4F89}"/>
          </ac:picMkLst>
        </pc:picChg>
      </pc:sldChg>
      <pc:sldChg chg="addSp delSp modSp mod">
        <pc:chgData name="Alfred Smith" userId="3c60a3631c0db8ad" providerId="LiveId" clId="{6D3848D6-5879-4C10-8BBF-DBDBE1511276}" dt="2024-08-15T08:42:08.329" v="91"/>
        <pc:sldMkLst>
          <pc:docMk/>
          <pc:sldMk cId="1655445344" sldId="309"/>
        </pc:sldMkLst>
        <pc:spChg chg="del">
          <ac:chgData name="Alfred Smith" userId="3c60a3631c0db8ad" providerId="LiveId" clId="{6D3848D6-5879-4C10-8BBF-DBDBE1511276}" dt="2024-08-15T08:42:01.799" v="88" actId="21"/>
          <ac:spMkLst>
            <pc:docMk/>
            <pc:sldMk cId="1655445344" sldId="309"/>
            <ac:spMk id="4" creationId="{EE2AC625-9141-A801-F431-DD5F79396320}"/>
          </ac:spMkLst>
        </pc:spChg>
        <pc:spChg chg="add mod">
          <ac:chgData name="Alfred Smith" userId="3c60a3631c0db8ad" providerId="LiveId" clId="{6D3848D6-5879-4C10-8BBF-DBDBE1511276}" dt="2024-08-15T08:42:08.329" v="91"/>
          <ac:spMkLst>
            <pc:docMk/>
            <pc:sldMk cId="1655445344" sldId="309"/>
            <ac:spMk id="6" creationId="{55C5E0C5-E8C6-4FDE-84E9-1DB75342169A}"/>
          </ac:spMkLst>
        </pc:spChg>
        <pc:picChg chg="add mod">
          <ac:chgData name="Alfred Smith" userId="3c60a3631c0db8ad" providerId="LiveId" clId="{6D3848D6-5879-4C10-8BBF-DBDBE1511276}" dt="2024-08-15T08:42:08.329" v="91"/>
          <ac:picMkLst>
            <pc:docMk/>
            <pc:sldMk cId="1655445344" sldId="309"/>
            <ac:picMk id="5" creationId="{5C66CB14-EB5C-4960-9F0E-93DC82D0D21C}"/>
          </ac:picMkLst>
        </pc:picChg>
      </pc:sldChg>
      <pc:sldChg chg="addSp delSp modSp mod">
        <pc:chgData name="Alfred Smith" userId="3c60a3631c0db8ad" providerId="LiveId" clId="{6D3848D6-5879-4C10-8BBF-DBDBE1511276}" dt="2024-08-15T08:41:58.548" v="87"/>
        <pc:sldMkLst>
          <pc:docMk/>
          <pc:sldMk cId="714236443" sldId="310"/>
        </pc:sldMkLst>
        <pc:spChg chg="del">
          <ac:chgData name="Alfred Smith" userId="3c60a3631c0db8ad" providerId="LiveId" clId="{6D3848D6-5879-4C10-8BBF-DBDBE1511276}" dt="2024-08-15T08:41:50.785" v="84" actId="21"/>
          <ac:spMkLst>
            <pc:docMk/>
            <pc:sldMk cId="714236443" sldId="310"/>
            <ac:spMk id="4" creationId="{EE2AC625-9141-A801-F431-DD5F79396320}"/>
          </ac:spMkLst>
        </pc:spChg>
        <pc:spChg chg="add mod">
          <ac:chgData name="Alfred Smith" userId="3c60a3631c0db8ad" providerId="LiveId" clId="{6D3848D6-5879-4C10-8BBF-DBDBE1511276}" dt="2024-08-15T08:41:58.548" v="87"/>
          <ac:spMkLst>
            <pc:docMk/>
            <pc:sldMk cId="714236443" sldId="310"/>
            <ac:spMk id="5" creationId="{C3EC1312-94D0-4024-B08C-82879B571594}"/>
          </ac:spMkLst>
        </pc:spChg>
        <pc:picChg chg="add mod">
          <ac:chgData name="Alfred Smith" userId="3c60a3631c0db8ad" providerId="LiveId" clId="{6D3848D6-5879-4C10-8BBF-DBDBE1511276}" dt="2024-08-15T08:41:58.548" v="87"/>
          <ac:picMkLst>
            <pc:docMk/>
            <pc:sldMk cId="714236443" sldId="310"/>
            <ac:picMk id="2" creationId="{D6E8ABC5-5B72-49F8-89E9-BA072AE2AAA6}"/>
          </ac:picMkLst>
        </pc:picChg>
      </pc:sldChg>
      <pc:sldChg chg="addSp delSp modSp mod">
        <pc:chgData name="Alfred Smith" userId="3c60a3631c0db8ad" providerId="LiveId" clId="{6D3848D6-5879-4C10-8BBF-DBDBE1511276}" dt="2024-08-15T08:41:47.056" v="83"/>
        <pc:sldMkLst>
          <pc:docMk/>
          <pc:sldMk cId="29561217" sldId="311"/>
        </pc:sldMkLst>
        <pc:spChg chg="del">
          <ac:chgData name="Alfred Smith" userId="3c60a3631c0db8ad" providerId="LiveId" clId="{6D3848D6-5879-4C10-8BBF-DBDBE1511276}" dt="2024-08-15T08:41:41.480" v="80" actId="21"/>
          <ac:spMkLst>
            <pc:docMk/>
            <pc:sldMk cId="29561217" sldId="311"/>
            <ac:spMk id="4" creationId="{EE2AC625-9141-A801-F431-DD5F79396320}"/>
          </ac:spMkLst>
        </pc:spChg>
        <pc:spChg chg="add mod">
          <ac:chgData name="Alfred Smith" userId="3c60a3631c0db8ad" providerId="LiveId" clId="{6D3848D6-5879-4C10-8BBF-DBDBE1511276}" dt="2024-08-15T08:41:47.056" v="83"/>
          <ac:spMkLst>
            <pc:docMk/>
            <pc:sldMk cId="29561217" sldId="311"/>
            <ac:spMk id="5" creationId="{FF2A8436-5DFD-42A1-A460-3F4D7C829415}"/>
          </ac:spMkLst>
        </pc:spChg>
        <pc:picChg chg="add mod">
          <ac:chgData name="Alfred Smith" userId="3c60a3631c0db8ad" providerId="LiveId" clId="{6D3848D6-5879-4C10-8BBF-DBDBE1511276}" dt="2024-08-15T08:41:47.056" v="83"/>
          <ac:picMkLst>
            <pc:docMk/>
            <pc:sldMk cId="29561217" sldId="311"/>
            <ac:picMk id="2" creationId="{9AAEA47A-E7A8-4652-BBFA-F36B8284D03A}"/>
          </ac:picMkLst>
        </pc:picChg>
      </pc:sldChg>
      <pc:sldChg chg="addSp delSp modSp mod">
        <pc:chgData name="Alfred Smith" userId="3c60a3631c0db8ad" providerId="LiveId" clId="{6D3848D6-5879-4C10-8BBF-DBDBE1511276}" dt="2024-08-15T08:41:36.160" v="79"/>
        <pc:sldMkLst>
          <pc:docMk/>
          <pc:sldMk cId="3820965541" sldId="312"/>
        </pc:sldMkLst>
        <pc:spChg chg="del">
          <ac:chgData name="Alfred Smith" userId="3c60a3631c0db8ad" providerId="LiveId" clId="{6D3848D6-5879-4C10-8BBF-DBDBE1511276}" dt="2024-08-15T08:41:30.090" v="76" actId="21"/>
          <ac:spMkLst>
            <pc:docMk/>
            <pc:sldMk cId="3820965541" sldId="312"/>
            <ac:spMk id="4" creationId="{EE2AC625-9141-A801-F431-DD5F79396320}"/>
          </ac:spMkLst>
        </pc:spChg>
        <pc:spChg chg="add mod">
          <ac:chgData name="Alfred Smith" userId="3c60a3631c0db8ad" providerId="LiveId" clId="{6D3848D6-5879-4C10-8BBF-DBDBE1511276}" dt="2024-08-15T08:41:36.160" v="79"/>
          <ac:spMkLst>
            <pc:docMk/>
            <pc:sldMk cId="3820965541" sldId="312"/>
            <ac:spMk id="5" creationId="{77928C2F-06BF-4F1B-A893-5CBE2F79060F}"/>
          </ac:spMkLst>
        </pc:spChg>
        <pc:picChg chg="add mod">
          <ac:chgData name="Alfred Smith" userId="3c60a3631c0db8ad" providerId="LiveId" clId="{6D3848D6-5879-4C10-8BBF-DBDBE1511276}" dt="2024-08-15T08:41:36.160" v="79"/>
          <ac:picMkLst>
            <pc:docMk/>
            <pc:sldMk cId="3820965541" sldId="312"/>
            <ac:picMk id="2" creationId="{615421AD-2981-4285-9F6C-24AE2849630C}"/>
          </ac:picMkLst>
        </pc:picChg>
      </pc:sldChg>
      <pc:sldChg chg="addSp delSp modSp mod">
        <pc:chgData name="Alfred Smith" userId="3c60a3631c0db8ad" providerId="LiveId" clId="{6D3848D6-5879-4C10-8BBF-DBDBE1511276}" dt="2024-08-15T08:41:24.687" v="75"/>
        <pc:sldMkLst>
          <pc:docMk/>
          <pc:sldMk cId="1065033230" sldId="313"/>
        </pc:sldMkLst>
        <pc:spChg chg="del">
          <ac:chgData name="Alfred Smith" userId="3c60a3631c0db8ad" providerId="LiveId" clId="{6D3848D6-5879-4C10-8BBF-DBDBE1511276}" dt="2024-08-15T08:41:17.867" v="72" actId="21"/>
          <ac:spMkLst>
            <pc:docMk/>
            <pc:sldMk cId="1065033230" sldId="313"/>
            <ac:spMk id="4" creationId="{EE2AC625-9141-A801-F431-DD5F79396320}"/>
          </ac:spMkLst>
        </pc:spChg>
        <pc:spChg chg="add mod">
          <ac:chgData name="Alfred Smith" userId="3c60a3631c0db8ad" providerId="LiveId" clId="{6D3848D6-5879-4C10-8BBF-DBDBE1511276}" dt="2024-08-15T08:41:24.687" v="75"/>
          <ac:spMkLst>
            <pc:docMk/>
            <pc:sldMk cId="1065033230" sldId="313"/>
            <ac:spMk id="6" creationId="{B6F7EADF-F17C-4D3F-9B15-33B8A62D5CBE}"/>
          </ac:spMkLst>
        </pc:spChg>
        <pc:picChg chg="add mod">
          <ac:chgData name="Alfred Smith" userId="3c60a3631c0db8ad" providerId="LiveId" clId="{6D3848D6-5879-4C10-8BBF-DBDBE1511276}" dt="2024-08-15T08:41:24.687" v="75"/>
          <ac:picMkLst>
            <pc:docMk/>
            <pc:sldMk cId="1065033230" sldId="313"/>
            <ac:picMk id="5" creationId="{A67CAC11-B987-4616-B61E-07771EBE1565}"/>
          </ac:picMkLst>
        </pc:picChg>
      </pc:sldChg>
      <pc:sldChg chg="addSp delSp modSp mod">
        <pc:chgData name="Alfred Smith" userId="3c60a3631c0db8ad" providerId="LiveId" clId="{6D3848D6-5879-4C10-8BBF-DBDBE1511276}" dt="2024-08-15T08:41:13.734" v="71"/>
        <pc:sldMkLst>
          <pc:docMk/>
          <pc:sldMk cId="2045444167" sldId="314"/>
        </pc:sldMkLst>
        <pc:spChg chg="del">
          <ac:chgData name="Alfred Smith" userId="3c60a3631c0db8ad" providerId="LiveId" clId="{6D3848D6-5879-4C10-8BBF-DBDBE1511276}" dt="2024-08-15T08:41:06.739" v="68" actId="21"/>
          <ac:spMkLst>
            <pc:docMk/>
            <pc:sldMk cId="2045444167" sldId="314"/>
            <ac:spMk id="4" creationId="{EE2AC625-9141-A801-F431-DD5F79396320}"/>
          </ac:spMkLst>
        </pc:spChg>
        <pc:spChg chg="add mod">
          <ac:chgData name="Alfred Smith" userId="3c60a3631c0db8ad" providerId="LiveId" clId="{6D3848D6-5879-4C10-8BBF-DBDBE1511276}" dt="2024-08-15T08:41:13.734" v="71"/>
          <ac:spMkLst>
            <pc:docMk/>
            <pc:sldMk cId="2045444167" sldId="314"/>
            <ac:spMk id="5" creationId="{FAC17E6C-503F-4592-AF94-810A473E7245}"/>
          </ac:spMkLst>
        </pc:spChg>
        <pc:picChg chg="add mod">
          <ac:chgData name="Alfred Smith" userId="3c60a3631c0db8ad" providerId="LiveId" clId="{6D3848D6-5879-4C10-8BBF-DBDBE1511276}" dt="2024-08-15T08:41:13.734" v="71"/>
          <ac:picMkLst>
            <pc:docMk/>
            <pc:sldMk cId="2045444167" sldId="314"/>
            <ac:picMk id="2" creationId="{D0701C6B-CB60-4262-9C36-A88C7F7DC721}"/>
          </ac:picMkLst>
        </pc:picChg>
      </pc:sldChg>
      <pc:sldChg chg="addSp delSp modSp mod">
        <pc:chgData name="Alfred Smith" userId="3c60a3631c0db8ad" providerId="LiveId" clId="{6D3848D6-5879-4C10-8BBF-DBDBE1511276}" dt="2024-08-15T08:41:02.459" v="67"/>
        <pc:sldMkLst>
          <pc:docMk/>
          <pc:sldMk cId="857796493" sldId="315"/>
        </pc:sldMkLst>
        <pc:spChg chg="del">
          <ac:chgData name="Alfred Smith" userId="3c60a3631c0db8ad" providerId="LiveId" clId="{6D3848D6-5879-4C10-8BBF-DBDBE1511276}" dt="2024-08-15T08:40:52.234" v="62" actId="21"/>
          <ac:spMkLst>
            <pc:docMk/>
            <pc:sldMk cId="857796493" sldId="315"/>
            <ac:spMk id="2" creationId="{5A8853B5-2373-7B61-E074-F1AF24E73D39}"/>
          </ac:spMkLst>
        </pc:spChg>
        <pc:spChg chg="add mod">
          <ac:chgData name="Alfred Smith" userId="3c60a3631c0db8ad" providerId="LiveId" clId="{6D3848D6-5879-4C10-8BBF-DBDBE1511276}" dt="2024-08-15T08:41:02.459" v="67"/>
          <ac:spMkLst>
            <pc:docMk/>
            <pc:sldMk cId="857796493" sldId="315"/>
            <ac:spMk id="6" creationId="{FF18BD1A-9616-4D17-8D78-30A8A0E9A7D3}"/>
          </ac:spMkLst>
        </pc:spChg>
        <pc:picChg chg="add mod">
          <ac:chgData name="Alfred Smith" userId="3c60a3631c0db8ad" providerId="LiveId" clId="{6D3848D6-5879-4C10-8BBF-DBDBE1511276}" dt="2024-08-15T08:41:02.459" v="67"/>
          <ac:picMkLst>
            <pc:docMk/>
            <pc:sldMk cId="857796493" sldId="315"/>
            <ac:picMk id="5" creationId="{EE4E36F1-4BEC-4C71-9E39-D410F2E3C3B5}"/>
          </ac:picMkLst>
        </pc:picChg>
      </pc:sldChg>
      <pc:sldChg chg="addSp delSp modSp mod">
        <pc:chgData name="Alfred Smith" userId="3c60a3631c0db8ad" providerId="LiveId" clId="{6D3848D6-5879-4C10-8BBF-DBDBE1511276}" dt="2024-08-15T08:40:47.878" v="61"/>
        <pc:sldMkLst>
          <pc:docMk/>
          <pc:sldMk cId="3324274837" sldId="316"/>
        </pc:sldMkLst>
        <pc:spChg chg="del">
          <ac:chgData name="Alfred Smith" userId="3c60a3631c0db8ad" providerId="LiveId" clId="{6D3848D6-5879-4C10-8BBF-DBDBE1511276}" dt="2024-08-15T08:40:41.746" v="58" actId="21"/>
          <ac:spMkLst>
            <pc:docMk/>
            <pc:sldMk cId="3324274837" sldId="316"/>
            <ac:spMk id="4" creationId="{EE2AC625-9141-A801-F431-DD5F79396320}"/>
          </ac:spMkLst>
        </pc:spChg>
        <pc:spChg chg="add mod">
          <ac:chgData name="Alfred Smith" userId="3c60a3631c0db8ad" providerId="LiveId" clId="{6D3848D6-5879-4C10-8BBF-DBDBE1511276}" dt="2024-08-15T08:40:47.878" v="61"/>
          <ac:spMkLst>
            <pc:docMk/>
            <pc:sldMk cId="3324274837" sldId="316"/>
            <ac:spMk id="5" creationId="{0F012487-DB4A-4AF0-AFAC-4550F24B8963}"/>
          </ac:spMkLst>
        </pc:spChg>
        <pc:picChg chg="add mod">
          <ac:chgData name="Alfred Smith" userId="3c60a3631c0db8ad" providerId="LiveId" clId="{6D3848D6-5879-4C10-8BBF-DBDBE1511276}" dt="2024-08-15T08:40:47.878" v="61"/>
          <ac:picMkLst>
            <pc:docMk/>
            <pc:sldMk cId="3324274837" sldId="316"/>
            <ac:picMk id="2" creationId="{89C08C82-6A5F-4761-82D0-C3ED53339949}"/>
          </ac:picMkLst>
        </pc:picChg>
      </pc:sldChg>
      <pc:sldChg chg="addSp delSp modSp mod">
        <pc:chgData name="Alfred Smith" userId="3c60a3631c0db8ad" providerId="LiveId" clId="{6D3848D6-5879-4C10-8BBF-DBDBE1511276}" dt="2024-08-15T08:40:36.556" v="57"/>
        <pc:sldMkLst>
          <pc:docMk/>
          <pc:sldMk cId="2585819138" sldId="317"/>
        </pc:sldMkLst>
        <pc:spChg chg="del">
          <ac:chgData name="Alfred Smith" userId="3c60a3631c0db8ad" providerId="LiveId" clId="{6D3848D6-5879-4C10-8BBF-DBDBE1511276}" dt="2024-08-15T08:40:30.374" v="54" actId="21"/>
          <ac:spMkLst>
            <pc:docMk/>
            <pc:sldMk cId="2585819138" sldId="317"/>
            <ac:spMk id="4" creationId="{EE2AC625-9141-A801-F431-DD5F79396320}"/>
          </ac:spMkLst>
        </pc:spChg>
        <pc:spChg chg="add mod">
          <ac:chgData name="Alfred Smith" userId="3c60a3631c0db8ad" providerId="LiveId" clId="{6D3848D6-5879-4C10-8BBF-DBDBE1511276}" dt="2024-08-15T08:40:36.556" v="57"/>
          <ac:spMkLst>
            <pc:docMk/>
            <pc:sldMk cId="2585819138" sldId="317"/>
            <ac:spMk id="5" creationId="{6F031FAB-42D7-481C-B83C-31152F97F16A}"/>
          </ac:spMkLst>
        </pc:spChg>
        <pc:picChg chg="add mod">
          <ac:chgData name="Alfred Smith" userId="3c60a3631c0db8ad" providerId="LiveId" clId="{6D3848D6-5879-4C10-8BBF-DBDBE1511276}" dt="2024-08-15T08:40:36.556" v="57"/>
          <ac:picMkLst>
            <pc:docMk/>
            <pc:sldMk cId="2585819138" sldId="317"/>
            <ac:picMk id="2" creationId="{3BD2FA69-CE34-4927-870D-527F48C36461}"/>
          </ac:picMkLst>
        </pc:picChg>
      </pc:sldChg>
      <pc:sldChg chg="addSp delSp modSp mod">
        <pc:chgData name="Alfred Smith" userId="3c60a3631c0db8ad" providerId="LiveId" clId="{6D3848D6-5879-4C10-8BBF-DBDBE1511276}" dt="2024-08-15T08:40:27.131" v="53"/>
        <pc:sldMkLst>
          <pc:docMk/>
          <pc:sldMk cId="1238088868" sldId="318"/>
        </pc:sldMkLst>
        <pc:spChg chg="del">
          <ac:chgData name="Alfred Smith" userId="3c60a3631c0db8ad" providerId="LiveId" clId="{6D3848D6-5879-4C10-8BBF-DBDBE1511276}" dt="2024-08-15T08:40:20.647" v="50" actId="21"/>
          <ac:spMkLst>
            <pc:docMk/>
            <pc:sldMk cId="1238088868" sldId="318"/>
            <ac:spMk id="4" creationId="{EE2AC625-9141-A801-F431-DD5F79396320}"/>
          </ac:spMkLst>
        </pc:spChg>
        <pc:spChg chg="add mod">
          <ac:chgData name="Alfred Smith" userId="3c60a3631c0db8ad" providerId="LiveId" clId="{6D3848D6-5879-4C10-8BBF-DBDBE1511276}" dt="2024-08-15T08:40:27.131" v="53"/>
          <ac:spMkLst>
            <pc:docMk/>
            <pc:sldMk cId="1238088868" sldId="318"/>
            <ac:spMk id="5" creationId="{C9539B86-C753-4B76-977E-771504127CAF}"/>
          </ac:spMkLst>
        </pc:spChg>
        <pc:picChg chg="add mod">
          <ac:chgData name="Alfred Smith" userId="3c60a3631c0db8ad" providerId="LiveId" clId="{6D3848D6-5879-4C10-8BBF-DBDBE1511276}" dt="2024-08-15T08:40:27.131" v="53"/>
          <ac:picMkLst>
            <pc:docMk/>
            <pc:sldMk cId="1238088868" sldId="318"/>
            <ac:picMk id="2" creationId="{50AC9206-F2D5-46D4-9AF6-9697D5F0C097}"/>
          </ac:picMkLst>
        </pc:picChg>
      </pc:sldChg>
      <pc:sldChg chg="addSp delSp modSp mod">
        <pc:chgData name="Alfred Smith" userId="3c60a3631c0db8ad" providerId="LiveId" clId="{6D3848D6-5879-4C10-8BBF-DBDBE1511276}" dt="2024-08-15T08:40:16.914" v="49"/>
        <pc:sldMkLst>
          <pc:docMk/>
          <pc:sldMk cId="3035025413" sldId="319"/>
        </pc:sldMkLst>
        <pc:spChg chg="del">
          <ac:chgData name="Alfred Smith" userId="3c60a3631c0db8ad" providerId="LiveId" clId="{6D3848D6-5879-4C10-8BBF-DBDBE1511276}" dt="2024-08-15T08:40:10.167" v="46" actId="21"/>
          <ac:spMkLst>
            <pc:docMk/>
            <pc:sldMk cId="3035025413" sldId="319"/>
            <ac:spMk id="4" creationId="{EE2AC625-9141-A801-F431-DD5F79396320}"/>
          </ac:spMkLst>
        </pc:spChg>
        <pc:spChg chg="add mod">
          <ac:chgData name="Alfred Smith" userId="3c60a3631c0db8ad" providerId="LiveId" clId="{6D3848D6-5879-4C10-8BBF-DBDBE1511276}" dt="2024-08-15T08:40:16.914" v="49"/>
          <ac:spMkLst>
            <pc:docMk/>
            <pc:sldMk cId="3035025413" sldId="319"/>
            <ac:spMk id="5" creationId="{AE018487-1F5E-4FB9-98C1-DA86128FEBF6}"/>
          </ac:spMkLst>
        </pc:spChg>
        <pc:picChg chg="add mod">
          <ac:chgData name="Alfred Smith" userId="3c60a3631c0db8ad" providerId="LiveId" clId="{6D3848D6-5879-4C10-8BBF-DBDBE1511276}" dt="2024-08-15T08:40:16.914" v="49"/>
          <ac:picMkLst>
            <pc:docMk/>
            <pc:sldMk cId="3035025413" sldId="319"/>
            <ac:picMk id="2" creationId="{99D6C85A-3D27-4108-9C59-65DF519699EF}"/>
          </ac:picMkLst>
        </pc:picChg>
      </pc:sldChg>
      <pc:sldChg chg="addSp delSp modSp mod">
        <pc:chgData name="Alfred Smith" userId="3c60a3631c0db8ad" providerId="LiveId" clId="{6D3848D6-5879-4C10-8BBF-DBDBE1511276}" dt="2024-08-15T08:40:06.168" v="45"/>
        <pc:sldMkLst>
          <pc:docMk/>
          <pc:sldMk cId="2953172522" sldId="320"/>
        </pc:sldMkLst>
        <pc:spChg chg="del">
          <ac:chgData name="Alfred Smith" userId="3c60a3631c0db8ad" providerId="LiveId" clId="{6D3848D6-5879-4C10-8BBF-DBDBE1511276}" dt="2024-08-15T08:39:59.992" v="42" actId="21"/>
          <ac:spMkLst>
            <pc:docMk/>
            <pc:sldMk cId="2953172522" sldId="320"/>
            <ac:spMk id="4" creationId="{EE2AC625-9141-A801-F431-DD5F79396320}"/>
          </ac:spMkLst>
        </pc:spChg>
        <pc:spChg chg="add mod">
          <ac:chgData name="Alfred Smith" userId="3c60a3631c0db8ad" providerId="LiveId" clId="{6D3848D6-5879-4C10-8BBF-DBDBE1511276}" dt="2024-08-15T08:40:06.168" v="45"/>
          <ac:spMkLst>
            <pc:docMk/>
            <pc:sldMk cId="2953172522" sldId="320"/>
            <ac:spMk id="5" creationId="{3F1EEDDC-5F18-419B-99CC-3BF02481C7FC}"/>
          </ac:spMkLst>
        </pc:spChg>
        <pc:picChg chg="add mod">
          <ac:chgData name="Alfred Smith" userId="3c60a3631c0db8ad" providerId="LiveId" clId="{6D3848D6-5879-4C10-8BBF-DBDBE1511276}" dt="2024-08-15T08:40:06.168" v="45"/>
          <ac:picMkLst>
            <pc:docMk/>
            <pc:sldMk cId="2953172522" sldId="320"/>
            <ac:picMk id="2" creationId="{4309884B-5713-4643-90D7-C1DC7FD0069E}"/>
          </ac:picMkLst>
        </pc:picChg>
      </pc:sldChg>
      <pc:sldChg chg="addSp delSp modSp mod">
        <pc:chgData name="Alfred Smith" userId="3c60a3631c0db8ad" providerId="LiveId" clId="{6D3848D6-5879-4C10-8BBF-DBDBE1511276}" dt="2024-08-15T08:39:56.304" v="41"/>
        <pc:sldMkLst>
          <pc:docMk/>
          <pc:sldMk cId="459690501" sldId="321"/>
        </pc:sldMkLst>
        <pc:spChg chg="del">
          <ac:chgData name="Alfred Smith" userId="3c60a3631c0db8ad" providerId="LiveId" clId="{6D3848D6-5879-4C10-8BBF-DBDBE1511276}" dt="2024-08-15T08:39:49.851" v="38" actId="21"/>
          <ac:spMkLst>
            <pc:docMk/>
            <pc:sldMk cId="459690501" sldId="321"/>
            <ac:spMk id="4" creationId="{EE2AC625-9141-A801-F431-DD5F79396320}"/>
          </ac:spMkLst>
        </pc:spChg>
        <pc:spChg chg="add mod">
          <ac:chgData name="Alfred Smith" userId="3c60a3631c0db8ad" providerId="LiveId" clId="{6D3848D6-5879-4C10-8BBF-DBDBE1511276}" dt="2024-08-15T08:39:56.304" v="41"/>
          <ac:spMkLst>
            <pc:docMk/>
            <pc:sldMk cId="459690501" sldId="321"/>
            <ac:spMk id="5" creationId="{226FFAD3-9A36-47BC-B020-3FAE96617C80}"/>
          </ac:spMkLst>
        </pc:spChg>
        <pc:picChg chg="add mod">
          <ac:chgData name="Alfred Smith" userId="3c60a3631c0db8ad" providerId="LiveId" clId="{6D3848D6-5879-4C10-8BBF-DBDBE1511276}" dt="2024-08-15T08:39:56.304" v="41"/>
          <ac:picMkLst>
            <pc:docMk/>
            <pc:sldMk cId="459690501" sldId="321"/>
            <ac:picMk id="2" creationId="{1D95A08D-AD82-44F8-8815-3E1A00A55B21}"/>
          </ac:picMkLst>
        </pc:picChg>
      </pc:sldChg>
      <pc:sldChg chg="addSp delSp modSp mod">
        <pc:chgData name="Alfred Smith" userId="3c60a3631c0db8ad" providerId="LiveId" clId="{6D3848D6-5879-4C10-8BBF-DBDBE1511276}" dt="2024-08-15T08:39:46.621" v="37"/>
        <pc:sldMkLst>
          <pc:docMk/>
          <pc:sldMk cId="1228047747" sldId="322"/>
        </pc:sldMkLst>
        <pc:spChg chg="del">
          <ac:chgData name="Alfred Smith" userId="3c60a3631c0db8ad" providerId="LiveId" clId="{6D3848D6-5879-4C10-8BBF-DBDBE1511276}" dt="2024-08-15T08:39:40.212" v="34" actId="21"/>
          <ac:spMkLst>
            <pc:docMk/>
            <pc:sldMk cId="1228047747" sldId="322"/>
            <ac:spMk id="4" creationId="{EE2AC625-9141-A801-F431-DD5F79396320}"/>
          </ac:spMkLst>
        </pc:spChg>
        <pc:spChg chg="add mod">
          <ac:chgData name="Alfred Smith" userId="3c60a3631c0db8ad" providerId="LiveId" clId="{6D3848D6-5879-4C10-8BBF-DBDBE1511276}" dt="2024-08-15T08:39:46.621" v="37"/>
          <ac:spMkLst>
            <pc:docMk/>
            <pc:sldMk cId="1228047747" sldId="322"/>
            <ac:spMk id="5" creationId="{D632A2D8-DAFE-4045-9170-FE5E4DEEA074}"/>
          </ac:spMkLst>
        </pc:spChg>
        <pc:picChg chg="add mod">
          <ac:chgData name="Alfred Smith" userId="3c60a3631c0db8ad" providerId="LiveId" clId="{6D3848D6-5879-4C10-8BBF-DBDBE1511276}" dt="2024-08-15T08:39:46.621" v="37"/>
          <ac:picMkLst>
            <pc:docMk/>
            <pc:sldMk cId="1228047747" sldId="322"/>
            <ac:picMk id="2" creationId="{5F9288F1-A112-4DC7-A56F-15F1E07BC084}"/>
          </ac:picMkLst>
        </pc:picChg>
      </pc:sldChg>
      <pc:sldChg chg="addSp modSp new">
        <pc:chgData name="Alfred Smith" userId="3c60a3631c0db8ad" providerId="LiveId" clId="{6D3848D6-5879-4C10-8BBF-DBDBE1511276}" dt="2024-08-15T08:39:36.692" v="33"/>
        <pc:sldMkLst>
          <pc:docMk/>
          <pc:sldMk cId="3934034006" sldId="323"/>
        </pc:sldMkLst>
        <pc:spChg chg="add mod">
          <ac:chgData name="Alfred Smith" userId="3c60a3631c0db8ad" providerId="LiveId" clId="{6D3848D6-5879-4C10-8BBF-DBDBE1511276}" dt="2024-08-15T08:39:36.692" v="33"/>
          <ac:spMkLst>
            <pc:docMk/>
            <pc:sldMk cId="3934034006" sldId="323"/>
            <ac:spMk id="5" creationId="{2A4EED57-AC82-48AA-A308-C06FB147D44B}"/>
          </ac:spMkLst>
        </pc:spChg>
        <pc:picChg chg="add mod">
          <ac:chgData name="Alfred Smith" userId="3c60a3631c0db8ad" providerId="LiveId" clId="{6D3848D6-5879-4C10-8BBF-DBDBE1511276}" dt="2024-08-15T08:39:36.692" v="33"/>
          <ac:picMkLst>
            <pc:docMk/>
            <pc:sldMk cId="3934034006" sldId="323"/>
            <ac:picMk id="4" creationId="{E05EF75D-DB7F-483E-8A39-2D71990AC81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44B34-CDF7-4CCB-8151-65373A4C85AF}" type="datetimeFigureOut">
              <a:rPr lang="en-ZA" smtClean="0"/>
              <a:t>2024/08/15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A2514-0095-4953-8B65-3E4EE646EBA7}" type="slidenum">
              <a:rPr lang="en-ZA" smtClean="0"/>
              <a:t>‹#›</a:t>
            </a:fld>
            <a:endParaRPr lang="en-ZA"/>
          </a:p>
        </p:txBody>
      </p:sp>
    </p:spTree>
    <p:extLst>
      <p:ext uri="{BB962C8B-B14F-4D97-AF65-F5344CB8AC3E}">
        <p14:creationId xmlns:p14="http://schemas.microsoft.com/office/powerpoint/2010/main" val="1337737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E17A2514-0095-4953-8B65-3E4EE646EBA7}" type="slidenum">
              <a:rPr lang="en-ZA" smtClean="0"/>
              <a:t>1</a:t>
            </a:fld>
            <a:endParaRPr lang="en-ZA"/>
          </a:p>
        </p:txBody>
      </p:sp>
    </p:spTree>
    <p:extLst>
      <p:ext uri="{BB962C8B-B14F-4D97-AF65-F5344CB8AC3E}">
        <p14:creationId xmlns:p14="http://schemas.microsoft.com/office/powerpoint/2010/main" val="3844936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19</a:t>
            </a:fld>
            <a:endParaRPr lang="en-ZA"/>
          </a:p>
        </p:txBody>
      </p:sp>
    </p:spTree>
    <p:extLst>
      <p:ext uri="{BB962C8B-B14F-4D97-AF65-F5344CB8AC3E}">
        <p14:creationId xmlns:p14="http://schemas.microsoft.com/office/powerpoint/2010/main" val="3684169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21</a:t>
            </a:fld>
            <a:endParaRPr lang="en-ZA"/>
          </a:p>
        </p:txBody>
      </p:sp>
    </p:spTree>
    <p:extLst>
      <p:ext uri="{BB962C8B-B14F-4D97-AF65-F5344CB8AC3E}">
        <p14:creationId xmlns:p14="http://schemas.microsoft.com/office/powerpoint/2010/main" val="3686286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23</a:t>
            </a:fld>
            <a:endParaRPr lang="en-ZA"/>
          </a:p>
        </p:txBody>
      </p:sp>
    </p:spTree>
    <p:extLst>
      <p:ext uri="{BB962C8B-B14F-4D97-AF65-F5344CB8AC3E}">
        <p14:creationId xmlns:p14="http://schemas.microsoft.com/office/powerpoint/2010/main" val="1555726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25</a:t>
            </a:fld>
            <a:endParaRPr lang="en-ZA"/>
          </a:p>
        </p:txBody>
      </p:sp>
    </p:spTree>
    <p:extLst>
      <p:ext uri="{BB962C8B-B14F-4D97-AF65-F5344CB8AC3E}">
        <p14:creationId xmlns:p14="http://schemas.microsoft.com/office/powerpoint/2010/main" val="533963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27</a:t>
            </a:fld>
            <a:endParaRPr lang="en-ZA"/>
          </a:p>
        </p:txBody>
      </p:sp>
    </p:spTree>
    <p:extLst>
      <p:ext uri="{BB962C8B-B14F-4D97-AF65-F5344CB8AC3E}">
        <p14:creationId xmlns:p14="http://schemas.microsoft.com/office/powerpoint/2010/main" val="2415857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29</a:t>
            </a:fld>
            <a:endParaRPr lang="en-ZA"/>
          </a:p>
        </p:txBody>
      </p:sp>
    </p:spTree>
    <p:extLst>
      <p:ext uri="{BB962C8B-B14F-4D97-AF65-F5344CB8AC3E}">
        <p14:creationId xmlns:p14="http://schemas.microsoft.com/office/powerpoint/2010/main" val="2644726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31</a:t>
            </a:fld>
            <a:endParaRPr lang="en-ZA"/>
          </a:p>
        </p:txBody>
      </p:sp>
    </p:spTree>
    <p:extLst>
      <p:ext uri="{BB962C8B-B14F-4D97-AF65-F5344CB8AC3E}">
        <p14:creationId xmlns:p14="http://schemas.microsoft.com/office/powerpoint/2010/main" val="2512237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33</a:t>
            </a:fld>
            <a:endParaRPr lang="en-ZA"/>
          </a:p>
        </p:txBody>
      </p:sp>
    </p:spTree>
    <p:extLst>
      <p:ext uri="{BB962C8B-B14F-4D97-AF65-F5344CB8AC3E}">
        <p14:creationId xmlns:p14="http://schemas.microsoft.com/office/powerpoint/2010/main" val="3271502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35</a:t>
            </a:fld>
            <a:endParaRPr lang="en-ZA"/>
          </a:p>
        </p:txBody>
      </p:sp>
    </p:spTree>
    <p:extLst>
      <p:ext uri="{BB962C8B-B14F-4D97-AF65-F5344CB8AC3E}">
        <p14:creationId xmlns:p14="http://schemas.microsoft.com/office/powerpoint/2010/main" val="1615167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37</a:t>
            </a:fld>
            <a:endParaRPr lang="en-ZA"/>
          </a:p>
        </p:txBody>
      </p:sp>
    </p:spTree>
    <p:extLst>
      <p:ext uri="{BB962C8B-B14F-4D97-AF65-F5344CB8AC3E}">
        <p14:creationId xmlns:p14="http://schemas.microsoft.com/office/powerpoint/2010/main" val="3197578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effectLst/>
                <a:latin typeface="Calibri" panose="020F0502020204030204" pitchFamily="34" charset="0"/>
                <a:ea typeface="Calibri" panose="020F0502020204030204" pitchFamily="34" charset="0"/>
                <a:cs typeface="Microsoft Himalaya" panose="01010100010101010101" pitchFamily="2" charset="0"/>
              </a:rPr>
              <a:t>Jacob steals the blessing – Gen 27:1-46; 28:1-9 (Right 3rd)</a:t>
            </a:r>
            <a:r>
              <a:rPr lang="bo-CN" sz="1200" b="1" dirty="0">
                <a:solidFill>
                  <a:srgbClr val="444444"/>
                </a:solidFill>
                <a:effectLst/>
                <a:latin typeface="Arial" panose="020B0604020202020204" pitchFamily="34" charset="0"/>
                <a:ea typeface="Calibri" panose="020F0502020204030204" pitchFamily="34" charset="0"/>
                <a:cs typeface="+mn-cs"/>
              </a:rPr>
              <a:t> ཨི་སཱག་གིས་ཡ་ཀོབ་ལ་བྱིན་རླབས་གནང་བ།</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3</a:t>
            </a:fld>
            <a:endParaRPr lang="en-ZA"/>
          </a:p>
        </p:txBody>
      </p:sp>
    </p:spTree>
    <p:extLst>
      <p:ext uri="{BB962C8B-B14F-4D97-AF65-F5344CB8AC3E}">
        <p14:creationId xmlns:p14="http://schemas.microsoft.com/office/powerpoint/2010/main" val="1608539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39</a:t>
            </a:fld>
            <a:endParaRPr lang="en-ZA"/>
          </a:p>
        </p:txBody>
      </p:sp>
    </p:spTree>
    <p:extLst>
      <p:ext uri="{BB962C8B-B14F-4D97-AF65-F5344CB8AC3E}">
        <p14:creationId xmlns:p14="http://schemas.microsoft.com/office/powerpoint/2010/main" val="4271668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41</a:t>
            </a:fld>
            <a:endParaRPr lang="en-ZA"/>
          </a:p>
        </p:txBody>
      </p:sp>
    </p:spTree>
    <p:extLst>
      <p:ext uri="{BB962C8B-B14F-4D97-AF65-F5344CB8AC3E}">
        <p14:creationId xmlns:p14="http://schemas.microsoft.com/office/powerpoint/2010/main" val="1078243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43</a:t>
            </a:fld>
            <a:endParaRPr lang="en-ZA"/>
          </a:p>
        </p:txBody>
      </p:sp>
    </p:spTree>
    <p:extLst>
      <p:ext uri="{BB962C8B-B14F-4D97-AF65-F5344CB8AC3E}">
        <p14:creationId xmlns:p14="http://schemas.microsoft.com/office/powerpoint/2010/main" val="523030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45</a:t>
            </a:fld>
            <a:endParaRPr lang="en-ZA"/>
          </a:p>
        </p:txBody>
      </p:sp>
    </p:spTree>
    <p:extLst>
      <p:ext uri="{BB962C8B-B14F-4D97-AF65-F5344CB8AC3E}">
        <p14:creationId xmlns:p14="http://schemas.microsoft.com/office/powerpoint/2010/main" val="4192622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47</a:t>
            </a:fld>
            <a:endParaRPr lang="en-ZA"/>
          </a:p>
        </p:txBody>
      </p:sp>
    </p:spTree>
    <p:extLst>
      <p:ext uri="{BB962C8B-B14F-4D97-AF65-F5344CB8AC3E}">
        <p14:creationId xmlns:p14="http://schemas.microsoft.com/office/powerpoint/2010/main" val="4234121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49</a:t>
            </a:fld>
            <a:endParaRPr lang="en-ZA"/>
          </a:p>
        </p:txBody>
      </p:sp>
    </p:spTree>
    <p:extLst>
      <p:ext uri="{BB962C8B-B14F-4D97-AF65-F5344CB8AC3E}">
        <p14:creationId xmlns:p14="http://schemas.microsoft.com/office/powerpoint/2010/main" val="876821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51</a:t>
            </a:fld>
            <a:endParaRPr lang="en-ZA"/>
          </a:p>
        </p:txBody>
      </p:sp>
    </p:spTree>
    <p:extLst>
      <p:ext uri="{BB962C8B-B14F-4D97-AF65-F5344CB8AC3E}">
        <p14:creationId xmlns:p14="http://schemas.microsoft.com/office/powerpoint/2010/main" val="3213183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53</a:t>
            </a:fld>
            <a:endParaRPr lang="en-ZA"/>
          </a:p>
        </p:txBody>
      </p:sp>
    </p:spTree>
    <p:extLst>
      <p:ext uri="{BB962C8B-B14F-4D97-AF65-F5344CB8AC3E}">
        <p14:creationId xmlns:p14="http://schemas.microsoft.com/office/powerpoint/2010/main" val="1568978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55</a:t>
            </a:fld>
            <a:endParaRPr lang="en-ZA"/>
          </a:p>
        </p:txBody>
      </p:sp>
    </p:spTree>
    <p:extLst>
      <p:ext uri="{BB962C8B-B14F-4D97-AF65-F5344CB8AC3E}">
        <p14:creationId xmlns:p14="http://schemas.microsoft.com/office/powerpoint/2010/main" val="682170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57</a:t>
            </a:fld>
            <a:endParaRPr lang="en-ZA"/>
          </a:p>
        </p:txBody>
      </p:sp>
    </p:spTree>
    <p:extLst>
      <p:ext uri="{BB962C8B-B14F-4D97-AF65-F5344CB8AC3E}">
        <p14:creationId xmlns:p14="http://schemas.microsoft.com/office/powerpoint/2010/main" val="1059901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5</a:t>
            </a:fld>
            <a:endParaRPr lang="en-ZA"/>
          </a:p>
        </p:txBody>
      </p:sp>
    </p:spTree>
    <p:extLst>
      <p:ext uri="{BB962C8B-B14F-4D97-AF65-F5344CB8AC3E}">
        <p14:creationId xmlns:p14="http://schemas.microsoft.com/office/powerpoint/2010/main" val="2203782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59</a:t>
            </a:fld>
            <a:endParaRPr lang="en-ZA"/>
          </a:p>
        </p:txBody>
      </p:sp>
    </p:spTree>
    <p:extLst>
      <p:ext uri="{BB962C8B-B14F-4D97-AF65-F5344CB8AC3E}">
        <p14:creationId xmlns:p14="http://schemas.microsoft.com/office/powerpoint/2010/main" val="551145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61</a:t>
            </a:fld>
            <a:endParaRPr lang="en-ZA"/>
          </a:p>
        </p:txBody>
      </p:sp>
    </p:spTree>
    <p:extLst>
      <p:ext uri="{BB962C8B-B14F-4D97-AF65-F5344CB8AC3E}">
        <p14:creationId xmlns:p14="http://schemas.microsoft.com/office/powerpoint/2010/main" val="179275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63</a:t>
            </a:fld>
            <a:endParaRPr lang="en-ZA"/>
          </a:p>
        </p:txBody>
      </p:sp>
    </p:spTree>
    <p:extLst>
      <p:ext uri="{BB962C8B-B14F-4D97-AF65-F5344CB8AC3E}">
        <p14:creationId xmlns:p14="http://schemas.microsoft.com/office/powerpoint/2010/main" val="2449743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7</a:t>
            </a:fld>
            <a:endParaRPr lang="en-ZA"/>
          </a:p>
        </p:txBody>
      </p:sp>
    </p:spTree>
    <p:extLst>
      <p:ext uri="{BB962C8B-B14F-4D97-AF65-F5344CB8AC3E}">
        <p14:creationId xmlns:p14="http://schemas.microsoft.com/office/powerpoint/2010/main" val="2603940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9</a:t>
            </a:fld>
            <a:endParaRPr lang="en-ZA"/>
          </a:p>
        </p:txBody>
      </p:sp>
    </p:spTree>
    <p:extLst>
      <p:ext uri="{BB962C8B-B14F-4D97-AF65-F5344CB8AC3E}">
        <p14:creationId xmlns:p14="http://schemas.microsoft.com/office/powerpoint/2010/main" val="4093097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11</a:t>
            </a:fld>
            <a:endParaRPr lang="en-ZA"/>
          </a:p>
        </p:txBody>
      </p:sp>
    </p:spTree>
    <p:extLst>
      <p:ext uri="{BB962C8B-B14F-4D97-AF65-F5344CB8AC3E}">
        <p14:creationId xmlns:p14="http://schemas.microsoft.com/office/powerpoint/2010/main" val="1957772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13</a:t>
            </a:fld>
            <a:endParaRPr lang="en-ZA"/>
          </a:p>
        </p:txBody>
      </p:sp>
    </p:spTree>
    <p:extLst>
      <p:ext uri="{BB962C8B-B14F-4D97-AF65-F5344CB8AC3E}">
        <p14:creationId xmlns:p14="http://schemas.microsoft.com/office/powerpoint/2010/main" val="3540010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15</a:t>
            </a:fld>
            <a:endParaRPr lang="en-ZA"/>
          </a:p>
        </p:txBody>
      </p:sp>
    </p:spTree>
    <p:extLst>
      <p:ext uri="{BB962C8B-B14F-4D97-AF65-F5344CB8AC3E}">
        <p14:creationId xmlns:p14="http://schemas.microsoft.com/office/powerpoint/2010/main" val="406257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17</a:t>
            </a:fld>
            <a:endParaRPr lang="en-ZA"/>
          </a:p>
        </p:txBody>
      </p:sp>
    </p:spTree>
    <p:extLst>
      <p:ext uri="{BB962C8B-B14F-4D97-AF65-F5344CB8AC3E}">
        <p14:creationId xmlns:p14="http://schemas.microsoft.com/office/powerpoint/2010/main" val="788601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D239C-5F10-4029-A0EC-56017C9A30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5C4B6A0-53CC-43D7-A9C6-2EF92944F5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409B33F8-4A8E-4E87-B34C-C472E3BB3D92}"/>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5" name="Footer Placeholder 4">
            <a:extLst>
              <a:ext uri="{FF2B5EF4-FFF2-40B4-BE49-F238E27FC236}">
                <a16:creationId xmlns:a16="http://schemas.microsoft.com/office/drawing/2014/main" id="{7F019D70-E1C8-4A03-9895-502587F36D4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F3D6895-3A70-4D56-A6F6-D8598BE76864}"/>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457893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702E9-108A-4171-8C30-7C371A96BE16}"/>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B2F44F6-3F99-4339-B06C-D9D35C96C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4946BBB-3C0D-49D9-B136-0705F8B739DD}"/>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5" name="Footer Placeholder 4">
            <a:extLst>
              <a:ext uri="{FF2B5EF4-FFF2-40B4-BE49-F238E27FC236}">
                <a16:creationId xmlns:a16="http://schemas.microsoft.com/office/drawing/2014/main" id="{69EEB358-5173-409A-89E2-5EFDD18A0DE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9633EFD-BFFF-4EFD-B7B4-55430EAD762E}"/>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330791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15BA21-5703-4069-B683-2AD6D79101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BC61B32-7F27-4BF6-B6B8-64230337B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56C4683-602F-4A4F-8F3D-27B455B52AB6}"/>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5" name="Footer Placeholder 4">
            <a:extLst>
              <a:ext uri="{FF2B5EF4-FFF2-40B4-BE49-F238E27FC236}">
                <a16:creationId xmlns:a16="http://schemas.microsoft.com/office/drawing/2014/main" id="{A29DD8D2-FD7B-4068-ABEB-5143000566A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D36EB83-551E-4977-9B25-2883063ED52C}"/>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1959370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ECB58-AAA9-4C23-9B1D-E6E7CB5A6C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DD3511C-F8D9-491F-8C36-3DCA7E44C6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916C15D-FAE9-4DF7-B8D1-5181F8A258CA}"/>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5" name="Footer Placeholder 4">
            <a:extLst>
              <a:ext uri="{FF2B5EF4-FFF2-40B4-BE49-F238E27FC236}">
                <a16:creationId xmlns:a16="http://schemas.microsoft.com/office/drawing/2014/main" id="{1B442488-3CCB-4187-B9EB-E23CB55FC1A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EB00681-E9EC-4204-B8CA-85A1FA4A3F05}"/>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1498739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94DEA-7E26-4944-A979-7A36996C95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1AD0D6E-8A44-499F-BE19-ADB35FE666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13CF99-BE34-49E3-B441-A604FB240474}"/>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5" name="Footer Placeholder 4">
            <a:extLst>
              <a:ext uri="{FF2B5EF4-FFF2-40B4-BE49-F238E27FC236}">
                <a16:creationId xmlns:a16="http://schemas.microsoft.com/office/drawing/2014/main" id="{2DD2B40B-2C31-47CE-A4CF-7DD4338F436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CF8739C-A468-4961-9BCE-357C5CCEF80B}"/>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3287615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B7420-E8FA-426A-8285-F8474C204A9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C951B98-25FA-416F-A9A5-A345281540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8022B417-3BB6-4509-8132-F57FCCF9CB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097F04EA-FDD8-4A25-8F1B-4635D4395352}"/>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6" name="Footer Placeholder 5">
            <a:extLst>
              <a:ext uri="{FF2B5EF4-FFF2-40B4-BE49-F238E27FC236}">
                <a16:creationId xmlns:a16="http://schemas.microsoft.com/office/drawing/2014/main" id="{0FB46E0D-5660-4E62-A83D-333E5E7EA77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722E939-7D43-4830-B119-6EAD924200EB}"/>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648849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0CCD-32BD-4D27-89B7-45DFEEE1C6F7}"/>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238037E2-1119-4F7F-AE6F-69AEA6E5DA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E1C783-5352-4716-BFE1-F552593006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CA9E1A43-BE39-4B02-817A-9805C00ADC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8A1F44-08A1-4D0C-8F80-3D08E82360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BC9CF7D7-07DE-4E71-BA7E-438431856662}"/>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8" name="Footer Placeholder 7">
            <a:extLst>
              <a:ext uri="{FF2B5EF4-FFF2-40B4-BE49-F238E27FC236}">
                <a16:creationId xmlns:a16="http://schemas.microsoft.com/office/drawing/2014/main" id="{40A9A029-3883-4277-8C6A-DF6AF56C8F07}"/>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808D8A8E-6BA3-4338-A3DF-EF8504A7E30A}"/>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4022483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DB82-F66D-4863-9270-5219FCF2840A}"/>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B75E6D92-DD8B-41EB-8BDE-1C3E074D113F}"/>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4" name="Footer Placeholder 3">
            <a:extLst>
              <a:ext uri="{FF2B5EF4-FFF2-40B4-BE49-F238E27FC236}">
                <a16:creationId xmlns:a16="http://schemas.microsoft.com/office/drawing/2014/main" id="{B6632ADB-CDB2-4B23-9712-C3A159B141A0}"/>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6391D1E0-1C84-42EC-B53A-05F99F27E651}"/>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3860031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BA3258-7CCF-4C51-BE9D-2F30E83906D6}"/>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3" name="Footer Placeholder 2">
            <a:extLst>
              <a:ext uri="{FF2B5EF4-FFF2-40B4-BE49-F238E27FC236}">
                <a16:creationId xmlns:a16="http://schemas.microsoft.com/office/drawing/2014/main" id="{9DEEC384-639F-4391-97F2-E7224E564E07}"/>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21994E37-6CA5-40DC-810B-3D393008DD9A}"/>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2981607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1B966-718B-4B10-8706-A95AE220AD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0062448-EB1E-43CB-964A-838B948C29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9584E7FC-703F-4E32-B963-AFB60E6EBC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325CAE-EDC7-4E97-A0AF-C566B3E2686F}"/>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6" name="Footer Placeholder 5">
            <a:extLst>
              <a:ext uri="{FF2B5EF4-FFF2-40B4-BE49-F238E27FC236}">
                <a16:creationId xmlns:a16="http://schemas.microsoft.com/office/drawing/2014/main" id="{01FC6712-13BE-4AC4-ACEB-75A6DE860A0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C2313F9-F4BF-4263-90C9-953A98C84208}"/>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623156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A66E2-E023-44C7-BBA0-B579C4B329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4A782399-734A-4336-A6D6-3851197CAA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85EE84E-AD9A-496D-B5D5-9CF04F1CC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CD5D19-E7ED-4BC0-9038-FFA740F7EDB5}"/>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6" name="Footer Placeholder 5">
            <a:extLst>
              <a:ext uri="{FF2B5EF4-FFF2-40B4-BE49-F238E27FC236}">
                <a16:creationId xmlns:a16="http://schemas.microsoft.com/office/drawing/2014/main" id="{27B4C2CC-3B99-4231-8AF6-28EC011B329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1A309E1-ED00-44DF-8EF2-84C7FE428D5C}"/>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3184257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3DCC7C-FC2A-4642-A6FD-2FB6CE1FE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A9EDFFD-52D2-4F93-89CF-A281753509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9084AFE-6199-4AD1-929A-2FA14E7DF3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1BFC6-9B73-4439-BAD1-524BF5D0BF0F}" type="datetimeFigureOut">
              <a:rPr lang="en-ZA" smtClean="0"/>
              <a:t>2024/08/15</a:t>
            </a:fld>
            <a:endParaRPr lang="en-ZA"/>
          </a:p>
        </p:txBody>
      </p:sp>
      <p:sp>
        <p:nvSpPr>
          <p:cNvPr id="5" name="Footer Placeholder 4">
            <a:extLst>
              <a:ext uri="{FF2B5EF4-FFF2-40B4-BE49-F238E27FC236}">
                <a16:creationId xmlns:a16="http://schemas.microsoft.com/office/drawing/2014/main" id="{91B8349D-D98A-4149-B5A2-A196B59B64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E58B1B80-6D05-4AEE-83D7-07F0AC66D7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2A8E89-3AF4-4621-9526-2E61681D6E7C}" type="slidenum">
              <a:rPr lang="en-ZA" smtClean="0"/>
              <a:t>‹#›</a:t>
            </a:fld>
            <a:endParaRPr lang="en-ZA"/>
          </a:p>
        </p:txBody>
      </p:sp>
    </p:spTree>
    <p:extLst>
      <p:ext uri="{BB962C8B-B14F-4D97-AF65-F5344CB8AC3E}">
        <p14:creationId xmlns:p14="http://schemas.microsoft.com/office/powerpoint/2010/main" val="1685733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9D7FF9D7-D517-4CEB-93A2-626CABAFC6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Title 1">
            <a:extLst>
              <a:ext uri="{FF2B5EF4-FFF2-40B4-BE49-F238E27FC236}">
                <a16:creationId xmlns:a16="http://schemas.microsoft.com/office/drawing/2014/main" id="{E938FF9D-DD57-2176-6DF6-D5F7F59CDEB9}"/>
              </a:ext>
            </a:extLst>
          </p:cNvPr>
          <p:cNvSpPr>
            <a:spLocks noGrp="1"/>
          </p:cNvSpPr>
          <p:nvPr>
            <p:ph type="title"/>
          </p:nvPr>
        </p:nvSpPr>
        <p:spPr>
          <a:xfrm>
            <a:off x="838200" y="365125"/>
            <a:ext cx="10515600" cy="1325563"/>
          </a:xfrm>
        </p:spPr>
        <p:txBody>
          <a:bodyPr/>
          <a:lstStyle/>
          <a:p>
            <a:r>
              <a:rPr lang="en-IN" dirty="0"/>
              <a:t>06-5</a:t>
            </a:r>
          </a:p>
        </p:txBody>
      </p:sp>
      <p:sp>
        <p:nvSpPr>
          <p:cNvPr id="8" name="Content Placeholder 2">
            <a:extLst>
              <a:ext uri="{FF2B5EF4-FFF2-40B4-BE49-F238E27FC236}">
                <a16:creationId xmlns:a16="http://schemas.microsoft.com/office/drawing/2014/main" id="{4E2A3C8D-F251-2C31-7D1A-EE90819ACEB3}"/>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257288562"/>
      </p:ext>
    </p:extLst>
  </p:cSld>
  <p:clrMapOvr>
    <a:masterClrMapping/>
  </p:clrMapOvr>
  <mc:AlternateContent xmlns:mc="http://schemas.openxmlformats.org/markup-compatibility/2006" xmlns:p14="http://schemas.microsoft.com/office/powerpoint/2010/main">
    <mc:Choice Requires="p14">
      <p:transition spd="slow" p14:dur="2000" advTm="2707"/>
    </mc:Choice>
    <mc:Fallback xmlns="">
      <p:transition spd="slow" advTm="2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430C3037-70C7-47DA-90E0-C60CD8BA7DC2}"/>
              </a:ext>
            </a:extLst>
          </p:cNvPr>
          <p:cNvPicPr>
            <a:picLocks noChangeAspect="1"/>
          </p:cNvPicPr>
          <p:nvPr/>
        </p:nvPicPr>
        <p:blipFill>
          <a:blip r:embed="rId2"/>
          <a:stretch>
            <a:fillRect/>
          </a:stretch>
        </p:blipFill>
        <p:spPr>
          <a:xfrm>
            <a:off x="0" y="0"/>
            <a:ext cx="14125608" cy="6858000"/>
          </a:xfrm>
          <a:prstGeom prst="rect">
            <a:avLst/>
          </a:prstGeom>
        </p:spPr>
      </p:pic>
      <p:sp>
        <p:nvSpPr>
          <p:cNvPr id="5" name="TextBox 4">
            <a:extLst>
              <a:ext uri="{FF2B5EF4-FFF2-40B4-BE49-F238E27FC236}">
                <a16:creationId xmlns:a16="http://schemas.microsoft.com/office/drawing/2014/main" id="{DF8829AE-252A-4A01-8BDE-20D38A58BA4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27:3</a:t>
            </a:r>
            <a:endParaRPr lang="en-ZA" sz="3200" dirty="0">
              <a:solidFill>
                <a:schemeClr val="bg1"/>
              </a:solidFill>
            </a:endParaRPr>
          </a:p>
          <a:p>
            <a:endParaRPr lang="en-IN" dirty="0"/>
          </a:p>
        </p:txBody>
      </p:sp>
    </p:spTree>
    <p:extLst>
      <p:ext uri="{BB962C8B-B14F-4D97-AF65-F5344CB8AC3E}">
        <p14:creationId xmlns:p14="http://schemas.microsoft.com/office/powerpoint/2010/main" val="1618225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C6DE269-B5CD-4DE3-A2EB-B6E971F3D9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94158BDC-861F-FD32-59FC-E923252A92B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4</a:t>
            </a:r>
            <a:r>
              <a:rPr lang="bo-CN" sz="6600" dirty="0">
                <a:solidFill>
                  <a:srgbClr val="121212"/>
                </a:solidFill>
                <a:latin typeface="Inter"/>
              </a:rPr>
              <a:t>བདག་གི་དགའ་མོས་ལྟར་ཁ་ཟས་ཞིམ་པོ་གཡོས་སྦྱོར་བྱས་ནས་བདག་ལ་ཁྱེར༌ཤོག ང་རང་མ་ཤི་གོང་དུ་ཁྱོད་ལ་བྱིན་རླབས་གནང་བར་བྱ་ཞེས་སྨྲས༌སོ།།</a:t>
            </a:r>
            <a:endParaRPr lang="en-IN" dirty="0"/>
          </a:p>
        </p:txBody>
      </p:sp>
      <p:sp>
        <p:nvSpPr>
          <p:cNvPr id="7" name="TextBox 6">
            <a:extLst>
              <a:ext uri="{FF2B5EF4-FFF2-40B4-BE49-F238E27FC236}">
                <a16:creationId xmlns:a16="http://schemas.microsoft.com/office/drawing/2014/main" id="{4D473E8F-B300-1F95-4931-6E3BB10640AF}"/>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dirty="0">
                <a:solidFill>
                  <a:srgbClr val="777A7B"/>
                </a:solidFill>
                <a:effectLst/>
                <a:highlight>
                  <a:srgbClr val="FFFFFF"/>
                </a:highlight>
                <a:latin typeface="Inter"/>
              </a:rPr>
              <a:t>4</a:t>
            </a:r>
            <a:r>
              <a:rPr lang="en-US" sz="4800" b="0" i="0" dirty="0">
                <a:solidFill>
                  <a:srgbClr val="121212"/>
                </a:solidFill>
                <a:effectLst/>
                <a:highlight>
                  <a:srgbClr val="FFFFFF"/>
                </a:highlight>
                <a:latin typeface="Inter"/>
              </a:rPr>
              <a:t>Then prepare a tasty dish that I love and bring it to me to eat, so that I may bless you before I die.”</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361168558"/>
      </p:ext>
    </p:extLst>
  </p:cSld>
  <p:clrMapOvr>
    <a:masterClrMapping/>
  </p:clrMapOvr>
  <mc:AlternateContent xmlns:mc="http://schemas.openxmlformats.org/markup-compatibility/2006" xmlns:p14="http://schemas.microsoft.com/office/powerpoint/2010/main">
    <mc:Choice Requires="p14">
      <p:transition spd="slow" p14:dur="2000" advTm="8810"/>
    </mc:Choice>
    <mc:Fallback xmlns="">
      <p:transition spd="slow" advTm="8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C0EDA44D-54ED-4490-A37F-BE47F1B4D05D}"/>
              </a:ext>
            </a:extLst>
          </p:cNvPr>
          <p:cNvPicPr>
            <a:picLocks noChangeAspect="1"/>
          </p:cNvPicPr>
          <p:nvPr/>
        </p:nvPicPr>
        <p:blipFill>
          <a:blip r:embed="rId2"/>
          <a:stretch>
            <a:fillRect/>
          </a:stretch>
        </p:blipFill>
        <p:spPr>
          <a:xfrm>
            <a:off x="-1" y="0"/>
            <a:ext cx="12459573" cy="6858000"/>
          </a:xfrm>
          <a:prstGeom prst="rect">
            <a:avLst/>
          </a:prstGeom>
        </p:spPr>
      </p:pic>
      <p:sp>
        <p:nvSpPr>
          <p:cNvPr id="5" name="TextBox 4">
            <a:extLst>
              <a:ext uri="{FF2B5EF4-FFF2-40B4-BE49-F238E27FC236}">
                <a16:creationId xmlns:a16="http://schemas.microsoft.com/office/drawing/2014/main" id="{5A0CDD50-3133-4E3E-B0DE-5B7E5790A13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27:4</a:t>
            </a:r>
            <a:endParaRPr lang="en-ZA" sz="3200" dirty="0">
              <a:solidFill>
                <a:schemeClr val="bg1"/>
              </a:solidFill>
            </a:endParaRPr>
          </a:p>
          <a:p>
            <a:endParaRPr lang="en-IN" dirty="0"/>
          </a:p>
        </p:txBody>
      </p:sp>
    </p:spTree>
    <p:extLst>
      <p:ext uri="{BB962C8B-B14F-4D97-AF65-F5344CB8AC3E}">
        <p14:creationId xmlns:p14="http://schemas.microsoft.com/office/powerpoint/2010/main" val="701264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3325731-98DD-4C20-8DBB-939F93C415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F1CAEC69-C413-1948-CA2D-458D60F9D23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5</a:t>
            </a:r>
            <a:r>
              <a:rPr lang="bo-CN" sz="7200" dirty="0">
                <a:solidFill>
                  <a:srgbClr val="121212"/>
                </a:solidFill>
                <a:latin typeface="Inter"/>
              </a:rPr>
              <a:t>ཨི་སཱག་གིས་རང་གི་བུ་ལ་དེ་ལྟར་སྨྲས་པ་རིབ་ཀཱས་ཐོས༌སོ། །དེ་ནས་བུ་ཆེ་བ་དབེན་སྟོང་ལ་རི་དྭགས་རྔོན་དུ་སོང་བ༌དང༌།</a:t>
            </a:r>
            <a:endParaRPr lang="en-IN" dirty="0"/>
          </a:p>
        </p:txBody>
      </p:sp>
      <p:sp>
        <p:nvSpPr>
          <p:cNvPr id="7" name="TextBox 6">
            <a:extLst>
              <a:ext uri="{FF2B5EF4-FFF2-40B4-BE49-F238E27FC236}">
                <a16:creationId xmlns:a16="http://schemas.microsoft.com/office/drawing/2014/main" id="{C9CCB186-12D4-B8C6-E703-062045AC5311}"/>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5</a:t>
            </a:r>
            <a:r>
              <a:rPr lang="en-US" sz="4400" b="0" i="0" dirty="0">
                <a:solidFill>
                  <a:srgbClr val="121212"/>
                </a:solidFill>
                <a:effectLst/>
                <a:highlight>
                  <a:srgbClr val="FFFFFF"/>
                </a:highlight>
                <a:latin typeface="Inter"/>
              </a:rPr>
              <a:t>Now Rebekah was listening to what Isaac told his son Esau. So when Esau went into the field to hunt game and bring it back,</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697833615"/>
      </p:ext>
    </p:extLst>
  </p:cSld>
  <p:clrMapOvr>
    <a:masterClrMapping/>
  </p:clrMapOvr>
  <mc:AlternateContent xmlns:mc="http://schemas.openxmlformats.org/markup-compatibility/2006" xmlns:p14="http://schemas.microsoft.com/office/powerpoint/2010/main">
    <mc:Choice Requires="p14">
      <p:transition spd="slow" p14:dur="2000" advTm="11978"/>
    </mc:Choice>
    <mc:Fallback xmlns="">
      <p:transition spd="slow" advTm="11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59A12FE4-5D0F-4DC3-8FBC-C21DF5ABC301}"/>
              </a:ext>
            </a:extLst>
          </p:cNvPr>
          <p:cNvPicPr>
            <a:picLocks noChangeAspect="1"/>
          </p:cNvPicPr>
          <p:nvPr/>
        </p:nvPicPr>
        <p:blipFill>
          <a:blip r:embed="rId2"/>
          <a:stretch>
            <a:fillRect/>
          </a:stretch>
        </p:blipFill>
        <p:spPr>
          <a:xfrm>
            <a:off x="0" y="0"/>
            <a:ext cx="13281720" cy="6858000"/>
          </a:xfrm>
          <a:prstGeom prst="rect">
            <a:avLst/>
          </a:prstGeom>
        </p:spPr>
      </p:pic>
      <p:sp>
        <p:nvSpPr>
          <p:cNvPr id="5" name="TextBox 4">
            <a:extLst>
              <a:ext uri="{FF2B5EF4-FFF2-40B4-BE49-F238E27FC236}">
                <a16:creationId xmlns:a16="http://schemas.microsoft.com/office/drawing/2014/main" id="{8E190BEF-E63B-4005-99C9-12EB0C1C243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27:5</a:t>
            </a:r>
            <a:endParaRPr lang="en-ZA" sz="3200" dirty="0">
              <a:solidFill>
                <a:schemeClr val="bg1"/>
              </a:solidFill>
            </a:endParaRPr>
          </a:p>
          <a:p>
            <a:endParaRPr lang="en-IN" dirty="0"/>
          </a:p>
        </p:txBody>
      </p:sp>
    </p:spTree>
    <p:extLst>
      <p:ext uri="{BB962C8B-B14F-4D97-AF65-F5344CB8AC3E}">
        <p14:creationId xmlns:p14="http://schemas.microsoft.com/office/powerpoint/2010/main" val="3812297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03E0C88-8B5F-450A-A7F5-30142B3900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A8C52EB2-3B68-662F-F812-AE0E54FD2D7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Inter"/>
              </a:rPr>
              <a:t>6-7</a:t>
            </a:r>
            <a:r>
              <a:rPr lang="bo-CN" sz="4800" dirty="0">
                <a:solidFill>
                  <a:srgbClr val="121212"/>
                </a:solidFill>
                <a:latin typeface="Inter"/>
              </a:rPr>
              <a:t>རིབ་ཀཱས་རང་གི་བུ་ཡ་ཀོབ་ལ་འདི་ལྟར། ལྟོས༌དང༌། ཁྱོད་ཀྱི་ཡབ་ཀྱིས་ཁྱོད་ཀྱི་གཅེན་པོ་ཨེ་སཱབ༌ལ། ཁྱོད་རང་སོང་ནས་རི་དྭགས་བརྔོན༌ཏེ། ཁ་ཟས་ཞིམ་པོ་གཡོས་སྦྱོར་བྱས་ནས་ང་རང་ལ་བཟའ་བར་ཁྱེར༌ཤོག ང་རང་མ་ཤི་གོང་དུ་དཀོན་མཆོག་ཡ་ཝཱེའི་སྤྱན་སྔ་ནས་ཁྱོད་ལ་བྱིན་རླབས་གནང་བར་བྱའོ་ཞེས་སྨྲས་པ་ངས་ཐོས༌པས། </a:t>
            </a:r>
            <a:endParaRPr lang="en-IN" dirty="0"/>
          </a:p>
        </p:txBody>
      </p:sp>
      <p:sp>
        <p:nvSpPr>
          <p:cNvPr id="7" name="TextBox 6">
            <a:extLst>
              <a:ext uri="{FF2B5EF4-FFF2-40B4-BE49-F238E27FC236}">
                <a16:creationId xmlns:a16="http://schemas.microsoft.com/office/drawing/2014/main" id="{34C56B26-FD89-D42B-851A-D103987AA248}"/>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6</a:t>
            </a:r>
            <a:r>
              <a:rPr lang="en-US" sz="4400" b="0" i="0" dirty="0">
                <a:solidFill>
                  <a:srgbClr val="121212"/>
                </a:solidFill>
                <a:effectLst/>
                <a:highlight>
                  <a:srgbClr val="FFFFFF"/>
                </a:highlight>
                <a:latin typeface="Inter"/>
              </a:rPr>
              <a:t>Rebekah said to her son Jacob, “Behold, I overheard your father saying to your brother Esau, </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662187407"/>
      </p:ext>
    </p:extLst>
  </p:cSld>
  <p:clrMapOvr>
    <a:masterClrMapping/>
  </p:clrMapOvr>
  <mc:AlternateContent xmlns:mc="http://schemas.openxmlformats.org/markup-compatibility/2006" xmlns:p14="http://schemas.microsoft.com/office/powerpoint/2010/main">
    <mc:Choice Requires="p14">
      <p:transition spd="slow" p14:dur="2000" advTm="8160"/>
    </mc:Choice>
    <mc:Fallback xmlns="">
      <p:transition spd="slow" advTm="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30DED46C-92C2-46D8-A7F1-A6A1B4D213D5}"/>
              </a:ext>
            </a:extLst>
          </p:cNvPr>
          <p:cNvPicPr>
            <a:picLocks noChangeAspect="1"/>
          </p:cNvPicPr>
          <p:nvPr/>
        </p:nvPicPr>
        <p:blipFill>
          <a:blip r:embed="rId2"/>
          <a:stretch>
            <a:fillRect/>
          </a:stretch>
        </p:blipFill>
        <p:spPr>
          <a:xfrm>
            <a:off x="0" y="0"/>
            <a:ext cx="12212374" cy="6858000"/>
          </a:xfrm>
          <a:prstGeom prst="rect">
            <a:avLst/>
          </a:prstGeom>
        </p:spPr>
      </p:pic>
      <p:sp>
        <p:nvSpPr>
          <p:cNvPr id="5" name="TextBox 4">
            <a:extLst>
              <a:ext uri="{FF2B5EF4-FFF2-40B4-BE49-F238E27FC236}">
                <a16:creationId xmlns:a16="http://schemas.microsoft.com/office/drawing/2014/main" id="{4D4AA962-C558-4628-BB99-E7250DCD55F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27:6</a:t>
            </a:r>
            <a:endParaRPr lang="en-ZA" sz="3200" dirty="0">
              <a:solidFill>
                <a:schemeClr val="bg1"/>
              </a:solidFill>
            </a:endParaRPr>
          </a:p>
          <a:p>
            <a:endParaRPr lang="en-IN" dirty="0"/>
          </a:p>
        </p:txBody>
      </p:sp>
    </p:spTree>
    <p:extLst>
      <p:ext uri="{BB962C8B-B14F-4D97-AF65-F5344CB8AC3E}">
        <p14:creationId xmlns:p14="http://schemas.microsoft.com/office/powerpoint/2010/main" val="4267505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E345521F-AB89-4CC5-8636-1F83CBFFEE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AD3D36C7-520F-C394-86B2-31B0E13C0B2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Inter"/>
              </a:rPr>
              <a:t>8</a:t>
            </a:r>
            <a:r>
              <a:rPr lang="bo-CN" sz="8000" dirty="0">
                <a:solidFill>
                  <a:srgbClr val="121212"/>
                </a:solidFill>
                <a:latin typeface="Inter"/>
              </a:rPr>
              <a:t>བདག་གི༌བུ། ངས་ཁྱོད་ལ་སྨྲས་པ་བཞིན་ད་ལྟ་ཁྱོད་ཀྱིས་བདག་གི་གཏམ་ལ་མཉན་པར་བྱ༌སྟེ།</a:t>
            </a:r>
            <a:endParaRPr lang="en-IN" dirty="0"/>
          </a:p>
        </p:txBody>
      </p:sp>
      <p:sp>
        <p:nvSpPr>
          <p:cNvPr id="7" name="TextBox 6">
            <a:extLst>
              <a:ext uri="{FF2B5EF4-FFF2-40B4-BE49-F238E27FC236}">
                <a16:creationId xmlns:a16="http://schemas.microsoft.com/office/drawing/2014/main" id="{F07147C8-BB90-2365-6515-E9B3AD6616E2}"/>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Now, my son, listen to my voice and do exactly as I tell you.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782139621"/>
      </p:ext>
    </p:extLst>
  </p:cSld>
  <p:clrMapOvr>
    <a:masterClrMapping/>
  </p:clrMapOvr>
  <mc:AlternateContent xmlns:mc="http://schemas.openxmlformats.org/markup-compatibility/2006" xmlns:p14="http://schemas.microsoft.com/office/powerpoint/2010/main">
    <mc:Choice Requires="p14">
      <p:transition spd="slow" p14:dur="2000" advTm="5281"/>
    </mc:Choice>
    <mc:Fallback xmlns="">
      <p:transition spd="slow" advTm="5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D65079F2-9AA3-4347-9D09-A4BF7AEC954C}"/>
              </a:ext>
            </a:extLst>
          </p:cNvPr>
          <p:cNvPicPr>
            <a:picLocks noChangeAspect="1"/>
          </p:cNvPicPr>
          <p:nvPr/>
        </p:nvPicPr>
        <p:blipFill>
          <a:blip r:embed="rId2"/>
          <a:stretch>
            <a:fillRect/>
          </a:stretch>
        </p:blipFill>
        <p:spPr>
          <a:xfrm>
            <a:off x="0" y="0"/>
            <a:ext cx="12278846" cy="6858000"/>
          </a:xfrm>
          <a:prstGeom prst="rect">
            <a:avLst/>
          </a:prstGeom>
        </p:spPr>
      </p:pic>
      <p:sp>
        <p:nvSpPr>
          <p:cNvPr id="5" name="TextBox 4">
            <a:extLst>
              <a:ext uri="{FF2B5EF4-FFF2-40B4-BE49-F238E27FC236}">
                <a16:creationId xmlns:a16="http://schemas.microsoft.com/office/drawing/2014/main" id="{1AEC9EB1-E1BF-414F-A0AE-90CCF67AA54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27:8</a:t>
            </a:r>
            <a:endParaRPr lang="en-ZA" sz="3200" dirty="0">
              <a:solidFill>
                <a:schemeClr val="bg1"/>
              </a:solidFill>
            </a:endParaRPr>
          </a:p>
          <a:p>
            <a:endParaRPr lang="en-IN" dirty="0"/>
          </a:p>
        </p:txBody>
      </p:sp>
    </p:spTree>
    <p:extLst>
      <p:ext uri="{BB962C8B-B14F-4D97-AF65-F5344CB8AC3E}">
        <p14:creationId xmlns:p14="http://schemas.microsoft.com/office/powerpoint/2010/main" val="2491888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D299719E-BF39-4C46-882D-5D30270EB3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ED3476C9-2A86-4996-B46D-17F7B6DE8AD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9</a:t>
            </a:r>
            <a:r>
              <a:rPr lang="bo-CN" sz="7200" dirty="0">
                <a:solidFill>
                  <a:srgbClr val="121212"/>
                </a:solidFill>
                <a:latin typeface="Inter"/>
              </a:rPr>
              <a:t>ཁྱོད་རང་ར་ཁྱུའི་ནང་དུ་སོང་ནས་རེའུ་ཤ་ཤེད་ཅན་གཉིས་ཁུར་ཤོག༌དང༌། བདག་གིས་ཁྱོད་ཀྱི་ཡབ་ལ་དགའ་བའི་ཁ་ཟས་ཞིམ་པོོ་གཡོས་སྦྱོར་བྱེད་པར༌བྱ། </a:t>
            </a:r>
            <a:endParaRPr lang="en-IN" dirty="0"/>
          </a:p>
        </p:txBody>
      </p:sp>
      <p:sp>
        <p:nvSpPr>
          <p:cNvPr id="7" name="TextBox 6">
            <a:extLst>
              <a:ext uri="{FF2B5EF4-FFF2-40B4-BE49-F238E27FC236}">
                <a16:creationId xmlns:a16="http://schemas.microsoft.com/office/drawing/2014/main" id="{B689363F-FA6A-135C-EBE1-ED1DCB138BC8}"/>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9</a:t>
            </a:r>
            <a:r>
              <a:rPr lang="en-US" sz="4400" b="0" i="0" dirty="0">
                <a:solidFill>
                  <a:srgbClr val="121212"/>
                </a:solidFill>
                <a:effectLst/>
                <a:highlight>
                  <a:srgbClr val="FFFFFF"/>
                </a:highlight>
                <a:latin typeface="Inter"/>
              </a:rPr>
              <a:t>Go out to the flock and bring me two choice young goats, so that I can make them into a tasty dish for your father—the kind he loves.</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20128485"/>
      </p:ext>
    </p:extLst>
  </p:cSld>
  <p:clrMapOvr>
    <a:masterClrMapping/>
  </p:clrMapOvr>
  <mc:AlternateContent xmlns:mc="http://schemas.openxmlformats.org/markup-compatibility/2006" xmlns:p14="http://schemas.microsoft.com/office/powerpoint/2010/main">
    <mc:Choice Requires="p14">
      <p:transition spd="slow" p14:dur="2000" advTm="10342"/>
    </mc:Choice>
    <mc:Fallback xmlns="">
      <p:transition spd="slow" advTm="10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5" name="Picture 4">
            <a:extLst>
              <a:ext uri="{FF2B5EF4-FFF2-40B4-BE49-F238E27FC236}">
                <a16:creationId xmlns:a16="http://schemas.microsoft.com/office/drawing/2014/main" id="{F60EBCDE-09E7-4807-8019-F74338B645F7}"/>
              </a:ext>
            </a:extLst>
          </p:cNvPr>
          <p:cNvPicPr>
            <a:picLocks noChangeAspect="1"/>
          </p:cNvPicPr>
          <p:nvPr/>
        </p:nvPicPr>
        <p:blipFill>
          <a:blip r:embed="rId2"/>
          <a:stretch>
            <a:fillRect/>
          </a:stretch>
        </p:blipFill>
        <p:spPr>
          <a:xfrm>
            <a:off x="-1" y="0"/>
            <a:ext cx="12571837" cy="6858000"/>
          </a:xfrm>
          <a:prstGeom prst="rect">
            <a:avLst/>
          </a:prstGeom>
        </p:spPr>
      </p:pic>
      <p:sp>
        <p:nvSpPr>
          <p:cNvPr id="6" name="TextBox 5">
            <a:extLst>
              <a:ext uri="{FF2B5EF4-FFF2-40B4-BE49-F238E27FC236}">
                <a16:creationId xmlns:a16="http://schemas.microsoft.com/office/drawing/2014/main" id="{4FF7A783-A79D-4D7C-AC42-40C28946D95D}"/>
              </a:ext>
            </a:extLst>
          </p:cNvPr>
          <p:cNvSpPr txBox="1"/>
          <p:nvPr/>
        </p:nvSpPr>
        <p:spPr>
          <a:xfrm>
            <a:off x="5502722" y="141900"/>
            <a:ext cx="6689278" cy="3785652"/>
          </a:xfrm>
          <a:prstGeom prst="rect">
            <a:avLst/>
          </a:prstGeom>
          <a:noFill/>
        </p:spPr>
        <p:txBody>
          <a:bodyPr wrap="square">
            <a:spAutoFit/>
          </a:bodyPr>
          <a:lstStyle/>
          <a:p>
            <a:pPr>
              <a:defRPr/>
            </a:pPr>
            <a:r>
              <a:rPr lang="bo-C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27:1-46, 28:1-9</a:t>
            </a:r>
            <a:endParaRPr lang="bo-C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o-CN"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ཨི་སཱག་གིས་ཡ་ཀོབ་ལ་</a:t>
            </a:r>
            <a:endParaRPr lang="en-ZA"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o-CN"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བྱིན་རླབས་གནང་བ།</a:t>
            </a:r>
            <a:endParaRPr lang="en-ZA"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54763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C6D34B41-D58E-4E31-821B-71165D7EDC88}"/>
              </a:ext>
            </a:extLst>
          </p:cNvPr>
          <p:cNvPicPr>
            <a:picLocks noChangeAspect="1"/>
          </p:cNvPicPr>
          <p:nvPr/>
        </p:nvPicPr>
        <p:blipFill>
          <a:blip r:embed="rId2"/>
          <a:stretch>
            <a:fillRect/>
          </a:stretch>
        </p:blipFill>
        <p:spPr>
          <a:xfrm>
            <a:off x="-1" y="0"/>
            <a:ext cx="12707471" cy="6858000"/>
          </a:xfrm>
          <a:prstGeom prst="rect">
            <a:avLst/>
          </a:prstGeom>
        </p:spPr>
      </p:pic>
      <p:sp>
        <p:nvSpPr>
          <p:cNvPr id="5" name="TextBox 4">
            <a:extLst>
              <a:ext uri="{FF2B5EF4-FFF2-40B4-BE49-F238E27FC236}">
                <a16:creationId xmlns:a16="http://schemas.microsoft.com/office/drawing/2014/main" id="{9A6D9C73-FFCE-4E6F-B4ED-52FD435C904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27:9</a:t>
            </a:r>
            <a:endParaRPr lang="en-ZA" sz="3200" dirty="0">
              <a:solidFill>
                <a:schemeClr val="bg1"/>
              </a:solidFill>
            </a:endParaRPr>
          </a:p>
          <a:p>
            <a:endParaRPr lang="en-IN" dirty="0"/>
          </a:p>
        </p:txBody>
      </p:sp>
    </p:spTree>
    <p:extLst>
      <p:ext uri="{BB962C8B-B14F-4D97-AF65-F5344CB8AC3E}">
        <p14:creationId xmlns:p14="http://schemas.microsoft.com/office/powerpoint/2010/main" val="1888730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38CBBC27-6F53-45F7-A0F9-591799A1AA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9CB0045B-99D9-21A0-797A-FDE06C61BCC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10</a:t>
            </a:r>
            <a:r>
              <a:rPr lang="bo-CN" sz="7200" dirty="0">
                <a:solidFill>
                  <a:srgbClr val="121212"/>
                </a:solidFill>
                <a:latin typeface="Inter"/>
              </a:rPr>
              <a:t>ཁྱོད་ཀྱིས་ཁ་ཟས་དེ་རང་གི་ཡབ་ཀྱི་དྲུང་དུ་ཁྱེར་སོང༌དང༌། ཁོང་མ་ཤི་གོང་དུ་ཁོང་གིས་ཁྱོད་ལ་བྱིན་རླབས་གནང་བར་བྱ་ཞེས་སྨྲས༌སོ།།</a:t>
            </a:r>
            <a:endParaRPr lang="en-IN" dirty="0"/>
          </a:p>
        </p:txBody>
      </p:sp>
      <p:sp>
        <p:nvSpPr>
          <p:cNvPr id="7" name="TextBox 6">
            <a:extLst>
              <a:ext uri="{FF2B5EF4-FFF2-40B4-BE49-F238E27FC236}">
                <a16:creationId xmlns:a16="http://schemas.microsoft.com/office/drawing/2014/main" id="{D7647040-13FC-F76B-6AF4-93DF1C94CBCF}"/>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10</a:t>
            </a:r>
            <a:r>
              <a:rPr lang="en-US" sz="4400" b="0" i="0" dirty="0">
                <a:solidFill>
                  <a:srgbClr val="121212"/>
                </a:solidFill>
                <a:effectLst/>
                <a:highlight>
                  <a:srgbClr val="FFFFFF"/>
                </a:highlight>
                <a:latin typeface="Inter"/>
              </a:rPr>
              <a:t>Then take it to your father to eat, so that he may bless you before he dies.”</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4291768959"/>
      </p:ext>
    </p:extLst>
  </p:cSld>
  <p:clrMapOvr>
    <a:masterClrMapping/>
  </p:clrMapOvr>
  <mc:AlternateContent xmlns:mc="http://schemas.openxmlformats.org/markup-compatibility/2006" xmlns:p14="http://schemas.microsoft.com/office/powerpoint/2010/main">
    <mc:Choice Requires="p14">
      <p:transition spd="slow" p14:dur="2000" advTm="13222"/>
    </mc:Choice>
    <mc:Fallback xmlns="">
      <p:transition spd="slow" advTm="1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EFE7256F-7708-4F53-8833-16E8B1A71FA1}"/>
              </a:ext>
            </a:extLst>
          </p:cNvPr>
          <p:cNvPicPr>
            <a:picLocks noChangeAspect="1"/>
          </p:cNvPicPr>
          <p:nvPr/>
        </p:nvPicPr>
        <p:blipFill>
          <a:blip r:embed="rId2"/>
          <a:stretch>
            <a:fillRect/>
          </a:stretch>
        </p:blipFill>
        <p:spPr>
          <a:xfrm>
            <a:off x="0" y="-141033"/>
            <a:ext cx="12192000" cy="7140066"/>
          </a:xfrm>
          <a:prstGeom prst="rect">
            <a:avLst/>
          </a:prstGeom>
        </p:spPr>
      </p:pic>
      <p:sp>
        <p:nvSpPr>
          <p:cNvPr id="5" name="TextBox 4">
            <a:extLst>
              <a:ext uri="{FF2B5EF4-FFF2-40B4-BE49-F238E27FC236}">
                <a16:creationId xmlns:a16="http://schemas.microsoft.com/office/drawing/2014/main" id="{4BA0F201-AF91-4A2E-8000-311924028E4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27:10</a:t>
            </a:r>
            <a:endParaRPr lang="en-ZA" sz="3200" dirty="0">
              <a:solidFill>
                <a:schemeClr val="bg1"/>
              </a:solidFill>
            </a:endParaRPr>
          </a:p>
          <a:p>
            <a:endParaRPr lang="en-IN" dirty="0"/>
          </a:p>
        </p:txBody>
      </p:sp>
    </p:spTree>
    <p:extLst>
      <p:ext uri="{BB962C8B-B14F-4D97-AF65-F5344CB8AC3E}">
        <p14:creationId xmlns:p14="http://schemas.microsoft.com/office/powerpoint/2010/main" val="38784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5015DCA-643C-40E7-9164-069CD0C36B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AE7196BD-AF20-8B6D-ED03-657B5065B9B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11</a:t>
            </a:r>
            <a:r>
              <a:rPr lang="bo-CN" sz="6600" dirty="0">
                <a:solidFill>
                  <a:srgbClr val="121212"/>
                </a:solidFill>
                <a:latin typeface="Inter"/>
              </a:rPr>
              <a:t>དེ་ནས་ཡ་ཀོབ་ཀྱིས་རང་གི་ཡུམ་རིབ་ཀཱ་ལ་འདི༌ལྟར། བདག་གི་གཅེན་པོ་ཨེ་སཱབ་ཀྱི་ལུས་ཡོངས་ལ་བ་སྤུས་བཀང་ཞིང་བདག་གི་ལུས་ནི་འཇམ་པོ་ཡིན༌པས། </a:t>
            </a:r>
            <a:endParaRPr lang="en-IN" dirty="0"/>
          </a:p>
        </p:txBody>
      </p:sp>
      <p:sp>
        <p:nvSpPr>
          <p:cNvPr id="7" name="TextBox 6">
            <a:extLst>
              <a:ext uri="{FF2B5EF4-FFF2-40B4-BE49-F238E27FC236}">
                <a16:creationId xmlns:a16="http://schemas.microsoft.com/office/drawing/2014/main" id="{83D36ABE-772F-6423-12E7-0651DFB70A02}"/>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11</a:t>
            </a:r>
            <a:r>
              <a:rPr lang="en-US" sz="4400" b="0" i="0" dirty="0">
                <a:solidFill>
                  <a:srgbClr val="121212"/>
                </a:solidFill>
                <a:effectLst/>
                <a:highlight>
                  <a:srgbClr val="FFFFFF"/>
                </a:highlight>
                <a:latin typeface="Inter"/>
              </a:rPr>
              <a:t>Jacob answered his mother Rebekah, “Look, my brother Esau is a hairy man, but I am smooth-skinned.</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307918121"/>
      </p:ext>
    </p:extLst>
  </p:cSld>
  <p:clrMapOvr>
    <a:masterClrMapping/>
  </p:clrMapOvr>
  <mc:AlternateContent xmlns:mc="http://schemas.openxmlformats.org/markup-compatibility/2006" xmlns:p14="http://schemas.microsoft.com/office/powerpoint/2010/main">
    <mc:Choice Requires="p14">
      <p:transition spd="slow" p14:dur="2000" advTm="11203"/>
    </mc:Choice>
    <mc:Fallback xmlns="">
      <p:transition spd="slow" advTm="11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812C21FC-9A66-437C-B4BF-004040F580B2}"/>
              </a:ext>
            </a:extLst>
          </p:cNvPr>
          <p:cNvPicPr>
            <a:picLocks noChangeAspect="1"/>
          </p:cNvPicPr>
          <p:nvPr/>
        </p:nvPicPr>
        <p:blipFill>
          <a:blip r:embed="rId2"/>
          <a:stretch>
            <a:fillRect/>
          </a:stretch>
        </p:blipFill>
        <p:spPr>
          <a:xfrm>
            <a:off x="0" y="0"/>
            <a:ext cx="12918558" cy="6858000"/>
          </a:xfrm>
          <a:prstGeom prst="rect">
            <a:avLst/>
          </a:prstGeom>
        </p:spPr>
      </p:pic>
      <p:sp>
        <p:nvSpPr>
          <p:cNvPr id="5" name="TextBox 4">
            <a:extLst>
              <a:ext uri="{FF2B5EF4-FFF2-40B4-BE49-F238E27FC236}">
                <a16:creationId xmlns:a16="http://schemas.microsoft.com/office/drawing/2014/main" id="{48919777-E0DF-435C-B56D-E4E69B153F6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27:11</a:t>
            </a:r>
            <a:endParaRPr lang="en-ZA" sz="3200" dirty="0">
              <a:solidFill>
                <a:schemeClr val="bg1"/>
              </a:solidFill>
            </a:endParaRPr>
          </a:p>
          <a:p>
            <a:endParaRPr lang="en-IN" dirty="0"/>
          </a:p>
        </p:txBody>
      </p:sp>
    </p:spTree>
    <p:extLst>
      <p:ext uri="{BB962C8B-B14F-4D97-AF65-F5344CB8AC3E}">
        <p14:creationId xmlns:p14="http://schemas.microsoft.com/office/powerpoint/2010/main" val="3246382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9626017-2AE5-40A4-B17B-22BED3FE1F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2D47A13C-A180-AB83-04D3-EE6C12296C4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12</a:t>
            </a:r>
            <a:r>
              <a:rPr lang="bo-CN" sz="6600" dirty="0">
                <a:solidFill>
                  <a:srgbClr val="121212"/>
                </a:solidFill>
                <a:latin typeface="Inter"/>
              </a:rPr>
              <a:t>གལ་ཏེ་ཡབ་ཀྱིས་བདག་གི་ལུས་ལ་རེག༌ན། བདག་གིས་ཁོང་ལ་མགོ་སྐོར་བཏང་བ་ཤེས་ངེས༌ཡིན། བདག་ལ་དམོད་པ་འཕོག་ཅིང་བྱིན་རླབས་འཐོབ་པར་མི་འགྱུར་ཞེས་སྨྲས་པ༌དང༌། </a:t>
            </a:r>
            <a:endParaRPr lang="en-IN" dirty="0"/>
          </a:p>
        </p:txBody>
      </p:sp>
      <p:sp>
        <p:nvSpPr>
          <p:cNvPr id="7" name="TextBox 6">
            <a:extLst>
              <a:ext uri="{FF2B5EF4-FFF2-40B4-BE49-F238E27FC236}">
                <a16:creationId xmlns:a16="http://schemas.microsoft.com/office/drawing/2014/main" id="{EBE303D3-FC0F-7178-1DF2-2337D1DE9834}"/>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12</a:t>
            </a:r>
            <a:r>
              <a:rPr lang="en-US" sz="4400" b="0" i="0" dirty="0">
                <a:solidFill>
                  <a:srgbClr val="121212"/>
                </a:solidFill>
                <a:effectLst/>
                <a:highlight>
                  <a:srgbClr val="FFFFFF"/>
                </a:highlight>
                <a:latin typeface="Inter"/>
              </a:rPr>
              <a:t>What if my father touches me? Then I would be revealed to him as a deceiver, and I would bring upon myself a curse rather than a blessing.”</a:t>
            </a:r>
          </a:p>
          <a:p>
            <a:br>
              <a:rPr lang="en-US" sz="4400" dirty="0"/>
            </a:b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289182215"/>
      </p:ext>
    </p:extLst>
  </p:cSld>
  <p:clrMapOvr>
    <a:masterClrMapping/>
  </p:clrMapOvr>
  <mc:AlternateContent xmlns:mc="http://schemas.openxmlformats.org/markup-compatibility/2006" xmlns:p14="http://schemas.microsoft.com/office/powerpoint/2010/main">
    <mc:Choice Requires="p14">
      <p:transition spd="slow" p14:dur="2000" advTm="12455"/>
    </mc:Choice>
    <mc:Fallback xmlns="">
      <p:transition spd="slow" advTm="12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DA04DE8D-9F8F-4D52-8D24-75857FAB827D}"/>
              </a:ext>
            </a:extLst>
          </p:cNvPr>
          <p:cNvPicPr>
            <a:picLocks noChangeAspect="1"/>
          </p:cNvPicPr>
          <p:nvPr/>
        </p:nvPicPr>
        <p:blipFill>
          <a:blip r:embed="rId2"/>
          <a:stretch>
            <a:fillRect/>
          </a:stretch>
        </p:blipFill>
        <p:spPr>
          <a:xfrm>
            <a:off x="0" y="-173665"/>
            <a:ext cx="12192000" cy="7031665"/>
          </a:xfrm>
          <a:prstGeom prst="rect">
            <a:avLst/>
          </a:prstGeom>
        </p:spPr>
      </p:pic>
      <p:sp>
        <p:nvSpPr>
          <p:cNvPr id="5" name="TextBox 4">
            <a:extLst>
              <a:ext uri="{FF2B5EF4-FFF2-40B4-BE49-F238E27FC236}">
                <a16:creationId xmlns:a16="http://schemas.microsoft.com/office/drawing/2014/main" id="{E965BE26-5865-408A-9D72-061D2D2F05E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27:12</a:t>
            </a:r>
            <a:endParaRPr lang="en-ZA" sz="3200" dirty="0">
              <a:solidFill>
                <a:schemeClr val="bg1"/>
              </a:solidFill>
            </a:endParaRPr>
          </a:p>
          <a:p>
            <a:endParaRPr lang="en-IN" dirty="0"/>
          </a:p>
        </p:txBody>
      </p:sp>
    </p:spTree>
    <p:extLst>
      <p:ext uri="{BB962C8B-B14F-4D97-AF65-F5344CB8AC3E}">
        <p14:creationId xmlns:p14="http://schemas.microsoft.com/office/powerpoint/2010/main" val="793090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448EE4A-03CF-495E-93EF-5660293700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A1D3B84C-8288-4B2C-75AE-C9AF551F619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15</a:t>
            </a:r>
            <a:r>
              <a:rPr lang="bo-CN" sz="7200" dirty="0">
                <a:solidFill>
                  <a:srgbClr val="121212"/>
                </a:solidFill>
                <a:latin typeface="Inter"/>
              </a:rPr>
              <a:t>དེ་ནས་རིབ་ཀཱས་ཡུལ་དུ་ཡོད་པའི་བུ་ཆེ་བའི་གྱོན་གོས་ལེགས་པོ་དེ་བླངས་ནས་རང་གི་བུ་ཆུང་བ་ཡ་ཀོབ་ཀྱི་ལུས་ལ་གྱོན་དུ་བཅུག་པ༌དང༌། </a:t>
            </a:r>
            <a:endParaRPr lang="en-IN" dirty="0"/>
          </a:p>
        </p:txBody>
      </p:sp>
      <p:sp>
        <p:nvSpPr>
          <p:cNvPr id="7" name="TextBox 6">
            <a:extLst>
              <a:ext uri="{FF2B5EF4-FFF2-40B4-BE49-F238E27FC236}">
                <a16:creationId xmlns:a16="http://schemas.microsoft.com/office/drawing/2014/main" id="{93D7F691-9018-8715-4262-A3A8BB6ACDDA}"/>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And Rebekah took the finest clothes in the house that belonged to her older son Esau, and she put them on her younger son Jacob.</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664711650"/>
      </p:ext>
    </p:extLst>
  </p:cSld>
  <p:clrMapOvr>
    <a:masterClrMapping/>
  </p:clrMapOvr>
  <mc:AlternateContent xmlns:mc="http://schemas.openxmlformats.org/markup-compatibility/2006" xmlns:p14="http://schemas.microsoft.com/office/powerpoint/2010/main">
    <mc:Choice Requires="p14">
      <p:transition spd="slow" p14:dur="2000" advTm="7556"/>
    </mc:Choice>
    <mc:Fallback xmlns="">
      <p:transition spd="slow" advTm="7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B260AE29-8BE3-4AEE-AE78-6EB1E22C2DE2}"/>
              </a:ext>
            </a:extLst>
          </p:cNvPr>
          <p:cNvPicPr>
            <a:picLocks noChangeAspect="1"/>
          </p:cNvPicPr>
          <p:nvPr/>
        </p:nvPicPr>
        <p:blipFill>
          <a:blip r:embed="rId2"/>
          <a:stretch>
            <a:fillRect/>
          </a:stretch>
        </p:blipFill>
        <p:spPr>
          <a:xfrm>
            <a:off x="0" y="0"/>
            <a:ext cx="12712390" cy="6858000"/>
          </a:xfrm>
          <a:prstGeom prst="rect">
            <a:avLst/>
          </a:prstGeom>
        </p:spPr>
      </p:pic>
      <p:sp>
        <p:nvSpPr>
          <p:cNvPr id="5" name="TextBox 4">
            <a:extLst>
              <a:ext uri="{FF2B5EF4-FFF2-40B4-BE49-F238E27FC236}">
                <a16:creationId xmlns:a16="http://schemas.microsoft.com/office/drawing/2014/main" id="{A655488D-B812-4694-806F-4B86E21DC649}"/>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27:15</a:t>
            </a:r>
            <a:endParaRPr lang="en-ZA" sz="3200" dirty="0">
              <a:solidFill>
                <a:schemeClr val="bg1"/>
              </a:solidFill>
            </a:endParaRPr>
          </a:p>
          <a:p>
            <a:endParaRPr lang="en-IN" dirty="0"/>
          </a:p>
        </p:txBody>
      </p:sp>
    </p:spTree>
    <p:extLst>
      <p:ext uri="{BB962C8B-B14F-4D97-AF65-F5344CB8AC3E}">
        <p14:creationId xmlns:p14="http://schemas.microsoft.com/office/powerpoint/2010/main" val="2718224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6BD3D0E-73F1-42A8-BA3E-80F1282639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58852401-AFB0-9BF7-C055-5560E10B21A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16</a:t>
            </a:r>
            <a:r>
              <a:rPr lang="bo-CN" sz="7200" dirty="0">
                <a:solidFill>
                  <a:srgbClr val="121212"/>
                </a:solidFill>
                <a:latin typeface="Inter"/>
              </a:rPr>
              <a:t>ཡང་རིབ་ཀཱས་ར་ལྤགས་ཀྱིས་ཡ་ཀོབ་ཀྱི་ལག་པ་དང་མཇིང་པ་བཅས་འཇམ་པོ་ཡིན་ས་རྣམས་གཡོགས༌ཤིང༌། </a:t>
            </a:r>
            <a:endParaRPr lang="en-IN" dirty="0"/>
          </a:p>
        </p:txBody>
      </p:sp>
      <p:sp>
        <p:nvSpPr>
          <p:cNvPr id="7" name="TextBox 6">
            <a:extLst>
              <a:ext uri="{FF2B5EF4-FFF2-40B4-BE49-F238E27FC236}">
                <a16:creationId xmlns:a16="http://schemas.microsoft.com/office/drawing/2014/main" id="{C8913921-A443-8AE0-1E07-358991A01EF5}"/>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She also put the skins of the young goats on his hands and on the smooth part of his neck.</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362487928"/>
      </p:ext>
    </p:extLst>
  </p:cSld>
  <p:clrMapOvr>
    <a:masterClrMapping/>
  </p:clrMapOvr>
  <mc:AlternateContent xmlns:mc="http://schemas.openxmlformats.org/markup-compatibility/2006" xmlns:p14="http://schemas.microsoft.com/office/powerpoint/2010/main">
    <mc:Choice Requires="p14">
      <p:transition spd="slow" p14:dur="2000" advTm="4282"/>
    </mc:Choice>
    <mc:Fallback xmlns="">
      <p:transition spd="slow" advTm="4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62697A2-B8F6-492C-A6E6-0EE79FC795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800" dirty="0">
                <a:effectLst/>
                <a:latin typeface="Calibri" panose="020F0502020204030204" pitchFamily="34" charset="0"/>
                <a:ea typeface="Calibri" panose="020F0502020204030204" pitchFamily="34" charset="0"/>
                <a:cs typeface="Microsoft Himalaya" panose="01010100010101010101" pitchFamily="2" charset="0"/>
              </a:rPr>
              <a:t>Jacob steals the blessing – Gen 27:1-46; 28:1-9 </a:t>
            </a:r>
            <a:endParaRPr lang="en-IN" sz="4800" dirty="0"/>
          </a:p>
        </p:txBody>
      </p:sp>
      <p:sp>
        <p:nvSpPr>
          <p:cNvPr id="8" name="TextBox 7">
            <a:extLst>
              <a:ext uri="{FF2B5EF4-FFF2-40B4-BE49-F238E27FC236}">
                <a16:creationId xmlns:a16="http://schemas.microsoft.com/office/drawing/2014/main" id="{F6711CC9-3670-8275-2B57-CAA364AE7DF4}"/>
              </a:ext>
            </a:extLst>
          </p:cNvPr>
          <p:cNvSpPr txBox="1"/>
          <p:nvPr/>
        </p:nvSpPr>
        <p:spPr>
          <a:xfrm>
            <a:off x="6096000" y="166254"/>
            <a:ext cx="6096000" cy="6558101"/>
          </a:xfrm>
          <a:prstGeom prst="rect">
            <a:avLst/>
          </a:prstGeom>
          <a:noFill/>
        </p:spPr>
        <p:txBody>
          <a:bodyPr wrap="square" rtlCol="0">
            <a:noAutofit/>
          </a:bodyPr>
          <a:lstStyle/>
          <a:p>
            <a:pPr>
              <a:defRPr/>
            </a:pPr>
            <a:r>
              <a:rPr lang="bo-CN" sz="6000" b="1" i="0" cap="all" dirty="0">
                <a:effectLst/>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6000" b="1" i="0" cap="all" dirty="0">
                <a:effectLst/>
                <a:latin typeface="Microsoft Himalaya" panose="01010100010101010101" pitchFamily="2" charset="0"/>
                <a:ea typeface="Microsoft Himalaya" panose="01010100010101010101" pitchFamily="2" charset="0"/>
                <a:cs typeface="Microsoft Himalaya" panose="01010100010101010101" pitchFamily="2" charset="0"/>
              </a:rPr>
              <a:t> 27:1-46, 28:1-9</a:t>
            </a:r>
            <a:endParaRPr lang="bo-CN" sz="6000" b="1" i="0" cap="all" dirty="0">
              <a:effectLst/>
              <a:latin typeface="Microsoft Himalaya" panose="01010100010101010101" pitchFamily="2" charset="0"/>
              <a:ea typeface="Microsoft Himalaya" panose="01010100010101010101" pitchFamily="2" charset="0"/>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o-CN" sz="6000" b="1" dirty="0">
                <a:effectLst/>
                <a:latin typeface="Microsoft Himalaya" panose="01010100010101010101" pitchFamily="2" charset="0"/>
                <a:ea typeface="Microsoft Himalaya" panose="01010100010101010101" pitchFamily="2" charset="0"/>
                <a:cs typeface="Microsoft Himalaya" panose="01010100010101010101" pitchFamily="2" charset="0"/>
              </a:rPr>
              <a:t>ཨི་སཱག་གིས་ཡ་ཀོབ་ལ་</a:t>
            </a:r>
            <a:endParaRPr lang="en-ZA" sz="6000" b="1" dirty="0">
              <a:effectLst/>
              <a:latin typeface="Microsoft Himalaya" panose="01010100010101010101" pitchFamily="2" charset="0"/>
              <a:ea typeface="Microsoft Himalaya" panose="01010100010101010101" pitchFamily="2" charset="0"/>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o-CN" sz="6000" b="1" dirty="0">
                <a:effectLst/>
                <a:latin typeface="Microsoft Himalaya" panose="01010100010101010101" pitchFamily="2" charset="0"/>
                <a:ea typeface="Microsoft Himalaya" panose="01010100010101010101" pitchFamily="2" charset="0"/>
                <a:cs typeface="Microsoft Himalaya" panose="01010100010101010101" pitchFamily="2" charset="0"/>
              </a:rPr>
              <a:t>བྱིན་རླབས་གནང་བ།</a:t>
            </a:r>
            <a:endParaRPr lang="en-ZA" sz="6000" b="1" dirty="0">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18706916"/>
      </p:ext>
    </p:extLst>
  </p:cSld>
  <p:clrMapOvr>
    <a:masterClrMapping/>
  </p:clrMapOvr>
  <mc:AlternateContent xmlns:mc="http://schemas.openxmlformats.org/markup-compatibility/2006" xmlns:p14="http://schemas.microsoft.com/office/powerpoint/2010/main">
    <mc:Choice Requires="p14">
      <p:transition spd="slow" p14:dur="2000" advTm="3562"/>
    </mc:Choice>
    <mc:Fallback xmlns="">
      <p:transition spd="slow" advTm="3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32A3EBE7-6DF3-4188-8052-85D3F4F83A56}"/>
              </a:ext>
            </a:extLst>
          </p:cNvPr>
          <p:cNvPicPr>
            <a:picLocks noChangeAspect="1"/>
          </p:cNvPicPr>
          <p:nvPr/>
        </p:nvPicPr>
        <p:blipFill>
          <a:blip r:embed="rId2"/>
          <a:stretch>
            <a:fillRect/>
          </a:stretch>
        </p:blipFill>
        <p:spPr>
          <a:xfrm>
            <a:off x="0" y="-158358"/>
            <a:ext cx="12192000" cy="7174716"/>
          </a:xfrm>
          <a:prstGeom prst="rect">
            <a:avLst/>
          </a:prstGeom>
        </p:spPr>
      </p:pic>
      <p:sp>
        <p:nvSpPr>
          <p:cNvPr id="5" name="TextBox 4">
            <a:extLst>
              <a:ext uri="{FF2B5EF4-FFF2-40B4-BE49-F238E27FC236}">
                <a16:creationId xmlns:a16="http://schemas.microsoft.com/office/drawing/2014/main" id="{2B97B021-CD2E-4B7E-A5B1-EEAED1AF0FD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27:16</a:t>
            </a:r>
            <a:endParaRPr lang="en-ZA" sz="3200" dirty="0">
              <a:solidFill>
                <a:schemeClr val="bg1"/>
              </a:solidFill>
            </a:endParaRPr>
          </a:p>
          <a:p>
            <a:endParaRPr lang="en-IN" dirty="0"/>
          </a:p>
        </p:txBody>
      </p:sp>
    </p:spTree>
    <p:extLst>
      <p:ext uri="{BB962C8B-B14F-4D97-AF65-F5344CB8AC3E}">
        <p14:creationId xmlns:p14="http://schemas.microsoft.com/office/powerpoint/2010/main" val="72161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E001A0BC-4C82-4565-9D64-EE334A0EE1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17D856E3-3C77-441E-8686-AE1CB073515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27:17</a:t>
            </a:r>
            <a:endParaRPr lang="en-ZA" sz="3200" dirty="0">
              <a:solidFill>
                <a:schemeClr val="bg1"/>
              </a:solidFill>
            </a:endParaRPr>
          </a:p>
          <a:p>
            <a:endParaRPr lang="en-IN" dirty="0"/>
          </a:p>
        </p:txBody>
      </p:sp>
      <p:sp>
        <p:nvSpPr>
          <p:cNvPr id="6" name="TextBox 5">
            <a:extLst>
              <a:ext uri="{FF2B5EF4-FFF2-40B4-BE49-F238E27FC236}">
                <a16:creationId xmlns:a16="http://schemas.microsoft.com/office/drawing/2014/main" id="{A2A18713-3F99-7AAC-EAC6-383D072D1BA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121212"/>
                </a:solidFill>
                <a:latin typeface="Inter"/>
              </a:rPr>
              <a:t> </a:t>
            </a:r>
            <a:r>
              <a:rPr lang="bo-CN" sz="7200" dirty="0">
                <a:solidFill>
                  <a:srgbClr val="777A7B"/>
                </a:solidFill>
                <a:latin typeface="Inter"/>
              </a:rPr>
              <a:t>17</a:t>
            </a:r>
            <a:r>
              <a:rPr lang="bo-CN" sz="7200" dirty="0">
                <a:solidFill>
                  <a:srgbClr val="121212"/>
                </a:solidFill>
                <a:latin typeface="Inter"/>
              </a:rPr>
              <a:t>ཁ་ཟས་ཞིམ་པོ་གཡོས་སྦྱོར་བྱས་པ་དེ་དང་བག་ལེབ་བཅས་རང་གི་བུ་ཆུང་བའི་ལག་ཏུ་བཞག༌གོ །</a:t>
            </a:r>
            <a:endParaRPr lang="en-IN" dirty="0"/>
          </a:p>
        </p:txBody>
      </p:sp>
      <p:sp>
        <p:nvSpPr>
          <p:cNvPr id="7" name="TextBox 6">
            <a:extLst>
              <a:ext uri="{FF2B5EF4-FFF2-40B4-BE49-F238E27FC236}">
                <a16:creationId xmlns:a16="http://schemas.microsoft.com/office/drawing/2014/main" id="{4E28C417-12BB-3915-C0B2-712ABA6BA274}"/>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17</a:t>
            </a:r>
            <a:r>
              <a:rPr lang="en-US" sz="4400" b="0" i="0" dirty="0">
                <a:solidFill>
                  <a:srgbClr val="121212"/>
                </a:solidFill>
                <a:effectLst/>
                <a:highlight>
                  <a:srgbClr val="FFFFFF"/>
                </a:highlight>
                <a:latin typeface="Inter"/>
              </a:rPr>
              <a:t>Then she handed her son Jacob the tasty food and bread she had made.</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15781335"/>
      </p:ext>
    </p:extLst>
  </p:cSld>
  <p:clrMapOvr>
    <a:masterClrMapping/>
  </p:clrMapOvr>
  <mc:AlternateContent xmlns:mc="http://schemas.openxmlformats.org/markup-compatibility/2006" xmlns:p14="http://schemas.microsoft.com/office/powerpoint/2010/main">
    <mc:Choice Requires="p14">
      <p:transition spd="slow" p14:dur="2000" advTm="6565"/>
    </mc:Choice>
    <mc:Fallback xmlns="">
      <p:transition spd="slow" advTm="6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5" name="Picture 4">
            <a:extLst>
              <a:ext uri="{FF2B5EF4-FFF2-40B4-BE49-F238E27FC236}">
                <a16:creationId xmlns:a16="http://schemas.microsoft.com/office/drawing/2014/main" id="{629719BB-75FC-94B0-9822-F5689CC94F42}"/>
              </a:ext>
            </a:extLst>
          </p:cNvPr>
          <p:cNvPicPr>
            <a:picLocks noChangeAspect="1"/>
          </p:cNvPicPr>
          <p:nvPr/>
        </p:nvPicPr>
        <p:blipFill>
          <a:blip r:embed="rId2"/>
          <a:stretch>
            <a:fillRect/>
          </a:stretch>
        </p:blipFill>
        <p:spPr>
          <a:xfrm>
            <a:off x="-3221646" y="-1327355"/>
            <a:ext cx="15603334" cy="8185355"/>
          </a:xfrm>
          <a:prstGeom prst="rect">
            <a:avLst/>
          </a:prstGeom>
        </p:spPr>
      </p:pic>
      <p:sp>
        <p:nvSpPr>
          <p:cNvPr id="2" name="TextBox 1">
            <a:extLst>
              <a:ext uri="{FF2B5EF4-FFF2-40B4-BE49-F238E27FC236}">
                <a16:creationId xmlns:a16="http://schemas.microsoft.com/office/drawing/2014/main" id="{D30F271B-144A-5BC1-94FC-56D7EB221D2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27:17</a:t>
            </a:r>
            <a:endParaRPr lang="en-ZA" sz="3200" dirty="0">
              <a:solidFill>
                <a:schemeClr val="bg1"/>
              </a:solidFill>
            </a:endParaRPr>
          </a:p>
          <a:p>
            <a:endParaRPr lang="en-IN" dirty="0"/>
          </a:p>
        </p:txBody>
      </p:sp>
    </p:spTree>
    <p:extLst>
      <p:ext uri="{BB962C8B-B14F-4D97-AF65-F5344CB8AC3E}">
        <p14:creationId xmlns:p14="http://schemas.microsoft.com/office/powerpoint/2010/main" val="705074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5293910-3F31-4A4E-9C92-79D657310F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344DF37B-15E1-6E55-7EAE-B7759EA4638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18</a:t>
            </a:r>
            <a:r>
              <a:rPr lang="bo-CN" sz="6600" dirty="0">
                <a:solidFill>
                  <a:srgbClr val="121212"/>
                </a:solidFill>
                <a:latin typeface="Inter"/>
              </a:rPr>
              <a:t>དེ་ནས་ཡ་ཀོབ་ཁོ་རང་ཡབ་ཀྱི་དྲུང་དུ་སོང་སྟེ་བདག་གི་ཡབ་ལགས་ཞེས་སྨྲས་པ༌དང༌། ཡབ་ན༌རེ། ང་རང་འདི་རུ་ཡོད། བདག་གི༌བུ། ཁྱོད་ནི་བུ་གང་ཞིག་ཡིན་ནམ་ཞེས་དྲིས་པ༌ན། </a:t>
            </a:r>
            <a:endParaRPr lang="en-IN" dirty="0"/>
          </a:p>
        </p:txBody>
      </p:sp>
      <p:sp>
        <p:nvSpPr>
          <p:cNvPr id="7" name="TextBox 6">
            <a:extLst>
              <a:ext uri="{FF2B5EF4-FFF2-40B4-BE49-F238E27FC236}">
                <a16:creationId xmlns:a16="http://schemas.microsoft.com/office/drawing/2014/main" id="{DD6E00E5-9D42-C5EF-34FE-B782B553B801}"/>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18</a:t>
            </a:r>
            <a:r>
              <a:rPr lang="en-US" sz="4400" b="0" i="0" dirty="0">
                <a:solidFill>
                  <a:srgbClr val="121212"/>
                </a:solidFill>
                <a:effectLst/>
                <a:highlight>
                  <a:srgbClr val="FFFFFF"/>
                </a:highlight>
                <a:latin typeface="Inter"/>
              </a:rPr>
              <a:t>So Jacob went to his father and said, “My father.”</a:t>
            </a:r>
          </a:p>
          <a:p>
            <a:pPr algn="l"/>
            <a:r>
              <a:rPr lang="en-US" sz="4400" b="0" i="0" dirty="0">
                <a:solidFill>
                  <a:srgbClr val="121212"/>
                </a:solidFill>
                <a:effectLst/>
                <a:highlight>
                  <a:srgbClr val="FFFFFF"/>
                </a:highlight>
                <a:latin typeface="Inter"/>
              </a:rPr>
              <a:t>“Here I am!” he answered. “Which one are you, my son?”</a:t>
            </a:r>
          </a:p>
          <a:p>
            <a:pPr>
              <a:lnSpc>
                <a:spcPct val="115000"/>
              </a:lnSpc>
              <a:spcAft>
                <a:spcPts val="1000"/>
              </a:spcAft>
            </a:pPr>
            <a: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148408041"/>
      </p:ext>
    </p:extLst>
  </p:cSld>
  <p:clrMapOvr>
    <a:masterClrMapping/>
  </p:clrMapOvr>
  <mc:AlternateContent xmlns:mc="http://schemas.openxmlformats.org/markup-compatibility/2006" xmlns:p14="http://schemas.microsoft.com/office/powerpoint/2010/main">
    <mc:Choice Requires="p14">
      <p:transition spd="slow" p14:dur="2000" advTm="13570"/>
    </mc:Choice>
    <mc:Fallback xmlns="">
      <p:transition spd="slow" advTm="13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7DADEF80-7279-40DB-A18A-0A38E43B4F89}"/>
              </a:ext>
            </a:extLst>
          </p:cNvPr>
          <p:cNvPicPr>
            <a:picLocks noChangeAspect="1"/>
          </p:cNvPicPr>
          <p:nvPr/>
        </p:nvPicPr>
        <p:blipFill>
          <a:blip r:embed="rId2"/>
          <a:stretch>
            <a:fillRect/>
          </a:stretch>
        </p:blipFill>
        <p:spPr>
          <a:xfrm>
            <a:off x="0" y="-27878"/>
            <a:ext cx="12697812" cy="6885878"/>
          </a:xfrm>
          <a:prstGeom prst="rect">
            <a:avLst/>
          </a:prstGeom>
        </p:spPr>
      </p:pic>
      <p:sp>
        <p:nvSpPr>
          <p:cNvPr id="5" name="TextBox 4">
            <a:extLst>
              <a:ext uri="{FF2B5EF4-FFF2-40B4-BE49-F238E27FC236}">
                <a16:creationId xmlns:a16="http://schemas.microsoft.com/office/drawing/2014/main" id="{3F9A202F-F3EA-4B0B-8A7D-A6EABC3A0B3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27:18</a:t>
            </a:r>
            <a:endParaRPr lang="en-ZA" sz="3200" dirty="0">
              <a:solidFill>
                <a:schemeClr val="bg1"/>
              </a:solidFill>
            </a:endParaRPr>
          </a:p>
          <a:p>
            <a:endParaRPr lang="en-IN" dirty="0"/>
          </a:p>
        </p:txBody>
      </p:sp>
    </p:spTree>
    <p:extLst>
      <p:ext uri="{BB962C8B-B14F-4D97-AF65-F5344CB8AC3E}">
        <p14:creationId xmlns:p14="http://schemas.microsoft.com/office/powerpoint/2010/main" val="267684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EE78D723-00BD-4655-8E01-14EA670B06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BFDB29D-0D65-BF71-5D8D-99D3B45A3D8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19</a:t>
            </a:r>
            <a:r>
              <a:rPr lang="bo-CN" sz="5400" dirty="0">
                <a:solidFill>
                  <a:srgbClr val="121212"/>
                </a:solidFill>
                <a:latin typeface="Inter"/>
              </a:rPr>
              <a:t>ཡ་ཀོབ་ཀྱིས་ཕ་ལ་འདི་ལྟར་སྨྲས་པ༌སྟེ། ང་རང་ཁྱེད་ཀྱི་བུ་སྐྱེས་འགོ་ཨེ་སཱབ༌ཡིན། ཁྱེད་ཀྱི་བྱིན་རླབས་འཐོབ་པའི༌ཕྱིར། བདག་གིས་ཁྱེད་ཀྱི་བཀའ་ལྟར་བསྒྲུབས༌པ་ཡིན། ཁྱེད་རང་ཡར་བཞེངས་ནས་ཁ་ཟས་བཞེས་པར་མཛོད་ཅིག་ཅེས་པ༌ལ།</a:t>
            </a:r>
            <a:endParaRPr lang="en-IN" dirty="0"/>
          </a:p>
        </p:txBody>
      </p:sp>
      <p:sp>
        <p:nvSpPr>
          <p:cNvPr id="7" name="TextBox 6">
            <a:extLst>
              <a:ext uri="{FF2B5EF4-FFF2-40B4-BE49-F238E27FC236}">
                <a16:creationId xmlns:a16="http://schemas.microsoft.com/office/drawing/2014/main" id="{F909CF65-42AA-D33E-6484-BD1FB7EED195}"/>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19</a:t>
            </a:r>
            <a:r>
              <a:rPr lang="en-US" sz="4400" b="0" i="0" dirty="0">
                <a:solidFill>
                  <a:srgbClr val="121212"/>
                </a:solidFill>
                <a:effectLst/>
                <a:highlight>
                  <a:srgbClr val="FFFFFF"/>
                </a:highlight>
                <a:latin typeface="Inter"/>
              </a:rPr>
              <a:t>Jacob said to his father, “I am Esau, your firstborn. I have done as you told me. Please sit up and eat some of my game, so that you may bless me.”</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121814469"/>
      </p:ext>
    </p:extLst>
  </p:cSld>
  <p:clrMapOvr>
    <a:masterClrMapping/>
  </p:clrMapOvr>
  <mc:AlternateContent xmlns:mc="http://schemas.openxmlformats.org/markup-compatibility/2006" xmlns:p14="http://schemas.microsoft.com/office/powerpoint/2010/main">
    <mc:Choice Requires="p14">
      <p:transition spd="slow" p14:dur="2000" advTm="17564"/>
    </mc:Choice>
    <mc:Fallback xmlns="">
      <p:transition spd="slow" advTm="17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5" name="Picture 4">
            <a:extLst>
              <a:ext uri="{FF2B5EF4-FFF2-40B4-BE49-F238E27FC236}">
                <a16:creationId xmlns:a16="http://schemas.microsoft.com/office/drawing/2014/main" id="{5C66CB14-EB5C-4960-9F0E-93DC82D0D21C}"/>
              </a:ext>
            </a:extLst>
          </p:cNvPr>
          <p:cNvPicPr>
            <a:picLocks noChangeAspect="1"/>
          </p:cNvPicPr>
          <p:nvPr/>
        </p:nvPicPr>
        <p:blipFill>
          <a:blip r:embed="rId2"/>
          <a:stretch>
            <a:fillRect/>
          </a:stretch>
        </p:blipFill>
        <p:spPr>
          <a:xfrm>
            <a:off x="-691376" y="0"/>
            <a:ext cx="13073063" cy="6858000"/>
          </a:xfrm>
          <a:prstGeom prst="rect">
            <a:avLst/>
          </a:prstGeom>
        </p:spPr>
      </p:pic>
      <p:sp>
        <p:nvSpPr>
          <p:cNvPr id="6" name="TextBox 5">
            <a:extLst>
              <a:ext uri="{FF2B5EF4-FFF2-40B4-BE49-F238E27FC236}">
                <a16:creationId xmlns:a16="http://schemas.microsoft.com/office/drawing/2014/main" id="{55C5E0C5-E8C6-4FDE-84E9-1DB75342169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27:19</a:t>
            </a:r>
            <a:endParaRPr lang="en-ZA" sz="3200" dirty="0">
              <a:solidFill>
                <a:schemeClr val="bg1"/>
              </a:solidFill>
            </a:endParaRPr>
          </a:p>
          <a:p>
            <a:endParaRPr lang="en-IN" dirty="0"/>
          </a:p>
        </p:txBody>
      </p:sp>
    </p:spTree>
    <p:extLst>
      <p:ext uri="{BB962C8B-B14F-4D97-AF65-F5344CB8AC3E}">
        <p14:creationId xmlns:p14="http://schemas.microsoft.com/office/powerpoint/2010/main" val="1655445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0AB4AFAB-F980-436A-B68A-5EC5030C67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BC5E1349-3E4E-99FE-F57E-B4CE36D2AEA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21</a:t>
            </a:r>
            <a:r>
              <a:rPr lang="bo-CN" sz="6000" dirty="0">
                <a:solidFill>
                  <a:srgbClr val="121212"/>
                </a:solidFill>
                <a:latin typeface="Inter"/>
              </a:rPr>
              <a:t>དེ་ནས་ཨི་སཱག་གིས་ཡ་ཀོབ་ལ་འདི༌ལྟར། བདག་གི༌བུ། ཁྱོད་རང་བདག་གི་ཉེ་སར་ཤོག༌དང༌། བདག་གིས་ཁྱོད་ལ་རེག༌སྟེ། ཁྱོད་ནི་བདག་གི་བུ་ཨེ་སཱབ་ཡིན་མིན་ལ་བལྟ་བར་བྱ་ཞེས་སྨྲས་པ༌དང༌།</a:t>
            </a:r>
            <a:endParaRPr lang="en-IN" dirty="0"/>
          </a:p>
        </p:txBody>
      </p:sp>
      <p:sp>
        <p:nvSpPr>
          <p:cNvPr id="7" name="TextBox 6">
            <a:extLst>
              <a:ext uri="{FF2B5EF4-FFF2-40B4-BE49-F238E27FC236}">
                <a16:creationId xmlns:a16="http://schemas.microsoft.com/office/drawing/2014/main" id="{3EEE6444-DD45-D7F9-074D-6B0879BD7A83}"/>
              </a:ext>
            </a:extLst>
          </p:cNvPr>
          <p:cNvSpPr txBox="1"/>
          <p:nvPr/>
        </p:nvSpPr>
        <p:spPr>
          <a:xfrm>
            <a:off x="277091" y="133644"/>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21</a:t>
            </a:r>
            <a:r>
              <a:rPr lang="en-US" sz="4400" b="0" i="0" dirty="0">
                <a:solidFill>
                  <a:srgbClr val="121212"/>
                </a:solidFill>
                <a:effectLst/>
                <a:highlight>
                  <a:srgbClr val="FFFFFF"/>
                </a:highlight>
                <a:latin typeface="Inter"/>
              </a:rPr>
              <a:t>Then Isaac said to Jacob, “Please come closer so I can touch you, my son. Are you really my son Esau, or not?”</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818224362"/>
      </p:ext>
    </p:extLst>
  </p:cSld>
  <p:clrMapOvr>
    <a:masterClrMapping/>
  </p:clrMapOvr>
  <mc:AlternateContent xmlns:mc="http://schemas.openxmlformats.org/markup-compatibility/2006" xmlns:p14="http://schemas.microsoft.com/office/powerpoint/2010/main">
    <mc:Choice Requires="p14">
      <p:transition spd="slow" p14:dur="2000" advTm="8284"/>
    </mc:Choice>
    <mc:Fallback xmlns="">
      <p:transition spd="slow" advTm="8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D6E8ABC5-5B72-49F8-89E9-BA072AE2AAA6}"/>
              </a:ext>
            </a:extLst>
          </p:cNvPr>
          <p:cNvPicPr>
            <a:picLocks noChangeAspect="1"/>
          </p:cNvPicPr>
          <p:nvPr/>
        </p:nvPicPr>
        <p:blipFill>
          <a:blip r:embed="rId2"/>
          <a:stretch>
            <a:fillRect/>
          </a:stretch>
        </p:blipFill>
        <p:spPr>
          <a:xfrm>
            <a:off x="-1118601" y="0"/>
            <a:ext cx="13310601" cy="6858000"/>
          </a:xfrm>
          <a:prstGeom prst="rect">
            <a:avLst/>
          </a:prstGeom>
        </p:spPr>
      </p:pic>
      <p:sp>
        <p:nvSpPr>
          <p:cNvPr id="5" name="TextBox 4">
            <a:extLst>
              <a:ext uri="{FF2B5EF4-FFF2-40B4-BE49-F238E27FC236}">
                <a16:creationId xmlns:a16="http://schemas.microsoft.com/office/drawing/2014/main" id="{C3EC1312-94D0-4024-B08C-82879B57159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27:21</a:t>
            </a:r>
            <a:endParaRPr lang="en-ZA" sz="3200" dirty="0">
              <a:solidFill>
                <a:schemeClr val="bg1"/>
              </a:solidFill>
            </a:endParaRPr>
          </a:p>
          <a:p>
            <a:endParaRPr lang="en-IN" dirty="0"/>
          </a:p>
        </p:txBody>
      </p:sp>
    </p:spTree>
    <p:extLst>
      <p:ext uri="{BB962C8B-B14F-4D97-AF65-F5344CB8AC3E}">
        <p14:creationId xmlns:p14="http://schemas.microsoft.com/office/powerpoint/2010/main" val="7142364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5F1D137-5578-4B98-BA81-684EBC7971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C713111A-A468-A15E-AD54-1F2D70702BC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22</a:t>
            </a:r>
            <a:r>
              <a:rPr lang="bo-CN" sz="6000" dirty="0">
                <a:solidFill>
                  <a:srgbClr val="121212"/>
                </a:solidFill>
                <a:latin typeface="Inter"/>
              </a:rPr>
              <a:t>ཡ་ཀོབ་རང་གི་ཡབ་ཨི་སཱག་གི་ཉེ་སར་བཅར་བ༌དང༌། ཨི་སཱག་གིས་ཁོ་ལ་རེག་སྟེ་ན༌རེ། ཁྱོད་ཀྱི་སྐད་ནི་ཡ་ཀོབ་ཀྱི་སྐད་ཡིན་ཡང་ལག་པ་ནི་ཨེ་སཱབ་ཀྱི་ལག་པ་ཡིན་འདུག་ཅེས་སྨྲས༌ཤིང༌།</a:t>
            </a:r>
            <a:endParaRPr lang="en-IN" dirty="0"/>
          </a:p>
        </p:txBody>
      </p:sp>
      <p:sp>
        <p:nvSpPr>
          <p:cNvPr id="7" name="TextBox 6">
            <a:extLst>
              <a:ext uri="{FF2B5EF4-FFF2-40B4-BE49-F238E27FC236}">
                <a16:creationId xmlns:a16="http://schemas.microsoft.com/office/drawing/2014/main" id="{EC3B5551-11CC-268E-4DD2-798890B3FC17}"/>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22</a:t>
            </a:r>
            <a:r>
              <a:rPr lang="en-US" sz="4000" b="0" i="0" dirty="0">
                <a:solidFill>
                  <a:srgbClr val="121212"/>
                </a:solidFill>
                <a:effectLst/>
                <a:highlight>
                  <a:srgbClr val="FFFFFF"/>
                </a:highlight>
                <a:latin typeface="Inter"/>
              </a:rPr>
              <a:t>So Jacob came close to his father Isaac, who touched him and said, “The voice is the voice of Jacob, but the hands are the hands of Esau.”</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133271788"/>
      </p:ext>
    </p:extLst>
  </p:cSld>
  <p:clrMapOvr>
    <a:masterClrMapping/>
  </p:clrMapOvr>
  <mc:AlternateContent xmlns:mc="http://schemas.openxmlformats.org/markup-compatibility/2006" xmlns:p14="http://schemas.microsoft.com/office/powerpoint/2010/main">
    <mc:Choice Requires="p14">
      <p:transition spd="slow" p14:dur="2000" advTm="14058"/>
    </mc:Choice>
    <mc:Fallback xmlns="">
      <p:transition spd="slow" advTm="14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5" name="Picture 4">
            <a:extLst>
              <a:ext uri="{FF2B5EF4-FFF2-40B4-BE49-F238E27FC236}">
                <a16:creationId xmlns:a16="http://schemas.microsoft.com/office/drawing/2014/main" id="{5478C928-38BD-49D9-93ED-0A76D6676750}"/>
              </a:ext>
            </a:extLst>
          </p:cNvPr>
          <p:cNvPicPr>
            <a:picLocks noChangeAspect="1"/>
          </p:cNvPicPr>
          <p:nvPr/>
        </p:nvPicPr>
        <p:blipFill>
          <a:blip r:embed="rId2"/>
          <a:stretch>
            <a:fillRect/>
          </a:stretch>
        </p:blipFill>
        <p:spPr>
          <a:xfrm>
            <a:off x="-1" y="0"/>
            <a:ext cx="12571837" cy="6858000"/>
          </a:xfrm>
          <a:prstGeom prst="rect">
            <a:avLst/>
          </a:prstGeom>
        </p:spPr>
      </p:pic>
      <p:sp>
        <p:nvSpPr>
          <p:cNvPr id="2" name="TextBox 1">
            <a:extLst>
              <a:ext uri="{FF2B5EF4-FFF2-40B4-BE49-F238E27FC236}">
                <a16:creationId xmlns:a16="http://schemas.microsoft.com/office/drawing/2014/main" id="{71E03753-0C2A-820F-AEAF-D97FCE59B96E}"/>
              </a:ext>
            </a:extLst>
          </p:cNvPr>
          <p:cNvSpPr txBox="1"/>
          <p:nvPr/>
        </p:nvSpPr>
        <p:spPr>
          <a:xfrm>
            <a:off x="5502722" y="141900"/>
            <a:ext cx="6689278" cy="3785652"/>
          </a:xfrm>
          <a:prstGeom prst="rect">
            <a:avLst/>
          </a:prstGeom>
          <a:noFill/>
        </p:spPr>
        <p:txBody>
          <a:bodyPr wrap="square">
            <a:spAutoFit/>
          </a:bodyPr>
          <a:lstStyle/>
          <a:p>
            <a:pPr>
              <a:defRPr/>
            </a:pPr>
            <a:r>
              <a:rPr lang="bo-C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27:1-46, 28:1-9</a:t>
            </a:r>
            <a:endParaRPr lang="bo-C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o-CN"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ཨི་སཱག་གིས་ཡ་ཀོབ་ལ་</a:t>
            </a:r>
            <a:endParaRPr lang="en-ZA"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o-CN"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བྱིན་རླབས་གནང་བ།</a:t>
            </a:r>
            <a:endParaRPr lang="en-ZA"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6" name="TextBox 2">
            <a:extLst>
              <a:ext uri="{FF2B5EF4-FFF2-40B4-BE49-F238E27FC236}">
                <a16:creationId xmlns:a16="http://schemas.microsoft.com/office/drawing/2014/main" id="{B9D61A43-4944-386C-D18B-BB6165865116}"/>
              </a:ext>
            </a:extLst>
          </p:cNvPr>
          <p:cNvSpPr txBox="1"/>
          <p:nvPr/>
        </p:nvSpPr>
        <p:spPr>
          <a:xfrm>
            <a:off x="825500" y="5508782"/>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4773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9AAEA47A-E7A8-4652-BBFA-F36B8284D03A}"/>
              </a:ext>
            </a:extLst>
          </p:cNvPr>
          <p:cNvPicPr>
            <a:picLocks noChangeAspect="1"/>
          </p:cNvPicPr>
          <p:nvPr/>
        </p:nvPicPr>
        <p:blipFill>
          <a:blip r:embed="rId2"/>
          <a:stretch>
            <a:fillRect/>
          </a:stretch>
        </p:blipFill>
        <p:spPr>
          <a:xfrm>
            <a:off x="0" y="-291630"/>
            <a:ext cx="12192000" cy="7149630"/>
          </a:xfrm>
          <a:prstGeom prst="rect">
            <a:avLst/>
          </a:prstGeom>
        </p:spPr>
      </p:pic>
      <p:sp>
        <p:nvSpPr>
          <p:cNvPr id="5" name="TextBox 4">
            <a:extLst>
              <a:ext uri="{FF2B5EF4-FFF2-40B4-BE49-F238E27FC236}">
                <a16:creationId xmlns:a16="http://schemas.microsoft.com/office/drawing/2014/main" id="{FF2A8436-5DFD-42A1-A460-3F4D7C82941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27:22</a:t>
            </a:r>
            <a:endParaRPr lang="en-ZA" sz="3200" dirty="0">
              <a:solidFill>
                <a:schemeClr val="bg1"/>
              </a:solidFill>
            </a:endParaRPr>
          </a:p>
          <a:p>
            <a:endParaRPr lang="en-IN" dirty="0"/>
          </a:p>
        </p:txBody>
      </p:sp>
    </p:spTree>
    <p:extLst>
      <p:ext uri="{BB962C8B-B14F-4D97-AF65-F5344CB8AC3E}">
        <p14:creationId xmlns:p14="http://schemas.microsoft.com/office/powerpoint/2010/main" val="29561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CC768FFB-1428-40E2-A93C-56ED7D36F9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26D0DCA8-0281-E816-C64E-8E235230BEC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23</a:t>
            </a:r>
            <a:r>
              <a:rPr lang="bo-CN" sz="6000" dirty="0">
                <a:solidFill>
                  <a:srgbClr val="121212"/>
                </a:solidFill>
                <a:latin typeface="Inter"/>
              </a:rPr>
              <a:t>ཨི་སཱག་གིས་བུ་སུ་ཡིན་མ་ཤེས༌སོ། །ཅིའི་ཕྱིར་ཞེ༌ན། ཁོའི་ལག་པའི་སྟེང་དུའང་བ་སྤུ་ཡོད་པས་ཁོའི་གཅེན་པོ་ཨེ་སཱབ་ཀྱི་ལག་པ་དང་མཚུངས་པའི་ཕྱིར༌རོ། །དེ་ནས་བུ་ཡ་ཀོབ་ལ་བྱིན་རླབས་གནང་བ༌དང༌། </a:t>
            </a:r>
            <a:endParaRPr lang="en-IN" dirty="0"/>
          </a:p>
        </p:txBody>
      </p:sp>
      <p:sp>
        <p:nvSpPr>
          <p:cNvPr id="7" name="TextBox 6">
            <a:extLst>
              <a:ext uri="{FF2B5EF4-FFF2-40B4-BE49-F238E27FC236}">
                <a16:creationId xmlns:a16="http://schemas.microsoft.com/office/drawing/2014/main" id="{CF814FFF-510A-521E-C5CC-8C1BA4609698}"/>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23</a:t>
            </a:r>
            <a:r>
              <a:rPr lang="en-US" sz="4400" b="0" i="0" dirty="0">
                <a:solidFill>
                  <a:srgbClr val="121212"/>
                </a:solidFill>
                <a:effectLst/>
                <a:highlight>
                  <a:srgbClr val="FFFFFF"/>
                </a:highlight>
                <a:latin typeface="Inter"/>
              </a:rPr>
              <a:t>Isaac did not recognize him, because his hands were hairy like those of his brother Esau; so he blessed him.</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063918454"/>
      </p:ext>
    </p:extLst>
  </p:cSld>
  <p:clrMapOvr>
    <a:masterClrMapping/>
  </p:clrMapOvr>
  <mc:AlternateContent xmlns:mc="http://schemas.openxmlformats.org/markup-compatibility/2006" xmlns:p14="http://schemas.microsoft.com/office/powerpoint/2010/main">
    <mc:Choice Requires="p14">
      <p:transition spd="slow" p14:dur="2000" advTm="13343"/>
    </mc:Choice>
    <mc:Fallback xmlns="">
      <p:transition spd="slow" advTm="13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615421AD-2981-4285-9F6C-24AE2849630C}"/>
              </a:ext>
            </a:extLst>
          </p:cNvPr>
          <p:cNvPicPr>
            <a:picLocks noChangeAspect="1"/>
          </p:cNvPicPr>
          <p:nvPr/>
        </p:nvPicPr>
        <p:blipFill>
          <a:blip r:embed="rId2"/>
          <a:stretch>
            <a:fillRect/>
          </a:stretch>
        </p:blipFill>
        <p:spPr>
          <a:xfrm>
            <a:off x="0" y="0"/>
            <a:ext cx="12299058" cy="6858000"/>
          </a:xfrm>
          <a:prstGeom prst="rect">
            <a:avLst/>
          </a:prstGeom>
        </p:spPr>
      </p:pic>
      <p:sp>
        <p:nvSpPr>
          <p:cNvPr id="5" name="TextBox 4">
            <a:extLst>
              <a:ext uri="{FF2B5EF4-FFF2-40B4-BE49-F238E27FC236}">
                <a16:creationId xmlns:a16="http://schemas.microsoft.com/office/drawing/2014/main" id="{77928C2F-06BF-4F1B-A893-5CBE2F79060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27:23</a:t>
            </a:r>
            <a:endParaRPr lang="en-ZA" sz="3200" dirty="0">
              <a:solidFill>
                <a:schemeClr val="bg1"/>
              </a:solidFill>
            </a:endParaRPr>
          </a:p>
          <a:p>
            <a:endParaRPr lang="en-IN" dirty="0"/>
          </a:p>
        </p:txBody>
      </p:sp>
    </p:spTree>
    <p:extLst>
      <p:ext uri="{BB962C8B-B14F-4D97-AF65-F5344CB8AC3E}">
        <p14:creationId xmlns:p14="http://schemas.microsoft.com/office/powerpoint/2010/main" val="38209655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5D584CF2-4422-4304-8B96-C81CD6607B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53C56ED-8ADD-5D5F-D889-8DF0BDD5F0C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30</a:t>
            </a:r>
            <a:r>
              <a:rPr lang="bo-CN" sz="6000" dirty="0">
                <a:solidFill>
                  <a:srgbClr val="121212"/>
                </a:solidFill>
                <a:latin typeface="Inter"/>
              </a:rPr>
              <a:t>དེ་ནས་ཨི་སཱག་གིས་ཡ་ཀོབ་ལ་བྱིན་རླབས་གནང་ཚར༌རྗེས། ཡ་ཀོབ་ཡབ་ཀྱི་མདུན་ནས་ཕྱིར་ཡོང་མ་ཐག༌ཏུ། ཁོའི་གཅེན་པོ་ཨེ་སཱབ་ཀྱིས་ཀྱང་རི་དྭགས་བརྔོན་ནས་ཕྱིར་སླེབས་ཤིང་། </a:t>
            </a:r>
            <a:endParaRPr lang="en-IN" dirty="0"/>
          </a:p>
        </p:txBody>
      </p:sp>
      <p:sp>
        <p:nvSpPr>
          <p:cNvPr id="7" name="TextBox 6">
            <a:extLst>
              <a:ext uri="{FF2B5EF4-FFF2-40B4-BE49-F238E27FC236}">
                <a16:creationId xmlns:a16="http://schemas.microsoft.com/office/drawing/2014/main" id="{283781DC-49E0-D434-2280-7BEEAB00AD5C}"/>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30</a:t>
            </a:r>
            <a:r>
              <a:rPr lang="en-US" sz="4000" b="0" i="0" dirty="0">
                <a:solidFill>
                  <a:srgbClr val="121212"/>
                </a:solidFill>
                <a:effectLst/>
                <a:highlight>
                  <a:srgbClr val="FFFFFF"/>
                </a:highlight>
                <a:latin typeface="Inter"/>
              </a:rPr>
              <a:t>As soon as Isaac had finished blessing him and Jacob had left his father’s presence, his brother Esau returned from the hunt.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586245523"/>
      </p:ext>
    </p:extLst>
  </p:cSld>
  <p:clrMapOvr>
    <a:masterClrMapping/>
  </p:clrMapOvr>
  <mc:AlternateContent xmlns:mc="http://schemas.openxmlformats.org/markup-compatibility/2006" xmlns:p14="http://schemas.microsoft.com/office/powerpoint/2010/main">
    <mc:Choice Requires="p14">
      <p:transition spd="slow" p14:dur="2000" advTm="10551"/>
    </mc:Choice>
    <mc:Fallback xmlns="">
      <p:transition spd="slow" advTm="10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5" name="Picture 4">
            <a:extLst>
              <a:ext uri="{FF2B5EF4-FFF2-40B4-BE49-F238E27FC236}">
                <a16:creationId xmlns:a16="http://schemas.microsoft.com/office/drawing/2014/main" id="{A67CAC11-B987-4616-B61E-07771EBE1565}"/>
              </a:ext>
            </a:extLst>
          </p:cNvPr>
          <p:cNvPicPr>
            <a:picLocks noChangeAspect="1"/>
          </p:cNvPicPr>
          <p:nvPr/>
        </p:nvPicPr>
        <p:blipFill>
          <a:blip r:embed="rId2"/>
          <a:stretch>
            <a:fillRect/>
          </a:stretch>
        </p:blipFill>
        <p:spPr>
          <a:xfrm>
            <a:off x="0" y="-145704"/>
            <a:ext cx="12192000" cy="7003704"/>
          </a:xfrm>
          <a:prstGeom prst="rect">
            <a:avLst/>
          </a:prstGeom>
        </p:spPr>
      </p:pic>
      <p:sp>
        <p:nvSpPr>
          <p:cNvPr id="6" name="TextBox 5">
            <a:extLst>
              <a:ext uri="{FF2B5EF4-FFF2-40B4-BE49-F238E27FC236}">
                <a16:creationId xmlns:a16="http://schemas.microsoft.com/office/drawing/2014/main" id="{B6F7EADF-F17C-4D3F-9B15-33B8A62D5CB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27:30</a:t>
            </a:r>
            <a:endParaRPr lang="en-ZA" sz="3200" dirty="0">
              <a:solidFill>
                <a:schemeClr val="bg1"/>
              </a:solidFill>
            </a:endParaRPr>
          </a:p>
          <a:p>
            <a:endParaRPr lang="en-IN" dirty="0"/>
          </a:p>
        </p:txBody>
      </p:sp>
    </p:spTree>
    <p:extLst>
      <p:ext uri="{BB962C8B-B14F-4D97-AF65-F5344CB8AC3E}">
        <p14:creationId xmlns:p14="http://schemas.microsoft.com/office/powerpoint/2010/main" val="1065033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51CFBFDC-5FB5-46A9-A61F-74F1A28A21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F22C2AFA-7721-72BD-E474-AB3824DB2AD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31</a:t>
            </a:r>
            <a:r>
              <a:rPr lang="bo-CN" sz="6000" dirty="0">
                <a:solidFill>
                  <a:srgbClr val="121212"/>
                </a:solidFill>
                <a:latin typeface="Inter"/>
              </a:rPr>
              <a:t>ཁོས་ཀྱང་ཁ་ཟས་ཞིམ་པོ་གཡོས་སྦྱོར་བྱས༌ཏེ། ཡབ༌ལགས། ཡར་བཞེངས༌དང༌། བདག་ལ་བྱིན་རླབས་འཐོབ་པའི༌ཕྱིར། ཁྱེད་ཀྱི་བུས་གཡོས་སྦྱོར་བྱས་པའི་ཁ་ཟས་བཞེས་པར་མཛོད་ཅིག་ཅེས་སྨྲས་པ༌ལ། </a:t>
            </a:r>
            <a:endParaRPr lang="en-IN" dirty="0"/>
          </a:p>
        </p:txBody>
      </p:sp>
      <p:sp>
        <p:nvSpPr>
          <p:cNvPr id="7" name="TextBox 6">
            <a:extLst>
              <a:ext uri="{FF2B5EF4-FFF2-40B4-BE49-F238E27FC236}">
                <a16:creationId xmlns:a16="http://schemas.microsoft.com/office/drawing/2014/main" id="{5BA8EC9C-646B-0A99-C22E-3FFB589E9C46}"/>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31</a:t>
            </a:r>
            <a:r>
              <a:rPr lang="en-US" sz="4000" b="0" i="0" dirty="0">
                <a:solidFill>
                  <a:srgbClr val="121212"/>
                </a:solidFill>
                <a:effectLst/>
                <a:highlight>
                  <a:srgbClr val="FFFFFF"/>
                </a:highlight>
                <a:latin typeface="Inter"/>
              </a:rPr>
              <a:t>He too made some tasty food, brought it to his father, and said to him, “My father, sit up and eat of your son’s game, so that you may bless me.”</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092525716"/>
      </p:ext>
    </p:extLst>
  </p:cSld>
  <p:clrMapOvr>
    <a:masterClrMapping/>
  </p:clrMapOvr>
  <mc:AlternateContent xmlns:mc="http://schemas.openxmlformats.org/markup-compatibility/2006" xmlns:p14="http://schemas.microsoft.com/office/powerpoint/2010/main">
    <mc:Choice Requires="p14">
      <p:transition spd="slow" p14:dur="2000" advTm="14719"/>
    </mc:Choice>
    <mc:Fallback xmlns="">
      <p:transition spd="slow" advTm="14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D0701C6B-CB60-4262-9C36-A88C7F7DC721}"/>
              </a:ext>
            </a:extLst>
          </p:cNvPr>
          <p:cNvPicPr>
            <a:picLocks noChangeAspect="1"/>
          </p:cNvPicPr>
          <p:nvPr/>
        </p:nvPicPr>
        <p:blipFill>
          <a:blip r:embed="rId2"/>
          <a:stretch>
            <a:fillRect/>
          </a:stretch>
        </p:blipFill>
        <p:spPr>
          <a:xfrm>
            <a:off x="-1" y="0"/>
            <a:ext cx="12576517" cy="6858000"/>
          </a:xfrm>
          <a:prstGeom prst="rect">
            <a:avLst/>
          </a:prstGeom>
        </p:spPr>
      </p:pic>
      <p:sp>
        <p:nvSpPr>
          <p:cNvPr id="5" name="TextBox 4">
            <a:extLst>
              <a:ext uri="{FF2B5EF4-FFF2-40B4-BE49-F238E27FC236}">
                <a16:creationId xmlns:a16="http://schemas.microsoft.com/office/drawing/2014/main" id="{FAC17E6C-503F-4592-AF94-810A473E724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27:31</a:t>
            </a:r>
            <a:endParaRPr lang="en-ZA" sz="3200" dirty="0">
              <a:solidFill>
                <a:schemeClr val="bg1"/>
              </a:solidFill>
            </a:endParaRPr>
          </a:p>
          <a:p>
            <a:endParaRPr lang="en-IN" dirty="0"/>
          </a:p>
        </p:txBody>
      </p:sp>
    </p:spTree>
    <p:extLst>
      <p:ext uri="{BB962C8B-B14F-4D97-AF65-F5344CB8AC3E}">
        <p14:creationId xmlns:p14="http://schemas.microsoft.com/office/powerpoint/2010/main" val="20454441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4533BAC-5C4E-4E00-9BC5-62B85D4F43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89546A31-8980-6376-4E3F-1118C3F6068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32</a:t>
            </a:r>
            <a:r>
              <a:rPr lang="bo-CN" sz="7200" dirty="0">
                <a:solidFill>
                  <a:srgbClr val="121212"/>
                </a:solidFill>
                <a:latin typeface="Inter"/>
              </a:rPr>
              <a:t>ཁོའི་ཡབ་ཀྱིས་ཨེ་སཱབ་ལ་ཁྱོད་རང་སུ་ཡིན་ནམ་ཞེས་དྲིས་པ༌ན། བུ་ན༌རེ། བདག་ནི་ཁྱེད་ཀྱི་བུ་སྐྱེས་འགོ་ཨེ་སཱབ་ཡིན་ཞེས་ལན་བཏབ༌བོ།། </a:t>
            </a:r>
            <a:endParaRPr lang="en-IN" dirty="0"/>
          </a:p>
        </p:txBody>
      </p:sp>
      <p:sp>
        <p:nvSpPr>
          <p:cNvPr id="7" name="TextBox 6">
            <a:extLst>
              <a:ext uri="{FF2B5EF4-FFF2-40B4-BE49-F238E27FC236}">
                <a16:creationId xmlns:a16="http://schemas.microsoft.com/office/drawing/2014/main" id="{4EAE4ED3-7B44-3517-6A14-E4A960B38A7C}"/>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32</a:t>
            </a:r>
            <a:r>
              <a:rPr lang="en-US" sz="4400" b="0" i="0" dirty="0">
                <a:solidFill>
                  <a:srgbClr val="121212"/>
                </a:solidFill>
                <a:effectLst/>
                <a:highlight>
                  <a:srgbClr val="FFFFFF"/>
                </a:highlight>
                <a:latin typeface="Inter"/>
              </a:rPr>
              <a:t>But his father Isaac replied, “Who are you?”</a:t>
            </a:r>
          </a:p>
          <a:p>
            <a:pPr algn="l"/>
            <a:r>
              <a:rPr lang="en-US" sz="4400" b="0" i="0" dirty="0">
                <a:solidFill>
                  <a:srgbClr val="121212"/>
                </a:solidFill>
                <a:effectLst/>
                <a:highlight>
                  <a:srgbClr val="FFFFFF"/>
                </a:highlight>
                <a:latin typeface="Inter"/>
              </a:rPr>
              <a:t>“I am Esau, your firstborn son,” he answered.</a:t>
            </a:r>
          </a:p>
        </p:txBody>
      </p:sp>
    </p:spTree>
    <p:extLst>
      <p:ext uri="{BB962C8B-B14F-4D97-AF65-F5344CB8AC3E}">
        <p14:creationId xmlns:p14="http://schemas.microsoft.com/office/powerpoint/2010/main" val="295035094"/>
      </p:ext>
    </p:extLst>
  </p:cSld>
  <p:clrMapOvr>
    <a:masterClrMapping/>
  </p:clrMapOvr>
  <mc:AlternateContent xmlns:mc="http://schemas.openxmlformats.org/markup-compatibility/2006" xmlns:p14="http://schemas.microsoft.com/office/powerpoint/2010/main">
    <mc:Choice Requires="p14">
      <p:transition spd="slow" p14:dur="2000" advTm="8322"/>
    </mc:Choice>
    <mc:Fallback xmlns="">
      <p:transition spd="slow" advTm="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pic>
        <p:nvPicPr>
          <p:cNvPr id="5" name="Picture 4">
            <a:extLst>
              <a:ext uri="{FF2B5EF4-FFF2-40B4-BE49-F238E27FC236}">
                <a16:creationId xmlns:a16="http://schemas.microsoft.com/office/drawing/2014/main" id="{EE4E36F1-4BEC-4C71-9E39-D410F2E3C3B5}"/>
              </a:ext>
            </a:extLst>
          </p:cNvPr>
          <p:cNvPicPr>
            <a:picLocks noChangeAspect="1"/>
          </p:cNvPicPr>
          <p:nvPr/>
        </p:nvPicPr>
        <p:blipFill>
          <a:blip r:embed="rId2"/>
          <a:stretch>
            <a:fillRect/>
          </a:stretch>
        </p:blipFill>
        <p:spPr>
          <a:xfrm>
            <a:off x="0" y="0"/>
            <a:ext cx="12192000" cy="6921500"/>
          </a:xfrm>
          <a:prstGeom prst="rect">
            <a:avLst/>
          </a:prstGeom>
        </p:spPr>
      </p:pic>
      <p:sp>
        <p:nvSpPr>
          <p:cNvPr id="6" name="TextBox 5">
            <a:extLst>
              <a:ext uri="{FF2B5EF4-FFF2-40B4-BE49-F238E27FC236}">
                <a16:creationId xmlns:a16="http://schemas.microsoft.com/office/drawing/2014/main" id="{FF18BD1A-9616-4D17-8D78-30A8A0E9A7D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27:32</a:t>
            </a:r>
            <a:endParaRPr lang="en-ZA" sz="3200" dirty="0">
              <a:solidFill>
                <a:schemeClr val="bg1"/>
              </a:solidFill>
            </a:endParaRPr>
          </a:p>
          <a:p>
            <a:endParaRPr lang="en-IN" dirty="0"/>
          </a:p>
        </p:txBody>
      </p:sp>
    </p:spTree>
    <p:extLst>
      <p:ext uri="{BB962C8B-B14F-4D97-AF65-F5344CB8AC3E}">
        <p14:creationId xmlns:p14="http://schemas.microsoft.com/office/powerpoint/2010/main" val="857796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DA66DF39-DC28-4F1A-BF21-8FB71E1656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32487FC5-E822-8139-8C45-F5D57F8B302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33</a:t>
            </a:r>
            <a:r>
              <a:rPr lang="bo-CN" sz="5400" dirty="0">
                <a:solidFill>
                  <a:srgbClr val="121212"/>
                </a:solidFill>
                <a:latin typeface="Inter"/>
              </a:rPr>
              <a:t>དེ་ནས་ཨི་སཱག་དྲག་ཏུ་འདར་ཞིང་འདི་ལྟར། ཁྱོད་རང་མ་ཡོང་བའི་སྔོན༌དུ། སུ་ཞིག་གིས་རི་དྭགས་བརྔོན་ཏེ་བདག་ལ་ཁ་ཟས་ཞིམ་པོ་ཁྱེར་ཡོང༌ངམ། བདག་གིས་ཟོས་ནས་དེ་ལ་བྱིན་རླབས་གནང་བ༌དང༌། མ་འོངས་པར་དེ་ལ་བྱིན་རླབས་ཀྱང་འཐོབ་ངེས་ཡིན་ཞེས་སྨྲས༌སོ།།</a:t>
            </a:r>
            <a:endParaRPr lang="en-IN" dirty="0"/>
          </a:p>
        </p:txBody>
      </p:sp>
      <p:sp>
        <p:nvSpPr>
          <p:cNvPr id="7" name="TextBox 6">
            <a:extLst>
              <a:ext uri="{FF2B5EF4-FFF2-40B4-BE49-F238E27FC236}">
                <a16:creationId xmlns:a16="http://schemas.microsoft.com/office/drawing/2014/main" id="{4FEB38F9-661B-B9FF-AB91-D56E3E3AD3D2}"/>
              </a:ext>
            </a:extLst>
          </p:cNvPr>
          <p:cNvSpPr txBox="1"/>
          <p:nvPr/>
        </p:nvSpPr>
        <p:spPr>
          <a:xfrm>
            <a:off x="125584" y="149949"/>
            <a:ext cx="5818909" cy="6558102"/>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33</a:t>
            </a:r>
            <a:r>
              <a:rPr lang="en-US" sz="4000" b="0" i="0" dirty="0">
                <a:solidFill>
                  <a:srgbClr val="121212"/>
                </a:solidFill>
                <a:effectLst/>
                <a:highlight>
                  <a:srgbClr val="FFFFFF"/>
                </a:highlight>
                <a:latin typeface="Inter"/>
              </a:rPr>
              <a:t>Isaac began to tremble violently and said, “Who was it, then, who hunted the game and brought it to me? Before you came in, I ate it all and blessed him—and indeed, he will be blessed!”</a:t>
            </a:r>
            <a:endParaRPr lang="en-ZA"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42671198"/>
      </p:ext>
    </p:extLst>
  </p:cSld>
  <p:clrMapOvr>
    <a:masterClrMapping/>
  </p:clrMapOvr>
  <mc:AlternateContent xmlns:mc="http://schemas.openxmlformats.org/markup-compatibility/2006" xmlns:p14="http://schemas.microsoft.com/office/powerpoint/2010/main">
    <mc:Choice Requires="p14">
      <p:transition spd="slow" p14:dur="2000" advTm="20803"/>
    </mc:Choice>
    <mc:Fallback xmlns="">
      <p:transition spd="slow" advTm="20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49FFC4D7-C501-4D80-85E9-8BDD97A8E0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45AD7B99-527F-DB04-353E-1B932C1471F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a:t>
            </a:r>
            <a:r>
              <a:rPr lang="bo-CN" sz="6000" dirty="0">
                <a:solidFill>
                  <a:srgbClr val="121212"/>
                </a:solidFill>
                <a:latin typeface="Inter"/>
              </a:rPr>
              <a:t>དེ་ཡང་ཨི་སཱག་རྒས་ཤིང་མིག་ཟུང་རབ་རིབ་ཏུ་གྱུར་ནས་ཅི་ཡང་མི་མཐོང་བའི་ཚེ། བདག་གི་བུ་ཞེས་རང་གི་བུ་ཆེ་བ་ཨེ་སཱབ་བོས་པ༌དང༌། བུ་ན༌རེ། ཡབ༌ལགས། ང་རང་འདི་རུ་ཡོད་ཅེས་ལན་བཏབ་པ༌དང༌།</a:t>
            </a:r>
            <a:endParaRPr lang="en-IN" dirty="0"/>
          </a:p>
        </p:txBody>
      </p:sp>
      <p:sp>
        <p:nvSpPr>
          <p:cNvPr id="7" name="TextBox 6">
            <a:extLst>
              <a:ext uri="{FF2B5EF4-FFF2-40B4-BE49-F238E27FC236}">
                <a16:creationId xmlns:a16="http://schemas.microsoft.com/office/drawing/2014/main" id="{B4522C0D-DA4F-5FEC-B95B-E285D9462840}"/>
              </a:ext>
            </a:extLst>
          </p:cNvPr>
          <p:cNvSpPr txBox="1"/>
          <p:nvPr/>
        </p:nvSpPr>
        <p:spPr>
          <a:xfrm>
            <a:off x="110836" y="166255"/>
            <a:ext cx="5818909" cy="6558102"/>
          </a:xfrm>
          <a:prstGeom prst="rect">
            <a:avLst/>
          </a:prstGeom>
          <a:noFill/>
        </p:spPr>
        <p:txBody>
          <a:bodyPr wrap="square" rtlCol="0">
            <a:noAutofit/>
          </a:bodyPr>
          <a:lstStyle/>
          <a:p>
            <a:pPr algn="l"/>
            <a:r>
              <a:rPr lang="en-ZA" sz="4400" b="1" dirty="0">
                <a:solidFill>
                  <a:srgbClr val="000000"/>
                </a:solidFill>
                <a:effectLst/>
                <a:latin typeface="Segoe UI" panose="020B0502040204020203" pitchFamily="34" charset="0"/>
                <a:ea typeface="Times New Roman" panose="02020603050405020304" pitchFamily="18" charset="0"/>
              </a:rPr>
              <a:t>27:</a:t>
            </a:r>
            <a:r>
              <a:rPr lang="en-US" sz="4400" b="0" i="0" dirty="0">
                <a:solidFill>
                  <a:srgbClr val="777A7B"/>
                </a:solidFill>
                <a:effectLst/>
                <a:highlight>
                  <a:srgbClr val="FFFFFF"/>
                </a:highlight>
                <a:latin typeface="Inter"/>
              </a:rPr>
              <a:t>1</a:t>
            </a:r>
            <a:r>
              <a:rPr lang="en-US" sz="4400" b="0" i="0" dirty="0">
                <a:solidFill>
                  <a:srgbClr val="121212"/>
                </a:solidFill>
                <a:effectLst/>
                <a:highlight>
                  <a:srgbClr val="FFFFFF"/>
                </a:highlight>
                <a:latin typeface="Inter"/>
              </a:rPr>
              <a:t>When Isaac was old and his eyes were so weak that he could no longer see, he called his older son Esau and said to him, “My son.”</a:t>
            </a:r>
          </a:p>
          <a:p>
            <a:pPr algn="l"/>
            <a:r>
              <a:rPr lang="en-US" sz="4400" b="0" i="0" dirty="0">
                <a:solidFill>
                  <a:srgbClr val="121212"/>
                </a:solidFill>
                <a:effectLst/>
                <a:highlight>
                  <a:srgbClr val="FFFFFF"/>
                </a:highlight>
                <a:latin typeface="Inter"/>
              </a:rPr>
              <a:t>“Here I am,” Esau replied.</a:t>
            </a:r>
          </a:p>
          <a:p>
            <a:pPr marL="179705"/>
            <a:endParaRPr lang="en-ZA" sz="4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60231732"/>
      </p:ext>
    </p:extLst>
  </p:cSld>
  <p:clrMapOvr>
    <a:masterClrMapping/>
  </p:clrMapOvr>
  <mc:AlternateContent xmlns:mc="http://schemas.openxmlformats.org/markup-compatibility/2006" xmlns:p14="http://schemas.microsoft.com/office/powerpoint/2010/main">
    <mc:Choice Requires="p14">
      <p:transition spd="slow" p14:dur="2000" advTm="14377"/>
    </mc:Choice>
    <mc:Fallback xmlns="">
      <p:transition spd="slow" advTm="14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89C08C82-6A5F-4761-82D0-C3ED53339949}"/>
              </a:ext>
            </a:extLst>
          </p:cNvPr>
          <p:cNvPicPr>
            <a:picLocks noChangeAspect="1"/>
          </p:cNvPicPr>
          <p:nvPr/>
        </p:nvPicPr>
        <p:blipFill>
          <a:blip r:embed="rId2"/>
          <a:stretch>
            <a:fillRect/>
          </a:stretch>
        </p:blipFill>
        <p:spPr>
          <a:xfrm>
            <a:off x="-1" y="0"/>
            <a:ext cx="12217857" cy="7025268"/>
          </a:xfrm>
          <a:prstGeom prst="rect">
            <a:avLst/>
          </a:prstGeom>
        </p:spPr>
      </p:pic>
      <p:sp>
        <p:nvSpPr>
          <p:cNvPr id="5" name="TextBox 4">
            <a:extLst>
              <a:ext uri="{FF2B5EF4-FFF2-40B4-BE49-F238E27FC236}">
                <a16:creationId xmlns:a16="http://schemas.microsoft.com/office/drawing/2014/main" id="{0F012487-DB4A-4AF0-AFAC-4550F24B896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27:33</a:t>
            </a:r>
            <a:endParaRPr lang="en-ZA" sz="3200" dirty="0">
              <a:solidFill>
                <a:schemeClr val="bg1"/>
              </a:solidFill>
            </a:endParaRPr>
          </a:p>
          <a:p>
            <a:endParaRPr lang="en-IN" dirty="0"/>
          </a:p>
        </p:txBody>
      </p:sp>
    </p:spTree>
    <p:extLst>
      <p:ext uri="{BB962C8B-B14F-4D97-AF65-F5344CB8AC3E}">
        <p14:creationId xmlns:p14="http://schemas.microsoft.com/office/powerpoint/2010/main" val="33242748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9BFD7D1B-898B-4FBC-82B5-F2CB46C1F2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4109F182-0963-C75E-3590-276F77430FD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34</a:t>
            </a:r>
            <a:r>
              <a:rPr lang="bo-CN" sz="6000" dirty="0">
                <a:solidFill>
                  <a:srgbClr val="121212"/>
                </a:solidFill>
                <a:latin typeface="Inter"/>
              </a:rPr>
              <a:t>ཨེ་སཱབ་ཀྱིས་ཡབ་ཀྱི་གཏམ་དེ་ཐོས་རྗེས་སྐད་ཆེན་པོ་བརྒྱབ་ནས་ངུ་བཞིན་ན༌རེ། ཀྱེ། བདག་གི་ཡབ༌ལགས། ཁྱེད་ཀྱིས་བདག་ལའང་བྱིན་རླབས་གནང་བར་མཛོད་ཅིག་ཅེས་སྨྲས་པ༌དང༌། </a:t>
            </a:r>
            <a:endParaRPr lang="en-IN" dirty="0"/>
          </a:p>
        </p:txBody>
      </p:sp>
      <p:sp>
        <p:nvSpPr>
          <p:cNvPr id="7" name="TextBox 6">
            <a:extLst>
              <a:ext uri="{FF2B5EF4-FFF2-40B4-BE49-F238E27FC236}">
                <a16:creationId xmlns:a16="http://schemas.microsoft.com/office/drawing/2014/main" id="{D983CCDE-5CBD-89D5-B80B-14D2B973A0B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34</a:t>
            </a:r>
            <a:r>
              <a:rPr lang="en-US" sz="4400" b="0" i="0" dirty="0">
                <a:solidFill>
                  <a:srgbClr val="121212"/>
                </a:solidFill>
                <a:effectLst/>
                <a:highlight>
                  <a:srgbClr val="FFFFFF"/>
                </a:highlight>
                <a:latin typeface="Inter"/>
              </a:rPr>
              <a:t>When Esau heard his father’s words, he let out a loud and bitter cry and said to his father, “Bless me too, O my father!”</a:t>
            </a:r>
            <a:endParaRPr lang="en-ZA" sz="4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77573072"/>
      </p:ext>
    </p:extLst>
  </p:cSld>
  <p:clrMapOvr>
    <a:masterClrMapping/>
  </p:clrMapOvr>
  <mc:AlternateContent xmlns:mc="http://schemas.openxmlformats.org/markup-compatibility/2006" xmlns:p14="http://schemas.microsoft.com/office/powerpoint/2010/main">
    <mc:Choice Requires="p14">
      <p:transition spd="slow" p14:dur="2000" advTm="7649"/>
    </mc:Choice>
    <mc:Fallback xmlns="">
      <p:transition spd="slow" advTm="7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3BD2FA69-CE34-4927-870D-527F48C36461}"/>
              </a:ext>
            </a:extLst>
          </p:cNvPr>
          <p:cNvPicPr>
            <a:picLocks noChangeAspect="1"/>
          </p:cNvPicPr>
          <p:nvPr/>
        </p:nvPicPr>
        <p:blipFill>
          <a:blip r:embed="rId2"/>
          <a:stretch>
            <a:fillRect/>
          </a:stretch>
        </p:blipFill>
        <p:spPr>
          <a:xfrm>
            <a:off x="0" y="-1"/>
            <a:ext cx="12192000" cy="7006897"/>
          </a:xfrm>
          <a:prstGeom prst="rect">
            <a:avLst/>
          </a:prstGeom>
        </p:spPr>
      </p:pic>
      <p:sp>
        <p:nvSpPr>
          <p:cNvPr id="5" name="TextBox 4">
            <a:extLst>
              <a:ext uri="{FF2B5EF4-FFF2-40B4-BE49-F238E27FC236}">
                <a16:creationId xmlns:a16="http://schemas.microsoft.com/office/drawing/2014/main" id="{6F031FAB-42D7-481C-B83C-31152F97F16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27:34</a:t>
            </a:r>
            <a:endParaRPr lang="en-ZA" sz="3200" dirty="0">
              <a:solidFill>
                <a:schemeClr val="bg1"/>
              </a:solidFill>
            </a:endParaRPr>
          </a:p>
          <a:p>
            <a:endParaRPr lang="en-IN" dirty="0"/>
          </a:p>
        </p:txBody>
      </p:sp>
    </p:spTree>
    <p:extLst>
      <p:ext uri="{BB962C8B-B14F-4D97-AF65-F5344CB8AC3E}">
        <p14:creationId xmlns:p14="http://schemas.microsoft.com/office/powerpoint/2010/main" val="2585819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04F2DEC-3187-485C-AC15-6A339621C3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537EAA88-E01F-3BF4-3EE7-6231A000C43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35</a:t>
            </a:r>
            <a:r>
              <a:rPr lang="bo-CN" sz="6000" dirty="0">
                <a:solidFill>
                  <a:srgbClr val="121212"/>
                </a:solidFill>
                <a:latin typeface="Inter"/>
              </a:rPr>
              <a:t>ཨི་སཱག་གིས་འདི་ལྟར། ཁྱོད་ཀྱི་གཅུང་པོས་གཡོ་སྒྱུའི་སྦྱོར་བ་སྤེལ་ནས་ཁྱོད་ལ་འཐོབ་ངེས་པའི་བྱིན་རླབས་ཀྱི་བགོ་སྐལ་ཁྱེར་སོང་བ་ཡིན་ཞེས་སྨྲས་པ༌ལ།</a:t>
            </a:r>
            <a:endParaRPr lang="en-IN" dirty="0"/>
          </a:p>
        </p:txBody>
      </p:sp>
      <p:sp>
        <p:nvSpPr>
          <p:cNvPr id="7" name="TextBox 6">
            <a:extLst>
              <a:ext uri="{FF2B5EF4-FFF2-40B4-BE49-F238E27FC236}">
                <a16:creationId xmlns:a16="http://schemas.microsoft.com/office/drawing/2014/main" id="{00216FCE-6A62-9345-3B8E-3BEE59521709}"/>
              </a:ext>
            </a:extLst>
          </p:cNvPr>
          <p:cNvSpPr txBox="1"/>
          <p:nvPr/>
        </p:nvSpPr>
        <p:spPr>
          <a:xfrm>
            <a:off x="82296" y="149949"/>
            <a:ext cx="5818909" cy="6558102"/>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35</a:t>
            </a:r>
            <a:r>
              <a:rPr lang="en-US" sz="4000" b="0" i="0" dirty="0">
                <a:solidFill>
                  <a:srgbClr val="121212"/>
                </a:solidFill>
                <a:effectLst/>
                <a:highlight>
                  <a:srgbClr val="FFFFFF"/>
                </a:highlight>
                <a:latin typeface="Inter"/>
              </a:rPr>
              <a:t>But Isaac replied, “Your brother came deceitfully and took your blessing.”</a:t>
            </a:r>
            <a:endParaRPr lang="en-ZA"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7117898"/>
      </p:ext>
    </p:extLst>
  </p:cSld>
  <p:clrMapOvr>
    <a:masterClrMapping/>
  </p:clrMapOvr>
  <mc:AlternateContent xmlns:mc="http://schemas.openxmlformats.org/markup-compatibility/2006" xmlns:p14="http://schemas.microsoft.com/office/powerpoint/2010/main">
    <mc:Choice Requires="p14">
      <p:transition spd="slow" p14:dur="2000" advTm="10807"/>
    </mc:Choice>
    <mc:Fallback xmlns="">
      <p:transition spd="slow" advTm="10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50AC9206-F2D5-46D4-9AF6-9697D5F0C097}"/>
              </a:ext>
            </a:extLst>
          </p:cNvPr>
          <p:cNvPicPr>
            <a:picLocks noChangeAspect="1"/>
          </p:cNvPicPr>
          <p:nvPr/>
        </p:nvPicPr>
        <p:blipFill>
          <a:blip r:embed="rId2"/>
          <a:stretch>
            <a:fillRect/>
          </a:stretch>
        </p:blipFill>
        <p:spPr>
          <a:xfrm>
            <a:off x="0" y="0"/>
            <a:ext cx="12192000" cy="6850455"/>
          </a:xfrm>
          <a:prstGeom prst="rect">
            <a:avLst/>
          </a:prstGeom>
        </p:spPr>
      </p:pic>
      <p:sp>
        <p:nvSpPr>
          <p:cNvPr id="5" name="TextBox 4">
            <a:extLst>
              <a:ext uri="{FF2B5EF4-FFF2-40B4-BE49-F238E27FC236}">
                <a16:creationId xmlns:a16="http://schemas.microsoft.com/office/drawing/2014/main" id="{C9539B86-C753-4B76-977E-771504127CA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27:35</a:t>
            </a:r>
            <a:endParaRPr lang="en-ZA" sz="3200" dirty="0">
              <a:solidFill>
                <a:schemeClr val="bg1"/>
              </a:solidFill>
            </a:endParaRPr>
          </a:p>
          <a:p>
            <a:endParaRPr lang="en-IN" dirty="0"/>
          </a:p>
        </p:txBody>
      </p:sp>
    </p:spTree>
    <p:extLst>
      <p:ext uri="{BB962C8B-B14F-4D97-AF65-F5344CB8AC3E}">
        <p14:creationId xmlns:p14="http://schemas.microsoft.com/office/powerpoint/2010/main" val="12380888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4E8287C-0A35-44D0-ADB9-8462EEA2E1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2F9C7D43-69A9-F462-A314-ADC9DC8DF35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41</a:t>
            </a:r>
            <a:r>
              <a:rPr lang="bo-CN" sz="6000" dirty="0">
                <a:solidFill>
                  <a:srgbClr val="121212"/>
                </a:solidFill>
                <a:latin typeface="Inter"/>
              </a:rPr>
              <a:t>དེ་ཡང་ཡབ་ཀྱིས་ཡ་ཀོབ་ལ་བྱིན་རླབས་གནང་བའི༌ཕྱིར། ཨེ་སཱབ་ཀྱིས་ཡ་ཀོབ་དགྲ་རུ་བཟུང་སྟེ་ཁོའི་སེམས་སུ་ཕ་ལ་མྱ་ངན་བྱེད་པའི་དུས་སླེབས་ལ༌ཉེའོ། །དེའི་རྗེས༌སུ། བདག་གིས་གཅུང་པོ་ཡ་ཀོབ་གསོད་པར་བྱ་སྙམ་པ༌རེད།</a:t>
            </a:r>
            <a:endParaRPr lang="en-IN" dirty="0"/>
          </a:p>
        </p:txBody>
      </p:sp>
      <p:sp>
        <p:nvSpPr>
          <p:cNvPr id="7" name="TextBox 6">
            <a:extLst>
              <a:ext uri="{FF2B5EF4-FFF2-40B4-BE49-F238E27FC236}">
                <a16:creationId xmlns:a16="http://schemas.microsoft.com/office/drawing/2014/main" id="{080DE7B8-9EB0-D8BB-E3AB-42FFFCB704CF}"/>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41</a:t>
            </a:r>
            <a:r>
              <a:rPr lang="en-US" sz="4000" b="0" i="0" dirty="0">
                <a:solidFill>
                  <a:srgbClr val="121212"/>
                </a:solidFill>
                <a:effectLst/>
                <a:highlight>
                  <a:srgbClr val="FFFFFF"/>
                </a:highlight>
                <a:latin typeface="Inter"/>
              </a:rPr>
              <a:t>Esau held a grudge against Jacob because of the blessing his father had given him. And Esau said in his heart, “The days of mourning for my father are at hand; then I will kill my brother Jacob.”</a:t>
            </a:r>
            <a:endParaRPr lang="en-ZA"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05412022"/>
      </p:ext>
    </p:extLst>
  </p:cSld>
  <p:clrMapOvr>
    <a:masterClrMapping/>
  </p:clrMapOvr>
  <mc:AlternateContent xmlns:mc="http://schemas.openxmlformats.org/markup-compatibility/2006" xmlns:p14="http://schemas.microsoft.com/office/powerpoint/2010/main">
    <mc:Choice Requires="p14">
      <p:transition spd="slow" p14:dur="2000" advTm="14528"/>
    </mc:Choice>
    <mc:Fallback xmlns="">
      <p:transition spd="slow" advTm="14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99D6C85A-3D27-4108-9C59-65DF519699EF}"/>
              </a:ext>
            </a:extLst>
          </p:cNvPr>
          <p:cNvPicPr>
            <a:picLocks noChangeAspect="1"/>
          </p:cNvPicPr>
          <p:nvPr/>
        </p:nvPicPr>
        <p:blipFill>
          <a:blip r:embed="rId2"/>
          <a:stretch>
            <a:fillRect/>
          </a:stretch>
        </p:blipFill>
        <p:spPr>
          <a:xfrm>
            <a:off x="0" y="-129654"/>
            <a:ext cx="12192000" cy="6987654"/>
          </a:xfrm>
          <a:prstGeom prst="rect">
            <a:avLst/>
          </a:prstGeom>
        </p:spPr>
      </p:pic>
      <p:sp>
        <p:nvSpPr>
          <p:cNvPr id="5" name="TextBox 4">
            <a:extLst>
              <a:ext uri="{FF2B5EF4-FFF2-40B4-BE49-F238E27FC236}">
                <a16:creationId xmlns:a16="http://schemas.microsoft.com/office/drawing/2014/main" id="{AE018487-1F5E-4FB9-98C1-DA86128FEBF6}"/>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27:41</a:t>
            </a:r>
            <a:endParaRPr lang="en-ZA" sz="3200" dirty="0">
              <a:solidFill>
                <a:schemeClr val="bg1"/>
              </a:solidFill>
            </a:endParaRPr>
          </a:p>
          <a:p>
            <a:endParaRPr lang="en-IN" dirty="0"/>
          </a:p>
        </p:txBody>
      </p:sp>
    </p:spTree>
    <p:extLst>
      <p:ext uri="{BB962C8B-B14F-4D97-AF65-F5344CB8AC3E}">
        <p14:creationId xmlns:p14="http://schemas.microsoft.com/office/powerpoint/2010/main" val="30350254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EBF43EF3-0F28-452F-985D-391A76AC41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08CFC9C2-D275-7FC5-9BC0-896572077D1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42</a:t>
            </a:r>
            <a:r>
              <a:rPr lang="bo-CN" sz="5400" dirty="0">
                <a:solidFill>
                  <a:srgbClr val="121212"/>
                </a:solidFill>
                <a:latin typeface="Inter"/>
              </a:rPr>
              <a:t>དེ་ནས་མི་གཞན་དག་གིས་རིབ་ཀཱའི་བུ་ཆེ་བ་ཨེ་སཱབ་ཀྱིས་སྨྲས་པའི་གཏམ་དེ་ཁོ་མོར་སྨྲས༌ཤིང༌། ཁོ་མོས་མི་མངགས་ཏེ་བུ་ཆུང་བ་ཡ་ཀོབ་ཚུར་བོས་པ༌དང༌། ཁོ་ལ་འདི༌ལྟར། ལྟོས༌དང༌། ཁྱོད་ཀྱི་གཅེན་པོས་ཁྱོད་ལ་དགྲ་ཤ་ལེན་ཕྱིར་གསོད་པར་རྩོམ་མོ་ཞེས་སྨྲས་པ༌དང༌།</a:t>
            </a:r>
            <a:endParaRPr lang="en-IN" dirty="0"/>
          </a:p>
        </p:txBody>
      </p:sp>
      <p:sp>
        <p:nvSpPr>
          <p:cNvPr id="6" name="TextBox 5">
            <a:extLst>
              <a:ext uri="{FF2B5EF4-FFF2-40B4-BE49-F238E27FC236}">
                <a16:creationId xmlns:a16="http://schemas.microsoft.com/office/drawing/2014/main" id="{9043995C-3DE7-0EBA-4054-AF7B266CA4D4}"/>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42</a:t>
            </a:r>
            <a:r>
              <a:rPr lang="en-US" sz="4400" b="0" i="0" dirty="0">
                <a:solidFill>
                  <a:srgbClr val="121212"/>
                </a:solidFill>
                <a:effectLst/>
                <a:highlight>
                  <a:srgbClr val="FFFFFF"/>
                </a:highlight>
                <a:latin typeface="Inter"/>
              </a:rPr>
              <a:t>When the words of her older son Esau were relayed to Rebekah, she sent for her younger son Jacob and told him, “Look, your brother Esau is consoling himself by plotting to kill you.</a:t>
            </a:r>
            <a:endParaRPr lang="en-ZA" sz="4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01089548"/>
      </p:ext>
    </p:extLst>
  </p:cSld>
  <p:clrMapOvr>
    <a:masterClrMapping/>
  </p:clrMapOvr>
  <mc:AlternateContent xmlns:mc="http://schemas.openxmlformats.org/markup-compatibility/2006" xmlns:p14="http://schemas.microsoft.com/office/powerpoint/2010/main">
    <mc:Choice Requires="p14">
      <p:transition spd="slow" p14:dur="2000" advTm="10795"/>
    </mc:Choice>
    <mc:Fallback xmlns="">
      <p:transition spd="slow" advTm="10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4309884B-5713-4643-90D7-C1DC7FD0069E}"/>
              </a:ext>
            </a:extLst>
          </p:cNvPr>
          <p:cNvPicPr>
            <a:picLocks noChangeAspect="1"/>
          </p:cNvPicPr>
          <p:nvPr/>
        </p:nvPicPr>
        <p:blipFill>
          <a:blip r:embed="rId2"/>
          <a:stretch>
            <a:fillRect/>
          </a:stretch>
        </p:blipFill>
        <p:spPr>
          <a:xfrm>
            <a:off x="-1" y="0"/>
            <a:ext cx="12290079" cy="6858000"/>
          </a:xfrm>
          <a:prstGeom prst="rect">
            <a:avLst/>
          </a:prstGeom>
        </p:spPr>
      </p:pic>
      <p:sp>
        <p:nvSpPr>
          <p:cNvPr id="5" name="TextBox 4">
            <a:extLst>
              <a:ext uri="{FF2B5EF4-FFF2-40B4-BE49-F238E27FC236}">
                <a16:creationId xmlns:a16="http://schemas.microsoft.com/office/drawing/2014/main" id="{3F1EEDDC-5F18-419B-99CC-3BF02481C7F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27:42</a:t>
            </a:r>
            <a:endParaRPr lang="en-ZA" sz="3200" dirty="0">
              <a:solidFill>
                <a:schemeClr val="bg1"/>
              </a:solidFill>
            </a:endParaRPr>
          </a:p>
          <a:p>
            <a:endParaRPr lang="en-IN" dirty="0"/>
          </a:p>
        </p:txBody>
      </p:sp>
    </p:spTree>
    <p:extLst>
      <p:ext uri="{BB962C8B-B14F-4D97-AF65-F5344CB8AC3E}">
        <p14:creationId xmlns:p14="http://schemas.microsoft.com/office/powerpoint/2010/main" val="29531725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4B25823-AE45-4A6A-8904-5AFFCF9AB7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D5076B90-1DD0-4EB3-6A3F-A9BD4E30973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43</a:t>
            </a:r>
            <a:r>
              <a:rPr lang="bo-CN" sz="7200" dirty="0">
                <a:solidFill>
                  <a:srgbClr val="121212"/>
                </a:solidFill>
                <a:latin typeface="Inter"/>
              </a:rPr>
              <a:t>བདག་གི༌བུ། ད་ལྟ་ཁྱོད་ཀྱིས་བདག་གི་གཏམ་ལ་ཉོན༌ཅིག ཡར་ལངས་ནས་ངའི་མིང་པོ་ལཱ་པན་གྱི་དྲུང་དུ་ཧཱ་རན་ཡུལ་ལ་ཕྲོས༌ཤིག</a:t>
            </a:r>
            <a:endParaRPr lang="en-IN" dirty="0"/>
          </a:p>
        </p:txBody>
      </p:sp>
      <p:sp>
        <p:nvSpPr>
          <p:cNvPr id="7" name="TextBox 6">
            <a:extLst>
              <a:ext uri="{FF2B5EF4-FFF2-40B4-BE49-F238E27FC236}">
                <a16:creationId xmlns:a16="http://schemas.microsoft.com/office/drawing/2014/main" id="{9F9F992C-5BEB-905E-83BD-5D3568B8E2E9}"/>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43</a:t>
            </a:r>
            <a:r>
              <a:rPr lang="en-US" sz="4400" b="0" i="0" dirty="0">
                <a:solidFill>
                  <a:srgbClr val="121212"/>
                </a:solidFill>
                <a:effectLst/>
                <a:highlight>
                  <a:srgbClr val="FFFFFF"/>
                </a:highlight>
                <a:latin typeface="Inter"/>
              </a:rPr>
              <a:t>So now, my son, obey my voice and flee at once to my brother Laban in Haran. </a:t>
            </a:r>
            <a:endParaRPr lang="en-ZA" sz="4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9296352"/>
      </p:ext>
    </p:extLst>
  </p:cSld>
  <p:clrMapOvr>
    <a:masterClrMapping/>
  </p:clrMapOvr>
  <mc:AlternateContent xmlns:mc="http://schemas.openxmlformats.org/markup-compatibility/2006" xmlns:p14="http://schemas.microsoft.com/office/powerpoint/2010/main">
    <mc:Choice Requires="p14">
      <p:transition spd="slow" p14:dur="2000" advTm="8628"/>
    </mc:Choice>
    <mc:Fallback xmlns="">
      <p:transition spd="slow" advTm="8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F295F769-6320-43C0-9CE0-DF7F871E913C}"/>
              </a:ext>
            </a:extLst>
          </p:cNvPr>
          <p:cNvPicPr>
            <a:picLocks noChangeAspect="1"/>
          </p:cNvPicPr>
          <p:nvPr/>
        </p:nvPicPr>
        <p:blipFill>
          <a:blip r:embed="rId2"/>
          <a:stretch>
            <a:fillRect/>
          </a:stretch>
        </p:blipFill>
        <p:spPr>
          <a:xfrm>
            <a:off x="0" y="-428625"/>
            <a:ext cx="12192000" cy="7286625"/>
          </a:xfrm>
          <a:prstGeom prst="rect">
            <a:avLst/>
          </a:prstGeom>
        </p:spPr>
      </p:pic>
      <p:sp>
        <p:nvSpPr>
          <p:cNvPr id="5" name="TextBox 4">
            <a:extLst>
              <a:ext uri="{FF2B5EF4-FFF2-40B4-BE49-F238E27FC236}">
                <a16:creationId xmlns:a16="http://schemas.microsoft.com/office/drawing/2014/main" id="{51644C3C-71E0-49FB-9577-040A55431E8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a:t>
            </a:r>
            <a:endParaRPr lang="en-ZA" sz="3200" dirty="0">
              <a:solidFill>
                <a:schemeClr val="bg1"/>
              </a:solidFill>
            </a:endParaRPr>
          </a:p>
          <a:p>
            <a:endParaRPr lang="en-IN" dirty="0"/>
          </a:p>
        </p:txBody>
      </p:sp>
    </p:spTree>
    <p:extLst>
      <p:ext uri="{BB962C8B-B14F-4D97-AF65-F5344CB8AC3E}">
        <p14:creationId xmlns:p14="http://schemas.microsoft.com/office/powerpoint/2010/main" val="22946258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1D95A08D-AD82-44F8-8815-3E1A00A55B21}"/>
              </a:ext>
            </a:extLst>
          </p:cNvPr>
          <p:cNvPicPr>
            <a:picLocks noChangeAspect="1"/>
          </p:cNvPicPr>
          <p:nvPr/>
        </p:nvPicPr>
        <p:blipFill>
          <a:blip r:embed="rId2"/>
          <a:stretch>
            <a:fillRect/>
          </a:stretch>
        </p:blipFill>
        <p:spPr>
          <a:xfrm>
            <a:off x="0" y="-511215"/>
            <a:ext cx="12192000" cy="7369215"/>
          </a:xfrm>
          <a:prstGeom prst="rect">
            <a:avLst/>
          </a:prstGeom>
        </p:spPr>
      </p:pic>
      <p:sp>
        <p:nvSpPr>
          <p:cNvPr id="5" name="TextBox 4">
            <a:extLst>
              <a:ext uri="{FF2B5EF4-FFF2-40B4-BE49-F238E27FC236}">
                <a16:creationId xmlns:a16="http://schemas.microsoft.com/office/drawing/2014/main" id="{226FFAD3-9A36-47BC-B020-3FAE96617C8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27:43</a:t>
            </a:r>
            <a:endParaRPr lang="en-ZA" sz="3200" dirty="0">
              <a:solidFill>
                <a:schemeClr val="bg1"/>
              </a:solidFill>
            </a:endParaRPr>
          </a:p>
          <a:p>
            <a:endParaRPr lang="en-IN" dirty="0"/>
          </a:p>
        </p:txBody>
      </p:sp>
    </p:spTree>
    <p:extLst>
      <p:ext uri="{BB962C8B-B14F-4D97-AF65-F5344CB8AC3E}">
        <p14:creationId xmlns:p14="http://schemas.microsoft.com/office/powerpoint/2010/main" val="4596905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4EEA8EAD-33D8-4087-A9B8-771DD13CDB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1F4B36F1-72F5-6062-DD33-AFE4FA84009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Inter"/>
              </a:rPr>
              <a:t>44</a:t>
            </a:r>
            <a:r>
              <a:rPr lang="bo-CN" sz="8000" dirty="0">
                <a:solidFill>
                  <a:srgbClr val="121212"/>
                </a:solidFill>
                <a:latin typeface="Inter"/>
              </a:rPr>
              <a:t>ཁྱོད་ཀྱི་གཅེན་པོའི་ཞེ་སྡང་ཞི་བའི་བར་དུ་ཁོང་དང་མཉམ་དུ་ཉིན་ཁ་ཤས་ལ་སྡོད༌ཅིག</a:t>
            </a:r>
            <a:endParaRPr lang="en-IN" dirty="0"/>
          </a:p>
        </p:txBody>
      </p:sp>
      <p:sp>
        <p:nvSpPr>
          <p:cNvPr id="7" name="TextBox 6">
            <a:extLst>
              <a:ext uri="{FF2B5EF4-FFF2-40B4-BE49-F238E27FC236}">
                <a16:creationId xmlns:a16="http://schemas.microsoft.com/office/drawing/2014/main" id="{74C87FD0-44AF-30F7-6307-7B5E28E344C7}"/>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44</a:t>
            </a:r>
            <a:r>
              <a:rPr lang="en-US" sz="4000" b="0" i="0" dirty="0">
                <a:solidFill>
                  <a:srgbClr val="121212"/>
                </a:solidFill>
                <a:effectLst/>
                <a:highlight>
                  <a:srgbClr val="FFFFFF"/>
                </a:highlight>
                <a:latin typeface="Inter"/>
              </a:rPr>
              <a:t>Stay with him for a while, until your brother’s fury subsides</a:t>
            </a:r>
            <a:endParaRPr lang="en-ZA"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56346774"/>
      </p:ext>
    </p:extLst>
  </p:cSld>
  <p:clrMapOvr>
    <a:masterClrMapping/>
  </p:clrMapOvr>
  <mc:AlternateContent xmlns:mc="http://schemas.openxmlformats.org/markup-compatibility/2006" xmlns:p14="http://schemas.microsoft.com/office/powerpoint/2010/main">
    <mc:Choice Requires="p14">
      <p:transition spd="slow" p14:dur="2000" advTm="4909"/>
    </mc:Choice>
    <mc:Fallback xmlns="">
      <p:transition spd="slow" advTm="4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5F9288F1-A112-4DC7-A56F-15F1E07BC084}"/>
              </a:ext>
            </a:extLst>
          </p:cNvPr>
          <p:cNvPicPr>
            <a:picLocks noChangeAspect="1"/>
          </p:cNvPicPr>
          <p:nvPr/>
        </p:nvPicPr>
        <p:blipFill>
          <a:blip r:embed="rId2"/>
          <a:stretch>
            <a:fillRect/>
          </a:stretch>
        </p:blipFill>
        <p:spPr>
          <a:xfrm>
            <a:off x="-577006" y="0"/>
            <a:ext cx="13346012" cy="6858000"/>
          </a:xfrm>
          <a:prstGeom prst="rect">
            <a:avLst/>
          </a:prstGeom>
        </p:spPr>
      </p:pic>
      <p:sp>
        <p:nvSpPr>
          <p:cNvPr id="5" name="TextBox 4">
            <a:extLst>
              <a:ext uri="{FF2B5EF4-FFF2-40B4-BE49-F238E27FC236}">
                <a16:creationId xmlns:a16="http://schemas.microsoft.com/office/drawing/2014/main" id="{D632A2D8-DAFE-4045-9170-FE5E4DEEA07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27:44</a:t>
            </a:r>
            <a:endParaRPr lang="en-ZA" sz="3200" dirty="0">
              <a:solidFill>
                <a:schemeClr val="bg1"/>
              </a:solidFill>
            </a:endParaRPr>
          </a:p>
          <a:p>
            <a:endParaRPr lang="en-IN" dirty="0"/>
          </a:p>
        </p:txBody>
      </p:sp>
    </p:spTree>
    <p:extLst>
      <p:ext uri="{BB962C8B-B14F-4D97-AF65-F5344CB8AC3E}">
        <p14:creationId xmlns:p14="http://schemas.microsoft.com/office/powerpoint/2010/main" val="12280477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DB287E4-DBB6-4A20-9ACF-E26E0B66DA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43583755-CC9B-385D-FCB2-15992F31DEDE}"/>
              </a:ext>
            </a:extLst>
          </p:cNvPr>
          <p:cNvSpPr txBox="1"/>
          <p:nvPr/>
        </p:nvSpPr>
        <p:spPr>
          <a:xfrm>
            <a:off x="6096000" y="166254"/>
            <a:ext cx="6096000" cy="6558101"/>
          </a:xfrm>
          <a:prstGeom prst="rect">
            <a:avLst/>
          </a:prstGeom>
          <a:noFill/>
        </p:spPr>
        <p:txBody>
          <a:bodyPr wrap="square" rtlCol="0">
            <a:noAutofit/>
          </a:bodyPr>
          <a:lstStyle/>
          <a:p>
            <a:r>
              <a:rPr lang="en-IN" sz="1600" dirty="0"/>
              <a:t> </a:t>
            </a:r>
            <a:r>
              <a:rPr lang="en-IN" sz="6000" dirty="0">
                <a:solidFill>
                  <a:srgbClr val="777A7B"/>
                </a:solidFill>
                <a:latin typeface="Inter"/>
              </a:rPr>
              <a:t>28:</a:t>
            </a:r>
            <a:r>
              <a:rPr lang="bo-CN" sz="6000" dirty="0">
                <a:solidFill>
                  <a:srgbClr val="777A7B"/>
                </a:solidFill>
                <a:latin typeface="Inter"/>
              </a:rPr>
              <a:t>2</a:t>
            </a:r>
            <a:r>
              <a:rPr lang="bo-CN" sz="6000" dirty="0">
                <a:solidFill>
                  <a:srgbClr val="121212"/>
                </a:solidFill>
                <a:latin typeface="Inter"/>
              </a:rPr>
              <a:t>ཁྱོད་རང་ཡར་ལངས་ནས་ཕཱ་དན་ཨ་རམ་ཡུལ་གྱི་སྒྱུག་པོ་པཱ་ཐུ་ཨེལ་གྱི་ཁྱིམ་དུ་སོང༌དང༌། ཨ་མའི་མིང་པོ་ལཱ་པན་གྱི་བུ་མོ་རྣམས་ལས་བུ་མོ་གཅིག་རང་གི་ཆུང་མར་ལོངས༌ཤིག</a:t>
            </a:r>
            <a:endParaRPr lang="en-IN" sz="1600" dirty="0"/>
          </a:p>
        </p:txBody>
      </p:sp>
      <p:sp>
        <p:nvSpPr>
          <p:cNvPr id="7" name="TextBox 6">
            <a:extLst>
              <a:ext uri="{FF2B5EF4-FFF2-40B4-BE49-F238E27FC236}">
                <a16:creationId xmlns:a16="http://schemas.microsoft.com/office/drawing/2014/main" id="{82FA3A53-E117-8A69-EC63-F09979AAA63C}"/>
              </a:ext>
            </a:extLst>
          </p:cNvPr>
          <p:cNvSpPr txBox="1"/>
          <p:nvPr/>
        </p:nvSpPr>
        <p:spPr>
          <a:xfrm>
            <a:off x="0" y="149949"/>
            <a:ext cx="5818909" cy="6558102"/>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28:2</a:t>
            </a:r>
            <a:r>
              <a:rPr lang="en-US" sz="4000" b="0" i="0" dirty="0">
                <a:solidFill>
                  <a:srgbClr val="121212"/>
                </a:solidFill>
                <a:effectLst/>
                <a:highlight>
                  <a:srgbClr val="FFFFFF"/>
                </a:highlight>
                <a:latin typeface="Inter"/>
              </a:rPr>
              <a:t>“Go at once to </a:t>
            </a:r>
            <a:r>
              <a:rPr lang="en-US" sz="4000" b="0" i="0" dirty="0" err="1">
                <a:solidFill>
                  <a:srgbClr val="121212"/>
                </a:solidFill>
                <a:effectLst/>
                <a:highlight>
                  <a:srgbClr val="FFFFFF"/>
                </a:highlight>
                <a:latin typeface="Inter"/>
              </a:rPr>
              <a:t>Paddan-aram</a:t>
            </a:r>
            <a:r>
              <a:rPr lang="en-US" sz="4000" b="0" i="0" dirty="0">
                <a:solidFill>
                  <a:srgbClr val="121212"/>
                </a:solidFill>
                <a:effectLst/>
                <a:highlight>
                  <a:srgbClr val="FFFFFF"/>
                </a:highlight>
                <a:latin typeface="Inter"/>
              </a:rPr>
              <a:t>, to the house of your mother’s father </a:t>
            </a:r>
            <a:r>
              <a:rPr lang="en-US" sz="4000" b="0" i="0" dirty="0" err="1">
                <a:solidFill>
                  <a:srgbClr val="121212"/>
                </a:solidFill>
                <a:effectLst/>
                <a:highlight>
                  <a:srgbClr val="FFFFFF"/>
                </a:highlight>
                <a:latin typeface="Inter"/>
              </a:rPr>
              <a:t>Bethuel</a:t>
            </a:r>
            <a:r>
              <a:rPr lang="en-US" sz="4000" b="0" i="0" dirty="0">
                <a:solidFill>
                  <a:srgbClr val="121212"/>
                </a:solidFill>
                <a:effectLst/>
                <a:highlight>
                  <a:srgbClr val="FFFFFF"/>
                </a:highlight>
                <a:latin typeface="Inter"/>
              </a:rPr>
              <a:t>, and take a wife from among the daughters of Laban, your mother’s brother.</a:t>
            </a:r>
            <a:endParaRPr lang="en-ZA"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25735255"/>
      </p:ext>
    </p:extLst>
  </p:cSld>
  <p:clrMapOvr>
    <a:masterClrMapping/>
  </p:clrMapOvr>
  <mc:AlternateContent xmlns:mc="http://schemas.openxmlformats.org/markup-compatibility/2006" xmlns:p14="http://schemas.microsoft.com/office/powerpoint/2010/main">
    <mc:Choice Requires="p14">
      <p:transition spd="slow" p14:dur="2000" advTm="12317"/>
    </mc:Choice>
    <mc:Fallback xmlns="">
      <p:transition spd="slow" advTm="12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4EFE8-FB2B-14C5-B576-83EA3EB667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F3337D-C92F-0AE6-1E52-8769C493A71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05EF75D-DB7F-483E-8A39-2D71990AC81E}"/>
              </a:ext>
            </a:extLst>
          </p:cNvPr>
          <p:cNvPicPr>
            <a:picLocks noChangeAspect="1"/>
          </p:cNvPicPr>
          <p:nvPr/>
        </p:nvPicPr>
        <p:blipFill>
          <a:blip r:embed="rId2"/>
          <a:stretch>
            <a:fillRect/>
          </a:stretch>
        </p:blipFill>
        <p:spPr>
          <a:xfrm>
            <a:off x="0" y="-522080"/>
            <a:ext cx="12192000" cy="7380080"/>
          </a:xfrm>
          <a:prstGeom prst="rect">
            <a:avLst/>
          </a:prstGeom>
        </p:spPr>
      </p:pic>
      <p:sp>
        <p:nvSpPr>
          <p:cNvPr id="5" name="TextBox 4">
            <a:extLst>
              <a:ext uri="{FF2B5EF4-FFF2-40B4-BE49-F238E27FC236}">
                <a16:creationId xmlns:a16="http://schemas.microsoft.com/office/drawing/2014/main" id="{2A4EED57-AC82-48AA-A308-C06FB147D44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28:2</a:t>
            </a:r>
            <a:endParaRPr lang="en-ZA" sz="3200" dirty="0">
              <a:solidFill>
                <a:schemeClr val="bg1"/>
              </a:solidFill>
            </a:endParaRPr>
          </a:p>
          <a:p>
            <a:endParaRPr lang="en-IN" dirty="0"/>
          </a:p>
        </p:txBody>
      </p:sp>
    </p:spTree>
    <p:extLst>
      <p:ext uri="{BB962C8B-B14F-4D97-AF65-F5344CB8AC3E}">
        <p14:creationId xmlns:p14="http://schemas.microsoft.com/office/powerpoint/2010/main" val="3934034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CE536E6-C1ED-4779-99AF-2A7C8B9F2E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E82A8F68-E014-657D-19D3-3FD9C9CA75A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2</a:t>
            </a:r>
            <a:r>
              <a:rPr lang="bo-CN" sz="6600" dirty="0">
                <a:solidFill>
                  <a:srgbClr val="121212"/>
                </a:solidFill>
                <a:latin typeface="Inter"/>
              </a:rPr>
              <a:t>ཡབ་ན༌རེ། ལྟོས༌དང༌། ད་ལྟ་ང་རང་རྒས་ཤིང་ནམ་འཆི་ངེས་མེད་ཡིན༌པས། </a:t>
            </a:r>
            <a:endParaRPr lang="en-IN" dirty="0"/>
          </a:p>
        </p:txBody>
      </p:sp>
      <p:sp>
        <p:nvSpPr>
          <p:cNvPr id="7" name="TextBox 6">
            <a:extLst>
              <a:ext uri="{FF2B5EF4-FFF2-40B4-BE49-F238E27FC236}">
                <a16:creationId xmlns:a16="http://schemas.microsoft.com/office/drawing/2014/main" id="{52073AE8-06CF-7632-0C12-C6F09BF5DD0E}"/>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2</a:t>
            </a:r>
            <a:r>
              <a:rPr lang="en-US" sz="4400" b="0" i="0" dirty="0">
                <a:solidFill>
                  <a:srgbClr val="121212"/>
                </a:solidFill>
                <a:effectLst/>
                <a:highlight>
                  <a:srgbClr val="FFFFFF"/>
                </a:highlight>
                <a:latin typeface="Inter"/>
              </a:rPr>
              <a:t>“Look,” said Isaac, “I am now old, and I do not know the day of my death.</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597903349"/>
      </p:ext>
    </p:extLst>
  </p:cSld>
  <p:clrMapOvr>
    <a:masterClrMapping/>
  </p:clrMapOvr>
  <mc:AlternateContent xmlns:mc="http://schemas.openxmlformats.org/markup-compatibility/2006" xmlns:p14="http://schemas.microsoft.com/office/powerpoint/2010/main">
    <mc:Choice Requires="p14">
      <p:transition spd="slow" p14:dur="2000" advTm="7038"/>
    </mc:Choice>
    <mc:Fallback xmlns="">
      <p:transition spd="slow" advTm="7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pic>
        <p:nvPicPr>
          <p:cNvPr id="2" name="Picture 1">
            <a:extLst>
              <a:ext uri="{FF2B5EF4-FFF2-40B4-BE49-F238E27FC236}">
                <a16:creationId xmlns:a16="http://schemas.microsoft.com/office/drawing/2014/main" id="{3C78ABF9-6E6E-42A8-B4EF-C773D7BBD1BC}"/>
              </a:ext>
            </a:extLst>
          </p:cNvPr>
          <p:cNvPicPr>
            <a:picLocks noChangeAspect="1"/>
          </p:cNvPicPr>
          <p:nvPr/>
        </p:nvPicPr>
        <p:blipFill>
          <a:blip r:embed="rId2"/>
          <a:stretch>
            <a:fillRect/>
          </a:stretch>
        </p:blipFill>
        <p:spPr>
          <a:xfrm>
            <a:off x="0" y="-568036"/>
            <a:ext cx="12192000" cy="7426036"/>
          </a:xfrm>
          <a:prstGeom prst="rect">
            <a:avLst/>
          </a:prstGeom>
        </p:spPr>
      </p:pic>
      <p:sp>
        <p:nvSpPr>
          <p:cNvPr id="5" name="TextBox 4">
            <a:extLst>
              <a:ext uri="{FF2B5EF4-FFF2-40B4-BE49-F238E27FC236}">
                <a16:creationId xmlns:a16="http://schemas.microsoft.com/office/drawing/2014/main" id="{C4CB45EF-2DDD-4075-986A-BE0C0423A12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27:2</a:t>
            </a:r>
            <a:endParaRPr lang="en-ZA" sz="3200" dirty="0">
              <a:solidFill>
                <a:schemeClr val="bg1"/>
              </a:solidFill>
            </a:endParaRPr>
          </a:p>
          <a:p>
            <a:endParaRPr lang="en-IN" dirty="0"/>
          </a:p>
        </p:txBody>
      </p:sp>
    </p:spTree>
    <p:extLst>
      <p:ext uri="{BB962C8B-B14F-4D97-AF65-F5344CB8AC3E}">
        <p14:creationId xmlns:p14="http://schemas.microsoft.com/office/powerpoint/2010/main" val="2360806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01B2B50-C909-4FD4-B37C-BCD87BF3D9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610390BE-A6E1-C652-5011-3D2CC2F5499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3</a:t>
            </a:r>
            <a:r>
              <a:rPr lang="bo-CN" sz="7200" dirty="0">
                <a:solidFill>
                  <a:srgbClr val="121212"/>
                </a:solidFill>
                <a:latin typeface="Inter"/>
              </a:rPr>
              <a:t>ད་ནི་ཁྱོད་ཀྱིས་རང་གི་མཚོན་ཆ་སྟེ་མདའ་གཞུ་ཐོགས་པ་དང་དབེན་སྟོང་དུ་སོང་ནས་བདག་ལ་རི་དྭགས་རྔོན་པར༌བྱོས།</a:t>
            </a:r>
            <a:endParaRPr lang="en-IN" dirty="0"/>
          </a:p>
        </p:txBody>
      </p:sp>
      <p:sp>
        <p:nvSpPr>
          <p:cNvPr id="7" name="TextBox 6">
            <a:extLst>
              <a:ext uri="{FF2B5EF4-FFF2-40B4-BE49-F238E27FC236}">
                <a16:creationId xmlns:a16="http://schemas.microsoft.com/office/drawing/2014/main" id="{36C573B1-5BB0-FC08-57FF-E2A12303E511}"/>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3</a:t>
            </a:r>
            <a:r>
              <a:rPr lang="en-US" sz="4400" b="0" i="0" dirty="0">
                <a:solidFill>
                  <a:srgbClr val="121212"/>
                </a:solidFill>
                <a:effectLst/>
                <a:highlight>
                  <a:srgbClr val="FFFFFF"/>
                </a:highlight>
                <a:latin typeface="Inter"/>
              </a:rPr>
              <a:t>Take your weapons—your quiver and bow—and go out into the field to hunt some game for me. </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812860689"/>
      </p:ext>
    </p:extLst>
  </p:cSld>
  <p:clrMapOvr>
    <a:masterClrMapping/>
  </p:clrMapOvr>
  <mc:AlternateContent xmlns:mc="http://schemas.openxmlformats.org/markup-compatibility/2006" xmlns:p14="http://schemas.microsoft.com/office/powerpoint/2010/main">
    <mc:Choice Requires="p14">
      <p:transition spd="slow" p14:dur="2000" advTm="7037"/>
    </mc:Choice>
    <mc:Fallback xmlns="">
      <p:transition spd="slow" advTm="7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2567</Words>
  <Application>Microsoft Office PowerPoint</Application>
  <PresentationFormat>Widescreen</PresentationFormat>
  <Paragraphs>183</Paragraphs>
  <Slides>64</Slides>
  <Notes>32</Notes>
  <HiddenSlides>0</HiddenSlides>
  <MMClips>32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64</vt:i4>
      </vt:variant>
    </vt:vector>
  </HeadingPairs>
  <TitlesOfParts>
    <vt:vector size="76" baseType="lpstr">
      <vt:lpstr>Aptos</vt:lpstr>
      <vt:lpstr>Arial</vt:lpstr>
      <vt:lpstr>Calibri</vt:lpstr>
      <vt:lpstr>Calibri Light</vt:lpstr>
      <vt:lpstr>Inter</vt:lpstr>
      <vt:lpstr>Microsoft Himalaya</vt:lpstr>
      <vt:lpstr>Microsoft Himalaya </vt:lpstr>
      <vt:lpstr>PT Serif</vt:lpstr>
      <vt:lpstr>Segoe UI</vt:lpstr>
      <vt:lpstr>Symbol</vt:lpstr>
      <vt:lpstr>Times New Roman</vt:lpstr>
      <vt:lpstr>Office Theme</vt:lpstr>
      <vt:lpstr>06-5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9</cp:revision>
  <dcterms:created xsi:type="dcterms:W3CDTF">2021-06-25T08:09:22Z</dcterms:created>
  <dcterms:modified xsi:type="dcterms:W3CDTF">2024-08-15T09:00:32Z</dcterms:modified>
</cp:coreProperties>
</file>