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1" r:id="rId2"/>
    <p:sldId id="273" r:id="rId3"/>
    <p:sldId id="256" r:id="rId4"/>
    <p:sldId id="274" r:id="rId5"/>
    <p:sldId id="257" r:id="rId6"/>
    <p:sldId id="275" r:id="rId7"/>
    <p:sldId id="258" r:id="rId8"/>
    <p:sldId id="276" r:id="rId9"/>
    <p:sldId id="259" r:id="rId10"/>
    <p:sldId id="277" r:id="rId11"/>
    <p:sldId id="260" r:id="rId12"/>
    <p:sldId id="278" r:id="rId13"/>
    <p:sldId id="261" r:id="rId14"/>
    <p:sldId id="279" r:id="rId15"/>
    <p:sldId id="262" r:id="rId16"/>
    <p:sldId id="280" r:id="rId17"/>
    <p:sldId id="263" r:id="rId18"/>
    <p:sldId id="281" r:id="rId19"/>
    <p:sldId id="270" r:id="rId20"/>
    <p:sldId id="282" r:id="rId21"/>
    <p:sldId id="265" r:id="rId22"/>
    <p:sldId id="283" r:id="rId23"/>
    <p:sldId id="267" r:id="rId24"/>
    <p:sldId id="284" r:id="rId25"/>
    <p:sldId id="268" r:id="rId26"/>
    <p:sldId id="285" r:id="rId27"/>
    <p:sldId id="269"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882DC-02A4-4561-981D-DDAC060ABD7E}" v="1" dt="2025-06-05T08:18:47.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325" autoAdjust="0"/>
  </p:normalViewPr>
  <p:slideViewPr>
    <p:cSldViewPr snapToGrid="0">
      <p:cViewPr varScale="1">
        <p:scale>
          <a:sx n="59" d="100"/>
          <a:sy n="59" d="100"/>
        </p:scale>
        <p:origin x="2554"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6EC4290-E577-4178-8242-E5D514FAABC6}"/>
    <pc:docChg chg="undo redo custSel addSld delSld modSld">
      <pc:chgData name="Alfred Smith" userId="3c60a3631c0db8ad" providerId="LiveId" clId="{C6EC4290-E577-4178-8242-E5D514FAABC6}" dt="2024-08-15T09:09:03.168" v="102"/>
      <pc:docMkLst>
        <pc:docMk/>
      </pc:docMkLst>
      <pc:sldChg chg="addSp delSp modSp mod">
        <pc:chgData name="Alfred Smith" userId="3c60a3631c0db8ad" providerId="LiveId" clId="{C6EC4290-E577-4178-8242-E5D514FAABC6}" dt="2024-08-15T09:05:49.560" v="77"/>
        <pc:sldMkLst>
          <pc:docMk/>
          <pc:sldMk cId="280358775" sldId="256"/>
        </pc:sldMkLst>
      </pc:sldChg>
      <pc:sldChg chg="addSp delSp modSp mod modNotesTx">
        <pc:chgData name="Alfred Smith" userId="3c60a3631c0db8ad" providerId="LiveId" clId="{C6EC4290-E577-4178-8242-E5D514FAABC6}" dt="2024-08-15T09:06:07.936" v="79"/>
        <pc:sldMkLst>
          <pc:docMk/>
          <pc:sldMk cId="920160197" sldId="257"/>
        </pc:sldMkLst>
      </pc:sldChg>
      <pc:sldChg chg="addSp delSp modSp mod modNotesTx">
        <pc:chgData name="Alfred Smith" userId="3c60a3631c0db8ad" providerId="LiveId" clId="{C6EC4290-E577-4178-8242-E5D514FAABC6}" dt="2024-08-15T09:06:22.557" v="81"/>
        <pc:sldMkLst>
          <pc:docMk/>
          <pc:sldMk cId="8600284" sldId="258"/>
        </pc:sldMkLst>
      </pc:sldChg>
      <pc:sldChg chg="addSp delSp modSp mod modNotesTx">
        <pc:chgData name="Alfred Smith" userId="3c60a3631c0db8ad" providerId="LiveId" clId="{C6EC4290-E577-4178-8242-E5D514FAABC6}" dt="2024-08-15T09:06:32.870" v="83"/>
        <pc:sldMkLst>
          <pc:docMk/>
          <pc:sldMk cId="788613087" sldId="259"/>
        </pc:sldMkLst>
      </pc:sldChg>
      <pc:sldChg chg="addSp delSp modSp mod modNotesTx">
        <pc:chgData name="Alfred Smith" userId="3c60a3631c0db8ad" providerId="LiveId" clId="{C6EC4290-E577-4178-8242-E5D514FAABC6}" dt="2024-08-15T09:06:49.285" v="86"/>
        <pc:sldMkLst>
          <pc:docMk/>
          <pc:sldMk cId="59988044" sldId="260"/>
        </pc:sldMkLst>
      </pc:sldChg>
      <pc:sldChg chg="addSp delSp modSp mod modNotesTx">
        <pc:chgData name="Alfred Smith" userId="3c60a3631c0db8ad" providerId="LiveId" clId="{C6EC4290-E577-4178-8242-E5D514FAABC6}" dt="2024-08-15T09:07:11.384" v="88"/>
        <pc:sldMkLst>
          <pc:docMk/>
          <pc:sldMk cId="3553548650" sldId="261"/>
        </pc:sldMkLst>
      </pc:sldChg>
      <pc:sldChg chg="addSp delSp modSp mod modNotesTx">
        <pc:chgData name="Alfred Smith" userId="3c60a3631c0db8ad" providerId="LiveId" clId="{C6EC4290-E577-4178-8242-E5D514FAABC6}" dt="2024-08-15T09:07:23.580" v="90"/>
        <pc:sldMkLst>
          <pc:docMk/>
          <pc:sldMk cId="3821600494" sldId="262"/>
        </pc:sldMkLst>
      </pc:sldChg>
      <pc:sldChg chg="addSp delSp modSp mod modNotesTx">
        <pc:chgData name="Alfred Smith" userId="3c60a3631c0db8ad" providerId="LiveId" clId="{C6EC4290-E577-4178-8242-E5D514FAABC6}" dt="2024-08-15T09:07:37.827" v="92"/>
        <pc:sldMkLst>
          <pc:docMk/>
          <pc:sldMk cId="209812926" sldId="263"/>
        </pc:sldMkLst>
      </pc:sldChg>
      <pc:sldChg chg="addSp delSp modSp mod modNotesTx">
        <pc:chgData name="Alfred Smith" userId="3c60a3631c0db8ad" providerId="LiveId" clId="{C6EC4290-E577-4178-8242-E5D514FAABC6}" dt="2024-08-15T09:08:15.246" v="96"/>
        <pc:sldMkLst>
          <pc:docMk/>
          <pc:sldMk cId="616022154" sldId="265"/>
        </pc:sldMkLst>
      </pc:sldChg>
      <pc:sldChg chg="addSp delSp modSp mod modNotesTx">
        <pc:chgData name="Alfred Smith" userId="3c60a3631c0db8ad" providerId="LiveId" clId="{C6EC4290-E577-4178-8242-E5D514FAABC6}" dt="2024-08-15T09:08:27.778" v="98"/>
        <pc:sldMkLst>
          <pc:docMk/>
          <pc:sldMk cId="3259794567" sldId="267"/>
        </pc:sldMkLst>
      </pc:sldChg>
      <pc:sldChg chg="addSp delSp modSp mod modNotesTx">
        <pc:chgData name="Alfred Smith" userId="3c60a3631c0db8ad" providerId="LiveId" clId="{C6EC4290-E577-4178-8242-E5D514FAABC6}" dt="2024-08-15T09:08:48.932" v="100"/>
        <pc:sldMkLst>
          <pc:docMk/>
          <pc:sldMk cId="2633729492" sldId="268"/>
        </pc:sldMkLst>
      </pc:sldChg>
      <pc:sldChg chg="addSp delSp modSp mod modNotesTx">
        <pc:chgData name="Alfred Smith" userId="3c60a3631c0db8ad" providerId="LiveId" clId="{C6EC4290-E577-4178-8242-E5D514FAABC6}" dt="2024-08-15T09:09:03.168" v="102"/>
        <pc:sldMkLst>
          <pc:docMk/>
          <pc:sldMk cId="332412832" sldId="269"/>
        </pc:sldMkLst>
      </pc:sldChg>
      <pc:sldChg chg="addSp delSp modSp mod modNotesTx">
        <pc:chgData name="Alfred Smith" userId="3c60a3631c0db8ad" providerId="LiveId" clId="{C6EC4290-E577-4178-8242-E5D514FAABC6}" dt="2024-08-15T09:07:56.014" v="94"/>
        <pc:sldMkLst>
          <pc:docMk/>
          <pc:sldMk cId="235987618" sldId="270"/>
        </pc:sldMkLst>
      </pc:sldChg>
      <pc:sldChg chg="addSp delSp modSp mod">
        <pc:chgData name="Alfred Smith" userId="3c60a3631c0db8ad" providerId="LiveId" clId="{C6EC4290-E577-4178-8242-E5D514FAABC6}" dt="2024-08-15T09:05:37.847" v="76"/>
        <pc:sldMkLst>
          <pc:docMk/>
          <pc:sldMk cId="3945995486" sldId="271"/>
        </pc:sldMkLst>
      </pc:sldChg>
      <pc:sldChg chg="add del">
        <pc:chgData name="Alfred Smith" userId="3c60a3631c0db8ad" providerId="LiveId" clId="{C6EC4290-E577-4178-8242-E5D514FAABC6}" dt="2024-08-15T09:05:29.826" v="74" actId="47"/>
        <pc:sldMkLst>
          <pc:docMk/>
          <pc:sldMk cId="1317351587" sldId="272"/>
        </pc:sldMkLst>
      </pc:sldChg>
      <pc:sldChg chg="addSp delSp modSp mod">
        <pc:chgData name="Alfred Smith" userId="3c60a3631c0db8ad" providerId="LiveId" clId="{C6EC4290-E577-4178-8242-E5D514FAABC6}" dt="2024-08-15T09:05:05.342" v="69"/>
        <pc:sldMkLst>
          <pc:docMk/>
          <pc:sldMk cId="454763615" sldId="273"/>
        </pc:sldMkLst>
      </pc:sldChg>
      <pc:sldChg chg="addSp delSp modSp mod">
        <pc:chgData name="Alfred Smith" userId="3c60a3631c0db8ad" providerId="LiveId" clId="{C6EC4290-E577-4178-8242-E5D514FAABC6}" dt="2024-08-15T09:04:51.248" v="64"/>
        <pc:sldMkLst>
          <pc:docMk/>
          <pc:sldMk cId="195455776" sldId="274"/>
        </pc:sldMkLst>
      </pc:sldChg>
      <pc:sldChg chg="addSp delSp modSp mod">
        <pc:chgData name="Alfred Smith" userId="3c60a3631c0db8ad" providerId="LiveId" clId="{C6EC4290-E577-4178-8242-E5D514FAABC6}" dt="2024-08-15T09:04:38.209" v="60"/>
        <pc:sldMkLst>
          <pc:docMk/>
          <pc:sldMk cId="3838801108" sldId="275"/>
        </pc:sldMkLst>
      </pc:sldChg>
      <pc:sldChg chg="addSp delSp modSp mod">
        <pc:chgData name="Alfred Smith" userId="3c60a3631c0db8ad" providerId="LiveId" clId="{C6EC4290-E577-4178-8242-E5D514FAABC6}" dt="2024-08-15T09:04:25.786" v="56"/>
        <pc:sldMkLst>
          <pc:docMk/>
          <pc:sldMk cId="2328581442" sldId="276"/>
        </pc:sldMkLst>
      </pc:sldChg>
      <pc:sldChg chg="addSp delSp modSp mod">
        <pc:chgData name="Alfred Smith" userId="3c60a3631c0db8ad" providerId="LiveId" clId="{C6EC4290-E577-4178-8242-E5D514FAABC6}" dt="2024-08-15T09:04:16.929" v="52"/>
        <pc:sldMkLst>
          <pc:docMk/>
          <pc:sldMk cId="1330886077" sldId="277"/>
        </pc:sldMkLst>
      </pc:sldChg>
      <pc:sldChg chg="addSp delSp modSp mod">
        <pc:chgData name="Alfred Smith" userId="3c60a3631c0db8ad" providerId="LiveId" clId="{C6EC4290-E577-4178-8242-E5D514FAABC6}" dt="2024-08-15T09:04:07.794" v="48"/>
        <pc:sldMkLst>
          <pc:docMk/>
          <pc:sldMk cId="3217915773" sldId="278"/>
        </pc:sldMkLst>
      </pc:sldChg>
      <pc:sldChg chg="addSp delSp modSp mod">
        <pc:chgData name="Alfred Smith" userId="3c60a3631c0db8ad" providerId="LiveId" clId="{C6EC4290-E577-4178-8242-E5D514FAABC6}" dt="2024-08-15T09:03:55.447" v="44"/>
        <pc:sldMkLst>
          <pc:docMk/>
          <pc:sldMk cId="1433135943" sldId="279"/>
        </pc:sldMkLst>
      </pc:sldChg>
      <pc:sldChg chg="addSp delSp modSp mod">
        <pc:chgData name="Alfred Smith" userId="3c60a3631c0db8ad" providerId="LiveId" clId="{C6EC4290-E577-4178-8242-E5D514FAABC6}" dt="2024-08-15T09:03:45.949" v="40"/>
        <pc:sldMkLst>
          <pc:docMk/>
          <pc:sldMk cId="3383856410" sldId="280"/>
        </pc:sldMkLst>
      </pc:sldChg>
      <pc:sldChg chg="addSp delSp modSp mod">
        <pc:chgData name="Alfred Smith" userId="3c60a3631c0db8ad" providerId="LiveId" clId="{C6EC4290-E577-4178-8242-E5D514FAABC6}" dt="2024-08-15T09:03:35.301" v="36"/>
        <pc:sldMkLst>
          <pc:docMk/>
          <pc:sldMk cId="1734504438" sldId="281"/>
        </pc:sldMkLst>
      </pc:sldChg>
      <pc:sldChg chg="addSp delSp modSp mod">
        <pc:chgData name="Alfred Smith" userId="3c60a3631c0db8ad" providerId="LiveId" clId="{C6EC4290-E577-4178-8242-E5D514FAABC6}" dt="2024-08-15T09:03:23.594" v="32"/>
        <pc:sldMkLst>
          <pc:docMk/>
          <pc:sldMk cId="23248240" sldId="282"/>
        </pc:sldMkLst>
      </pc:sldChg>
      <pc:sldChg chg="addSp delSp modSp mod">
        <pc:chgData name="Alfred Smith" userId="3c60a3631c0db8ad" providerId="LiveId" clId="{C6EC4290-E577-4178-8242-E5D514FAABC6}" dt="2024-08-15T09:03:13.228" v="28"/>
        <pc:sldMkLst>
          <pc:docMk/>
          <pc:sldMk cId="868377500" sldId="283"/>
        </pc:sldMkLst>
      </pc:sldChg>
      <pc:sldChg chg="addSp delSp modSp mod">
        <pc:chgData name="Alfred Smith" userId="3c60a3631c0db8ad" providerId="LiveId" clId="{C6EC4290-E577-4178-8242-E5D514FAABC6}" dt="2024-08-15T09:03:03.519" v="24"/>
        <pc:sldMkLst>
          <pc:docMk/>
          <pc:sldMk cId="3755181155" sldId="284"/>
        </pc:sldMkLst>
      </pc:sldChg>
      <pc:sldChg chg="addSp delSp modSp mod">
        <pc:chgData name="Alfred Smith" userId="3c60a3631c0db8ad" providerId="LiveId" clId="{C6EC4290-E577-4178-8242-E5D514FAABC6}" dt="2024-08-15T09:02:53.069" v="20"/>
        <pc:sldMkLst>
          <pc:docMk/>
          <pc:sldMk cId="2506364876" sldId="285"/>
        </pc:sldMkLst>
      </pc:sldChg>
      <pc:sldChg chg="addSp modSp new">
        <pc:chgData name="Alfred Smith" userId="3c60a3631c0db8ad" providerId="LiveId" clId="{C6EC4290-E577-4178-8242-E5D514FAABC6}" dt="2024-08-15T09:02:42.548" v="16"/>
        <pc:sldMkLst>
          <pc:docMk/>
          <pc:sldMk cId="1520954189" sldId="286"/>
        </pc:sldMkLst>
      </pc:sldChg>
    </pc:docChg>
  </pc:docChgLst>
  <pc:docChgLst>
    <pc:chgData name="Leonie Smith" userId="fed1330f33f5650e" providerId="LiveId" clId="{9BA415EF-24F7-4A63-90D0-C9E9540CF754}"/>
    <pc:docChg chg="modSld">
      <pc:chgData name="Leonie Smith" userId="fed1330f33f5650e" providerId="LiveId" clId="{9BA415EF-24F7-4A63-90D0-C9E9540CF754}" dt="2023-01-23T08:25:05.848" v="4" actId="20577"/>
      <pc:docMkLst>
        <pc:docMk/>
      </pc:docMkLst>
      <pc:sldChg chg="modSp mod">
        <pc:chgData name="Leonie Smith" userId="fed1330f33f5650e" providerId="LiveId" clId="{9BA415EF-24F7-4A63-90D0-C9E9540CF754}" dt="2023-01-23T08:24:53.525" v="0"/>
        <pc:sldMkLst>
          <pc:docMk/>
          <pc:sldMk cId="1317351587" sldId="272"/>
        </pc:sldMkLst>
      </pc:sldChg>
      <pc:sldChg chg="modSp mod">
        <pc:chgData name="Leonie Smith" userId="fed1330f33f5650e" providerId="LiveId" clId="{9BA415EF-24F7-4A63-90D0-C9E9540CF754}" dt="2023-01-23T08:25:05.848" v="4" actId="20577"/>
        <pc:sldMkLst>
          <pc:docMk/>
          <pc:sldMk cId="454763615" sldId="273"/>
        </pc:sldMkLst>
      </pc:sldChg>
    </pc:docChg>
  </pc:docChgLst>
  <pc:docChgLst>
    <pc:chgData name="Leonie Smith" userId="fed1330f33f5650e" providerId="LiveId" clId="{4D08FF59-F69C-448E-9FF5-B113FDB09FFC}"/>
    <pc:docChg chg="addSld modSld sldOrd">
      <pc:chgData name="Leonie Smith" userId="fed1330f33f5650e" providerId="LiveId" clId="{4D08FF59-F69C-448E-9FF5-B113FDB09FFC}" dt="2022-01-15T14:07:39.912" v="51" actId="20577"/>
      <pc:docMkLst>
        <pc:docMk/>
      </pc:docMkLst>
      <pc:sldChg chg="addSp delSp modSp">
        <pc:chgData name="Leonie Smith" userId="fed1330f33f5650e" providerId="LiveId" clId="{4D08FF59-F69C-448E-9FF5-B113FDB09FFC}" dt="2022-01-15T14:02:11.869" v="8"/>
        <pc:sldMkLst>
          <pc:docMk/>
          <pc:sldMk cId="280358775" sldId="256"/>
        </pc:sldMkLst>
      </pc:sldChg>
      <pc:sldChg chg="addSp modSp mod">
        <pc:chgData name="Leonie Smith" userId="fed1330f33f5650e" providerId="LiveId" clId="{4D08FF59-F69C-448E-9FF5-B113FDB09FFC}" dt="2022-01-15T14:03:49.503" v="18" actId="20577"/>
        <pc:sldMkLst>
          <pc:docMk/>
          <pc:sldMk cId="920160197" sldId="257"/>
        </pc:sldMkLst>
      </pc:sldChg>
      <pc:sldChg chg="addSp modSp mod">
        <pc:chgData name="Leonie Smith" userId="fed1330f33f5650e" providerId="LiveId" clId="{4D08FF59-F69C-448E-9FF5-B113FDB09FFC}" dt="2022-01-15T14:03:59.982" v="21" actId="20577"/>
        <pc:sldMkLst>
          <pc:docMk/>
          <pc:sldMk cId="8600284" sldId="258"/>
        </pc:sldMkLst>
      </pc:sldChg>
      <pc:sldChg chg="addSp modSp mod">
        <pc:chgData name="Leonie Smith" userId="fed1330f33f5650e" providerId="LiveId" clId="{4D08FF59-F69C-448E-9FF5-B113FDB09FFC}" dt="2022-01-15T14:04:13.663" v="24" actId="20577"/>
        <pc:sldMkLst>
          <pc:docMk/>
          <pc:sldMk cId="788613087" sldId="259"/>
        </pc:sldMkLst>
      </pc:sldChg>
      <pc:sldChg chg="addSp modSp mod">
        <pc:chgData name="Leonie Smith" userId="fed1330f33f5650e" providerId="LiveId" clId="{4D08FF59-F69C-448E-9FF5-B113FDB09FFC}" dt="2022-01-15T14:04:26.269" v="27" actId="20577"/>
        <pc:sldMkLst>
          <pc:docMk/>
          <pc:sldMk cId="59988044" sldId="260"/>
        </pc:sldMkLst>
      </pc:sldChg>
      <pc:sldChg chg="addSp modSp mod">
        <pc:chgData name="Leonie Smith" userId="fed1330f33f5650e" providerId="LiveId" clId="{4D08FF59-F69C-448E-9FF5-B113FDB09FFC}" dt="2022-01-15T14:04:37.331" v="30" actId="20577"/>
        <pc:sldMkLst>
          <pc:docMk/>
          <pc:sldMk cId="3553548650" sldId="261"/>
        </pc:sldMkLst>
      </pc:sldChg>
      <pc:sldChg chg="addSp modSp mod">
        <pc:chgData name="Leonie Smith" userId="fed1330f33f5650e" providerId="LiveId" clId="{4D08FF59-F69C-448E-9FF5-B113FDB09FFC}" dt="2022-01-15T14:06:30.193" v="33" actId="20577"/>
        <pc:sldMkLst>
          <pc:docMk/>
          <pc:sldMk cId="3821600494" sldId="262"/>
        </pc:sldMkLst>
      </pc:sldChg>
      <pc:sldChg chg="addSp modSp mod">
        <pc:chgData name="Leonie Smith" userId="fed1330f33f5650e" providerId="LiveId" clId="{4D08FF59-F69C-448E-9FF5-B113FDB09FFC}" dt="2022-01-15T14:06:43.797" v="36" actId="20577"/>
        <pc:sldMkLst>
          <pc:docMk/>
          <pc:sldMk cId="209812926" sldId="263"/>
        </pc:sldMkLst>
      </pc:sldChg>
      <pc:sldChg chg="addSp modSp mod">
        <pc:chgData name="Leonie Smith" userId="fed1330f33f5650e" providerId="LiveId" clId="{4D08FF59-F69C-448E-9FF5-B113FDB09FFC}" dt="2022-01-15T14:07:04.892" v="42" actId="20577"/>
        <pc:sldMkLst>
          <pc:docMk/>
          <pc:sldMk cId="616022154" sldId="265"/>
        </pc:sldMkLst>
      </pc:sldChg>
      <pc:sldChg chg="addSp modSp mod">
        <pc:chgData name="Leonie Smith" userId="fed1330f33f5650e" providerId="LiveId" clId="{4D08FF59-F69C-448E-9FF5-B113FDB09FFC}" dt="2022-01-15T14:07:16.396" v="45" actId="20577"/>
        <pc:sldMkLst>
          <pc:docMk/>
          <pc:sldMk cId="3259794567" sldId="267"/>
        </pc:sldMkLst>
      </pc:sldChg>
      <pc:sldChg chg="addSp modSp mod">
        <pc:chgData name="Leonie Smith" userId="fed1330f33f5650e" providerId="LiveId" clId="{4D08FF59-F69C-448E-9FF5-B113FDB09FFC}" dt="2022-01-15T14:07:25.284" v="48" actId="20577"/>
        <pc:sldMkLst>
          <pc:docMk/>
          <pc:sldMk cId="2633729492" sldId="268"/>
        </pc:sldMkLst>
      </pc:sldChg>
      <pc:sldChg chg="addSp modSp mod">
        <pc:chgData name="Leonie Smith" userId="fed1330f33f5650e" providerId="LiveId" clId="{4D08FF59-F69C-448E-9FF5-B113FDB09FFC}" dt="2022-01-15T14:07:39.912" v="51" actId="20577"/>
        <pc:sldMkLst>
          <pc:docMk/>
          <pc:sldMk cId="332412832" sldId="269"/>
        </pc:sldMkLst>
      </pc:sldChg>
      <pc:sldChg chg="addSp modSp mod">
        <pc:chgData name="Leonie Smith" userId="fed1330f33f5650e" providerId="LiveId" clId="{4D08FF59-F69C-448E-9FF5-B113FDB09FFC}" dt="2022-01-15T14:06:55.041" v="39" actId="20577"/>
        <pc:sldMkLst>
          <pc:docMk/>
          <pc:sldMk cId="235987618" sldId="270"/>
        </pc:sldMkLst>
      </pc:sldChg>
      <pc:sldChg chg="addSp delSp modSp new mod ord">
        <pc:chgData name="Leonie Smith" userId="fed1330f33f5650e" providerId="LiveId" clId="{4D08FF59-F69C-448E-9FF5-B113FDB09FFC}" dt="2022-01-15T14:02:21.571" v="9"/>
        <pc:sldMkLst>
          <pc:docMk/>
          <pc:sldMk cId="3945995486" sldId="271"/>
        </pc:sldMkLst>
      </pc:sldChg>
    </pc:docChg>
  </pc:docChgLst>
  <pc:docChgLst>
    <pc:chgData name="Alfred Smith" userId="3c60a3631c0db8ad" providerId="LiveId" clId="{3CF882DC-02A4-4561-981D-DDAC060ABD7E}"/>
    <pc:docChg chg="modSld">
      <pc:chgData name="Alfred Smith" userId="3c60a3631c0db8ad" providerId="LiveId" clId="{3CF882DC-02A4-4561-981D-DDAC060ABD7E}" dt="2025-06-05T08:18:47.976" v="0"/>
      <pc:docMkLst>
        <pc:docMk/>
      </pc:docMkLst>
      <pc:sldChg chg="addSp modSp">
        <pc:chgData name="Alfred Smith" userId="3c60a3631c0db8ad" providerId="LiveId" clId="{3CF882DC-02A4-4561-981D-DDAC060ABD7E}" dt="2025-06-05T08:18:47.976" v="0"/>
        <pc:sldMkLst>
          <pc:docMk/>
          <pc:sldMk cId="3945995486" sldId="271"/>
        </pc:sldMkLst>
        <pc:spChg chg="add mod">
          <ac:chgData name="Alfred Smith" userId="3c60a3631c0db8ad" providerId="LiveId" clId="{3CF882DC-02A4-4561-981D-DDAC060ABD7E}" dt="2025-06-05T08:18:47.976" v="0"/>
          <ac:spMkLst>
            <pc:docMk/>
            <pc:sldMk cId="3945995486" sldId="271"/>
            <ac:spMk id="2" creationId="{CDBA194A-DDE5-782F-1E3E-83C9AE560605}"/>
          </ac:spMkLst>
        </pc:spChg>
      </pc:sldChg>
    </pc:docChg>
  </pc:docChgLst>
  <pc:docChgLst>
    <pc:chgData name="Leonie Smith" userId="fed1330f33f5650e" providerId="LiveId" clId="{06441358-811D-4537-88E1-52309448BC56}"/>
    <pc:docChg chg="custSel addSld modSld sldOrd">
      <pc:chgData name="Leonie Smith" userId="fed1330f33f5650e" providerId="LiveId" clId="{06441358-811D-4537-88E1-52309448BC56}" dt="2023-01-02T08:53:05.798" v="123" actId="403"/>
      <pc:docMkLst>
        <pc:docMk/>
      </pc:docMkLst>
      <pc:sldChg chg="addSp delSp modSp mod">
        <pc:chgData name="Leonie Smith" userId="fed1330f33f5650e" providerId="LiveId" clId="{06441358-811D-4537-88E1-52309448BC56}" dt="2023-01-02T08:48:11.433" v="20"/>
        <pc:sldMkLst>
          <pc:docMk/>
          <pc:sldMk cId="280358775" sldId="256"/>
        </pc:sldMkLst>
      </pc:sldChg>
      <pc:sldChg chg="modSp mod">
        <pc:chgData name="Leonie Smith" userId="fed1330f33f5650e" providerId="LiveId" clId="{06441358-811D-4537-88E1-52309448BC56}" dt="2023-01-02T08:47:54.200" v="18" actId="14100"/>
        <pc:sldMkLst>
          <pc:docMk/>
          <pc:sldMk cId="3945995486" sldId="271"/>
        </pc:sldMkLst>
      </pc:sldChg>
      <pc:sldChg chg="new ord">
        <pc:chgData name="Leonie Smith" userId="fed1330f33f5650e" providerId="LiveId" clId="{06441358-811D-4537-88E1-52309448BC56}" dt="2023-01-02T08:46:22.494" v="2"/>
        <pc:sldMkLst>
          <pc:docMk/>
          <pc:sldMk cId="1317351587" sldId="272"/>
        </pc:sldMkLst>
      </pc:sldChg>
      <pc:sldChg chg="modSp add mod">
        <pc:chgData name="Leonie Smith" userId="fed1330f33f5650e" providerId="LiveId" clId="{06441358-811D-4537-88E1-52309448BC56}" dt="2023-01-02T08:48:29.862" v="31" actId="403"/>
        <pc:sldMkLst>
          <pc:docMk/>
          <pc:sldMk cId="454763615" sldId="273"/>
        </pc:sldMkLst>
      </pc:sldChg>
      <pc:sldChg chg="modSp add mod">
        <pc:chgData name="Leonie Smith" userId="fed1330f33f5650e" providerId="LiveId" clId="{06441358-811D-4537-88E1-52309448BC56}" dt="2023-01-02T08:48:55.607" v="40" actId="403"/>
        <pc:sldMkLst>
          <pc:docMk/>
          <pc:sldMk cId="195455776" sldId="274"/>
        </pc:sldMkLst>
      </pc:sldChg>
      <pc:sldChg chg="modSp add mod">
        <pc:chgData name="Leonie Smith" userId="fed1330f33f5650e" providerId="LiveId" clId="{06441358-811D-4537-88E1-52309448BC56}" dt="2023-01-02T08:49:12.934" v="48" actId="403"/>
        <pc:sldMkLst>
          <pc:docMk/>
          <pc:sldMk cId="3838801108" sldId="275"/>
        </pc:sldMkLst>
      </pc:sldChg>
      <pc:sldChg chg="modSp add mod">
        <pc:chgData name="Leonie Smith" userId="fed1330f33f5650e" providerId="LiveId" clId="{06441358-811D-4537-88E1-52309448BC56}" dt="2023-01-02T08:49:29.240" v="56" actId="403"/>
        <pc:sldMkLst>
          <pc:docMk/>
          <pc:sldMk cId="2328581442" sldId="276"/>
        </pc:sldMkLst>
      </pc:sldChg>
      <pc:sldChg chg="modSp add mod">
        <pc:chgData name="Leonie Smith" userId="fed1330f33f5650e" providerId="LiveId" clId="{06441358-811D-4537-88E1-52309448BC56}" dt="2023-01-02T08:49:42.470" v="63" actId="403"/>
        <pc:sldMkLst>
          <pc:docMk/>
          <pc:sldMk cId="1330886077" sldId="277"/>
        </pc:sldMkLst>
      </pc:sldChg>
      <pc:sldChg chg="modSp add mod">
        <pc:chgData name="Leonie Smith" userId="fed1330f33f5650e" providerId="LiveId" clId="{06441358-811D-4537-88E1-52309448BC56}" dt="2023-01-02T08:49:55.468" v="69" actId="403"/>
        <pc:sldMkLst>
          <pc:docMk/>
          <pc:sldMk cId="3217915773" sldId="278"/>
        </pc:sldMkLst>
      </pc:sldChg>
      <pc:sldChg chg="modSp add mod">
        <pc:chgData name="Leonie Smith" userId="fed1330f33f5650e" providerId="LiveId" clId="{06441358-811D-4537-88E1-52309448BC56}" dt="2023-01-02T08:50:07.853" v="76" actId="403"/>
        <pc:sldMkLst>
          <pc:docMk/>
          <pc:sldMk cId="1433135943" sldId="279"/>
        </pc:sldMkLst>
      </pc:sldChg>
      <pc:sldChg chg="modSp add mod">
        <pc:chgData name="Leonie Smith" userId="fed1330f33f5650e" providerId="LiveId" clId="{06441358-811D-4537-88E1-52309448BC56}" dt="2023-01-02T08:50:19.282" v="83" actId="403"/>
        <pc:sldMkLst>
          <pc:docMk/>
          <pc:sldMk cId="3383856410" sldId="280"/>
        </pc:sldMkLst>
      </pc:sldChg>
      <pc:sldChg chg="modSp add mod">
        <pc:chgData name="Leonie Smith" userId="fed1330f33f5650e" providerId="LiveId" clId="{06441358-811D-4537-88E1-52309448BC56}" dt="2023-01-02T08:51:57.748" v="92" actId="403"/>
        <pc:sldMkLst>
          <pc:docMk/>
          <pc:sldMk cId="1734504438" sldId="281"/>
        </pc:sldMkLst>
      </pc:sldChg>
      <pc:sldChg chg="modSp add mod">
        <pc:chgData name="Leonie Smith" userId="fed1330f33f5650e" providerId="LiveId" clId="{06441358-811D-4537-88E1-52309448BC56}" dt="2023-01-02T08:52:18.458" v="100" actId="403"/>
        <pc:sldMkLst>
          <pc:docMk/>
          <pc:sldMk cId="23248240" sldId="282"/>
        </pc:sldMkLst>
      </pc:sldChg>
      <pc:sldChg chg="modSp add mod">
        <pc:chgData name="Leonie Smith" userId="fed1330f33f5650e" providerId="LiveId" clId="{06441358-811D-4537-88E1-52309448BC56}" dt="2023-01-02T08:52:37.346" v="107" actId="403"/>
        <pc:sldMkLst>
          <pc:docMk/>
          <pc:sldMk cId="868377500" sldId="283"/>
        </pc:sldMkLst>
      </pc:sldChg>
      <pc:sldChg chg="modSp add mod">
        <pc:chgData name="Leonie Smith" userId="fed1330f33f5650e" providerId="LiveId" clId="{06441358-811D-4537-88E1-52309448BC56}" dt="2023-01-02T08:52:49.566" v="115" actId="403"/>
        <pc:sldMkLst>
          <pc:docMk/>
          <pc:sldMk cId="3755181155" sldId="284"/>
        </pc:sldMkLst>
      </pc:sldChg>
      <pc:sldChg chg="modSp add mod">
        <pc:chgData name="Leonie Smith" userId="fed1330f33f5650e" providerId="LiveId" clId="{06441358-811D-4537-88E1-52309448BC56}" dt="2023-01-02T08:53:05.798" v="123" actId="403"/>
        <pc:sldMkLst>
          <pc:docMk/>
          <pc:sldMk cId="2506364876"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CE988-ECCA-4AA9-B7D8-A993CCC16CC4}" type="datetimeFigureOut">
              <a:rPr lang="en-ZA" smtClean="0"/>
              <a:t>2025/06/05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4EA27-0A26-4A1D-8EA5-DFE8558DEC44}" type="slidenum">
              <a:rPr lang="en-ZA" smtClean="0"/>
              <a:t>‹#›</a:t>
            </a:fld>
            <a:endParaRPr lang="en-ZA"/>
          </a:p>
        </p:txBody>
      </p:sp>
    </p:spTree>
    <p:extLst>
      <p:ext uri="{BB962C8B-B14F-4D97-AF65-F5344CB8AC3E}">
        <p14:creationId xmlns:p14="http://schemas.microsoft.com/office/powerpoint/2010/main" val="328840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Final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 28:10-22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བྷེ་ཐེལ་ནང་ཡ་ཀོབ་ཀྱིས་རྨི་ལམ་ཞིག་མཐོང་བ།</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3</a:t>
            </a:fld>
            <a:endParaRPr lang="en-ZA"/>
          </a:p>
        </p:txBody>
      </p:sp>
    </p:spTree>
    <p:extLst>
      <p:ext uri="{BB962C8B-B14F-4D97-AF65-F5344CB8AC3E}">
        <p14:creationId xmlns:p14="http://schemas.microsoft.com/office/powerpoint/2010/main" val="359332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21</a:t>
            </a:fld>
            <a:endParaRPr lang="en-ZA"/>
          </a:p>
        </p:txBody>
      </p:sp>
    </p:spTree>
    <p:extLst>
      <p:ext uri="{BB962C8B-B14F-4D97-AF65-F5344CB8AC3E}">
        <p14:creationId xmlns:p14="http://schemas.microsoft.com/office/powerpoint/2010/main" val="412886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23</a:t>
            </a:fld>
            <a:endParaRPr lang="en-ZA"/>
          </a:p>
        </p:txBody>
      </p:sp>
    </p:spTree>
    <p:extLst>
      <p:ext uri="{BB962C8B-B14F-4D97-AF65-F5344CB8AC3E}">
        <p14:creationId xmlns:p14="http://schemas.microsoft.com/office/powerpoint/2010/main" val="310755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25</a:t>
            </a:fld>
            <a:endParaRPr lang="en-ZA"/>
          </a:p>
        </p:txBody>
      </p:sp>
    </p:spTree>
    <p:extLst>
      <p:ext uri="{BB962C8B-B14F-4D97-AF65-F5344CB8AC3E}">
        <p14:creationId xmlns:p14="http://schemas.microsoft.com/office/powerpoint/2010/main" val="375317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27</a:t>
            </a:fld>
            <a:endParaRPr lang="en-ZA"/>
          </a:p>
        </p:txBody>
      </p:sp>
    </p:spTree>
    <p:extLst>
      <p:ext uri="{BB962C8B-B14F-4D97-AF65-F5344CB8AC3E}">
        <p14:creationId xmlns:p14="http://schemas.microsoft.com/office/powerpoint/2010/main" val="100310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5</a:t>
            </a:fld>
            <a:endParaRPr lang="en-ZA"/>
          </a:p>
        </p:txBody>
      </p:sp>
    </p:spTree>
    <p:extLst>
      <p:ext uri="{BB962C8B-B14F-4D97-AF65-F5344CB8AC3E}">
        <p14:creationId xmlns:p14="http://schemas.microsoft.com/office/powerpoint/2010/main" val="40440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7</a:t>
            </a:fld>
            <a:endParaRPr lang="en-ZA"/>
          </a:p>
        </p:txBody>
      </p:sp>
    </p:spTree>
    <p:extLst>
      <p:ext uri="{BB962C8B-B14F-4D97-AF65-F5344CB8AC3E}">
        <p14:creationId xmlns:p14="http://schemas.microsoft.com/office/powerpoint/2010/main" val="248271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9</a:t>
            </a:fld>
            <a:endParaRPr lang="en-ZA"/>
          </a:p>
        </p:txBody>
      </p:sp>
    </p:spTree>
    <p:extLst>
      <p:ext uri="{BB962C8B-B14F-4D97-AF65-F5344CB8AC3E}">
        <p14:creationId xmlns:p14="http://schemas.microsoft.com/office/powerpoint/2010/main" val="275190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11</a:t>
            </a:fld>
            <a:endParaRPr lang="en-ZA"/>
          </a:p>
        </p:txBody>
      </p:sp>
    </p:spTree>
    <p:extLst>
      <p:ext uri="{BB962C8B-B14F-4D97-AF65-F5344CB8AC3E}">
        <p14:creationId xmlns:p14="http://schemas.microsoft.com/office/powerpoint/2010/main" val="415132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13</a:t>
            </a:fld>
            <a:endParaRPr lang="en-ZA"/>
          </a:p>
        </p:txBody>
      </p:sp>
    </p:spTree>
    <p:extLst>
      <p:ext uri="{BB962C8B-B14F-4D97-AF65-F5344CB8AC3E}">
        <p14:creationId xmlns:p14="http://schemas.microsoft.com/office/powerpoint/2010/main" val="27459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15</a:t>
            </a:fld>
            <a:endParaRPr lang="en-ZA"/>
          </a:p>
        </p:txBody>
      </p:sp>
    </p:spTree>
    <p:extLst>
      <p:ext uri="{BB962C8B-B14F-4D97-AF65-F5344CB8AC3E}">
        <p14:creationId xmlns:p14="http://schemas.microsoft.com/office/powerpoint/2010/main" val="351415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17</a:t>
            </a:fld>
            <a:endParaRPr lang="en-ZA"/>
          </a:p>
        </p:txBody>
      </p:sp>
    </p:spTree>
    <p:extLst>
      <p:ext uri="{BB962C8B-B14F-4D97-AF65-F5344CB8AC3E}">
        <p14:creationId xmlns:p14="http://schemas.microsoft.com/office/powerpoint/2010/main" val="161352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A4EA27-0A26-4A1D-8EA5-DFE8558DEC44}" type="slidenum">
              <a:rPr lang="en-ZA" smtClean="0"/>
              <a:t>19</a:t>
            </a:fld>
            <a:endParaRPr lang="en-ZA"/>
          </a:p>
        </p:txBody>
      </p:sp>
    </p:spTree>
    <p:extLst>
      <p:ext uri="{BB962C8B-B14F-4D97-AF65-F5344CB8AC3E}">
        <p14:creationId xmlns:p14="http://schemas.microsoft.com/office/powerpoint/2010/main" val="336923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4D64-13D6-4ECB-8C84-328E6EDA3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2129995-DADF-4223-83B9-B6D4EF89C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A73AA1C-4948-43B2-9878-D4A6E1E7AF58}"/>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59B95AD7-DC77-472E-931F-81A9282B7F2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0E00989-3454-4598-BFE4-3C5D45262861}"/>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229355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C284-1377-4B2D-8A3B-0C1A46E24E9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EDE4358-9DA0-4AFD-8367-CB0523582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6A99CE2-218C-4D0C-9E82-8BD2AAC50717}"/>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3E84F357-91A3-48FA-9E3F-57BAECA9C6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503433F-A3FE-4CDA-B73A-7818CE08236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74684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6D2A4-FFBC-4474-B950-8259F4F7D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F388B36-9094-4718-9E58-1D5D67E5F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E14247-5163-48CF-9B5E-F0632DEFF772}"/>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2FC08CFF-CDB8-4A68-A9FD-5F9EFB2B34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3FD1997-D709-4A10-B8E7-58C16C1AE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2199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4FAC-F75C-4F9C-BF52-B7018DA57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A6A815-0DC2-4C56-92E5-7E7496507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D104BDD-4014-4943-848F-F25F440B0010}"/>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3AA324D8-0C03-44ED-A5CC-EA42B920F8B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3F1BE9-ED4C-4CD3-A9D7-83F28224DF8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6482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6782-E239-4D53-BE45-7B3A52D34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11BBB62-5486-4307-ADC7-79B2913F1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5551D-485D-43CE-9A42-627EBDE3AD56}"/>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6EAACB2B-AC7F-487D-8177-EAE55B7318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129345-495F-45B6-8EB9-6F0AD4D57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4709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E021-318F-4E32-98C0-2DD4D7E23D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60A4D88-D336-4BDC-A655-83C72F4E2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37A9AA8-E938-4BC1-B867-68BC8F596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F246446-24A5-46D7-8BFA-654A94E8C79C}"/>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6" name="Footer Placeholder 5">
            <a:extLst>
              <a:ext uri="{FF2B5EF4-FFF2-40B4-BE49-F238E27FC236}">
                <a16:creationId xmlns:a16="http://schemas.microsoft.com/office/drawing/2014/main" id="{3CC98018-26DF-4B97-997F-B4AD391D303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2B372C-0290-4447-9DB3-D1254EFDFBB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89578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138F-9EB3-409F-B3AC-7A911D608B1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DBC9FB-E96D-4431-9275-D878C2CE6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15F71-99A5-49B9-95D8-C5495C61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208FD4B-3DC5-4696-A71E-458D3758B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39C29-5202-413B-A03B-7EFD16C36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998BDF9-1BAD-4968-943D-279D846DA70E}"/>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8" name="Footer Placeholder 7">
            <a:extLst>
              <a:ext uri="{FF2B5EF4-FFF2-40B4-BE49-F238E27FC236}">
                <a16:creationId xmlns:a16="http://schemas.microsoft.com/office/drawing/2014/main" id="{AC767302-0037-48D7-BBAC-79980BE6C09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54A2EED-1448-483D-A723-27CF37FEC70E}"/>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0861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748E-FF09-4760-A902-AB571004438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CBADEB-4FEE-4988-A954-6B40C7A1AECD}"/>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4" name="Footer Placeholder 3">
            <a:extLst>
              <a:ext uri="{FF2B5EF4-FFF2-40B4-BE49-F238E27FC236}">
                <a16:creationId xmlns:a16="http://schemas.microsoft.com/office/drawing/2014/main" id="{4B3ECD81-A59C-4885-9D9E-FAEEB360C97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B38FE82-0354-4D93-BAD3-30CB4E8E60E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7911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C7BEB-9E98-41F5-86FB-5CD2092A1F89}"/>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3" name="Footer Placeholder 2">
            <a:extLst>
              <a:ext uri="{FF2B5EF4-FFF2-40B4-BE49-F238E27FC236}">
                <a16:creationId xmlns:a16="http://schemas.microsoft.com/office/drawing/2014/main" id="{ED055F76-B8F6-4B70-B55A-C92DEED0B85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6DC0920-F6C6-4C8E-B530-0D8D1BC01E3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88173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E3BC-63DE-41A7-BDD1-138E3CF34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635A2A-76C9-4E81-BF97-3171374FF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E28B8D-83F4-4CE0-89FE-5300C9FF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DC31C-28B2-489B-83E5-EFE905FC51C0}"/>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6" name="Footer Placeholder 5">
            <a:extLst>
              <a:ext uri="{FF2B5EF4-FFF2-40B4-BE49-F238E27FC236}">
                <a16:creationId xmlns:a16="http://schemas.microsoft.com/office/drawing/2014/main" id="{4955BD88-589F-4E7D-8587-1E522696A33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664C69-75F3-416A-93E6-3EDC9FF274B2}"/>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9917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5307-0968-4C1D-AA3A-B0CB2FC7F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13F312-C1A5-46AD-A805-A9CCE5485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4168FBB-A403-469F-9A3E-96B6B2E29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FD833-6D1D-48CB-B56F-13D8283E3FE3}"/>
              </a:ext>
            </a:extLst>
          </p:cNvPr>
          <p:cNvSpPr>
            <a:spLocks noGrp="1"/>
          </p:cNvSpPr>
          <p:nvPr>
            <p:ph type="dt" sz="half" idx="10"/>
          </p:nvPr>
        </p:nvSpPr>
        <p:spPr/>
        <p:txBody>
          <a:bodyPr/>
          <a:lstStyle/>
          <a:p>
            <a:fld id="{90482D0E-8DA6-4CA1-AE6E-CF377879D96E}" type="datetimeFigureOut">
              <a:rPr lang="en-ZA" smtClean="0"/>
              <a:t>2025/06/05</a:t>
            </a:fld>
            <a:endParaRPr lang="en-ZA"/>
          </a:p>
        </p:txBody>
      </p:sp>
      <p:sp>
        <p:nvSpPr>
          <p:cNvPr id="6" name="Footer Placeholder 5">
            <a:extLst>
              <a:ext uri="{FF2B5EF4-FFF2-40B4-BE49-F238E27FC236}">
                <a16:creationId xmlns:a16="http://schemas.microsoft.com/office/drawing/2014/main" id="{2E94693E-B26C-48A5-B44B-B4BC0DF7A5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ECC2FC-1F5E-4504-9485-29C8BF2E3659}"/>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6199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8D38-7F05-4881-8642-DF7DDF2A8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8B73D48-9712-4769-ACEA-3E47D1C05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6350273-C4ED-472A-A916-EAED018E3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82D0E-8DA6-4CA1-AE6E-CF377879D96E}" type="datetimeFigureOut">
              <a:rPr lang="en-ZA" smtClean="0"/>
              <a:t>2025/06/05</a:t>
            </a:fld>
            <a:endParaRPr lang="en-ZA"/>
          </a:p>
        </p:txBody>
      </p:sp>
      <p:sp>
        <p:nvSpPr>
          <p:cNvPr id="5" name="Footer Placeholder 4">
            <a:extLst>
              <a:ext uri="{FF2B5EF4-FFF2-40B4-BE49-F238E27FC236}">
                <a16:creationId xmlns:a16="http://schemas.microsoft.com/office/drawing/2014/main" id="{E044FC45-E4BF-434F-A453-EC1BF24B0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43800B-6484-468D-AE67-277AAF27C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5EEC-BEE0-48BF-9A41-96B5DE3BB12C}" type="slidenum">
              <a:rPr lang="en-ZA" smtClean="0"/>
              <a:t>‹#›</a:t>
            </a:fld>
            <a:endParaRPr lang="en-ZA"/>
          </a:p>
        </p:txBody>
      </p:sp>
    </p:spTree>
    <p:extLst>
      <p:ext uri="{BB962C8B-B14F-4D97-AF65-F5344CB8AC3E}">
        <p14:creationId xmlns:p14="http://schemas.microsoft.com/office/powerpoint/2010/main" val="372260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3DDB1F-0525-418E-A970-5D75604B2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FC2CD29-8512-74A8-00F3-81C33C9108A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
        <p:nvSpPr>
          <p:cNvPr id="2" name="Title 1">
            <a:extLst>
              <a:ext uri="{FF2B5EF4-FFF2-40B4-BE49-F238E27FC236}">
                <a16:creationId xmlns:a16="http://schemas.microsoft.com/office/drawing/2014/main" id="{CDBA194A-DDE5-782F-1E3E-83C9AE560605}"/>
              </a:ext>
            </a:extLst>
          </p:cNvPr>
          <p:cNvSpPr>
            <a:spLocks noGrp="1"/>
          </p:cNvSpPr>
          <p:nvPr>
            <p:ph type="title"/>
          </p:nvPr>
        </p:nvSpPr>
        <p:spPr>
          <a:xfrm>
            <a:off x="838200" y="365125"/>
            <a:ext cx="10515600" cy="1325563"/>
          </a:xfrm>
        </p:spPr>
        <p:txBody>
          <a:bodyPr/>
          <a:lstStyle/>
          <a:p>
            <a:r>
              <a:rPr lang="en-IN" dirty="0"/>
              <a:t>6-6</a:t>
            </a:r>
          </a:p>
        </p:txBody>
      </p:sp>
    </p:spTree>
    <p:extLst>
      <p:ext uri="{BB962C8B-B14F-4D97-AF65-F5344CB8AC3E}">
        <p14:creationId xmlns:p14="http://schemas.microsoft.com/office/powerpoint/2010/main" val="3945995486"/>
      </p:ext>
    </p:extLst>
  </p:cSld>
  <p:clrMapOvr>
    <a:masterClrMapping/>
  </p:clrMapOvr>
  <mc:AlternateContent xmlns:mc="http://schemas.openxmlformats.org/markup-compatibility/2006" xmlns:p14="http://schemas.microsoft.com/office/powerpoint/2010/main">
    <mc:Choice Requires="p14">
      <p:transition spd="slow" p14:dur="2000" advTm="2924"/>
    </mc:Choice>
    <mc:Fallback xmlns="">
      <p:transition spd="slow" advTm="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ECA5F063-862F-4C4C-AA88-7A77C79C47EA}"/>
              </a:ext>
            </a:extLst>
          </p:cNvPr>
          <p:cNvPicPr>
            <a:picLocks noChangeAspect="1"/>
          </p:cNvPicPr>
          <p:nvPr/>
        </p:nvPicPr>
        <p:blipFill>
          <a:blip r:embed="rId2"/>
          <a:stretch>
            <a:fillRect/>
          </a:stretch>
        </p:blipFill>
        <p:spPr>
          <a:xfrm>
            <a:off x="0" y="-957197"/>
            <a:ext cx="12192000" cy="7815197"/>
          </a:xfrm>
          <a:prstGeom prst="rect">
            <a:avLst/>
          </a:prstGeom>
        </p:spPr>
      </p:pic>
      <p:sp>
        <p:nvSpPr>
          <p:cNvPr id="5" name="TextBox 4">
            <a:extLst>
              <a:ext uri="{FF2B5EF4-FFF2-40B4-BE49-F238E27FC236}">
                <a16:creationId xmlns:a16="http://schemas.microsoft.com/office/drawing/2014/main" id="{87F45E66-EA93-4F58-9072-9DAE713270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28:12</a:t>
            </a:r>
            <a:endParaRPr lang="en-ZA" sz="3200" dirty="0">
              <a:solidFill>
                <a:schemeClr val="bg1"/>
              </a:solidFill>
            </a:endParaRPr>
          </a:p>
          <a:p>
            <a:endParaRPr lang="en-IN" dirty="0"/>
          </a:p>
        </p:txBody>
      </p:sp>
    </p:spTree>
    <p:extLst>
      <p:ext uri="{BB962C8B-B14F-4D97-AF65-F5344CB8AC3E}">
        <p14:creationId xmlns:p14="http://schemas.microsoft.com/office/powerpoint/2010/main" val="133088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F5E8EBD-123B-47E9-82AF-AC1948730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BD33B4F3-CDE0-D8E2-D451-B0676A0069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13</a:t>
            </a:r>
            <a:r>
              <a:rPr lang="bo-CN" sz="5400" dirty="0">
                <a:solidFill>
                  <a:srgbClr val="121212"/>
                </a:solidFill>
                <a:latin typeface="Inter"/>
              </a:rPr>
              <a:t>དཀོན་མཆོག་ཡ་ཝཱེ་ཁོང་ཉིད་ཀྱང་སྐས་དེའི་སྟེང་དུ་ཡར་བཞེངས་ཏེ་འདི་སྐད༌དུ། བདག་ནི་ཡ་ཝཱེ་སྟེ་ཁྱོད་ཀྱི་མེས་པོ་ཨབ་ར་ཧམ་གྱི་དཀོན་མཆོག་ཡིན༌ལ། ཨི་སཱག་གི་དཀོན་མཆོག་ཀྱང༌ཡིན། ད་ལྟ་བདག་གིས་ཁྱོད་རང་ཉལ་སའི་ས་ཆ་དེ་ནི་ཁྱོད་དང་ཁྱོད་ཀྱི་རིགས་རྒྱུད་རྣམས་ལ་སྦྱིན་པར་བྱ། </a:t>
            </a:r>
            <a:endParaRPr lang="en-IN" dirty="0"/>
          </a:p>
        </p:txBody>
      </p:sp>
      <p:sp>
        <p:nvSpPr>
          <p:cNvPr id="9" name="TextBox 8">
            <a:extLst>
              <a:ext uri="{FF2B5EF4-FFF2-40B4-BE49-F238E27FC236}">
                <a16:creationId xmlns:a16="http://schemas.microsoft.com/office/drawing/2014/main" id="{A88497F8-445D-E361-BF76-71E918735A77}"/>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there at the top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was standing and saying,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your father Abraham and the God of Isaac. I will give you and your descendants the land on which you now lie.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9988044"/>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7014CA84-84B3-46E4-9BCC-76BEC6C11379}"/>
              </a:ext>
            </a:extLst>
          </p:cNvPr>
          <p:cNvPicPr>
            <a:picLocks noChangeAspect="1"/>
          </p:cNvPicPr>
          <p:nvPr/>
        </p:nvPicPr>
        <p:blipFill>
          <a:blip r:embed="rId2"/>
          <a:stretch>
            <a:fillRect/>
          </a:stretch>
        </p:blipFill>
        <p:spPr>
          <a:xfrm>
            <a:off x="0" y="0"/>
            <a:ext cx="12192000" cy="6987120"/>
          </a:xfrm>
          <a:prstGeom prst="rect">
            <a:avLst/>
          </a:prstGeom>
        </p:spPr>
      </p:pic>
      <p:sp>
        <p:nvSpPr>
          <p:cNvPr id="5" name="TextBox 4">
            <a:extLst>
              <a:ext uri="{FF2B5EF4-FFF2-40B4-BE49-F238E27FC236}">
                <a16:creationId xmlns:a16="http://schemas.microsoft.com/office/drawing/2014/main" id="{D4BBC899-995F-499E-BDE9-DBB69967086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28:13</a:t>
            </a:r>
            <a:endParaRPr lang="en-ZA" sz="3200" dirty="0">
              <a:solidFill>
                <a:schemeClr val="bg1"/>
              </a:solidFill>
            </a:endParaRPr>
          </a:p>
          <a:p>
            <a:endParaRPr lang="en-IN" dirty="0"/>
          </a:p>
        </p:txBody>
      </p:sp>
    </p:spTree>
    <p:extLst>
      <p:ext uri="{BB962C8B-B14F-4D97-AF65-F5344CB8AC3E}">
        <p14:creationId xmlns:p14="http://schemas.microsoft.com/office/powerpoint/2010/main" val="321791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A51C60D5-7141-4207-804F-355CF9558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CEAB63AE-036C-CECD-9B99-D7F23551E63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14</a:t>
            </a:r>
            <a:r>
              <a:rPr lang="bo-CN" sz="5400" dirty="0">
                <a:solidFill>
                  <a:srgbClr val="121212"/>
                </a:solidFill>
                <a:latin typeface="Inter"/>
              </a:rPr>
              <a:t>ཁྱོད་ཀྱི་རིགས་རྒྱུད་དག་ནི་ས་སྟེང་གི་རྡུལ་གྲངས་དང་མཉམ་པར་འགྱུར་ངེས༌ཤིང༌། དེ་རྣམས་ཤར་ལྷོ་ནུབ་བྱང་གི་ཕྱོགས་སུ་འཕེལ་བར་འགྱུར་བ༌དང༌། ས་སྟེང་གི་མི་རིགས་ཐམས་ཅད་ལ་ཁྱོད་དང་ཁྱོད་ཀྱི་རིགས་རྒྱུད་རྣམས་ལས་བྱིན་རླབས་འཐོབ་པར་འགྱུར༌རོ།། </a:t>
            </a:r>
            <a:endParaRPr lang="en-IN" dirty="0"/>
          </a:p>
        </p:txBody>
      </p:sp>
      <p:sp>
        <p:nvSpPr>
          <p:cNvPr id="7" name="TextBox 6">
            <a:extLst>
              <a:ext uri="{FF2B5EF4-FFF2-40B4-BE49-F238E27FC236}">
                <a16:creationId xmlns:a16="http://schemas.microsoft.com/office/drawing/2014/main" id="{4F769A55-3740-E26C-AD11-76489CE16F09}"/>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Your descendants will be like the dust of the earth, and you will spread out to the west and east and north and south. All the families of the earth will be blessed through you and your offspring.</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553548650"/>
      </p:ext>
    </p:extLst>
  </p:cSld>
  <p:clrMapOvr>
    <a:masterClrMapping/>
  </p:clrMapOvr>
  <mc:AlternateContent xmlns:mc="http://schemas.openxmlformats.org/markup-compatibility/2006" xmlns:p14="http://schemas.microsoft.com/office/powerpoint/2010/main">
    <mc:Choice Requires="p14">
      <p:transition spd="slow" p14:dur="2000" advTm="10031"/>
    </mc:Choice>
    <mc:Fallback xmlns="">
      <p:transition spd="slow" advTm="1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6EE52939-193C-43E8-9185-63D8B3EDC101}"/>
              </a:ext>
            </a:extLst>
          </p:cNvPr>
          <p:cNvPicPr>
            <a:picLocks noChangeAspect="1"/>
          </p:cNvPicPr>
          <p:nvPr/>
        </p:nvPicPr>
        <p:blipFill>
          <a:blip r:embed="rId2"/>
          <a:stretch>
            <a:fillRect/>
          </a:stretch>
        </p:blipFill>
        <p:spPr>
          <a:xfrm>
            <a:off x="-1293541" y="0"/>
            <a:ext cx="14686370" cy="6858000"/>
          </a:xfrm>
          <a:prstGeom prst="rect">
            <a:avLst/>
          </a:prstGeom>
        </p:spPr>
      </p:pic>
      <p:sp>
        <p:nvSpPr>
          <p:cNvPr id="5" name="TextBox 4">
            <a:extLst>
              <a:ext uri="{FF2B5EF4-FFF2-40B4-BE49-F238E27FC236}">
                <a16:creationId xmlns:a16="http://schemas.microsoft.com/office/drawing/2014/main" id="{BE67BC40-F4F9-49E5-8D25-C1A5E1AC975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28:14</a:t>
            </a:r>
            <a:endParaRPr lang="en-ZA" sz="3200" dirty="0">
              <a:solidFill>
                <a:schemeClr val="bg1"/>
              </a:solidFill>
            </a:endParaRPr>
          </a:p>
          <a:p>
            <a:endParaRPr lang="en-IN" dirty="0"/>
          </a:p>
        </p:txBody>
      </p:sp>
    </p:spTree>
    <p:extLst>
      <p:ext uri="{BB962C8B-B14F-4D97-AF65-F5344CB8AC3E}">
        <p14:creationId xmlns:p14="http://schemas.microsoft.com/office/powerpoint/2010/main" val="143313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D34015F-29C4-4BA7-88E6-28EBC06BC7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A10C4D5-C17F-5FB0-16AD-0B96221848D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15</a:t>
            </a:r>
            <a:r>
              <a:rPr lang="bo-CN" sz="5400" dirty="0">
                <a:solidFill>
                  <a:srgbClr val="121212"/>
                </a:solidFill>
                <a:latin typeface="Inter"/>
              </a:rPr>
              <a:t>བདག་ནི་ཁྱོད་དང་མཉམ་དུ་གནས་ཤིང་ཁྱོད་རང་གང་དུ་སོང་ནའང་བདག་གིས་ཁྱོད་རང་བསྲུང་བ་དང༌། བདག་གིས་ཁྱོད་ལ་ཁས་བླངས་པ་བཞིན་དུ་འགྲུབ་པའི༌བར་དུ། ཁྱོད་རང་ཁྲིད་ནས་ས་ཆ་འདིར་ཡོང་བ་དང་ནམ་ཡང་ཁྱོད་དང་ཁ་མི་འབྲལ་ཞེས་གསུངས༌སོ།།</a:t>
            </a:r>
            <a:endParaRPr lang="en-IN" dirty="0"/>
          </a:p>
        </p:txBody>
      </p:sp>
      <p:sp>
        <p:nvSpPr>
          <p:cNvPr id="7" name="TextBox 6">
            <a:extLst>
              <a:ext uri="{FF2B5EF4-FFF2-40B4-BE49-F238E27FC236}">
                <a16:creationId xmlns:a16="http://schemas.microsoft.com/office/drawing/2014/main" id="{8A91A2DC-161A-A672-5978-4847F684956A}"/>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Look, I am with you, and I will watch over you wherever you go, and I will bring you back to this land. For I will not leave you until I have done what I have promised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21600494"/>
      </p:ext>
    </p:extLst>
  </p:cSld>
  <p:clrMapOvr>
    <a:masterClrMapping/>
  </p:clrMapOvr>
  <mc:AlternateContent xmlns:mc="http://schemas.openxmlformats.org/markup-compatibility/2006" xmlns:p14="http://schemas.microsoft.com/office/powerpoint/2010/main">
    <mc:Choice Requires="p14">
      <p:transition spd="slow" p14:dur="2000" advTm="13999"/>
    </mc:Choice>
    <mc:Fallback xmlns="">
      <p:transition spd="slow" advTm="1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2E7F107D-2F46-4DD4-B017-AFBB60398F1A}"/>
              </a:ext>
            </a:extLst>
          </p:cNvPr>
          <p:cNvPicPr>
            <a:picLocks noChangeAspect="1"/>
          </p:cNvPicPr>
          <p:nvPr/>
        </p:nvPicPr>
        <p:blipFill>
          <a:blip r:embed="rId2"/>
          <a:stretch>
            <a:fillRect/>
          </a:stretch>
        </p:blipFill>
        <p:spPr>
          <a:xfrm>
            <a:off x="-1634938" y="0"/>
            <a:ext cx="13826938" cy="6858000"/>
          </a:xfrm>
          <a:prstGeom prst="rect">
            <a:avLst/>
          </a:prstGeom>
        </p:spPr>
      </p:pic>
      <p:sp>
        <p:nvSpPr>
          <p:cNvPr id="5" name="TextBox 4">
            <a:extLst>
              <a:ext uri="{FF2B5EF4-FFF2-40B4-BE49-F238E27FC236}">
                <a16:creationId xmlns:a16="http://schemas.microsoft.com/office/drawing/2014/main" id="{893349FA-FA5F-4A5B-80D6-8CC83BEA2D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28:15</a:t>
            </a:r>
            <a:endParaRPr lang="en-ZA" sz="3200" dirty="0">
              <a:solidFill>
                <a:schemeClr val="bg1"/>
              </a:solidFill>
            </a:endParaRPr>
          </a:p>
          <a:p>
            <a:endParaRPr lang="en-IN" dirty="0"/>
          </a:p>
        </p:txBody>
      </p:sp>
    </p:spTree>
    <p:extLst>
      <p:ext uri="{BB962C8B-B14F-4D97-AF65-F5344CB8AC3E}">
        <p14:creationId xmlns:p14="http://schemas.microsoft.com/office/powerpoint/2010/main" val="338385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222B5FD9-49A6-42A4-AC53-51DD5F109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DE5FA4E-D863-D711-DE1F-C49D67B647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16</a:t>
            </a:r>
            <a:r>
              <a:rPr lang="bo-CN" sz="6000" dirty="0">
                <a:solidFill>
                  <a:srgbClr val="121212"/>
                </a:solidFill>
                <a:latin typeface="Inter"/>
              </a:rPr>
              <a:t>དེ་ནས་ཡ་ཀོབ་གཉིད་ལས་སད་དེ་ན༌རེ། དཀོན་མཆོག་ཡ་ཝཱེ་དངོས་གནས་ས་ཆ་འདིར་བཞུགས་ཡོད་ཀྱང་བདག་གིས་མ་ཤེས་ཞེས་སྨྲས་པ༌དང༌།</a:t>
            </a:r>
            <a:endParaRPr lang="en-IN" dirty="0"/>
          </a:p>
        </p:txBody>
      </p:sp>
      <p:sp>
        <p:nvSpPr>
          <p:cNvPr id="7" name="TextBox 6">
            <a:extLst>
              <a:ext uri="{FF2B5EF4-FFF2-40B4-BE49-F238E27FC236}">
                <a16:creationId xmlns:a16="http://schemas.microsoft.com/office/drawing/2014/main" id="{12D69A25-94CC-F448-774F-5CEFE4E1F103}"/>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Jacob woke up, he thought, “Surely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is in this place, and I was unaware of it.”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9812926"/>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4C07508D-470C-40BD-9893-EE3C7A167D50}"/>
              </a:ext>
            </a:extLst>
          </p:cNvPr>
          <p:cNvPicPr>
            <a:picLocks noChangeAspect="1"/>
          </p:cNvPicPr>
          <p:nvPr/>
        </p:nvPicPr>
        <p:blipFill>
          <a:blip r:embed="rId2"/>
          <a:stretch>
            <a:fillRect/>
          </a:stretch>
        </p:blipFill>
        <p:spPr>
          <a:xfrm>
            <a:off x="-564444" y="1"/>
            <a:ext cx="12756444" cy="6858000"/>
          </a:xfrm>
          <a:prstGeom prst="rect">
            <a:avLst/>
          </a:prstGeom>
        </p:spPr>
      </p:pic>
      <p:sp>
        <p:nvSpPr>
          <p:cNvPr id="5" name="TextBox 4">
            <a:extLst>
              <a:ext uri="{FF2B5EF4-FFF2-40B4-BE49-F238E27FC236}">
                <a16:creationId xmlns:a16="http://schemas.microsoft.com/office/drawing/2014/main" id="{815AD631-5218-4A34-BFCB-5501E8147EE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28:16</a:t>
            </a:r>
            <a:endParaRPr lang="en-ZA" sz="3200" dirty="0">
              <a:solidFill>
                <a:schemeClr val="bg1"/>
              </a:solidFill>
            </a:endParaRPr>
          </a:p>
          <a:p>
            <a:endParaRPr lang="en-IN" dirty="0"/>
          </a:p>
        </p:txBody>
      </p:sp>
    </p:spTree>
    <p:extLst>
      <p:ext uri="{BB962C8B-B14F-4D97-AF65-F5344CB8AC3E}">
        <p14:creationId xmlns:p14="http://schemas.microsoft.com/office/powerpoint/2010/main" val="1734504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D73400F-80B8-4139-9BD6-EE75FFF0F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TextBox 7">
            <a:extLst>
              <a:ext uri="{FF2B5EF4-FFF2-40B4-BE49-F238E27FC236}">
                <a16:creationId xmlns:a16="http://schemas.microsoft.com/office/drawing/2014/main" id="{ED6107AC-ED62-29A0-AC1C-5A0EB7B3995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ཡང་ཁོ་རང་འཇིགས་སྐྲག་ངང་ན༌རེ། ས་ཆ་འདི་ཇི་འདྲའི་འཇིགས་སུ་རུང་བ་ལ༌ཨང༌། གནས་འདི་ནི་ཡུལ་གཞན་མ་ཡིན་ཏེ། དཀོན་མཆོག་གི་བཞུགས་གནས་ཡིན༌ལ། ནམ་མཁའི་ཞིང་ཁམས་ཀྱི་སྒོ་ཆེན་ཡང་ཡིན་ཞེས་སྨྲས༌སོ།།</a:t>
            </a:r>
            <a:endParaRPr lang="en-IN" dirty="0"/>
          </a:p>
        </p:txBody>
      </p:sp>
      <p:sp>
        <p:nvSpPr>
          <p:cNvPr id="9" name="TextBox 8">
            <a:extLst>
              <a:ext uri="{FF2B5EF4-FFF2-40B4-BE49-F238E27FC236}">
                <a16:creationId xmlns:a16="http://schemas.microsoft.com/office/drawing/2014/main" id="{5CC6F5D0-32FF-C52B-A096-447695E9B0DD}"/>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17</a:t>
            </a:r>
            <a:r>
              <a:rPr lang="en-US" sz="4800" b="0" i="0" dirty="0">
                <a:solidFill>
                  <a:srgbClr val="121212"/>
                </a:solidFill>
                <a:effectLst/>
                <a:highlight>
                  <a:srgbClr val="FFFFFF"/>
                </a:highlight>
                <a:latin typeface="Inter"/>
              </a:rPr>
              <a:t>And he was afraid and said, “How awesome is this place! This is none other than the house of God; this is the gate of heaven!”</a:t>
            </a:r>
            <a:endParaRPr lang="en-IN" sz="4800" dirty="0"/>
          </a:p>
        </p:txBody>
      </p:sp>
    </p:spTree>
    <p:extLst>
      <p:ext uri="{BB962C8B-B14F-4D97-AF65-F5344CB8AC3E}">
        <p14:creationId xmlns:p14="http://schemas.microsoft.com/office/powerpoint/2010/main" val="235987618"/>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E7D4F00F-F1F2-4BA1-A749-BE4199C715C1}"/>
              </a:ext>
            </a:extLst>
          </p:cNvPr>
          <p:cNvPicPr>
            <a:picLocks noChangeAspect="1"/>
          </p:cNvPicPr>
          <p:nvPr/>
        </p:nvPicPr>
        <p:blipFill>
          <a:blip r:embed="rId2"/>
          <a:stretch>
            <a:fillRect/>
          </a:stretch>
        </p:blipFill>
        <p:spPr>
          <a:xfrm>
            <a:off x="0" y="0"/>
            <a:ext cx="12192000" cy="7122194"/>
          </a:xfrm>
          <a:prstGeom prst="rect">
            <a:avLst/>
          </a:prstGeom>
        </p:spPr>
      </p:pic>
      <p:sp>
        <p:nvSpPr>
          <p:cNvPr id="7" name="TextBox 6">
            <a:extLst>
              <a:ext uri="{FF2B5EF4-FFF2-40B4-BE49-F238E27FC236}">
                <a16:creationId xmlns:a16="http://schemas.microsoft.com/office/drawing/2014/main" id="{2D0784D5-EE23-4EDC-B486-C42CB4EFB157}"/>
              </a:ext>
            </a:extLst>
          </p:cNvPr>
          <p:cNvSpPr txBox="1"/>
          <p:nvPr/>
        </p:nvSpPr>
        <p:spPr>
          <a:xfrm>
            <a:off x="6958739" y="190448"/>
            <a:ext cx="5406893" cy="2554545"/>
          </a:xfrm>
          <a:prstGeom prst="rect">
            <a:avLst/>
          </a:prstGeom>
          <a:noFill/>
        </p:spPr>
        <p:txBody>
          <a:bodyPr wrap="square">
            <a:spAutoFit/>
          </a:bodyPr>
          <a:lstStyle/>
          <a:p>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4763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8E6B71D9-2EDE-4F12-BA8B-3C3F9644A454}"/>
              </a:ext>
            </a:extLst>
          </p:cNvPr>
          <p:cNvPicPr>
            <a:picLocks noChangeAspect="1"/>
          </p:cNvPicPr>
          <p:nvPr/>
        </p:nvPicPr>
        <p:blipFill>
          <a:blip r:embed="rId2"/>
          <a:stretch>
            <a:fillRect/>
          </a:stretch>
        </p:blipFill>
        <p:spPr>
          <a:xfrm>
            <a:off x="-4290870" y="1"/>
            <a:ext cx="16482870" cy="8861366"/>
          </a:xfrm>
          <a:prstGeom prst="rect">
            <a:avLst/>
          </a:prstGeom>
        </p:spPr>
      </p:pic>
      <p:sp>
        <p:nvSpPr>
          <p:cNvPr id="6" name="TextBox 5">
            <a:extLst>
              <a:ext uri="{FF2B5EF4-FFF2-40B4-BE49-F238E27FC236}">
                <a16:creationId xmlns:a16="http://schemas.microsoft.com/office/drawing/2014/main" id="{6E4F29F6-1F8D-4A89-857A-BE24211A36C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28:17</a:t>
            </a:r>
            <a:endParaRPr lang="en-ZA" sz="3200" dirty="0">
              <a:solidFill>
                <a:schemeClr val="bg1"/>
              </a:solidFill>
            </a:endParaRPr>
          </a:p>
          <a:p>
            <a:endParaRPr lang="en-IN" dirty="0"/>
          </a:p>
        </p:txBody>
      </p:sp>
    </p:spTree>
    <p:extLst>
      <p:ext uri="{BB962C8B-B14F-4D97-AF65-F5344CB8AC3E}">
        <p14:creationId xmlns:p14="http://schemas.microsoft.com/office/powerpoint/2010/main" val="2324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6C70EAE-2CC4-4EED-8F5A-05ED41BD2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780D202-A1DF-45E9-6B48-A1D9A9052CE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18</a:t>
            </a:r>
            <a:r>
              <a:rPr lang="bo-CN" sz="7200" dirty="0">
                <a:solidFill>
                  <a:srgbClr val="121212"/>
                </a:solidFill>
                <a:latin typeface="Inter"/>
              </a:rPr>
              <a:t>དེ་ཡང་ཞོགས་པར་ཡ་ཀོབ་ཡར་ལངས༌ཤིང༌། སྔས་མགོ་བྱས་པའི་རྡོ་ལེབ་དེ་ཀ་བ་རུ་བསྒྲེངས་པ་དང་དེའི་སྟེང་དུ་སྣུམ་བླུགས༌སོ།།</a:t>
            </a:r>
            <a:endParaRPr lang="en-IN" dirty="0"/>
          </a:p>
        </p:txBody>
      </p:sp>
      <p:sp>
        <p:nvSpPr>
          <p:cNvPr id="6" name="TextBox 5">
            <a:extLst>
              <a:ext uri="{FF2B5EF4-FFF2-40B4-BE49-F238E27FC236}">
                <a16:creationId xmlns:a16="http://schemas.microsoft.com/office/drawing/2014/main" id="{B615694E-4ABA-7B52-F9D6-ECFFE1B347CC}"/>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Early the next morning, Jacob took the stone that he had placed under his head, and he set it up as a pillar. He poured oil on top of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16022154"/>
      </p:ext>
    </p:extLst>
  </p:cSld>
  <p:clrMapOvr>
    <a:masterClrMapping/>
  </p:clrMapOvr>
  <mc:AlternateContent xmlns:mc="http://schemas.openxmlformats.org/markup-compatibility/2006" xmlns:p14="http://schemas.microsoft.com/office/powerpoint/2010/main">
    <mc:Choice Requires="p14">
      <p:transition spd="slow" p14:dur="2000" advTm="12285"/>
    </mc:Choice>
    <mc:Fallback xmlns="">
      <p:transition spd="slow" advTm="1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9B88A7B7-6C49-4BA3-815C-A18701F0AD90}"/>
              </a:ext>
            </a:extLst>
          </p:cNvPr>
          <p:cNvPicPr>
            <a:picLocks noChangeAspect="1"/>
          </p:cNvPicPr>
          <p:nvPr/>
        </p:nvPicPr>
        <p:blipFill>
          <a:blip r:embed="rId2"/>
          <a:stretch>
            <a:fillRect/>
          </a:stretch>
        </p:blipFill>
        <p:spPr>
          <a:xfrm>
            <a:off x="-1" y="0"/>
            <a:ext cx="12614223" cy="6858000"/>
          </a:xfrm>
          <a:prstGeom prst="rect">
            <a:avLst/>
          </a:prstGeom>
        </p:spPr>
      </p:pic>
      <p:sp>
        <p:nvSpPr>
          <p:cNvPr id="5" name="TextBox 4">
            <a:extLst>
              <a:ext uri="{FF2B5EF4-FFF2-40B4-BE49-F238E27FC236}">
                <a16:creationId xmlns:a16="http://schemas.microsoft.com/office/drawing/2014/main" id="{4DF58206-C442-464D-A4B2-C9974D6272A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28:18</a:t>
            </a:r>
            <a:endParaRPr lang="en-ZA" sz="3200" dirty="0">
              <a:solidFill>
                <a:schemeClr val="bg1"/>
              </a:solidFill>
            </a:endParaRPr>
          </a:p>
          <a:p>
            <a:endParaRPr lang="en-IN" dirty="0"/>
          </a:p>
        </p:txBody>
      </p:sp>
    </p:spTree>
    <p:extLst>
      <p:ext uri="{BB962C8B-B14F-4D97-AF65-F5344CB8AC3E}">
        <p14:creationId xmlns:p14="http://schemas.microsoft.com/office/powerpoint/2010/main" val="868377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C4E17A5-0675-4318-BFA9-4DEB124A9E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20</a:t>
            </a:r>
            <a:r>
              <a:rPr lang="bo-CN" sz="6000" dirty="0">
                <a:solidFill>
                  <a:srgbClr val="121212"/>
                </a:solidFill>
                <a:latin typeface="Inter"/>
              </a:rPr>
              <a:t>དེ་ནས་ཡ་ཀོབ་ཀྱིས་དཀོན་མཆོག་ལ་འདི་ལྟར་དམ་བཅས་པ༌སྟེ། གལ༌སྲིད། དཀོན་མཆོག་ཁྱེད་ནི་བདག་དང་མཉམ་དུ་བཞུགས་པ༌དང༌། ང་རང་གང་ལ་འགྲོ་བའི་ལམ་དུ་བདག་ལ་སྲུང་སྐྱོབ་མཛད༌པ། བདག་ལ་ཟས་གོས་གནང༌བ།</a:t>
            </a:r>
            <a:endParaRPr lang="en-IN" dirty="0"/>
          </a:p>
        </p:txBody>
      </p:sp>
      <p:sp>
        <p:nvSpPr>
          <p:cNvPr id="7" name="TextBox 6">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Jacob made a vow, saying, “If God will be with me and watch over me on this journey, and if He will provide me with food to eat and clothes to wear,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59794567"/>
      </p:ext>
    </p:extLst>
  </p:cSld>
  <p:clrMapOvr>
    <a:masterClrMapping/>
  </p:clrMapOvr>
  <mc:AlternateContent xmlns:mc="http://schemas.openxmlformats.org/markup-compatibility/2006" xmlns:p14="http://schemas.microsoft.com/office/powerpoint/2010/main">
    <mc:Choice Requires="p14">
      <p:transition spd="slow" p14:dur="2000" advTm="6396"/>
    </mc:Choice>
    <mc:Fallback xmlns="">
      <p:transition spd="slow" advTm="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EA21A237-EA86-40ED-A413-AF749EB02E93}"/>
              </a:ext>
            </a:extLst>
          </p:cNvPr>
          <p:cNvPicPr>
            <a:picLocks noChangeAspect="1"/>
          </p:cNvPicPr>
          <p:nvPr/>
        </p:nvPicPr>
        <p:blipFill>
          <a:blip r:embed="rId2"/>
          <a:stretch>
            <a:fillRect/>
          </a:stretch>
        </p:blipFill>
        <p:spPr>
          <a:xfrm>
            <a:off x="0" y="-628316"/>
            <a:ext cx="12192000" cy="7486316"/>
          </a:xfrm>
          <a:prstGeom prst="rect">
            <a:avLst/>
          </a:prstGeom>
        </p:spPr>
      </p:pic>
      <p:sp>
        <p:nvSpPr>
          <p:cNvPr id="5" name="TextBox 4">
            <a:extLst>
              <a:ext uri="{FF2B5EF4-FFF2-40B4-BE49-F238E27FC236}">
                <a16:creationId xmlns:a16="http://schemas.microsoft.com/office/drawing/2014/main" id="{05DBA2EB-3E54-4605-A76E-B61A9D6233B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28:20</a:t>
            </a:r>
            <a:endParaRPr lang="en-ZA" sz="3200" dirty="0">
              <a:solidFill>
                <a:schemeClr val="bg1"/>
              </a:solidFill>
            </a:endParaRPr>
          </a:p>
          <a:p>
            <a:endParaRPr lang="en-IN" dirty="0"/>
          </a:p>
        </p:txBody>
      </p:sp>
    </p:spTree>
    <p:extLst>
      <p:ext uri="{BB962C8B-B14F-4D97-AF65-F5344CB8AC3E}">
        <p14:creationId xmlns:p14="http://schemas.microsoft.com/office/powerpoint/2010/main" val="3755181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0DFCF95-DF03-4932-A345-BF06249A3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AF56C20-50B8-3FA4-D679-F474A99B439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21</a:t>
            </a:r>
            <a:r>
              <a:rPr lang="bo-CN" sz="6600" dirty="0">
                <a:solidFill>
                  <a:srgbClr val="121212"/>
                </a:solidFill>
                <a:latin typeface="Inter"/>
              </a:rPr>
              <a:t>ང་རང་བདེ་འཇགས་ངང་རང་གི་ཕ་གཞིས་སུ་ལོག་ཐུབ་པ་བཅས་ཡིན༌ན། བདག་གིས་དཀོན་མཆོག་ཡ་ཝཱེ་ཁྱེད་ཉིད་ང་རང་གི་དཀོན་མཆོག་ཏུ་བཀུར་བ༌དང༌།</a:t>
            </a:r>
            <a:endParaRPr lang="en-IN" dirty="0"/>
          </a:p>
        </p:txBody>
      </p:sp>
      <p:sp>
        <p:nvSpPr>
          <p:cNvPr id="5" name="TextBox 4">
            <a:extLst>
              <a:ext uri="{FF2B5EF4-FFF2-40B4-BE49-F238E27FC236}">
                <a16:creationId xmlns:a16="http://schemas.microsoft.com/office/drawing/2014/main" id="{BA9AF2A4-3FF9-426A-CE9E-59CEB9600AB7}"/>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highlight>
                  <a:srgbClr val="FFFFFF"/>
                </a:highlight>
                <a:latin typeface="Inter"/>
              </a:rPr>
              <a:t> </a:t>
            </a: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so that I may return safely to my father’s house, 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will be my God.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633729492"/>
      </p:ext>
    </p:extLst>
  </p:cSld>
  <p:clrMapOvr>
    <a:masterClrMapping/>
  </p:clrMapOvr>
  <mc:AlternateContent xmlns:mc="http://schemas.openxmlformats.org/markup-compatibility/2006" xmlns:p14="http://schemas.microsoft.com/office/powerpoint/2010/main">
    <mc:Choice Requires="p14">
      <p:transition spd="slow" p14:dur="2000" advTm="17680"/>
    </mc:Choice>
    <mc:Fallback xmlns="">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9" name="Picture 8">
            <a:extLst>
              <a:ext uri="{FF2B5EF4-FFF2-40B4-BE49-F238E27FC236}">
                <a16:creationId xmlns:a16="http://schemas.microsoft.com/office/drawing/2014/main" id="{B82BABBA-2E4B-4B7B-A99D-D09E70F60E8E}"/>
              </a:ext>
            </a:extLst>
          </p:cNvPr>
          <p:cNvPicPr>
            <a:picLocks noChangeAspect="1"/>
          </p:cNvPicPr>
          <p:nvPr/>
        </p:nvPicPr>
        <p:blipFill>
          <a:blip r:embed="rId2"/>
          <a:stretch>
            <a:fillRect/>
          </a:stretch>
        </p:blipFill>
        <p:spPr>
          <a:xfrm>
            <a:off x="-1" y="0"/>
            <a:ext cx="12456075" cy="6858000"/>
          </a:xfrm>
          <a:prstGeom prst="rect">
            <a:avLst/>
          </a:prstGeom>
        </p:spPr>
      </p:pic>
      <p:sp>
        <p:nvSpPr>
          <p:cNvPr id="2" name="TextBox 1">
            <a:extLst>
              <a:ext uri="{FF2B5EF4-FFF2-40B4-BE49-F238E27FC236}">
                <a16:creationId xmlns:a16="http://schemas.microsoft.com/office/drawing/2014/main" id="{A509DD99-2235-47AF-BF88-536697C291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28:21</a:t>
            </a:r>
            <a:endParaRPr lang="en-ZA" sz="3200" dirty="0">
              <a:solidFill>
                <a:schemeClr val="bg1"/>
              </a:solidFill>
            </a:endParaRPr>
          </a:p>
          <a:p>
            <a:endParaRPr lang="en-IN" dirty="0"/>
          </a:p>
        </p:txBody>
      </p:sp>
    </p:spTree>
    <p:extLst>
      <p:ext uri="{BB962C8B-B14F-4D97-AF65-F5344CB8AC3E}">
        <p14:creationId xmlns:p14="http://schemas.microsoft.com/office/powerpoint/2010/main" val="2506364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F59655A-C884-47AA-B519-1B24D8B1A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AE5541D-F704-7C64-88A6-4943C30E4738}"/>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22</a:t>
            </a:r>
            <a:r>
              <a:rPr lang="bo-CN" sz="6000" dirty="0">
                <a:solidFill>
                  <a:srgbClr val="121212"/>
                </a:solidFill>
                <a:latin typeface="Inter"/>
              </a:rPr>
              <a:t>ངས་ཀ་བ་རུ་བསྒྲེངས་པའི་རྡོ་ལེབ་དེའང་དཀོན་མཆོག་གི་བཞུགས་གནས་སུ་བྱེད༌དོ། །ཁྱེད་ཀྱིས་བདག་ལ་གནང་བ་ཐམས་ཅད་ལས་བདག་གིས་བཅུ་ཆ་གཅིག་ཁྱེད་ལ་འབུལ་ངེས་ཡིན་ཞེས་ཞུས༌སོ།།</a:t>
            </a:r>
            <a:endParaRPr lang="en-IN" dirty="0"/>
          </a:p>
        </p:txBody>
      </p:sp>
      <p:sp>
        <p:nvSpPr>
          <p:cNvPr id="7" name="TextBox 6">
            <a:extLst>
              <a:ext uri="{FF2B5EF4-FFF2-40B4-BE49-F238E27FC236}">
                <a16:creationId xmlns:a16="http://schemas.microsoft.com/office/drawing/2014/main" id="{6C14FDDB-F234-2CFF-AD84-7909FA5606D2}"/>
              </a:ext>
            </a:extLst>
          </p:cNvPr>
          <p:cNvSpPr txBox="1"/>
          <p:nvPr/>
        </p:nvSpPr>
        <p:spPr>
          <a:xfrm>
            <a:off x="110836" y="149950"/>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a:rPr>
              <a:t>22</a:t>
            </a:r>
            <a:r>
              <a:rPr lang="en-US" sz="4400" b="0" i="0">
                <a:solidFill>
                  <a:srgbClr val="121212"/>
                </a:solidFill>
                <a:effectLst/>
                <a:highlight>
                  <a:srgbClr val="FFFFFF"/>
                </a:highlight>
                <a:latin typeface="Inter"/>
              </a:rPr>
              <a:t>And this stone I have set up as a pillar will be God’s house, and of all that You give me I will surely give You a tenth.”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2412832"/>
      </p:ext>
    </p:extLst>
  </p:cSld>
  <p:clrMapOvr>
    <a:masterClrMapping/>
  </p:clrMapOvr>
  <mc:AlternateContent xmlns:mc="http://schemas.openxmlformats.org/markup-compatibility/2006" xmlns:p14="http://schemas.microsoft.com/office/powerpoint/2010/main">
    <mc:Choice Requires="p14">
      <p:transition spd="slow" p14:dur="2000" advTm="11054"/>
    </mc:Choice>
    <mc:Fallback xmlns="">
      <p:transition spd="slow" advTm="1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BD1D-A030-BD7F-F72B-13A921D322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FC071F-2F88-B47D-C2F4-BA3B2DC089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4417968-7575-4CB6-B884-6A388FC687E4}"/>
              </a:ext>
            </a:extLst>
          </p:cNvPr>
          <p:cNvPicPr>
            <a:picLocks noChangeAspect="1"/>
          </p:cNvPicPr>
          <p:nvPr/>
        </p:nvPicPr>
        <p:blipFill>
          <a:blip r:embed="rId2"/>
          <a:stretch>
            <a:fillRect/>
          </a:stretch>
        </p:blipFill>
        <p:spPr>
          <a:xfrm>
            <a:off x="-133003" y="-30790"/>
            <a:ext cx="12325004" cy="6888790"/>
          </a:xfrm>
          <a:prstGeom prst="rect">
            <a:avLst/>
          </a:prstGeom>
        </p:spPr>
      </p:pic>
      <p:sp>
        <p:nvSpPr>
          <p:cNvPr id="5" name="TextBox 4">
            <a:extLst>
              <a:ext uri="{FF2B5EF4-FFF2-40B4-BE49-F238E27FC236}">
                <a16:creationId xmlns:a16="http://schemas.microsoft.com/office/drawing/2014/main" id="{BDF69E9C-F255-4D24-990E-428BB8126A0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28:22</a:t>
            </a:r>
            <a:endParaRPr lang="en-ZA" sz="3200" dirty="0">
              <a:solidFill>
                <a:schemeClr val="bg1"/>
              </a:solidFill>
            </a:endParaRPr>
          </a:p>
          <a:p>
            <a:endParaRPr lang="en-IN" dirty="0"/>
          </a:p>
        </p:txBody>
      </p:sp>
    </p:spTree>
    <p:extLst>
      <p:ext uri="{BB962C8B-B14F-4D97-AF65-F5344CB8AC3E}">
        <p14:creationId xmlns:p14="http://schemas.microsoft.com/office/powerpoint/2010/main" val="152095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B30D018-2978-4867-9F32-B9F7A944F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a:t>
            </a:r>
            <a:r>
              <a:rPr lang="en-ZA" sz="6000">
                <a:effectLst/>
                <a:latin typeface="Calibri" panose="020F0502020204030204" pitchFamily="34" charset="0"/>
                <a:ea typeface="Calibri" panose="020F0502020204030204" pitchFamily="34" charset="0"/>
                <a:cs typeface="Microsoft Himalaya" panose="01010100010101010101" pitchFamily="2" charset="0"/>
              </a:rPr>
              <a:t>– Genesis </a:t>
            </a:r>
            <a:r>
              <a:rPr lang="en-ZA" sz="6000" dirty="0">
                <a:effectLst/>
                <a:latin typeface="Calibri" panose="020F0502020204030204" pitchFamily="34" charset="0"/>
                <a:ea typeface="Calibri" panose="020F0502020204030204" pitchFamily="34" charset="0"/>
                <a:cs typeface="Microsoft Himalaya" panose="01010100010101010101" pitchFamily="2" charset="0"/>
              </a:rPr>
              <a:t>28:10-22 </a:t>
            </a:r>
            <a:endParaRPr lang="en-IN" sz="6000" dirty="0"/>
          </a:p>
        </p:txBody>
      </p:sp>
      <p:sp>
        <p:nvSpPr>
          <p:cNvPr id="8" name="TextBox 7">
            <a:extLst>
              <a:ext uri="{FF2B5EF4-FFF2-40B4-BE49-F238E27FC236}">
                <a16:creationId xmlns:a16="http://schemas.microsoft.com/office/drawing/2014/main" id="{6D89F299-C12A-3EC7-AEF0-A33B25091C05}"/>
              </a:ext>
            </a:extLst>
          </p:cNvPr>
          <p:cNvSpPr txBox="1"/>
          <p:nvPr/>
        </p:nvSpPr>
        <p:spPr>
          <a:xfrm>
            <a:off x="6096000" y="166254"/>
            <a:ext cx="6096000" cy="6558101"/>
          </a:xfrm>
          <a:prstGeom prst="rect">
            <a:avLst/>
          </a:prstGeom>
          <a:noFill/>
        </p:spPr>
        <p:txBody>
          <a:bodyPr wrap="square" rtlCol="0">
            <a:noAutofit/>
          </a:bodyPr>
          <a:lstStyle/>
          <a:p>
            <a:r>
              <a:rPr lang="bo-CN" sz="8000" dirty="0">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0358775"/>
      </p:ext>
    </p:extLst>
  </p:cSld>
  <p:clrMapOvr>
    <a:masterClrMapping/>
  </p:clrMapOvr>
  <mc:AlternateContent xmlns:mc="http://schemas.openxmlformats.org/markup-compatibility/2006" xmlns:p14="http://schemas.microsoft.com/office/powerpoint/2010/main">
    <mc:Choice Requires="p14">
      <p:transition spd="slow" p14:dur="2000" advTm="6950"/>
    </mc:Choice>
    <mc:Fallback xmlns="">
      <p:transition spd="slow" advTm="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CF9C0791-3234-494C-9871-5D800542CB35}"/>
              </a:ext>
            </a:extLst>
          </p:cNvPr>
          <p:cNvPicPr>
            <a:picLocks noChangeAspect="1"/>
          </p:cNvPicPr>
          <p:nvPr/>
        </p:nvPicPr>
        <p:blipFill>
          <a:blip r:embed="rId2"/>
          <a:stretch>
            <a:fillRect/>
          </a:stretch>
        </p:blipFill>
        <p:spPr>
          <a:xfrm>
            <a:off x="0" y="0"/>
            <a:ext cx="12192000" cy="7122194"/>
          </a:xfrm>
          <a:prstGeom prst="rect">
            <a:avLst/>
          </a:prstGeom>
        </p:spPr>
      </p:pic>
      <p:sp>
        <p:nvSpPr>
          <p:cNvPr id="2" name="TextBox 1">
            <a:extLst>
              <a:ext uri="{FF2B5EF4-FFF2-40B4-BE49-F238E27FC236}">
                <a16:creationId xmlns:a16="http://schemas.microsoft.com/office/drawing/2014/main" id="{B049DCE6-8B47-CC9D-78D6-6C9BAA7643CA}"/>
              </a:ext>
            </a:extLst>
          </p:cNvPr>
          <p:cNvSpPr txBox="1"/>
          <p:nvPr/>
        </p:nvSpPr>
        <p:spPr>
          <a:xfrm>
            <a:off x="6958739" y="190448"/>
            <a:ext cx="5406893" cy="2554545"/>
          </a:xfrm>
          <a:prstGeom prst="rect">
            <a:avLst/>
          </a:prstGeom>
          <a:noFill/>
        </p:spPr>
        <p:txBody>
          <a:bodyPr wrap="square">
            <a:spAutoFit/>
          </a:bodyPr>
          <a:lstStyle/>
          <a:p>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6" name="TextBox 2">
            <a:extLst>
              <a:ext uri="{FF2B5EF4-FFF2-40B4-BE49-F238E27FC236}">
                <a16:creationId xmlns:a16="http://schemas.microsoft.com/office/drawing/2014/main" id="{6B93D82A-6A5D-5D5E-5804-4ED90CB442E4}"/>
              </a:ext>
            </a:extLst>
          </p:cNvPr>
          <p:cNvSpPr txBox="1"/>
          <p:nvPr/>
        </p:nvSpPr>
        <p:spPr>
          <a:xfrm>
            <a:off x="825500" y="5508782"/>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545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CB69D6F-C83D-4435-88D7-38D33A455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9B8A7E9-70A6-73FF-EC44-0A9BEC4B6CC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10</a:t>
            </a:r>
            <a:r>
              <a:rPr lang="bo-CN" sz="8000" dirty="0">
                <a:solidFill>
                  <a:srgbClr val="121212"/>
                </a:solidFill>
                <a:latin typeface="Inter"/>
              </a:rPr>
              <a:t>དེ་ནས་ཡ་ཀོབ་ཁོ་རང་པེར་ཤ་བཱ་དང་ཁ་བྲལ་ནས་ཧཱ་རན་གྱི་ལམ་དུ་ཆས་པ༌དང༌། </a:t>
            </a:r>
            <a:endParaRPr lang="en-IN" dirty="0"/>
          </a:p>
        </p:txBody>
      </p:sp>
      <p:sp>
        <p:nvSpPr>
          <p:cNvPr id="7" name="TextBox 6">
            <a:extLst>
              <a:ext uri="{FF2B5EF4-FFF2-40B4-BE49-F238E27FC236}">
                <a16:creationId xmlns:a16="http://schemas.microsoft.com/office/drawing/2014/main" id="{5CFF37D0-E6D5-2D78-C5C8-3C2A8366A5BA}"/>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Meanwhile Jacob left Beersheba and set out for Haran.</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920160197"/>
      </p:ext>
    </p:extLst>
  </p:cSld>
  <p:clrMapOvr>
    <a:masterClrMapping/>
  </p:clrMapOvr>
  <mc:AlternateContent xmlns:mc="http://schemas.openxmlformats.org/markup-compatibility/2006" xmlns:p14="http://schemas.microsoft.com/office/powerpoint/2010/main">
    <mc:Choice Requires="p14">
      <p:transition spd="slow" p14:dur="2000" advTm="4522"/>
    </mc:Choice>
    <mc:Fallback xmlns="">
      <p:transition spd="slow" advTm="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9096B17D-0B4A-4BE6-B29E-7EEA9A55D33F}"/>
              </a:ext>
            </a:extLst>
          </p:cNvPr>
          <p:cNvPicPr>
            <a:picLocks noChangeAspect="1"/>
          </p:cNvPicPr>
          <p:nvPr/>
        </p:nvPicPr>
        <p:blipFill>
          <a:blip r:embed="rId2"/>
          <a:stretch>
            <a:fillRect/>
          </a:stretch>
        </p:blipFill>
        <p:spPr>
          <a:xfrm>
            <a:off x="0" y="-1"/>
            <a:ext cx="12192000" cy="7014043"/>
          </a:xfrm>
          <a:prstGeom prst="rect">
            <a:avLst/>
          </a:prstGeom>
        </p:spPr>
      </p:pic>
      <p:sp>
        <p:nvSpPr>
          <p:cNvPr id="6" name="TextBox 5">
            <a:extLst>
              <a:ext uri="{FF2B5EF4-FFF2-40B4-BE49-F238E27FC236}">
                <a16:creationId xmlns:a16="http://schemas.microsoft.com/office/drawing/2014/main" id="{D7442BA5-B914-4472-AEFE-26BB504E2D2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28:10</a:t>
            </a:r>
            <a:endParaRPr lang="en-ZA" sz="3200" dirty="0">
              <a:solidFill>
                <a:schemeClr val="bg1"/>
              </a:solidFill>
            </a:endParaRPr>
          </a:p>
          <a:p>
            <a:endParaRPr lang="en-IN" dirty="0"/>
          </a:p>
        </p:txBody>
      </p:sp>
    </p:spTree>
    <p:extLst>
      <p:ext uri="{BB962C8B-B14F-4D97-AF65-F5344CB8AC3E}">
        <p14:creationId xmlns:p14="http://schemas.microsoft.com/office/powerpoint/2010/main" val="3838801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86DC855-44EE-4A51-B74B-3FE5834FC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6481D916-A458-C399-43AB-E240D88CA15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11</a:t>
            </a:r>
            <a:r>
              <a:rPr lang="bo-CN" sz="7200" dirty="0">
                <a:solidFill>
                  <a:srgbClr val="121212"/>
                </a:solidFill>
                <a:latin typeface="Inter"/>
              </a:rPr>
              <a:t>ས་ཆ་ཞིག་ཏུ་སླེབས་རྗེས་ཉི་མ་ནུབ་པས་གནས་དེར་ཞག་སྡོད་བྱས་ཤིང་། རྡོ་ལེབ་ཅིག་ཁྱེར་ཡོང་ནས་སྔས་མགོ་བྱས་ཏེ་ཉལ༌ཏོ།། </a:t>
            </a:r>
            <a:endParaRPr lang="en-IN" dirty="0"/>
          </a:p>
        </p:txBody>
      </p:sp>
      <p:sp>
        <p:nvSpPr>
          <p:cNvPr id="7" name="TextBox 6">
            <a:extLst>
              <a:ext uri="{FF2B5EF4-FFF2-40B4-BE49-F238E27FC236}">
                <a16:creationId xmlns:a16="http://schemas.microsoft.com/office/drawing/2014/main" id="{A7B96DEE-3D2D-7A84-4157-4993C5D7E146}"/>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On reaching a certain place, he spent the night there because the sun had set. And taking one of the stones from that place, he put it under his head and lay down to sleep.</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600284"/>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4FF72299-F86C-4AF1-B90A-28F06F8BA984}"/>
              </a:ext>
            </a:extLst>
          </p:cNvPr>
          <p:cNvPicPr>
            <a:picLocks noChangeAspect="1"/>
          </p:cNvPicPr>
          <p:nvPr/>
        </p:nvPicPr>
        <p:blipFill>
          <a:blip r:embed="rId2"/>
          <a:stretch>
            <a:fillRect/>
          </a:stretch>
        </p:blipFill>
        <p:spPr>
          <a:xfrm>
            <a:off x="0" y="0"/>
            <a:ext cx="13128713" cy="6858000"/>
          </a:xfrm>
          <a:prstGeom prst="rect">
            <a:avLst/>
          </a:prstGeom>
        </p:spPr>
      </p:pic>
      <p:sp>
        <p:nvSpPr>
          <p:cNvPr id="2" name="TextBox 1">
            <a:extLst>
              <a:ext uri="{FF2B5EF4-FFF2-40B4-BE49-F238E27FC236}">
                <a16:creationId xmlns:a16="http://schemas.microsoft.com/office/drawing/2014/main" id="{61636576-78A3-4AF5-8188-7A4B0DB9239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28:11</a:t>
            </a:r>
            <a:endParaRPr lang="en-ZA" sz="3200" dirty="0">
              <a:solidFill>
                <a:schemeClr val="bg1"/>
              </a:solidFill>
            </a:endParaRPr>
          </a:p>
          <a:p>
            <a:endParaRPr lang="en-IN" dirty="0"/>
          </a:p>
        </p:txBody>
      </p:sp>
    </p:spTree>
    <p:extLst>
      <p:ext uri="{BB962C8B-B14F-4D97-AF65-F5344CB8AC3E}">
        <p14:creationId xmlns:p14="http://schemas.microsoft.com/office/powerpoint/2010/main" val="232858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DC51E45-BAFB-47E3-9D23-A507034CE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30559595-A9CE-DFC1-B2C4-1D464A33A3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12</a:t>
            </a:r>
            <a:r>
              <a:rPr lang="bo-CN" sz="6000" dirty="0">
                <a:solidFill>
                  <a:srgbClr val="121212"/>
                </a:solidFill>
                <a:latin typeface="Inter"/>
              </a:rPr>
              <a:t>དེ་ནས་ཁོའི་རྨི་ལམ་ནང་དུ་སྐས་ཤིག་ས་ནས་ཡར་བསྒྲེངས་ཡོད་པ་དང་སྐས་མགོ་ནམ་མཁར་ཟུག༌ཅིང༌། དཀོན་མཆོག་གི་ཕོ་ཉ་རྣམས་སྐས་དེ་ལ་བརྟེན་ནས་ཡར་འཕགས་ཤིང་མར་ཕེབས་པ༌དང༌། </a:t>
            </a:r>
            <a:endParaRPr lang="en-IN" dirty="0"/>
          </a:p>
        </p:txBody>
      </p:sp>
      <p:sp>
        <p:nvSpPr>
          <p:cNvPr id="7" name="TextBox 6">
            <a:extLst>
              <a:ext uri="{FF2B5EF4-FFF2-40B4-BE49-F238E27FC236}">
                <a16:creationId xmlns:a16="http://schemas.microsoft.com/office/drawing/2014/main" id="{F45E90FC-DB3C-757B-FEE8-F467E70ECC5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And Jacob had a dream about a ladder that rested on the earth with its top reaching up to heaven, and God’s angels were going up and down the ladder.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88613087"/>
      </p:ext>
    </p:extLst>
  </p:cSld>
  <p:clrMapOvr>
    <a:masterClrMapping/>
  </p:clrMapOvr>
  <mc:AlternateContent xmlns:mc="http://schemas.openxmlformats.org/markup-compatibility/2006" xmlns:p14="http://schemas.microsoft.com/office/powerpoint/2010/main">
    <mc:Choice Requires="p14">
      <p:transition spd="slow" p14:dur="2000" advTm="8754"/>
    </mc:Choice>
    <mc:Fallback xmlns="">
      <p:transition spd="slow" advTm="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3401</TotalTime>
  <Words>1243</Words>
  <Application>Microsoft Office PowerPoint</Application>
  <PresentationFormat>Widescreen</PresentationFormat>
  <Paragraphs>82</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Calibri</vt:lpstr>
      <vt:lpstr>Calibri Light</vt:lpstr>
      <vt:lpstr>Inter</vt:lpstr>
      <vt:lpstr>Microsoft Himalaya</vt:lpstr>
      <vt:lpstr>Microsoft Himalaya </vt:lpstr>
      <vt:lpstr>PT Serif</vt:lpstr>
      <vt:lpstr>Symbol</vt:lpstr>
      <vt:lpstr>Times New Roman</vt:lpstr>
      <vt:lpstr>Office Theme</vt:lpstr>
      <vt:lpstr>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2021-06-25T09:42:16Z</dcterms:created>
  <dcterms:modified xsi:type="dcterms:W3CDTF">2025-06-05T08:18:52Z</dcterms:modified>
</cp:coreProperties>
</file>