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79" r:id="rId2"/>
    <p:sldId id="281" r:id="rId3"/>
    <p:sldId id="256" r:id="rId4"/>
    <p:sldId id="282" r:id="rId5"/>
    <p:sldId id="257" r:id="rId6"/>
    <p:sldId id="283" r:id="rId7"/>
    <p:sldId id="258" r:id="rId8"/>
    <p:sldId id="284" r:id="rId9"/>
    <p:sldId id="259" r:id="rId10"/>
    <p:sldId id="285" r:id="rId11"/>
    <p:sldId id="260" r:id="rId12"/>
    <p:sldId id="286" r:id="rId13"/>
    <p:sldId id="261" r:id="rId14"/>
    <p:sldId id="287" r:id="rId15"/>
    <p:sldId id="262" r:id="rId16"/>
    <p:sldId id="288" r:id="rId17"/>
    <p:sldId id="263" r:id="rId18"/>
    <p:sldId id="289" r:id="rId19"/>
    <p:sldId id="264" r:id="rId20"/>
    <p:sldId id="290" r:id="rId21"/>
    <p:sldId id="265" r:id="rId22"/>
    <p:sldId id="291" r:id="rId23"/>
    <p:sldId id="266" r:id="rId24"/>
    <p:sldId id="292" r:id="rId25"/>
    <p:sldId id="267" r:id="rId26"/>
    <p:sldId id="293" r:id="rId27"/>
    <p:sldId id="268" r:id="rId28"/>
    <p:sldId id="294" r:id="rId29"/>
    <p:sldId id="269" r:id="rId30"/>
    <p:sldId id="295" r:id="rId31"/>
    <p:sldId id="270" r:id="rId32"/>
    <p:sldId id="296" r:id="rId33"/>
    <p:sldId id="271" r:id="rId34"/>
    <p:sldId id="297" r:id="rId35"/>
    <p:sldId id="272" r:id="rId36"/>
    <p:sldId id="298" r:id="rId37"/>
    <p:sldId id="273" r:id="rId38"/>
    <p:sldId id="299" r:id="rId39"/>
    <p:sldId id="274" r:id="rId40"/>
    <p:sldId id="300" r:id="rId41"/>
    <p:sldId id="275" r:id="rId42"/>
    <p:sldId id="301" r:id="rId43"/>
    <p:sldId id="276" r:id="rId44"/>
    <p:sldId id="302" r:id="rId45"/>
    <p:sldId id="277" r:id="rId46"/>
    <p:sldId id="303" r:id="rId47"/>
    <p:sldId id="278" r:id="rId48"/>
    <p:sldId id="304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4E246C-E2A9-4B98-A62D-AD0BA372AA7E}" v="76" dt="2024-08-15T09:20:32.0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3840" autoAdjust="0"/>
  </p:normalViewPr>
  <p:slideViewPr>
    <p:cSldViewPr snapToGrid="0">
      <p:cViewPr varScale="1">
        <p:scale>
          <a:sx n="65" d="100"/>
          <a:sy n="65" d="100"/>
        </p:scale>
        <p:origin x="13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33E0615A-81F7-420B-B4E9-997C6260437D}"/>
    <pc:docChg chg="undo custSel addSld modSld sldOrd">
      <pc:chgData name="Leonie Smith" userId="fed1330f33f5650e" providerId="LiveId" clId="{33E0615A-81F7-420B-B4E9-997C6260437D}" dt="2023-01-02T09:03:54.601" v="224" actId="403"/>
      <pc:docMkLst>
        <pc:docMk/>
      </pc:docMkLst>
      <pc:sldChg chg="addSp delSp modSp mod">
        <pc:chgData name="Leonie Smith" userId="fed1330f33f5650e" providerId="LiveId" clId="{33E0615A-81F7-420B-B4E9-997C6260437D}" dt="2023-01-02T08:55:28.147" v="10"/>
        <pc:sldMkLst>
          <pc:docMk/>
          <pc:sldMk cId="2528501434" sldId="256"/>
        </pc:sldMkLst>
        <pc:spChg chg="add mod">
          <ac:chgData name="Leonie Smith" userId="fed1330f33f5650e" providerId="LiveId" clId="{33E0615A-81F7-420B-B4E9-997C6260437D}" dt="2023-01-02T08:55:28.147" v="10"/>
          <ac:spMkLst>
            <pc:docMk/>
            <pc:sldMk cId="2528501434" sldId="256"/>
            <ac:spMk id="2" creationId="{E0438F24-577C-581F-1465-9495ED041B76}"/>
          </ac:spMkLst>
        </pc:spChg>
        <pc:spChg chg="del">
          <ac:chgData name="Leonie Smith" userId="fed1330f33f5650e" providerId="LiveId" clId="{33E0615A-81F7-420B-B4E9-997C6260437D}" dt="2023-01-02T08:55:16.962" v="9" actId="21"/>
          <ac:spMkLst>
            <pc:docMk/>
            <pc:sldMk cId="2528501434" sldId="256"/>
            <ac:spMk id="9" creationId="{AAB11B83-E987-4698-A3EB-FA83588E9737}"/>
          </ac:spMkLst>
        </pc:spChg>
      </pc:sldChg>
      <pc:sldChg chg="modSp mod">
        <pc:chgData name="Leonie Smith" userId="fed1330f33f5650e" providerId="LiveId" clId="{33E0615A-81F7-420B-B4E9-997C6260437D}" dt="2023-01-02T08:54:50.595" v="8" actId="1076"/>
        <pc:sldMkLst>
          <pc:docMk/>
          <pc:sldMk cId="3273369934" sldId="279"/>
        </pc:sldMkLst>
        <pc:spChg chg="mod">
          <ac:chgData name="Leonie Smith" userId="fed1330f33f5650e" providerId="LiveId" clId="{33E0615A-81F7-420B-B4E9-997C6260437D}" dt="2023-01-02T08:54:50.595" v="8" actId="1076"/>
          <ac:spMkLst>
            <pc:docMk/>
            <pc:sldMk cId="3273369934" sldId="279"/>
            <ac:spMk id="6" creationId="{042C5FE6-A0C8-4160-84E3-A4099B25D2B1}"/>
          </ac:spMkLst>
        </pc:spChg>
      </pc:sldChg>
      <pc:sldChg chg="modSp new mod ord">
        <pc:chgData name="Leonie Smith" userId="fed1330f33f5650e" providerId="LiveId" clId="{33E0615A-81F7-420B-B4E9-997C6260437D}" dt="2023-01-02T08:56:46.464" v="37" actId="20577"/>
        <pc:sldMkLst>
          <pc:docMk/>
          <pc:sldMk cId="2200399954" sldId="280"/>
        </pc:sldMkLst>
        <pc:spChg chg="mod">
          <ac:chgData name="Leonie Smith" userId="fed1330f33f5650e" providerId="LiveId" clId="{33E0615A-81F7-420B-B4E9-997C6260437D}" dt="2023-01-02T08:56:46.464" v="37" actId="20577"/>
          <ac:spMkLst>
            <pc:docMk/>
            <pc:sldMk cId="2200399954" sldId="280"/>
            <ac:spMk id="2" creationId="{88AC2D0C-9DA3-B0A5-72ED-28AF735EF2F2}"/>
          </ac:spMkLst>
        </pc:spChg>
      </pc:sldChg>
      <pc:sldChg chg="modSp add mod">
        <pc:chgData name="Leonie Smith" userId="fed1330f33f5650e" providerId="LiveId" clId="{33E0615A-81F7-420B-B4E9-997C6260437D}" dt="2023-01-02T08:57:05.426" v="45" actId="403"/>
        <pc:sldMkLst>
          <pc:docMk/>
          <pc:sldMk cId="454763615" sldId="281"/>
        </pc:sldMkLst>
        <pc:spChg chg="mod">
          <ac:chgData name="Leonie Smith" userId="fed1330f33f5650e" providerId="LiveId" clId="{33E0615A-81F7-420B-B4E9-997C6260437D}" dt="2023-01-02T08:57:05.426" v="45" actId="403"/>
          <ac:spMkLst>
            <pc:docMk/>
            <pc:sldMk cId="454763615" sldId="281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8:57:20.246" v="53" actId="20577"/>
        <pc:sldMkLst>
          <pc:docMk/>
          <pc:sldMk cId="3111460706" sldId="282"/>
        </pc:sldMkLst>
        <pc:spChg chg="mod">
          <ac:chgData name="Leonie Smith" userId="fed1330f33f5650e" providerId="LiveId" clId="{33E0615A-81F7-420B-B4E9-997C6260437D}" dt="2023-01-02T08:57:20.246" v="53" actId="20577"/>
          <ac:spMkLst>
            <pc:docMk/>
            <pc:sldMk cId="3111460706" sldId="282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8:57:33.860" v="62" actId="403"/>
        <pc:sldMkLst>
          <pc:docMk/>
          <pc:sldMk cId="1397956175" sldId="283"/>
        </pc:sldMkLst>
        <pc:spChg chg="mod">
          <ac:chgData name="Leonie Smith" userId="fed1330f33f5650e" providerId="LiveId" clId="{33E0615A-81F7-420B-B4E9-997C6260437D}" dt="2023-01-02T08:57:33.860" v="62" actId="403"/>
          <ac:spMkLst>
            <pc:docMk/>
            <pc:sldMk cId="1397956175" sldId="283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8:57:47.248" v="70" actId="403"/>
        <pc:sldMkLst>
          <pc:docMk/>
          <pc:sldMk cId="1712296751" sldId="284"/>
        </pc:sldMkLst>
        <pc:spChg chg="mod">
          <ac:chgData name="Leonie Smith" userId="fed1330f33f5650e" providerId="LiveId" clId="{33E0615A-81F7-420B-B4E9-997C6260437D}" dt="2023-01-02T08:57:47.248" v="70" actId="403"/>
          <ac:spMkLst>
            <pc:docMk/>
            <pc:sldMk cId="1712296751" sldId="284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8:58:01.651" v="78" actId="403"/>
        <pc:sldMkLst>
          <pc:docMk/>
          <pc:sldMk cId="486978390" sldId="285"/>
        </pc:sldMkLst>
        <pc:spChg chg="mod">
          <ac:chgData name="Leonie Smith" userId="fed1330f33f5650e" providerId="LiveId" clId="{33E0615A-81F7-420B-B4E9-997C6260437D}" dt="2023-01-02T08:58:01.651" v="78" actId="403"/>
          <ac:spMkLst>
            <pc:docMk/>
            <pc:sldMk cId="486978390" sldId="285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8:58:31.884" v="81" actId="1076"/>
        <pc:sldMkLst>
          <pc:docMk/>
          <pc:sldMk cId="1167343718" sldId="286"/>
        </pc:sldMkLst>
        <pc:spChg chg="mod">
          <ac:chgData name="Leonie Smith" userId="fed1330f33f5650e" providerId="LiveId" clId="{33E0615A-81F7-420B-B4E9-997C6260437D}" dt="2023-01-02T08:58:31.884" v="81" actId="1076"/>
          <ac:spMkLst>
            <pc:docMk/>
            <pc:sldMk cId="1167343718" sldId="286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8:59:05.610" v="89" actId="403"/>
        <pc:sldMkLst>
          <pc:docMk/>
          <pc:sldMk cId="3291794971" sldId="287"/>
        </pc:sldMkLst>
        <pc:spChg chg="mod">
          <ac:chgData name="Leonie Smith" userId="fed1330f33f5650e" providerId="LiveId" clId="{33E0615A-81F7-420B-B4E9-997C6260437D}" dt="2023-01-02T08:59:05.610" v="89" actId="403"/>
          <ac:spMkLst>
            <pc:docMk/>
            <pc:sldMk cId="3291794971" sldId="287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8:59:20.330" v="97" actId="403"/>
        <pc:sldMkLst>
          <pc:docMk/>
          <pc:sldMk cId="2990102376" sldId="288"/>
        </pc:sldMkLst>
        <pc:spChg chg="mod">
          <ac:chgData name="Leonie Smith" userId="fed1330f33f5650e" providerId="LiveId" clId="{33E0615A-81F7-420B-B4E9-997C6260437D}" dt="2023-01-02T08:59:20.330" v="97" actId="403"/>
          <ac:spMkLst>
            <pc:docMk/>
            <pc:sldMk cId="2990102376" sldId="288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8:59:33.128" v="106" actId="403"/>
        <pc:sldMkLst>
          <pc:docMk/>
          <pc:sldMk cId="1663693372" sldId="289"/>
        </pc:sldMkLst>
        <pc:spChg chg="mod">
          <ac:chgData name="Leonie Smith" userId="fed1330f33f5650e" providerId="LiveId" clId="{33E0615A-81F7-420B-B4E9-997C6260437D}" dt="2023-01-02T08:59:33.128" v="106" actId="403"/>
          <ac:spMkLst>
            <pc:docMk/>
            <pc:sldMk cId="1663693372" sldId="289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8:59:45.418" v="114" actId="403"/>
        <pc:sldMkLst>
          <pc:docMk/>
          <pc:sldMk cId="1399241102" sldId="290"/>
        </pc:sldMkLst>
        <pc:spChg chg="mod">
          <ac:chgData name="Leonie Smith" userId="fed1330f33f5650e" providerId="LiveId" clId="{33E0615A-81F7-420B-B4E9-997C6260437D}" dt="2023-01-02T08:59:45.418" v="114" actId="403"/>
          <ac:spMkLst>
            <pc:docMk/>
            <pc:sldMk cId="1399241102" sldId="290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8:59:59.731" v="123" actId="403"/>
        <pc:sldMkLst>
          <pc:docMk/>
          <pc:sldMk cId="1389078605" sldId="291"/>
        </pc:sldMkLst>
        <pc:spChg chg="mod">
          <ac:chgData name="Leonie Smith" userId="fed1330f33f5650e" providerId="LiveId" clId="{33E0615A-81F7-420B-B4E9-997C6260437D}" dt="2023-01-02T08:59:59.731" v="123" actId="403"/>
          <ac:spMkLst>
            <pc:docMk/>
            <pc:sldMk cId="1389078605" sldId="291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9:00:11.926" v="133" actId="403"/>
        <pc:sldMkLst>
          <pc:docMk/>
          <pc:sldMk cId="547058257" sldId="292"/>
        </pc:sldMkLst>
        <pc:spChg chg="mod">
          <ac:chgData name="Leonie Smith" userId="fed1330f33f5650e" providerId="LiveId" clId="{33E0615A-81F7-420B-B4E9-997C6260437D}" dt="2023-01-02T09:00:11.926" v="133" actId="403"/>
          <ac:spMkLst>
            <pc:docMk/>
            <pc:sldMk cId="547058257" sldId="292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9:00:30.690" v="141" actId="403"/>
        <pc:sldMkLst>
          <pc:docMk/>
          <pc:sldMk cId="1461703706" sldId="293"/>
        </pc:sldMkLst>
        <pc:spChg chg="mod">
          <ac:chgData name="Leonie Smith" userId="fed1330f33f5650e" providerId="LiveId" clId="{33E0615A-81F7-420B-B4E9-997C6260437D}" dt="2023-01-02T09:00:30.690" v="141" actId="403"/>
          <ac:spMkLst>
            <pc:docMk/>
            <pc:sldMk cId="1461703706" sldId="293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9:00:50.361" v="147" actId="403"/>
        <pc:sldMkLst>
          <pc:docMk/>
          <pc:sldMk cId="3974013343" sldId="294"/>
        </pc:sldMkLst>
        <pc:spChg chg="mod">
          <ac:chgData name="Leonie Smith" userId="fed1330f33f5650e" providerId="LiveId" clId="{33E0615A-81F7-420B-B4E9-997C6260437D}" dt="2023-01-02T09:00:50.361" v="147" actId="403"/>
          <ac:spMkLst>
            <pc:docMk/>
            <pc:sldMk cId="3974013343" sldId="294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9:01:09.783" v="156" actId="403"/>
        <pc:sldMkLst>
          <pc:docMk/>
          <pc:sldMk cId="4220625685" sldId="295"/>
        </pc:sldMkLst>
        <pc:spChg chg="mod">
          <ac:chgData name="Leonie Smith" userId="fed1330f33f5650e" providerId="LiveId" clId="{33E0615A-81F7-420B-B4E9-997C6260437D}" dt="2023-01-02T09:01:09.783" v="156" actId="403"/>
          <ac:spMkLst>
            <pc:docMk/>
            <pc:sldMk cId="4220625685" sldId="295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9:01:23.797" v="164" actId="403"/>
        <pc:sldMkLst>
          <pc:docMk/>
          <pc:sldMk cId="2764006661" sldId="296"/>
        </pc:sldMkLst>
        <pc:spChg chg="mod">
          <ac:chgData name="Leonie Smith" userId="fed1330f33f5650e" providerId="LiveId" clId="{33E0615A-81F7-420B-B4E9-997C6260437D}" dt="2023-01-02T09:01:23.797" v="164" actId="403"/>
          <ac:spMkLst>
            <pc:docMk/>
            <pc:sldMk cId="2764006661" sldId="296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9:01:37.684" v="173" actId="403"/>
        <pc:sldMkLst>
          <pc:docMk/>
          <pc:sldMk cId="2551722566" sldId="297"/>
        </pc:sldMkLst>
        <pc:spChg chg="mod">
          <ac:chgData name="Leonie Smith" userId="fed1330f33f5650e" providerId="LiveId" clId="{33E0615A-81F7-420B-B4E9-997C6260437D}" dt="2023-01-02T09:01:37.684" v="173" actId="403"/>
          <ac:spMkLst>
            <pc:docMk/>
            <pc:sldMk cId="2551722566" sldId="297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9:01:51.552" v="181" actId="403"/>
        <pc:sldMkLst>
          <pc:docMk/>
          <pc:sldMk cId="3114648091" sldId="298"/>
        </pc:sldMkLst>
        <pc:spChg chg="mod">
          <ac:chgData name="Leonie Smith" userId="fed1330f33f5650e" providerId="LiveId" clId="{33E0615A-81F7-420B-B4E9-997C6260437D}" dt="2023-01-02T09:01:51.552" v="181" actId="403"/>
          <ac:spMkLst>
            <pc:docMk/>
            <pc:sldMk cId="3114648091" sldId="298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9:02:14.386" v="191" actId="403"/>
        <pc:sldMkLst>
          <pc:docMk/>
          <pc:sldMk cId="2098631678" sldId="299"/>
        </pc:sldMkLst>
        <pc:spChg chg="mod">
          <ac:chgData name="Leonie Smith" userId="fed1330f33f5650e" providerId="LiveId" clId="{33E0615A-81F7-420B-B4E9-997C6260437D}" dt="2023-01-02T09:02:14.386" v="191" actId="403"/>
          <ac:spMkLst>
            <pc:docMk/>
            <pc:sldMk cId="2098631678" sldId="299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9:02:34.266" v="199" actId="403"/>
        <pc:sldMkLst>
          <pc:docMk/>
          <pc:sldMk cId="1914796629" sldId="300"/>
        </pc:sldMkLst>
        <pc:spChg chg="mod">
          <ac:chgData name="Leonie Smith" userId="fed1330f33f5650e" providerId="LiveId" clId="{33E0615A-81F7-420B-B4E9-997C6260437D}" dt="2023-01-02T09:02:34.266" v="199" actId="403"/>
          <ac:spMkLst>
            <pc:docMk/>
            <pc:sldMk cId="1914796629" sldId="300"/>
            <ac:spMk id="4" creationId="{EE2AC625-9141-A801-F431-DD5F79396320}"/>
          </ac:spMkLst>
        </pc:spChg>
      </pc:sldChg>
      <pc:sldChg chg="addSp modSp add mod">
        <pc:chgData name="Leonie Smith" userId="fed1330f33f5650e" providerId="LiveId" clId="{33E0615A-81F7-420B-B4E9-997C6260437D}" dt="2023-01-02T09:03:09.953" v="210" actId="403"/>
        <pc:sldMkLst>
          <pc:docMk/>
          <pc:sldMk cId="3868358730" sldId="301"/>
        </pc:sldMkLst>
        <pc:spChg chg="add mod">
          <ac:chgData name="Leonie Smith" userId="fed1330f33f5650e" providerId="LiveId" clId="{33E0615A-81F7-420B-B4E9-997C6260437D}" dt="2023-01-02T09:03:09.953" v="210" actId="403"/>
          <ac:spMkLst>
            <pc:docMk/>
            <pc:sldMk cId="3868358730" sldId="301"/>
            <ac:spMk id="2" creationId="{A6BB89EB-A439-8207-A7C6-A7C138E0F55C}"/>
          </ac:spMkLst>
        </pc:spChg>
      </pc:sldChg>
      <pc:sldChg chg="modSp add mod">
        <pc:chgData name="Leonie Smith" userId="fed1330f33f5650e" providerId="LiveId" clId="{33E0615A-81F7-420B-B4E9-997C6260437D}" dt="2023-01-02T09:03:33.221" v="218" actId="403"/>
        <pc:sldMkLst>
          <pc:docMk/>
          <pc:sldMk cId="1895512939" sldId="302"/>
        </pc:sldMkLst>
        <pc:spChg chg="mod">
          <ac:chgData name="Leonie Smith" userId="fed1330f33f5650e" providerId="LiveId" clId="{33E0615A-81F7-420B-B4E9-997C6260437D}" dt="2023-01-02T09:03:33.221" v="218" actId="403"/>
          <ac:spMkLst>
            <pc:docMk/>
            <pc:sldMk cId="1895512939" sldId="302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9:03:54.601" v="224" actId="403"/>
        <pc:sldMkLst>
          <pc:docMk/>
          <pc:sldMk cId="396428841" sldId="303"/>
        </pc:sldMkLst>
        <pc:spChg chg="mod">
          <ac:chgData name="Leonie Smith" userId="fed1330f33f5650e" providerId="LiveId" clId="{33E0615A-81F7-420B-B4E9-997C6260437D}" dt="2023-01-02T09:03:54.601" v="224" actId="403"/>
          <ac:spMkLst>
            <pc:docMk/>
            <pc:sldMk cId="396428841" sldId="303"/>
            <ac:spMk id="4" creationId="{EE2AC625-9141-A801-F431-DD5F79396320}"/>
          </ac:spMkLst>
        </pc:spChg>
      </pc:sldChg>
    </pc:docChg>
  </pc:docChgLst>
  <pc:docChgLst>
    <pc:chgData name="Leonie Smith" userId="fed1330f33f5650e" providerId="LiveId" clId="{58A93D30-03BE-41C5-AAE7-CA2A3B91813A}"/>
    <pc:docChg chg="modSld">
      <pc:chgData name="Leonie Smith" userId="fed1330f33f5650e" providerId="LiveId" clId="{58A93D30-03BE-41C5-AAE7-CA2A3B91813A}" dt="2023-01-23T08:36:19.628" v="3" actId="20577"/>
      <pc:docMkLst>
        <pc:docMk/>
      </pc:docMkLst>
      <pc:sldChg chg="modSp mod">
        <pc:chgData name="Leonie Smith" userId="fed1330f33f5650e" providerId="LiveId" clId="{58A93D30-03BE-41C5-AAE7-CA2A3B91813A}" dt="2023-01-23T08:36:19.628" v="3" actId="20577"/>
        <pc:sldMkLst>
          <pc:docMk/>
          <pc:sldMk cId="454763615" sldId="281"/>
        </pc:sldMkLst>
        <pc:spChg chg="mod">
          <ac:chgData name="Leonie Smith" userId="fed1330f33f5650e" providerId="LiveId" clId="{58A93D30-03BE-41C5-AAE7-CA2A3B91813A}" dt="2023-01-23T08:36:19.628" v="3" actId="20577"/>
          <ac:spMkLst>
            <pc:docMk/>
            <pc:sldMk cId="454763615" sldId="281"/>
            <ac:spMk id="4" creationId="{EE2AC625-9141-A801-F431-DD5F79396320}"/>
          </ac:spMkLst>
        </pc:spChg>
      </pc:sldChg>
    </pc:docChg>
  </pc:docChgLst>
  <pc:docChgLst>
    <pc:chgData name="Leonie Smith" userId="fed1330f33f5650e" providerId="LiveId" clId="{190E85DF-41AF-418A-B73C-7E61A4AD0138}"/>
    <pc:docChg chg="modSld">
      <pc:chgData name="Leonie Smith" userId="fed1330f33f5650e" providerId="LiveId" clId="{190E85DF-41AF-418A-B73C-7E61A4AD0138}" dt="2021-12-10T11:23:14.142" v="0" actId="1076"/>
      <pc:docMkLst>
        <pc:docMk/>
      </pc:docMkLst>
      <pc:sldChg chg="modSp mod">
        <pc:chgData name="Leonie Smith" userId="fed1330f33f5650e" providerId="LiveId" clId="{190E85DF-41AF-418A-B73C-7E61A4AD0138}" dt="2021-12-10T11:23:14.142" v="0" actId="1076"/>
        <pc:sldMkLst>
          <pc:docMk/>
          <pc:sldMk cId="2528501434" sldId="256"/>
        </pc:sldMkLst>
        <pc:picChg chg="mod">
          <ac:chgData name="Leonie Smith" userId="fed1330f33f5650e" providerId="LiveId" clId="{190E85DF-41AF-418A-B73C-7E61A4AD0138}" dt="2021-12-10T11:23:14.142" v="0" actId="1076"/>
          <ac:picMkLst>
            <pc:docMk/>
            <pc:sldMk cId="2528501434" sldId="256"/>
            <ac:picMk id="7" creationId="{2A9DAE84-6D88-4383-BB6F-009079B367AC}"/>
          </ac:picMkLst>
        </pc:picChg>
      </pc:sldChg>
    </pc:docChg>
  </pc:docChgLst>
  <pc:docChgLst>
    <pc:chgData name="Alfred Smith" userId="3c60a3631c0db8ad" providerId="LiveId" clId="{9C4E246C-E2A9-4B98-A62D-AD0BA372AA7E}"/>
    <pc:docChg chg="undo redo custSel addSld delSld modSld">
      <pc:chgData name="Alfred Smith" userId="3c60a3631c0db8ad" providerId="LiveId" clId="{9C4E246C-E2A9-4B98-A62D-AD0BA372AA7E}" dt="2024-08-15T09:20:32.020" v="176"/>
      <pc:docMkLst>
        <pc:docMk/>
      </pc:docMkLst>
      <pc:sldChg chg="addSp delSp modSp mod">
        <pc:chgData name="Alfred Smith" userId="3c60a3631c0db8ad" providerId="LiveId" clId="{9C4E246C-E2A9-4B98-A62D-AD0BA372AA7E}" dt="2024-08-15T09:15:35.003" v="134"/>
        <pc:sldMkLst>
          <pc:docMk/>
          <pc:sldMk cId="2528501434" sldId="256"/>
        </pc:sldMkLst>
        <pc:spChg chg="del mod">
          <ac:chgData name="Alfred Smith" userId="3c60a3631c0db8ad" providerId="LiveId" clId="{9C4E246C-E2A9-4B98-A62D-AD0BA372AA7E}" dt="2024-08-15T09:14:50.158" v="124" actId="21"/>
          <ac:spMkLst>
            <pc:docMk/>
            <pc:sldMk cId="2528501434" sldId="256"/>
            <ac:spMk id="2" creationId="{E0438F24-577C-581F-1465-9495ED041B76}"/>
          </ac:spMkLst>
        </pc:spChg>
        <pc:spChg chg="add del mod">
          <ac:chgData name="Alfred Smith" userId="3c60a3631c0db8ad" providerId="LiveId" clId="{9C4E246C-E2A9-4B98-A62D-AD0BA372AA7E}" dt="2024-08-15T09:14:50.158" v="124" actId="21"/>
          <ac:spMkLst>
            <pc:docMk/>
            <pc:sldMk cId="2528501434" sldId="256"/>
            <ac:spMk id="3" creationId="{EE3E8958-0A97-D2F3-251B-C1A92440CB97}"/>
          </ac:spMkLst>
        </pc:spChg>
        <pc:spChg chg="add mod">
          <ac:chgData name="Alfred Smith" userId="3c60a3631c0db8ad" providerId="LiveId" clId="{9C4E246C-E2A9-4B98-A62D-AD0BA372AA7E}" dt="2024-08-15T09:14:57.541" v="128"/>
          <ac:spMkLst>
            <pc:docMk/>
            <pc:sldMk cId="2528501434" sldId="256"/>
            <ac:spMk id="4" creationId="{EE2AC625-9141-A801-F431-DD5F79396320}"/>
          </ac:spMkLst>
        </pc:spChg>
        <pc:spChg chg="add mod">
          <ac:chgData name="Alfred Smith" userId="3c60a3631c0db8ad" providerId="LiveId" clId="{9C4E246C-E2A9-4B98-A62D-AD0BA372AA7E}" dt="2024-08-15T09:15:35.003" v="134"/>
          <ac:spMkLst>
            <pc:docMk/>
            <pc:sldMk cId="2528501434" sldId="256"/>
            <ac:spMk id="5" creationId="{6B6B859D-A09D-BCFE-E5A5-3569D2159A56}"/>
          </ac:spMkLst>
        </pc:spChg>
        <pc:picChg chg="del">
          <ac:chgData name="Alfred Smith" userId="3c60a3631c0db8ad" providerId="LiveId" clId="{9C4E246C-E2A9-4B98-A62D-AD0BA372AA7E}" dt="2024-08-15T09:14:50.158" v="124" actId="21"/>
          <ac:picMkLst>
            <pc:docMk/>
            <pc:sldMk cId="2528501434" sldId="256"/>
            <ac:picMk id="7" creationId="{2A9DAE84-6D88-4383-BB6F-009079B367AC}"/>
          </ac:picMkLst>
        </pc:picChg>
      </pc:sldChg>
      <pc:sldChg chg="addSp delSp modSp mod modNotesTx">
        <pc:chgData name="Alfred Smith" userId="3c60a3631c0db8ad" providerId="LiveId" clId="{9C4E246C-E2A9-4B98-A62D-AD0BA372AA7E}" dt="2024-08-15T09:15:48.215" v="136"/>
        <pc:sldMkLst>
          <pc:docMk/>
          <pc:sldMk cId="448409556" sldId="257"/>
        </pc:sldMkLst>
        <pc:spChg chg="add del mod">
          <ac:chgData name="Alfred Smith" userId="3c60a3631c0db8ad" providerId="LiveId" clId="{9C4E246C-E2A9-4B98-A62D-AD0BA372AA7E}" dt="2024-08-15T09:15:47.649" v="135" actId="478"/>
          <ac:spMkLst>
            <pc:docMk/>
            <pc:sldMk cId="448409556" sldId="257"/>
            <ac:spMk id="2" creationId="{EE2AC625-9141-A801-F431-DD5F79396320}"/>
          </ac:spMkLst>
        </pc:spChg>
        <pc:spChg chg="del">
          <ac:chgData name="Alfred Smith" userId="3c60a3631c0db8ad" providerId="LiveId" clId="{9C4E246C-E2A9-4B98-A62D-AD0BA372AA7E}" dt="2024-08-15T09:14:38.377" v="120" actId="21"/>
          <ac:spMkLst>
            <pc:docMk/>
            <pc:sldMk cId="448409556" sldId="257"/>
            <ac:spMk id="4" creationId="{09F94468-67E3-4348-B831-0506B73DD472}"/>
          </ac:spMkLst>
        </pc:spChg>
        <pc:spChg chg="add mod">
          <ac:chgData name="Alfred Smith" userId="3c60a3631c0db8ad" providerId="LiveId" clId="{9C4E246C-E2A9-4B98-A62D-AD0BA372AA7E}" dt="2024-08-15T09:15:48.215" v="136"/>
          <ac:spMkLst>
            <pc:docMk/>
            <pc:sldMk cId="448409556" sldId="257"/>
            <ac:spMk id="5" creationId="{AA85355D-924D-2030-06CA-FB7E49FA647A}"/>
          </ac:spMkLst>
        </pc:spChg>
        <pc:spChg chg="add mod">
          <ac:chgData name="Alfred Smith" userId="3c60a3631c0db8ad" providerId="LiveId" clId="{9C4E246C-E2A9-4B98-A62D-AD0BA372AA7E}" dt="2024-08-15T09:15:48.215" v="136"/>
          <ac:spMkLst>
            <pc:docMk/>
            <pc:sldMk cId="448409556" sldId="257"/>
            <ac:spMk id="7" creationId="{5F8FA4E3-E189-F26F-FE18-22E6143004F4}"/>
          </ac:spMkLst>
        </pc:spChg>
        <pc:picChg chg="del">
          <ac:chgData name="Alfred Smith" userId="3c60a3631c0db8ad" providerId="LiveId" clId="{9C4E246C-E2A9-4B98-A62D-AD0BA372AA7E}" dt="2024-08-15T09:14:38.377" v="120" actId="21"/>
          <ac:picMkLst>
            <pc:docMk/>
            <pc:sldMk cId="448409556" sldId="257"/>
            <ac:picMk id="3" creationId="{E4F89944-3B43-43BF-93CD-D83EB8DE1263}"/>
          </ac:picMkLst>
        </pc:picChg>
      </pc:sldChg>
      <pc:sldChg chg="addSp delSp modSp mod modNotesTx">
        <pc:chgData name="Alfred Smith" userId="3c60a3631c0db8ad" providerId="LiveId" clId="{9C4E246C-E2A9-4B98-A62D-AD0BA372AA7E}" dt="2024-08-15T09:16:00.690" v="138"/>
        <pc:sldMkLst>
          <pc:docMk/>
          <pc:sldMk cId="3342713297" sldId="258"/>
        </pc:sldMkLst>
        <pc:spChg chg="del">
          <ac:chgData name="Alfred Smith" userId="3c60a3631c0db8ad" providerId="LiveId" clId="{9C4E246C-E2A9-4B98-A62D-AD0BA372AA7E}" dt="2024-08-15T09:14:24.985" v="116" actId="21"/>
          <ac:spMkLst>
            <pc:docMk/>
            <pc:sldMk cId="3342713297" sldId="258"/>
            <ac:spMk id="4" creationId="{5BA1F66C-1511-4C8F-AE52-9A99C13B70FD}"/>
          </ac:spMkLst>
        </pc:spChg>
        <pc:spChg chg="add del mod">
          <ac:chgData name="Alfred Smith" userId="3c60a3631c0db8ad" providerId="LiveId" clId="{9C4E246C-E2A9-4B98-A62D-AD0BA372AA7E}" dt="2024-08-15T09:16:00.154" v="137" actId="478"/>
          <ac:spMkLst>
            <pc:docMk/>
            <pc:sldMk cId="3342713297" sldId="258"/>
            <ac:spMk id="5" creationId="{EE2AC625-9141-A801-F431-DD5F79396320}"/>
          </ac:spMkLst>
        </pc:spChg>
        <pc:spChg chg="add mod">
          <ac:chgData name="Alfred Smith" userId="3c60a3631c0db8ad" providerId="LiveId" clId="{9C4E246C-E2A9-4B98-A62D-AD0BA372AA7E}" dt="2024-08-15T09:16:00.690" v="138"/>
          <ac:spMkLst>
            <pc:docMk/>
            <pc:sldMk cId="3342713297" sldId="258"/>
            <ac:spMk id="6" creationId="{B2D999F5-BF22-7012-208E-05E44034A014}"/>
          </ac:spMkLst>
        </pc:spChg>
        <pc:spChg chg="add mod">
          <ac:chgData name="Alfred Smith" userId="3c60a3631c0db8ad" providerId="LiveId" clId="{9C4E246C-E2A9-4B98-A62D-AD0BA372AA7E}" dt="2024-08-15T09:16:00.690" v="138"/>
          <ac:spMkLst>
            <pc:docMk/>
            <pc:sldMk cId="3342713297" sldId="258"/>
            <ac:spMk id="7" creationId="{20E468C4-01C9-E490-D3AD-46D477D3B9E9}"/>
          </ac:spMkLst>
        </pc:spChg>
        <pc:picChg chg="del">
          <ac:chgData name="Alfred Smith" userId="3c60a3631c0db8ad" providerId="LiveId" clId="{9C4E246C-E2A9-4B98-A62D-AD0BA372AA7E}" dt="2024-08-15T09:14:24.985" v="116" actId="21"/>
          <ac:picMkLst>
            <pc:docMk/>
            <pc:sldMk cId="3342713297" sldId="258"/>
            <ac:picMk id="3" creationId="{729FA64A-050C-4C67-8281-6615668069B6}"/>
          </ac:picMkLst>
        </pc:picChg>
      </pc:sldChg>
      <pc:sldChg chg="addSp delSp modSp mod modNotesTx">
        <pc:chgData name="Alfred Smith" userId="3c60a3631c0db8ad" providerId="LiveId" clId="{9C4E246C-E2A9-4B98-A62D-AD0BA372AA7E}" dt="2024-08-15T09:16:13.658" v="140"/>
        <pc:sldMkLst>
          <pc:docMk/>
          <pc:sldMk cId="18060530" sldId="259"/>
        </pc:sldMkLst>
        <pc:spChg chg="add del mod">
          <ac:chgData name="Alfred Smith" userId="3c60a3631c0db8ad" providerId="LiveId" clId="{9C4E246C-E2A9-4B98-A62D-AD0BA372AA7E}" dt="2024-08-15T09:16:13.090" v="139" actId="478"/>
          <ac:spMkLst>
            <pc:docMk/>
            <pc:sldMk cId="18060530" sldId="259"/>
            <ac:spMk id="2" creationId="{EE2AC625-9141-A801-F431-DD5F79396320}"/>
          </ac:spMkLst>
        </pc:spChg>
        <pc:spChg chg="del">
          <ac:chgData name="Alfred Smith" userId="3c60a3631c0db8ad" providerId="LiveId" clId="{9C4E246C-E2A9-4B98-A62D-AD0BA372AA7E}" dt="2024-08-15T09:14:14.858" v="112" actId="21"/>
          <ac:spMkLst>
            <pc:docMk/>
            <pc:sldMk cId="18060530" sldId="259"/>
            <ac:spMk id="4" creationId="{DC646CAF-6829-4C9D-ACB8-784EBD7AA1D7}"/>
          </ac:spMkLst>
        </pc:spChg>
        <pc:spChg chg="add mod">
          <ac:chgData name="Alfred Smith" userId="3c60a3631c0db8ad" providerId="LiveId" clId="{9C4E246C-E2A9-4B98-A62D-AD0BA372AA7E}" dt="2024-08-15T09:16:13.658" v="140"/>
          <ac:spMkLst>
            <pc:docMk/>
            <pc:sldMk cId="18060530" sldId="259"/>
            <ac:spMk id="5" creationId="{D3F2192F-9980-A423-CE57-4CF7C459C4DD}"/>
          </ac:spMkLst>
        </pc:spChg>
        <pc:spChg chg="add mod">
          <ac:chgData name="Alfred Smith" userId="3c60a3631c0db8ad" providerId="LiveId" clId="{9C4E246C-E2A9-4B98-A62D-AD0BA372AA7E}" dt="2024-08-15T09:16:13.658" v="140"/>
          <ac:spMkLst>
            <pc:docMk/>
            <pc:sldMk cId="18060530" sldId="259"/>
            <ac:spMk id="6" creationId="{3EF8359D-E889-DB58-90C0-4C8FD748E48B}"/>
          </ac:spMkLst>
        </pc:spChg>
        <pc:picChg chg="del">
          <ac:chgData name="Alfred Smith" userId="3c60a3631c0db8ad" providerId="LiveId" clId="{9C4E246C-E2A9-4B98-A62D-AD0BA372AA7E}" dt="2024-08-15T09:14:14.858" v="112" actId="21"/>
          <ac:picMkLst>
            <pc:docMk/>
            <pc:sldMk cId="18060530" sldId="259"/>
            <ac:picMk id="3" creationId="{B49E845A-AAAB-4F51-B9AF-5AE4B7C4FFA2}"/>
          </ac:picMkLst>
        </pc:picChg>
      </pc:sldChg>
      <pc:sldChg chg="addSp delSp modSp mod modNotesTx">
        <pc:chgData name="Alfred Smith" userId="3c60a3631c0db8ad" providerId="LiveId" clId="{9C4E246C-E2A9-4B98-A62D-AD0BA372AA7E}" dt="2024-08-15T09:16:24.420" v="142"/>
        <pc:sldMkLst>
          <pc:docMk/>
          <pc:sldMk cId="2123652747" sldId="260"/>
        </pc:sldMkLst>
        <pc:spChg chg="del">
          <ac:chgData name="Alfred Smith" userId="3c60a3631c0db8ad" providerId="LiveId" clId="{9C4E246C-E2A9-4B98-A62D-AD0BA372AA7E}" dt="2024-08-15T09:14:04.774" v="108" actId="21"/>
          <ac:spMkLst>
            <pc:docMk/>
            <pc:sldMk cId="2123652747" sldId="260"/>
            <ac:spMk id="4" creationId="{A620FCE1-0AA7-44D0-A898-4957C2201D05}"/>
          </ac:spMkLst>
        </pc:spChg>
        <pc:spChg chg="add del mod">
          <ac:chgData name="Alfred Smith" userId="3c60a3631c0db8ad" providerId="LiveId" clId="{9C4E246C-E2A9-4B98-A62D-AD0BA372AA7E}" dt="2024-08-15T09:16:23.867" v="141" actId="478"/>
          <ac:spMkLst>
            <pc:docMk/>
            <pc:sldMk cId="2123652747" sldId="260"/>
            <ac:spMk id="5" creationId="{EE2AC625-9141-A801-F431-DD5F79396320}"/>
          </ac:spMkLst>
        </pc:spChg>
        <pc:spChg chg="add mod">
          <ac:chgData name="Alfred Smith" userId="3c60a3631c0db8ad" providerId="LiveId" clId="{9C4E246C-E2A9-4B98-A62D-AD0BA372AA7E}" dt="2024-08-15T09:16:24.420" v="142"/>
          <ac:spMkLst>
            <pc:docMk/>
            <pc:sldMk cId="2123652747" sldId="260"/>
            <ac:spMk id="6" creationId="{D199DBF9-867F-4651-DB67-BF8A03E509B6}"/>
          </ac:spMkLst>
        </pc:spChg>
        <pc:spChg chg="add mod">
          <ac:chgData name="Alfred Smith" userId="3c60a3631c0db8ad" providerId="LiveId" clId="{9C4E246C-E2A9-4B98-A62D-AD0BA372AA7E}" dt="2024-08-15T09:16:24.420" v="142"/>
          <ac:spMkLst>
            <pc:docMk/>
            <pc:sldMk cId="2123652747" sldId="260"/>
            <ac:spMk id="7" creationId="{32762ECC-3718-37EC-6171-76EBF57A335D}"/>
          </ac:spMkLst>
        </pc:spChg>
        <pc:picChg chg="del">
          <ac:chgData name="Alfred Smith" userId="3c60a3631c0db8ad" providerId="LiveId" clId="{9C4E246C-E2A9-4B98-A62D-AD0BA372AA7E}" dt="2024-08-15T09:14:04.774" v="108" actId="21"/>
          <ac:picMkLst>
            <pc:docMk/>
            <pc:sldMk cId="2123652747" sldId="260"/>
            <ac:picMk id="3" creationId="{05D4BA0B-F7CC-469C-9735-41A6A9E130A0}"/>
          </ac:picMkLst>
        </pc:picChg>
      </pc:sldChg>
      <pc:sldChg chg="addSp delSp modSp mod modNotesTx">
        <pc:chgData name="Alfred Smith" userId="3c60a3631c0db8ad" providerId="LiveId" clId="{9C4E246C-E2A9-4B98-A62D-AD0BA372AA7E}" dt="2024-08-15T09:16:39.105" v="144"/>
        <pc:sldMkLst>
          <pc:docMk/>
          <pc:sldMk cId="4256286761" sldId="261"/>
        </pc:sldMkLst>
        <pc:spChg chg="del">
          <ac:chgData name="Alfred Smith" userId="3c60a3631c0db8ad" providerId="LiveId" clId="{9C4E246C-E2A9-4B98-A62D-AD0BA372AA7E}" dt="2024-08-15T09:13:49.309" v="104" actId="21"/>
          <ac:spMkLst>
            <pc:docMk/>
            <pc:sldMk cId="4256286761" sldId="261"/>
            <ac:spMk id="4" creationId="{28EDD64F-F03B-4478-972F-234C8BEFFE45}"/>
          </ac:spMkLst>
        </pc:spChg>
        <pc:spChg chg="add del mod">
          <ac:chgData name="Alfred Smith" userId="3c60a3631c0db8ad" providerId="LiveId" clId="{9C4E246C-E2A9-4B98-A62D-AD0BA372AA7E}" dt="2024-08-15T09:16:38.582" v="143" actId="478"/>
          <ac:spMkLst>
            <pc:docMk/>
            <pc:sldMk cId="4256286761" sldId="261"/>
            <ac:spMk id="5" creationId="{EE2AC625-9141-A801-F431-DD5F79396320}"/>
          </ac:spMkLst>
        </pc:spChg>
        <pc:spChg chg="add mod">
          <ac:chgData name="Alfred Smith" userId="3c60a3631c0db8ad" providerId="LiveId" clId="{9C4E246C-E2A9-4B98-A62D-AD0BA372AA7E}" dt="2024-08-15T09:16:39.105" v="144"/>
          <ac:spMkLst>
            <pc:docMk/>
            <pc:sldMk cId="4256286761" sldId="261"/>
            <ac:spMk id="6" creationId="{EA23536C-D659-A5C9-7A51-D59C76E75109}"/>
          </ac:spMkLst>
        </pc:spChg>
        <pc:spChg chg="add mod">
          <ac:chgData name="Alfred Smith" userId="3c60a3631c0db8ad" providerId="LiveId" clId="{9C4E246C-E2A9-4B98-A62D-AD0BA372AA7E}" dt="2024-08-15T09:16:39.105" v="144"/>
          <ac:spMkLst>
            <pc:docMk/>
            <pc:sldMk cId="4256286761" sldId="261"/>
            <ac:spMk id="7" creationId="{C5FF4F51-C2D9-DDB6-EB19-AAF5244FF08D}"/>
          </ac:spMkLst>
        </pc:spChg>
        <pc:picChg chg="del">
          <ac:chgData name="Alfred Smith" userId="3c60a3631c0db8ad" providerId="LiveId" clId="{9C4E246C-E2A9-4B98-A62D-AD0BA372AA7E}" dt="2024-08-15T09:13:49.309" v="104" actId="21"/>
          <ac:picMkLst>
            <pc:docMk/>
            <pc:sldMk cId="4256286761" sldId="261"/>
            <ac:picMk id="3" creationId="{CA2E7EC9-C999-4B22-AEC5-A0BC09592BB5}"/>
          </ac:picMkLst>
        </pc:picChg>
      </pc:sldChg>
      <pc:sldChg chg="addSp delSp modSp mod modNotesTx">
        <pc:chgData name="Alfred Smith" userId="3c60a3631c0db8ad" providerId="LiveId" clId="{9C4E246C-E2A9-4B98-A62D-AD0BA372AA7E}" dt="2024-08-15T09:16:53.747" v="146"/>
        <pc:sldMkLst>
          <pc:docMk/>
          <pc:sldMk cId="3129194417" sldId="262"/>
        </pc:sldMkLst>
        <pc:spChg chg="add del mod">
          <ac:chgData name="Alfred Smith" userId="3c60a3631c0db8ad" providerId="LiveId" clId="{9C4E246C-E2A9-4B98-A62D-AD0BA372AA7E}" dt="2024-08-15T09:16:52.094" v="145" actId="478"/>
          <ac:spMkLst>
            <pc:docMk/>
            <pc:sldMk cId="3129194417" sldId="262"/>
            <ac:spMk id="2" creationId="{EE2AC625-9141-A801-F431-DD5F79396320}"/>
          </ac:spMkLst>
        </pc:spChg>
        <pc:spChg chg="del">
          <ac:chgData name="Alfred Smith" userId="3c60a3631c0db8ad" providerId="LiveId" clId="{9C4E246C-E2A9-4B98-A62D-AD0BA372AA7E}" dt="2024-08-15T09:13:39.926" v="100" actId="21"/>
          <ac:spMkLst>
            <pc:docMk/>
            <pc:sldMk cId="3129194417" sldId="262"/>
            <ac:spMk id="5" creationId="{BDBCA7B6-7585-46D5-BE5B-79F9381902A7}"/>
          </ac:spMkLst>
        </pc:spChg>
        <pc:spChg chg="add mod">
          <ac:chgData name="Alfred Smith" userId="3c60a3631c0db8ad" providerId="LiveId" clId="{9C4E246C-E2A9-4B98-A62D-AD0BA372AA7E}" dt="2024-08-15T09:16:53.747" v="146"/>
          <ac:spMkLst>
            <pc:docMk/>
            <pc:sldMk cId="3129194417" sldId="262"/>
            <ac:spMk id="6" creationId="{6C70925B-EEED-98A0-BF98-E783EBBD91D1}"/>
          </ac:spMkLst>
        </pc:spChg>
        <pc:spChg chg="add mod">
          <ac:chgData name="Alfred Smith" userId="3c60a3631c0db8ad" providerId="LiveId" clId="{9C4E246C-E2A9-4B98-A62D-AD0BA372AA7E}" dt="2024-08-15T09:16:53.747" v="146"/>
          <ac:spMkLst>
            <pc:docMk/>
            <pc:sldMk cId="3129194417" sldId="262"/>
            <ac:spMk id="7" creationId="{0E76D562-030E-C97C-601D-A345FA839F31}"/>
          </ac:spMkLst>
        </pc:spChg>
        <pc:picChg chg="del">
          <ac:chgData name="Alfred Smith" userId="3c60a3631c0db8ad" providerId="LiveId" clId="{9C4E246C-E2A9-4B98-A62D-AD0BA372AA7E}" dt="2024-08-15T09:13:39.926" v="100" actId="21"/>
          <ac:picMkLst>
            <pc:docMk/>
            <pc:sldMk cId="3129194417" sldId="262"/>
            <ac:picMk id="3" creationId="{F11396DF-B92D-424E-9BED-34012546877C}"/>
          </ac:picMkLst>
        </pc:picChg>
      </pc:sldChg>
      <pc:sldChg chg="addSp delSp modSp mod modNotesTx">
        <pc:chgData name="Alfred Smith" userId="3c60a3631c0db8ad" providerId="LiveId" clId="{9C4E246C-E2A9-4B98-A62D-AD0BA372AA7E}" dt="2024-08-15T09:17:04.345" v="148"/>
        <pc:sldMkLst>
          <pc:docMk/>
          <pc:sldMk cId="3994587140" sldId="263"/>
        </pc:sldMkLst>
        <pc:spChg chg="add del mod">
          <ac:chgData name="Alfred Smith" userId="3c60a3631c0db8ad" providerId="LiveId" clId="{9C4E246C-E2A9-4B98-A62D-AD0BA372AA7E}" dt="2024-08-15T09:17:03.739" v="147" actId="478"/>
          <ac:spMkLst>
            <pc:docMk/>
            <pc:sldMk cId="3994587140" sldId="263"/>
            <ac:spMk id="2" creationId="{EE2AC625-9141-A801-F431-DD5F79396320}"/>
          </ac:spMkLst>
        </pc:spChg>
        <pc:spChg chg="del">
          <ac:chgData name="Alfred Smith" userId="3c60a3631c0db8ad" providerId="LiveId" clId="{9C4E246C-E2A9-4B98-A62D-AD0BA372AA7E}" dt="2024-08-15T09:13:31.294" v="96" actId="21"/>
          <ac:spMkLst>
            <pc:docMk/>
            <pc:sldMk cId="3994587140" sldId="263"/>
            <ac:spMk id="5" creationId="{3A07C39A-A96A-4D6C-99FC-604D4891F56A}"/>
          </ac:spMkLst>
        </pc:spChg>
        <pc:spChg chg="add mod">
          <ac:chgData name="Alfred Smith" userId="3c60a3631c0db8ad" providerId="LiveId" clId="{9C4E246C-E2A9-4B98-A62D-AD0BA372AA7E}" dt="2024-08-15T09:17:04.345" v="148"/>
          <ac:spMkLst>
            <pc:docMk/>
            <pc:sldMk cId="3994587140" sldId="263"/>
            <ac:spMk id="6" creationId="{2D46F986-5505-A6C7-7DD4-30ED28CC7AED}"/>
          </ac:spMkLst>
        </pc:spChg>
        <pc:spChg chg="add mod">
          <ac:chgData name="Alfred Smith" userId="3c60a3631c0db8ad" providerId="LiveId" clId="{9C4E246C-E2A9-4B98-A62D-AD0BA372AA7E}" dt="2024-08-15T09:17:04.345" v="148"/>
          <ac:spMkLst>
            <pc:docMk/>
            <pc:sldMk cId="3994587140" sldId="263"/>
            <ac:spMk id="7" creationId="{BA7FBF7F-C2EE-F75C-210A-990D2E77B6AB}"/>
          </ac:spMkLst>
        </pc:spChg>
        <pc:picChg chg="del">
          <ac:chgData name="Alfred Smith" userId="3c60a3631c0db8ad" providerId="LiveId" clId="{9C4E246C-E2A9-4B98-A62D-AD0BA372AA7E}" dt="2024-08-15T09:13:31.294" v="96" actId="21"/>
          <ac:picMkLst>
            <pc:docMk/>
            <pc:sldMk cId="3994587140" sldId="263"/>
            <ac:picMk id="3" creationId="{41BEABE9-7CD4-4A69-B27A-EC4FAAFDBFF5}"/>
          </ac:picMkLst>
        </pc:picChg>
      </pc:sldChg>
      <pc:sldChg chg="addSp delSp modSp mod modNotesTx">
        <pc:chgData name="Alfred Smith" userId="3c60a3631c0db8ad" providerId="LiveId" clId="{9C4E246C-E2A9-4B98-A62D-AD0BA372AA7E}" dt="2024-08-15T09:17:24.216" v="150"/>
        <pc:sldMkLst>
          <pc:docMk/>
          <pc:sldMk cId="2528465457" sldId="264"/>
        </pc:sldMkLst>
        <pc:spChg chg="del">
          <ac:chgData name="Alfred Smith" userId="3c60a3631c0db8ad" providerId="LiveId" clId="{9C4E246C-E2A9-4B98-A62D-AD0BA372AA7E}" dt="2024-08-15T09:13:17.265" v="92" actId="21"/>
          <ac:spMkLst>
            <pc:docMk/>
            <pc:sldMk cId="2528465457" sldId="264"/>
            <ac:spMk id="4" creationId="{38BFB1F0-786C-4BFD-ADE7-A9FDBFEBE930}"/>
          </ac:spMkLst>
        </pc:spChg>
        <pc:spChg chg="add del mod">
          <ac:chgData name="Alfred Smith" userId="3c60a3631c0db8ad" providerId="LiveId" clId="{9C4E246C-E2A9-4B98-A62D-AD0BA372AA7E}" dt="2024-08-15T09:17:23.602" v="149" actId="478"/>
          <ac:spMkLst>
            <pc:docMk/>
            <pc:sldMk cId="2528465457" sldId="264"/>
            <ac:spMk id="5" creationId="{EE2AC625-9141-A801-F431-DD5F79396320}"/>
          </ac:spMkLst>
        </pc:spChg>
        <pc:spChg chg="add mod">
          <ac:chgData name="Alfred Smith" userId="3c60a3631c0db8ad" providerId="LiveId" clId="{9C4E246C-E2A9-4B98-A62D-AD0BA372AA7E}" dt="2024-08-15T09:17:24.216" v="150"/>
          <ac:spMkLst>
            <pc:docMk/>
            <pc:sldMk cId="2528465457" sldId="264"/>
            <ac:spMk id="6" creationId="{BD0C52F3-8F57-0637-135B-52A983D2A3F5}"/>
          </ac:spMkLst>
        </pc:spChg>
        <pc:spChg chg="add mod">
          <ac:chgData name="Alfred Smith" userId="3c60a3631c0db8ad" providerId="LiveId" clId="{9C4E246C-E2A9-4B98-A62D-AD0BA372AA7E}" dt="2024-08-15T09:17:24.216" v="150"/>
          <ac:spMkLst>
            <pc:docMk/>
            <pc:sldMk cId="2528465457" sldId="264"/>
            <ac:spMk id="7" creationId="{3E096948-FE3F-E580-40D8-8245429142D4}"/>
          </ac:spMkLst>
        </pc:spChg>
        <pc:picChg chg="del">
          <ac:chgData name="Alfred Smith" userId="3c60a3631c0db8ad" providerId="LiveId" clId="{9C4E246C-E2A9-4B98-A62D-AD0BA372AA7E}" dt="2024-08-15T09:13:17.265" v="92" actId="21"/>
          <ac:picMkLst>
            <pc:docMk/>
            <pc:sldMk cId="2528465457" sldId="264"/>
            <ac:picMk id="3" creationId="{EB89E3D4-5FE7-4D7B-95D3-D569573CCEC8}"/>
          </ac:picMkLst>
        </pc:picChg>
      </pc:sldChg>
      <pc:sldChg chg="addSp delSp modSp mod modNotesTx">
        <pc:chgData name="Alfred Smith" userId="3c60a3631c0db8ad" providerId="LiveId" clId="{9C4E246C-E2A9-4B98-A62D-AD0BA372AA7E}" dt="2024-08-15T09:17:34.919" v="152"/>
        <pc:sldMkLst>
          <pc:docMk/>
          <pc:sldMk cId="2383233180" sldId="265"/>
        </pc:sldMkLst>
        <pc:spChg chg="del">
          <ac:chgData name="Alfred Smith" userId="3c60a3631c0db8ad" providerId="LiveId" clId="{9C4E246C-E2A9-4B98-A62D-AD0BA372AA7E}" dt="2024-08-15T09:13:04.713" v="88" actId="21"/>
          <ac:spMkLst>
            <pc:docMk/>
            <pc:sldMk cId="2383233180" sldId="265"/>
            <ac:spMk id="4" creationId="{FB23DDCD-8EEB-4902-80DC-A197AE25B100}"/>
          </ac:spMkLst>
        </pc:spChg>
        <pc:spChg chg="add del mod">
          <ac:chgData name="Alfred Smith" userId="3c60a3631c0db8ad" providerId="LiveId" clId="{9C4E246C-E2A9-4B98-A62D-AD0BA372AA7E}" dt="2024-08-15T09:17:34.407" v="151" actId="478"/>
          <ac:spMkLst>
            <pc:docMk/>
            <pc:sldMk cId="2383233180" sldId="265"/>
            <ac:spMk id="5" creationId="{EE2AC625-9141-A801-F431-DD5F79396320}"/>
          </ac:spMkLst>
        </pc:spChg>
        <pc:spChg chg="add mod">
          <ac:chgData name="Alfred Smith" userId="3c60a3631c0db8ad" providerId="LiveId" clId="{9C4E246C-E2A9-4B98-A62D-AD0BA372AA7E}" dt="2024-08-15T09:17:34.919" v="152"/>
          <ac:spMkLst>
            <pc:docMk/>
            <pc:sldMk cId="2383233180" sldId="265"/>
            <ac:spMk id="6" creationId="{D703734C-1216-EAE9-5F9A-9EED2E06CE87}"/>
          </ac:spMkLst>
        </pc:spChg>
        <pc:spChg chg="add mod">
          <ac:chgData name="Alfred Smith" userId="3c60a3631c0db8ad" providerId="LiveId" clId="{9C4E246C-E2A9-4B98-A62D-AD0BA372AA7E}" dt="2024-08-15T09:17:34.919" v="152"/>
          <ac:spMkLst>
            <pc:docMk/>
            <pc:sldMk cId="2383233180" sldId="265"/>
            <ac:spMk id="7" creationId="{072A2B6F-885F-2862-F762-3DB010727C07}"/>
          </ac:spMkLst>
        </pc:spChg>
        <pc:picChg chg="del">
          <ac:chgData name="Alfred Smith" userId="3c60a3631c0db8ad" providerId="LiveId" clId="{9C4E246C-E2A9-4B98-A62D-AD0BA372AA7E}" dt="2024-08-15T09:13:04.713" v="88" actId="21"/>
          <ac:picMkLst>
            <pc:docMk/>
            <pc:sldMk cId="2383233180" sldId="265"/>
            <ac:picMk id="3" creationId="{A8B1FB8F-B5E6-4BB9-B752-7C6EBA7D6387}"/>
          </ac:picMkLst>
        </pc:picChg>
      </pc:sldChg>
      <pc:sldChg chg="addSp delSp modSp mod modNotesTx">
        <pc:chgData name="Alfred Smith" userId="3c60a3631c0db8ad" providerId="LiveId" clId="{9C4E246C-E2A9-4B98-A62D-AD0BA372AA7E}" dt="2024-08-15T09:17:44.898" v="154"/>
        <pc:sldMkLst>
          <pc:docMk/>
          <pc:sldMk cId="3295241650" sldId="266"/>
        </pc:sldMkLst>
        <pc:spChg chg="del">
          <ac:chgData name="Alfred Smith" userId="3c60a3631c0db8ad" providerId="LiveId" clId="{9C4E246C-E2A9-4B98-A62D-AD0BA372AA7E}" dt="2024-08-15T09:12:31.510" v="77" actId="21"/>
          <ac:spMkLst>
            <pc:docMk/>
            <pc:sldMk cId="3295241650" sldId="266"/>
            <ac:spMk id="5" creationId="{B3A80853-2FA8-4D1E-B443-C97477F85AA1}"/>
          </ac:spMkLst>
        </pc:spChg>
        <pc:spChg chg="add del mod">
          <ac:chgData name="Alfred Smith" userId="3c60a3631c0db8ad" providerId="LiveId" clId="{9C4E246C-E2A9-4B98-A62D-AD0BA372AA7E}" dt="2024-08-15T09:12:47.425" v="84" actId="21"/>
          <ac:spMkLst>
            <pc:docMk/>
            <pc:sldMk cId="3295241650" sldId="266"/>
            <ac:spMk id="6" creationId="{A4CB2ABF-6FC7-F926-91FE-1F45965E9AC9}"/>
          </ac:spMkLst>
        </pc:spChg>
        <pc:spChg chg="add del mod">
          <ac:chgData name="Alfred Smith" userId="3c60a3631c0db8ad" providerId="LiveId" clId="{9C4E246C-E2A9-4B98-A62D-AD0BA372AA7E}" dt="2024-08-15T09:17:44.343" v="153" actId="478"/>
          <ac:spMkLst>
            <pc:docMk/>
            <pc:sldMk cId="3295241650" sldId="266"/>
            <ac:spMk id="7" creationId="{EE2AC625-9141-A801-F431-DD5F79396320}"/>
          </ac:spMkLst>
        </pc:spChg>
        <pc:spChg chg="add mod">
          <ac:chgData name="Alfred Smith" userId="3c60a3631c0db8ad" providerId="LiveId" clId="{9C4E246C-E2A9-4B98-A62D-AD0BA372AA7E}" dt="2024-08-15T09:17:44.898" v="154"/>
          <ac:spMkLst>
            <pc:docMk/>
            <pc:sldMk cId="3295241650" sldId="266"/>
            <ac:spMk id="8" creationId="{ABB21964-E546-9433-FC97-FF6E841CFC66}"/>
          </ac:spMkLst>
        </pc:spChg>
        <pc:spChg chg="add mod">
          <ac:chgData name="Alfred Smith" userId="3c60a3631c0db8ad" providerId="LiveId" clId="{9C4E246C-E2A9-4B98-A62D-AD0BA372AA7E}" dt="2024-08-15T09:17:44.898" v="154"/>
          <ac:spMkLst>
            <pc:docMk/>
            <pc:sldMk cId="3295241650" sldId="266"/>
            <ac:spMk id="9" creationId="{C436F7AE-A245-5B56-276D-A206A6880C64}"/>
          </ac:spMkLst>
        </pc:spChg>
        <pc:picChg chg="add del mod">
          <ac:chgData name="Alfred Smith" userId="3c60a3631c0db8ad" providerId="LiveId" clId="{9C4E246C-E2A9-4B98-A62D-AD0BA372AA7E}" dt="2024-08-15T09:12:47.425" v="84" actId="21"/>
          <ac:picMkLst>
            <pc:docMk/>
            <pc:sldMk cId="3295241650" sldId="266"/>
            <ac:picMk id="2" creationId="{D6D22232-4FC4-DFA7-B94D-81771170F43D}"/>
          </ac:picMkLst>
        </pc:picChg>
        <pc:picChg chg="del">
          <ac:chgData name="Alfred Smith" userId="3c60a3631c0db8ad" providerId="LiveId" clId="{9C4E246C-E2A9-4B98-A62D-AD0BA372AA7E}" dt="2024-08-15T09:12:31.510" v="77" actId="21"/>
          <ac:picMkLst>
            <pc:docMk/>
            <pc:sldMk cId="3295241650" sldId="266"/>
            <ac:picMk id="3" creationId="{CACD8E6E-E2EE-4B79-BA5A-4235124FF1F7}"/>
          </ac:picMkLst>
        </pc:picChg>
      </pc:sldChg>
      <pc:sldChg chg="addSp delSp modSp mod modNotesTx">
        <pc:chgData name="Alfred Smith" userId="3c60a3631c0db8ad" providerId="LiveId" clId="{9C4E246C-E2A9-4B98-A62D-AD0BA372AA7E}" dt="2024-08-15T09:17:56.069" v="156"/>
        <pc:sldMkLst>
          <pc:docMk/>
          <pc:sldMk cId="256586292" sldId="267"/>
        </pc:sldMkLst>
        <pc:spChg chg="add del mod">
          <ac:chgData name="Alfred Smith" userId="3c60a3631c0db8ad" providerId="LiveId" clId="{9C4E246C-E2A9-4B98-A62D-AD0BA372AA7E}" dt="2024-08-15T09:17:55.531" v="155" actId="478"/>
          <ac:spMkLst>
            <pc:docMk/>
            <pc:sldMk cId="256586292" sldId="267"/>
            <ac:spMk id="2" creationId="{EE2AC625-9141-A801-F431-DD5F79396320}"/>
          </ac:spMkLst>
        </pc:spChg>
        <pc:spChg chg="del">
          <ac:chgData name="Alfred Smith" userId="3c60a3631c0db8ad" providerId="LiveId" clId="{9C4E246C-E2A9-4B98-A62D-AD0BA372AA7E}" dt="2024-08-15T09:12:19.275" v="73" actId="21"/>
          <ac:spMkLst>
            <pc:docMk/>
            <pc:sldMk cId="256586292" sldId="267"/>
            <ac:spMk id="4" creationId="{CB2F9E00-7F08-44AC-89EB-CE5CE48B8F16}"/>
          </ac:spMkLst>
        </pc:spChg>
        <pc:spChg chg="add mod">
          <ac:chgData name="Alfred Smith" userId="3c60a3631c0db8ad" providerId="LiveId" clId="{9C4E246C-E2A9-4B98-A62D-AD0BA372AA7E}" dt="2024-08-15T09:17:56.069" v="156"/>
          <ac:spMkLst>
            <pc:docMk/>
            <pc:sldMk cId="256586292" sldId="267"/>
            <ac:spMk id="6" creationId="{BDD0806B-DAEC-4E71-6C7E-BF2B17C9B09E}"/>
          </ac:spMkLst>
        </pc:spChg>
        <pc:spChg chg="add mod">
          <ac:chgData name="Alfred Smith" userId="3c60a3631c0db8ad" providerId="LiveId" clId="{9C4E246C-E2A9-4B98-A62D-AD0BA372AA7E}" dt="2024-08-15T09:17:56.069" v="156"/>
          <ac:spMkLst>
            <pc:docMk/>
            <pc:sldMk cId="256586292" sldId="267"/>
            <ac:spMk id="7" creationId="{10B8217E-AB84-A2D4-0EB4-A92FD3558623}"/>
          </ac:spMkLst>
        </pc:spChg>
        <pc:picChg chg="del">
          <ac:chgData name="Alfred Smith" userId="3c60a3631c0db8ad" providerId="LiveId" clId="{9C4E246C-E2A9-4B98-A62D-AD0BA372AA7E}" dt="2024-08-15T09:12:19.275" v="73" actId="21"/>
          <ac:picMkLst>
            <pc:docMk/>
            <pc:sldMk cId="256586292" sldId="267"/>
            <ac:picMk id="5" creationId="{99B1F8A3-FBE1-4588-B20A-45DCCE1860FB}"/>
          </ac:picMkLst>
        </pc:picChg>
      </pc:sldChg>
      <pc:sldChg chg="addSp delSp modSp mod modNotesTx">
        <pc:chgData name="Alfred Smith" userId="3c60a3631c0db8ad" providerId="LiveId" clId="{9C4E246C-E2A9-4B98-A62D-AD0BA372AA7E}" dt="2024-08-15T09:18:07.111" v="158"/>
        <pc:sldMkLst>
          <pc:docMk/>
          <pc:sldMk cId="2986030170" sldId="268"/>
        </pc:sldMkLst>
        <pc:spChg chg="add del mod">
          <ac:chgData name="Alfred Smith" userId="3c60a3631c0db8ad" providerId="LiveId" clId="{9C4E246C-E2A9-4B98-A62D-AD0BA372AA7E}" dt="2024-08-15T09:18:06.534" v="157" actId="478"/>
          <ac:spMkLst>
            <pc:docMk/>
            <pc:sldMk cId="2986030170" sldId="268"/>
            <ac:spMk id="2" creationId="{EE2AC625-9141-A801-F431-DD5F79396320}"/>
          </ac:spMkLst>
        </pc:spChg>
        <pc:spChg chg="del">
          <ac:chgData name="Alfred Smith" userId="3c60a3631c0db8ad" providerId="LiveId" clId="{9C4E246C-E2A9-4B98-A62D-AD0BA372AA7E}" dt="2024-08-15T09:12:03.285" v="67" actId="21"/>
          <ac:spMkLst>
            <pc:docMk/>
            <pc:sldMk cId="2986030170" sldId="268"/>
            <ac:spMk id="5" creationId="{5F87BB82-263E-4A3A-9897-86688CC11E10}"/>
          </ac:spMkLst>
        </pc:spChg>
        <pc:spChg chg="add mod">
          <ac:chgData name="Alfred Smith" userId="3c60a3631c0db8ad" providerId="LiveId" clId="{9C4E246C-E2A9-4B98-A62D-AD0BA372AA7E}" dt="2024-08-15T09:18:07.111" v="158"/>
          <ac:spMkLst>
            <pc:docMk/>
            <pc:sldMk cId="2986030170" sldId="268"/>
            <ac:spMk id="6" creationId="{C90BA62B-06E1-16C1-51EF-2BEC097BAAAC}"/>
          </ac:spMkLst>
        </pc:spChg>
        <pc:spChg chg="add mod">
          <ac:chgData name="Alfred Smith" userId="3c60a3631c0db8ad" providerId="LiveId" clId="{9C4E246C-E2A9-4B98-A62D-AD0BA372AA7E}" dt="2024-08-15T09:18:07.111" v="158"/>
          <ac:spMkLst>
            <pc:docMk/>
            <pc:sldMk cId="2986030170" sldId="268"/>
            <ac:spMk id="7" creationId="{47A28E52-9D71-591F-6241-56F77D0AD86F}"/>
          </ac:spMkLst>
        </pc:spChg>
        <pc:picChg chg="del">
          <ac:chgData name="Alfred Smith" userId="3c60a3631c0db8ad" providerId="LiveId" clId="{9C4E246C-E2A9-4B98-A62D-AD0BA372AA7E}" dt="2024-08-15T09:12:03.285" v="67" actId="21"/>
          <ac:picMkLst>
            <pc:docMk/>
            <pc:sldMk cId="2986030170" sldId="268"/>
            <ac:picMk id="3" creationId="{0272A9C1-697E-4D37-8709-5F6A6E97786E}"/>
          </ac:picMkLst>
        </pc:picChg>
      </pc:sldChg>
      <pc:sldChg chg="addSp delSp modSp mod modNotesTx">
        <pc:chgData name="Alfred Smith" userId="3c60a3631c0db8ad" providerId="LiveId" clId="{9C4E246C-E2A9-4B98-A62D-AD0BA372AA7E}" dt="2024-08-15T09:18:18.332" v="160"/>
        <pc:sldMkLst>
          <pc:docMk/>
          <pc:sldMk cId="2622608599" sldId="269"/>
        </pc:sldMkLst>
        <pc:spChg chg="add del mod">
          <ac:chgData name="Alfred Smith" userId="3c60a3631c0db8ad" providerId="LiveId" clId="{9C4E246C-E2A9-4B98-A62D-AD0BA372AA7E}" dt="2024-08-15T09:18:17.802" v="159" actId="478"/>
          <ac:spMkLst>
            <pc:docMk/>
            <pc:sldMk cId="2622608599" sldId="269"/>
            <ac:spMk id="2" creationId="{EE2AC625-9141-A801-F431-DD5F79396320}"/>
          </ac:spMkLst>
        </pc:spChg>
        <pc:spChg chg="del">
          <ac:chgData name="Alfred Smith" userId="3c60a3631c0db8ad" providerId="LiveId" clId="{9C4E246C-E2A9-4B98-A62D-AD0BA372AA7E}" dt="2024-08-15T09:11:54.227" v="63" actId="21"/>
          <ac:spMkLst>
            <pc:docMk/>
            <pc:sldMk cId="2622608599" sldId="269"/>
            <ac:spMk id="4" creationId="{24A4917B-DA65-4841-BC6E-11A8FD709D43}"/>
          </ac:spMkLst>
        </pc:spChg>
        <pc:spChg chg="add mod">
          <ac:chgData name="Alfred Smith" userId="3c60a3631c0db8ad" providerId="LiveId" clId="{9C4E246C-E2A9-4B98-A62D-AD0BA372AA7E}" dt="2024-08-15T09:18:18.332" v="160"/>
          <ac:spMkLst>
            <pc:docMk/>
            <pc:sldMk cId="2622608599" sldId="269"/>
            <ac:spMk id="5" creationId="{F7034F22-CB32-E366-858A-95DAE35B2B2B}"/>
          </ac:spMkLst>
        </pc:spChg>
        <pc:spChg chg="add mod">
          <ac:chgData name="Alfred Smith" userId="3c60a3631c0db8ad" providerId="LiveId" clId="{9C4E246C-E2A9-4B98-A62D-AD0BA372AA7E}" dt="2024-08-15T09:18:18.332" v="160"/>
          <ac:spMkLst>
            <pc:docMk/>
            <pc:sldMk cId="2622608599" sldId="269"/>
            <ac:spMk id="7" creationId="{54183368-17BA-E213-E8EA-ECB8588F9A87}"/>
          </ac:spMkLst>
        </pc:spChg>
        <pc:picChg chg="del">
          <ac:chgData name="Alfred Smith" userId="3c60a3631c0db8ad" providerId="LiveId" clId="{9C4E246C-E2A9-4B98-A62D-AD0BA372AA7E}" dt="2024-08-15T09:11:54.227" v="63" actId="21"/>
          <ac:picMkLst>
            <pc:docMk/>
            <pc:sldMk cId="2622608599" sldId="269"/>
            <ac:picMk id="3" creationId="{7289D50A-6CCC-499C-84F4-26EB9E761902}"/>
          </ac:picMkLst>
        </pc:picChg>
      </pc:sldChg>
      <pc:sldChg chg="addSp delSp modSp mod modNotesTx">
        <pc:chgData name="Alfred Smith" userId="3c60a3631c0db8ad" providerId="LiveId" clId="{9C4E246C-E2A9-4B98-A62D-AD0BA372AA7E}" dt="2024-08-15T09:18:33.472" v="162"/>
        <pc:sldMkLst>
          <pc:docMk/>
          <pc:sldMk cId="2750383128" sldId="270"/>
        </pc:sldMkLst>
        <pc:spChg chg="add del mod">
          <ac:chgData name="Alfred Smith" userId="3c60a3631c0db8ad" providerId="LiveId" clId="{9C4E246C-E2A9-4B98-A62D-AD0BA372AA7E}" dt="2024-08-15T09:18:32.879" v="161" actId="478"/>
          <ac:spMkLst>
            <pc:docMk/>
            <pc:sldMk cId="2750383128" sldId="270"/>
            <ac:spMk id="2" creationId="{EE2AC625-9141-A801-F431-DD5F79396320}"/>
          </ac:spMkLst>
        </pc:spChg>
        <pc:spChg chg="del">
          <ac:chgData name="Alfred Smith" userId="3c60a3631c0db8ad" providerId="LiveId" clId="{9C4E246C-E2A9-4B98-A62D-AD0BA372AA7E}" dt="2024-08-15T09:11:42.991" v="59" actId="21"/>
          <ac:spMkLst>
            <pc:docMk/>
            <pc:sldMk cId="2750383128" sldId="270"/>
            <ac:spMk id="4" creationId="{100F8CFB-64F1-44EE-A458-6AAEDD00754F}"/>
          </ac:spMkLst>
        </pc:spChg>
        <pc:spChg chg="add mod">
          <ac:chgData name="Alfred Smith" userId="3c60a3631c0db8ad" providerId="LiveId" clId="{9C4E246C-E2A9-4B98-A62D-AD0BA372AA7E}" dt="2024-08-15T09:18:33.472" v="162"/>
          <ac:spMkLst>
            <pc:docMk/>
            <pc:sldMk cId="2750383128" sldId="270"/>
            <ac:spMk id="6" creationId="{D38E6312-4415-1120-77B4-287E3874D88F}"/>
          </ac:spMkLst>
        </pc:spChg>
        <pc:spChg chg="add mod">
          <ac:chgData name="Alfred Smith" userId="3c60a3631c0db8ad" providerId="LiveId" clId="{9C4E246C-E2A9-4B98-A62D-AD0BA372AA7E}" dt="2024-08-15T09:18:33.472" v="162"/>
          <ac:spMkLst>
            <pc:docMk/>
            <pc:sldMk cId="2750383128" sldId="270"/>
            <ac:spMk id="7" creationId="{539BAF86-476C-4706-2DE0-0A2A880B7472}"/>
          </ac:spMkLst>
        </pc:spChg>
        <pc:picChg chg="del">
          <ac:chgData name="Alfred Smith" userId="3c60a3631c0db8ad" providerId="LiveId" clId="{9C4E246C-E2A9-4B98-A62D-AD0BA372AA7E}" dt="2024-08-15T09:11:42.991" v="59" actId="21"/>
          <ac:picMkLst>
            <pc:docMk/>
            <pc:sldMk cId="2750383128" sldId="270"/>
            <ac:picMk id="3" creationId="{3138E215-72D7-4D77-B97D-09AF112A5B46}"/>
          </ac:picMkLst>
        </pc:picChg>
      </pc:sldChg>
      <pc:sldChg chg="addSp delSp modSp mod modNotesTx">
        <pc:chgData name="Alfred Smith" userId="3c60a3631c0db8ad" providerId="LiveId" clId="{9C4E246C-E2A9-4B98-A62D-AD0BA372AA7E}" dt="2024-08-15T09:18:44.452" v="164"/>
        <pc:sldMkLst>
          <pc:docMk/>
          <pc:sldMk cId="3273111269" sldId="271"/>
        </pc:sldMkLst>
        <pc:spChg chg="add del mod">
          <ac:chgData name="Alfred Smith" userId="3c60a3631c0db8ad" providerId="LiveId" clId="{9C4E246C-E2A9-4B98-A62D-AD0BA372AA7E}" dt="2024-08-15T09:18:43.906" v="163" actId="478"/>
          <ac:spMkLst>
            <pc:docMk/>
            <pc:sldMk cId="3273111269" sldId="271"/>
            <ac:spMk id="2" creationId="{EE2AC625-9141-A801-F431-DD5F79396320}"/>
          </ac:spMkLst>
        </pc:spChg>
        <pc:spChg chg="del">
          <ac:chgData name="Alfred Smith" userId="3c60a3631c0db8ad" providerId="LiveId" clId="{9C4E246C-E2A9-4B98-A62D-AD0BA372AA7E}" dt="2024-08-15T09:11:29.213" v="55" actId="21"/>
          <ac:spMkLst>
            <pc:docMk/>
            <pc:sldMk cId="3273111269" sldId="271"/>
            <ac:spMk id="4" creationId="{BC294ACB-F604-4117-95FE-DBE438EB868A}"/>
          </ac:spMkLst>
        </pc:spChg>
        <pc:spChg chg="add mod">
          <ac:chgData name="Alfred Smith" userId="3c60a3631c0db8ad" providerId="LiveId" clId="{9C4E246C-E2A9-4B98-A62D-AD0BA372AA7E}" dt="2024-08-15T09:18:44.452" v="164"/>
          <ac:spMkLst>
            <pc:docMk/>
            <pc:sldMk cId="3273111269" sldId="271"/>
            <ac:spMk id="5" creationId="{BF3DD438-91F7-5130-EEF2-EB165BD53FB4}"/>
          </ac:spMkLst>
        </pc:spChg>
        <pc:spChg chg="add mod">
          <ac:chgData name="Alfred Smith" userId="3c60a3631c0db8ad" providerId="LiveId" clId="{9C4E246C-E2A9-4B98-A62D-AD0BA372AA7E}" dt="2024-08-15T09:18:44.452" v="164"/>
          <ac:spMkLst>
            <pc:docMk/>
            <pc:sldMk cId="3273111269" sldId="271"/>
            <ac:spMk id="6" creationId="{FCE41418-1A08-9419-00FB-BE0F0617CB5C}"/>
          </ac:spMkLst>
        </pc:spChg>
        <pc:picChg chg="del">
          <ac:chgData name="Alfred Smith" userId="3c60a3631c0db8ad" providerId="LiveId" clId="{9C4E246C-E2A9-4B98-A62D-AD0BA372AA7E}" dt="2024-08-15T09:11:29.213" v="55" actId="21"/>
          <ac:picMkLst>
            <pc:docMk/>
            <pc:sldMk cId="3273111269" sldId="271"/>
            <ac:picMk id="3" creationId="{119CF8A6-7570-46F4-A646-5BD03ADA49D1}"/>
          </ac:picMkLst>
        </pc:picChg>
      </pc:sldChg>
      <pc:sldChg chg="addSp delSp modSp mod modNotesTx">
        <pc:chgData name="Alfred Smith" userId="3c60a3631c0db8ad" providerId="LiveId" clId="{9C4E246C-E2A9-4B98-A62D-AD0BA372AA7E}" dt="2024-08-15T09:19:02.876" v="166"/>
        <pc:sldMkLst>
          <pc:docMk/>
          <pc:sldMk cId="3444788617" sldId="272"/>
        </pc:sldMkLst>
        <pc:spChg chg="add del mod">
          <ac:chgData name="Alfred Smith" userId="3c60a3631c0db8ad" providerId="LiveId" clId="{9C4E246C-E2A9-4B98-A62D-AD0BA372AA7E}" dt="2024-08-15T09:19:02.261" v="165" actId="478"/>
          <ac:spMkLst>
            <pc:docMk/>
            <pc:sldMk cId="3444788617" sldId="272"/>
            <ac:spMk id="2" creationId="{EE2AC625-9141-A801-F431-DD5F79396320}"/>
          </ac:spMkLst>
        </pc:spChg>
        <pc:spChg chg="del">
          <ac:chgData name="Alfred Smith" userId="3c60a3631c0db8ad" providerId="LiveId" clId="{9C4E246C-E2A9-4B98-A62D-AD0BA372AA7E}" dt="2024-08-15T09:11:18.538" v="51" actId="21"/>
          <ac:spMkLst>
            <pc:docMk/>
            <pc:sldMk cId="3444788617" sldId="272"/>
            <ac:spMk id="5" creationId="{9A7EF081-738B-4637-AC81-B0A07FCD14E8}"/>
          </ac:spMkLst>
        </pc:spChg>
        <pc:spChg chg="add mod">
          <ac:chgData name="Alfred Smith" userId="3c60a3631c0db8ad" providerId="LiveId" clId="{9C4E246C-E2A9-4B98-A62D-AD0BA372AA7E}" dt="2024-08-15T09:19:02.876" v="166"/>
          <ac:spMkLst>
            <pc:docMk/>
            <pc:sldMk cId="3444788617" sldId="272"/>
            <ac:spMk id="6" creationId="{062681E0-9766-9577-5098-0B259AF54C19}"/>
          </ac:spMkLst>
        </pc:spChg>
        <pc:spChg chg="add mod">
          <ac:chgData name="Alfred Smith" userId="3c60a3631c0db8ad" providerId="LiveId" clId="{9C4E246C-E2A9-4B98-A62D-AD0BA372AA7E}" dt="2024-08-15T09:19:02.876" v="166"/>
          <ac:spMkLst>
            <pc:docMk/>
            <pc:sldMk cId="3444788617" sldId="272"/>
            <ac:spMk id="7" creationId="{0D13D542-BD67-437E-C3E9-FD65D66573B3}"/>
          </ac:spMkLst>
        </pc:spChg>
        <pc:picChg chg="del">
          <ac:chgData name="Alfred Smith" userId="3c60a3631c0db8ad" providerId="LiveId" clId="{9C4E246C-E2A9-4B98-A62D-AD0BA372AA7E}" dt="2024-08-15T09:11:18.538" v="51" actId="21"/>
          <ac:picMkLst>
            <pc:docMk/>
            <pc:sldMk cId="3444788617" sldId="272"/>
            <ac:picMk id="3" creationId="{5B3A32C7-7FF7-4E13-9F98-5546E415760D}"/>
          </ac:picMkLst>
        </pc:picChg>
      </pc:sldChg>
      <pc:sldChg chg="addSp delSp modSp mod modNotesTx">
        <pc:chgData name="Alfred Smith" userId="3c60a3631c0db8ad" providerId="LiveId" clId="{9C4E246C-E2A9-4B98-A62D-AD0BA372AA7E}" dt="2024-08-15T09:19:18.585" v="168"/>
        <pc:sldMkLst>
          <pc:docMk/>
          <pc:sldMk cId="595650695" sldId="273"/>
        </pc:sldMkLst>
        <pc:spChg chg="add del mod">
          <ac:chgData name="Alfred Smith" userId="3c60a3631c0db8ad" providerId="LiveId" clId="{9C4E246C-E2A9-4B98-A62D-AD0BA372AA7E}" dt="2024-08-15T09:19:18.010" v="167" actId="478"/>
          <ac:spMkLst>
            <pc:docMk/>
            <pc:sldMk cId="595650695" sldId="273"/>
            <ac:spMk id="2" creationId="{EE2AC625-9141-A801-F431-DD5F79396320}"/>
          </ac:spMkLst>
        </pc:spChg>
        <pc:spChg chg="del">
          <ac:chgData name="Alfred Smith" userId="3c60a3631c0db8ad" providerId="LiveId" clId="{9C4E246C-E2A9-4B98-A62D-AD0BA372AA7E}" dt="2024-08-15T09:11:09.469" v="47" actId="21"/>
          <ac:spMkLst>
            <pc:docMk/>
            <pc:sldMk cId="595650695" sldId="273"/>
            <ac:spMk id="5" creationId="{61E732AF-6185-4D8F-ADF7-91BB00EDD289}"/>
          </ac:spMkLst>
        </pc:spChg>
        <pc:spChg chg="add mod">
          <ac:chgData name="Alfred Smith" userId="3c60a3631c0db8ad" providerId="LiveId" clId="{9C4E246C-E2A9-4B98-A62D-AD0BA372AA7E}" dt="2024-08-15T09:19:18.585" v="168"/>
          <ac:spMkLst>
            <pc:docMk/>
            <pc:sldMk cId="595650695" sldId="273"/>
            <ac:spMk id="6" creationId="{FA55B9E2-FEDF-4532-37AE-2849D1428CE6}"/>
          </ac:spMkLst>
        </pc:spChg>
        <pc:spChg chg="add mod">
          <ac:chgData name="Alfred Smith" userId="3c60a3631c0db8ad" providerId="LiveId" clId="{9C4E246C-E2A9-4B98-A62D-AD0BA372AA7E}" dt="2024-08-15T09:19:18.585" v="168"/>
          <ac:spMkLst>
            <pc:docMk/>
            <pc:sldMk cId="595650695" sldId="273"/>
            <ac:spMk id="7" creationId="{F7571D49-4EE8-4423-5633-DBFE447EA7A8}"/>
          </ac:spMkLst>
        </pc:spChg>
        <pc:picChg chg="del">
          <ac:chgData name="Alfred Smith" userId="3c60a3631c0db8ad" providerId="LiveId" clId="{9C4E246C-E2A9-4B98-A62D-AD0BA372AA7E}" dt="2024-08-15T09:11:09.469" v="47" actId="21"/>
          <ac:picMkLst>
            <pc:docMk/>
            <pc:sldMk cId="595650695" sldId="273"/>
            <ac:picMk id="3" creationId="{455A3D51-39CC-43F7-A89E-391BDDA22304}"/>
          </ac:picMkLst>
        </pc:picChg>
      </pc:sldChg>
      <pc:sldChg chg="addSp delSp modSp mod modNotesTx">
        <pc:chgData name="Alfred Smith" userId="3c60a3631c0db8ad" providerId="LiveId" clId="{9C4E246C-E2A9-4B98-A62D-AD0BA372AA7E}" dt="2024-08-15T09:11:03.223" v="46"/>
        <pc:sldMkLst>
          <pc:docMk/>
          <pc:sldMk cId="261968246" sldId="274"/>
        </pc:sldMkLst>
        <pc:spChg chg="add mod">
          <ac:chgData name="Alfred Smith" userId="3c60a3631c0db8ad" providerId="LiveId" clId="{9C4E246C-E2A9-4B98-A62D-AD0BA372AA7E}" dt="2024-08-15T09:11:03.223" v="46"/>
          <ac:spMkLst>
            <pc:docMk/>
            <pc:sldMk cId="261968246" sldId="274"/>
            <ac:spMk id="2" creationId="{EE2AC625-9141-A801-F431-DD5F79396320}"/>
          </ac:spMkLst>
        </pc:spChg>
        <pc:picChg chg="del">
          <ac:chgData name="Alfred Smith" userId="3c60a3631c0db8ad" providerId="LiveId" clId="{9C4E246C-E2A9-4B98-A62D-AD0BA372AA7E}" dt="2024-08-15T09:10:57.953" v="43" actId="21"/>
          <ac:picMkLst>
            <pc:docMk/>
            <pc:sldMk cId="261968246" sldId="274"/>
            <ac:picMk id="5" creationId="{CF52AC34-DFAA-461F-8A57-2CBD834F7228}"/>
          </ac:picMkLst>
        </pc:picChg>
      </pc:sldChg>
      <pc:sldChg chg="addSp delSp modSp mod modNotesTx">
        <pc:chgData name="Alfred Smith" userId="3c60a3631c0db8ad" providerId="LiveId" clId="{9C4E246C-E2A9-4B98-A62D-AD0BA372AA7E}" dt="2024-08-15T09:19:42.661" v="170"/>
        <pc:sldMkLst>
          <pc:docMk/>
          <pc:sldMk cId="3925647193" sldId="275"/>
        </pc:sldMkLst>
        <pc:spChg chg="add del mod">
          <ac:chgData name="Alfred Smith" userId="3c60a3631c0db8ad" providerId="LiveId" clId="{9C4E246C-E2A9-4B98-A62D-AD0BA372AA7E}" dt="2024-08-15T09:19:42.080" v="169" actId="478"/>
          <ac:spMkLst>
            <pc:docMk/>
            <pc:sldMk cId="3925647193" sldId="275"/>
            <ac:spMk id="2" creationId="{EE2AC625-9141-A801-F431-DD5F79396320}"/>
          </ac:spMkLst>
        </pc:spChg>
        <pc:spChg chg="del">
          <ac:chgData name="Alfred Smith" userId="3c60a3631c0db8ad" providerId="LiveId" clId="{9C4E246C-E2A9-4B98-A62D-AD0BA372AA7E}" dt="2024-08-15T09:10:31.254" v="37" actId="21"/>
          <ac:spMkLst>
            <pc:docMk/>
            <pc:sldMk cId="3925647193" sldId="275"/>
            <ac:spMk id="5" creationId="{4578EF8D-5F02-4874-AF6E-8ABD066EF2FA}"/>
          </ac:spMkLst>
        </pc:spChg>
        <pc:spChg chg="add mod">
          <ac:chgData name="Alfred Smith" userId="3c60a3631c0db8ad" providerId="LiveId" clId="{9C4E246C-E2A9-4B98-A62D-AD0BA372AA7E}" dt="2024-08-15T09:19:42.661" v="170"/>
          <ac:spMkLst>
            <pc:docMk/>
            <pc:sldMk cId="3925647193" sldId="275"/>
            <ac:spMk id="6" creationId="{B934D23E-C329-B1D9-BDEB-311987CAE3BC}"/>
          </ac:spMkLst>
        </pc:spChg>
        <pc:spChg chg="add mod">
          <ac:chgData name="Alfred Smith" userId="3c60a3631c0db8ad" providerId="LiveId" clId="{9C4E246C-E2A9-4B98-A62D-AD0BA372AA7E}" dt="2024-08-15T09:19:42.661" v="170"/>
          <ac:spMkLst>
            <pc:docMk/>
            <pc:sldMk cId="3925647193" sldId="275"/>
            <ac:spMk id="7" creationId="{6AC2645A-085E-5FB3-0077-4022A38E2C6A}"/>
          </ac:spMkLst>
        </pc:spChg>
        <pc:picChg chg="del">
          <ac:chgData name="Alfred Smith" userId="3c60a3631c0db8ad" providerId="LiveId" clId="{9C4E246C-E2A9-4B98-A62D-AD0BA372AA7E}" dt="2024-08-15T09:10:31.254" v="37" actId="21"/>
          <ac:picMkLst>
            <pc:docMk/>
            <pc:sldMk cId="3925647193" sldId="275"/>
            <ac:picMk id="3" creationId="{45DB80D1-A45A-4112-8765-CA9F30DDF607}"/>
          </ac:picMkLst>
        </pc:picChg>
      </pc:sldChg>
      <pc:sldChg chg="addSp delSp modSp mod modNotesTx">
        <pc:chgData name="Alfred Smith" userId="3c60a3631c0db8ad" providerId="LiveId" clId="{9C4E246C-E2A9-4B98-A62D-AD0BA372AA7E}" dt="2024-08-15T09:19:58.164" v="172"/>
        <pc:sldMkLst>
          <pc:docMk/>
          <pc:sldMk cId="2486338523" sldId="276"/>
        </pc:sldMkLst>
        <pc:spChg chg="add del mod">
          <ac:chgData name="Alfred Smith" userId="3c60a3631c0db8ad" providerId="LiveId" clId="{9C4E246C-E2A9-4B98-A62D-AD0BA372AA7E}" dt="2024-08-15T09:19:57.582" v="171" actId="478"/>
          <ac:spMkLst>
            <pc:docMk/>
            <pc:sldMk cId="2486338523" sldId="276"/>
            <ac:spMk id="2" creationId="{A6BB89EB-A439-8207-A7C6-A7C138E0F55C}"/>
          </ac:spMkLst>
        </pc:spChg>
        <pc:spChg chg="del">
          <ac:chgData name="Alfred Smith" userId="3c60a3631c0db8ad" providerId="LiveId" clId="{9C4E246C-E2A9-4B98-A62D-AD0BA372AA7E}" dt="2024-08-15T09:10:19.262" v="33" actId="21"/>
          <ac:spMkLst>
            <pc:docMk/>
            <pc:sldMk cId="2486338523" sldId="276"/>
            <ac:spMk id="4" creationId="{948CF8DE-A3A4-4986-B42C-EC28B42A41C4}"/>
          </ac:spMkLst>
        </pc:spChg>
        <pc:spChg chg="add mod">
          <ac:chgData name="Alfred Smith" userId="3c60a3631c0db8ad" providerId="LiveId" clId="{9C4E246C-E2A9-4B98-A62D-AD0BA372AA7E}" dt="2024-08-15T09:19:58.164" v="172"/>
          <ac:spMkLst>
            <pc:docMk/>
            <pc:sldMk cId="2486338523" sldId="276"/>
            <ac:spMk id="6" creationId="{63A34798-C5B5-8E37-A09B-032D72F1E15D}"/>
          </ac:spMkLst>
        </pc:spChg>
        <pc:spChg chg="add mod">
          <ac:chgData name="Alfred Smith" userId="3c60a3631c0db8ad" providerId="LiveId" clId="{9C4E246C-E2A9-4B98-A62D-AD0BA372AA7E}" dt="2024-08-15T09:19:58.164" v="172"/>
          <ac:spMkLst>
            <pc:docMk/>
            <pc:sldMk cId="2486338523" sldId="276"/>
            <ac:spMk id="7" creationId="{C40E0D7B-9ECF-B2FF-98C8-4319BD3F5881}"/>
          </ac:spMkLst>
        </pc:spChg>
        <pc:picChg chg="del">
          <ac:chgData name="Alfred Smith" userId="3c60a3631c0db8ad" providerId="LiveId" clId="{9C4E246C-E2A9-4B98-A62D-AD0BA372AA7E}" dt="2024-08-15T09:10:19.262" v="33" actId="21"/>
          <ac:picMkLst>
            <pc:docMk/>
            <pc:sldMk cId="2486338523" sldId="276"/>
            <ac:picMk id="5" creationId="{9F9CF254-F3ED-4AE6-A2C0-0F26165CEA85}"/>
          </ac:picMkLst>
        </pc:picChg>
      </pc:sldChg>
      <pc:sldChg chg="addSp delSp modSp mod modNotesTx">
        <pc:chgData name="Alfred Smith" userId="3c60a3631c0db8ad" providerId="LiveId" clId="{9C4E246C-E2A9-4B98-A62D-AD0BA372AA7E}" dt="2024-08-15T09:20:12.951" v="174"/>
        <pc:sldMkLst>
          <pc:docMk/>
          <pc:sldMk cId="984757314" sldId="277"/>
        </pc:sldMkLst>
        <pc:spChg chg="add del mod">
          <ac:chgData name="Alfred Smith" userId="3c60a3631c0db8ad" providerId="LiveId" clId="{9C4E246C-E2A9-4B98-A62D-AD0BA372AA7E}" dt="2024-08-15T09:20:12.438" v="173" actId="478"/>
          <ac:spMkLst>
            <pc:docMk/>
            <pc:sldMk cId="984757314" sldId="277"/>
            <ac:spMk id="2" creationId="{EE2AC625-9141-A801-F431-DD5F79396320}"/>
          </ac:spMkLst>
        </pc:spChg>
        <pc:spChg chg="del">
          <ac:chgData name="Alfred Smith" userId="3c60a3631c0db8ad" providerId="LiveId" clId="{9C4E246C-E2A9-4B98-A62D-AD0BA372AA7E}" dt="2024-08-15T09:10:07.538" v="29" actId="21"/>
          <ac:spMkLst>
            <pc:docMk/>
            <pc:sldMk cId="984757314" sldId="277"/>
            <ac:spMk id="5" creationId="{97A0C1F7-DA8C-4F1D-A60D-C4874F476A20}"/>
          </ac:spMkLst>
        </pc:spChg>
        <pc:spChg chg="add mod">
          <ac:chgData name="Alfred Smith" userId="3c60a3631c0db8ad" providerId="LiveId" clId="{9C4E246C-E2A9-4B98-A62D-AD0BA372AA7E}" dt="2024-08-15T09:20:12.951" v="174"/>
          <ac:spMkLst>
            <pc:docMk/>
            <pc:sldMk cId="984757314" sldId="277"/>
            <ac:spMk id="6" creationId="{0E589706-47F7-A743-BA17-CCE023070E4F}"/>
          </ac:spMkLst>
        </pc:spChg>
        <pc:spChg chg="add mod">
          <ac:chgData name="Alfred Smith" userId="3c60a3631c0db8ad" providerId="LiveId" clId="{9C4E246C-E2A9-4B98-A62D-AD0BA372AA7E}" dt="2024-08-15T09:20:12.951" v="174"/>
          <ac:spMkLst>
            <pc:docMk/>
            <pc:sldMk cId="984757314" sldId="277"/>
            <ac:spMk id="7" creationId="{9A9B41EA-87F9-7E8B-5F63-AAF080F25B89}"/>
          </ac:spMkLst>
        </pc:spChg>
        <pc:picChg chg="del">
          <ac:chgData name="Alfred Smith" userId="3c60a3631c0db8ad" providerId="LiveId" clId="{9C4E246C-E2A9-4B98-A62D-AD0BA372AA7E}" dt="2024-08-15T09:10:07.538" v="29" actId="21"/>
          <ac:picMkLst>
            <pc:docMk/>
            <pc:sldMk cId="984757314" sldId="277"/>
            <ac:picMk id="3" creationId="{559F1F9D-61CE-4D2F-AF6E-D3861F06224A}"/>
          </ac:picMkLst>
        </pc:picChg>
      </pc:sldChg>
      <pc:sldChg chg="addSp delSp modSp mod modNotesTx">
        <pc:chgData name="Alfred Smith" userId="3c60a3631c0db8ad" providerId="LiveId" clId="{9C4E246C-E2A9-4B98-A62D-AD0BA372AA7E}" dt="2024-08-15T09:20:32.020" v="176"/>
        <pc:sldMkLst>
          <pc:docMk/>
          <pc:sldMk cId="1505327886" sldId="278"/>
        </pc:sldMkLst>
        <pc:spChg chg="del">
          <ac:chgData name="Alfred Smith" userId="3c60a3631c0db8ad" providerId="LiveId" clId="{9C4E246C-E2A9-4B98-A62D-AD0BA372AA7E}" dt="2024-08-15T09:09:54.434" v="25" actId="21"/>
          <ac:spMkLst>
            <pc:docMk/>
            <pc:sldMk cId="1505327886" sldId="278"/>
            <ac:spMk id="4" creationId="{60F10B45-92EE-4FD6-BD6F-A42010D13898}"/>
          </ac:spMkLst>
        </pc:spChg>
        <pc:spChg chg="add del mod">
          <ac:chgData name="Alfred Smith" userId="3c60a3631c0db8ad" providerId="LiveId" clId="{9C4E246C-E2A9-4B98-A62D-AD0BA372AA7E}" dt="2024-08-15T09:20:31.480" v="175" actId="478"/>
          <ac:spMkLst>
            <pc:docMk/>
            <pc:sldMk cId="1505327886" sldId="278"/>
            <ac:spMk id="5" creationId="{EE2AC625-9141-A801-F431-DD5F79396320}"/>
          </ac:spMkLst>
        </pc:spChg>
        <pc:spChg chg="add mod">
          <ac:chgData name="Alfred Smith" userId="3c60a3631c0db8ad" providerId="LiveId" clId="{9C4E246C-E2A9-4B98-A62D-AD0BA372AA7E}" dt="2024-08-15T09:20:32.020" v="176"/>
          <ac:spMkLst>
            <pc:docMk/>
            <pc:sldMk cId="1505327886" sldId="278"/>
            <ac:spMk id="6" creationId="{3ABAC597-6BEF-E1D2-6591-552438C99D23}"/>
          </ac:spMkLst>
        </pc:spChg>
        <pc:spChg chg="add mod">
          <ac:chgData name="Alfred Smith" userId="3c60a3631c0db8ad" providerId="LiveId" clId="{9C4E246C-E2A9-4B98-A62D-AD0BA372AA7E}" dt="2024-08-15T09:20:32.020" v="176"/>
          <ac:spMkLst>
            <pc:docMk/>
            <pc:sldMk cId="1505327886" sldId="278"/>
            <ac:spMk id="7" creationId="{D8AE7CE5-98FA-B9D4-7CDF-6BC38F08099F}"/>
          </ac:spMkLst>
        </pc:spChg>
        <pc:picChg chg="del">
          <ac:chgData name="Alfred Smith" userId="3c60a3631c0db8ad" providerId="LiveId" clId="{9C4E246C-E2A9-4B98-A62D-AD0BA372AA7E}" dt="2024-08-15T09:09:54.434" v="25" actId="21"/>
          <ac:picMkLst>
            <pc:docMk/>
            <pc:sldMk cId="1505327886" sldId="278"/>
            <ac:picMk id="3" creationId="{6597C4C1-2B7C-490E-9C3E-290124A2BDAA}"/>
          </ac:picMkLst>
        </pc:picChg>
      </pc:sldChg>
      <pc:sldChg chg="addSp delSp modSp mod">
        <pc:chgData name="Alfred Smith" userId="3c60a3631c0db8ad" providerId="LiveId" clId="{9C4E246C-E2A9-4B98-A62D-AD0BA372AA7E}" dt="2024-08-15T09:15:24.605" v="133"/>
        <pc:sldMkLst>
          <pc:docMk/>
          <pc:sldMk cId="3273369934" sldId="279"/>
        </pc:sldMkLst>
        <pc:spChg chg="del">
          <ac:chgData name="Alfred Smith" userId="3c60a3631c0db8ad" providerId="LiveId" clId="{9C4E246C-E2A9-4B98-A62D-AD0BA372AA7E}" dt="2024-08-15T09:15:14.346" v="132" actId="478"/>
          <ac:spMkLst>
            <pc:docMk/>
            <pc:sldMk cId="3273369934" sldId="279"/>
            <ac:spMk id="2" creationId="{E23229B2-44A3-4BC0-95EE-FD57923C9061}"/>
          </ac:spMkLst>
        </pc:spChg>
        <pc:spChg chg="del">
          <ac:chgData name="Alfred Smith" userId="3c60a3631c0db8ad" providerId="LiveId" clId="{9C4E246C-E2A9-4B98-A62D-AD0BA372AA7E}" dt="2024-08-15T09:15:14.346" v="132" actId="478"/>
          <ac:spMkLst>
            <pc:docMk/>
            <pc:sldMk cId="3273369934" sldId="279"/>
            <ac:spMk id="3" creationId="{B5D46F97-6D20-4D60-B6BA-4B62DF84EE66}"/>
          </ac:spMkLst>
        </pc:spChg>
        <pc:spChg chg="del">
          <ac:chgData name="Alfred Smith" userId="3c60a3631c0db8ad" providerId="LiveId" clId="{9C4E246C-E2A9-4B98-A62D-AD0BA372AA7E}" dt="2024-08-15T09:15:01.279" v="129" actId="21"/>
          <ac:spMkLst>
            <pc:docMk/>
            <pc:sldMk cId="3273369934" sldId="279"/>
            <ac:spMk id="6" creationId="{042C5FE6-A0C8-4160-84E3-A4099B25D2B1}"/>
          </ac:spMkLst>
        </pc:spChg>
        <pc:spChg chg="add mod">
          <ac:chgData name="Alfred Smith" userId="3c60a3631c0db8ad" providerId="LiveId" clId="{9C4E246C-E2A9-4B98-A62D-AD0BA372AA7E}" dt="2024-08-15T09:15:24.605" v="133"/>
          <ac:spMkLst>
            <pc:docMk/>
            <pc:sldMk cId="3273369934" sldId="279"/>
            <ac:spMk id="7" creationId="{1E0C9B3A-78FE-122E-ED6B-557C8960E82D}"/>
          </ac:spMkLst>
        </pc:spChg>
        <pc:spChg chg="add mod">
          <ac:chgData name="Alfred Smith" userId="3c60a3631c0db8ad" providerId="LiveId" clId="{9C4E246C-E2A9-4B98-A62D-AD0BA372AA7E}" dt="2024-08-15T09:15:24.605" v="133"/>
          <ac:spMkLst>
            <pc:docMk/>
            <pc:sldMk cId="3273369934" sldId="279"/>
            <ac:spMk id="8" creationId="{C3580F4C-EBD7-2059-255D-F1815D5B68CF}"/>
          </ac:spMkLst>
        </pc:spChg>
        <pc:picChg chg="del">
          <ac:chgData name="Alfred Smith" userId="3c60a3631c0db8ad" providerId="LiveId" clId="{9C4E246C-E2A9-4B98-A62D-AD0BA372AA7E}" dt="2024-08-15T09:15:01.279" v="129" actId="21"/>
          <ac:picMkLst>
            <pc:docMk/>
            <pc:sldMk cId="3273369934" sldId="279"/>
            <ac:picMk id="5" creationId="{3B39D669-78BA-4B01-91B7-9566A24DD5DD}"/>
          </ac:picMkLst>
        </pc:picChg>
      </pc:sldChg>
      <pc:sldChg chg="del">
        <pc:chgData name="Alfred Smith" userId="3c60a3631c0db8ad" providerId="LiveId" clId="{9C4E246C-E2A9-4B98-A62D-AD0BA372AA7E}" dt="2024-08-15T09:15:10.196" v="131" actId="47"/>
        <pc:sldMkLst>
          <pc:docMk/>
          <pc:sldMk cId="2200399954" sldId="280"/>
        </pc:sldMkLst>
      </pc:sldChg>
      <pc:sldChg chg="addSp delSp modSp mod">
        <pc:chgData name="Alfred Smith" userId="3c60a3631c0db8ad" providerId="LiveId" clId="{9C4E246C-E2A9-4B98-A62D-AD0BA372AA7E}" dt="2024-08-15T09:15:03.345" v="130"/>
        <pc:sldMkLst>
          <pc:docMk/>
          <pc:sldMk cId="454763615" sldId="281"/>
        </pc:sldMkLst>
        <pc:spChg chg="del mod">
          <ac:chgData name="Alfred Smith" userId="3c60a3631c0db8ad" providerId="LiveId" clId="{9C4E246C-E2A9-4B98-A62D-AD0BA372AA7E}" dt="2024-08-15T09:14:56.102" v="127" actId="21"/>
          <ac:spMkLst>
            <pc:docMk/>
            <pc:sldMk cId="454763615" sldId="281"/>
            <ac:spMk id="4" creationId="{EE2AC625-9141-A801-F431-DD5F79396320}"/>
          </ac:spMkLst>
        </pc:spChg>
        <pc:spChg chg="add mod">
          <ac:chgData name="Alfred Smith" userId="3c60a3631c0db8ad" providerId="LiveId" clId="{9C4E246C-E2A9-4B98-A62D-AD0BA372AA7E}" dt="2024-08-15T09:15:03.345" v="130"/>
          <ac:spMkLst>
            <pc:docMk/>
            <pc:sldMk cId="454763615" sldId="281"/>
            <ac:spMk id="6" creationId="{042C5FE6-A0C8-4160-84E3-A4099B25D2B1}"/>
          </ac:spMkLst>
        </pc:spChg>
        <pc:picChg chg="add mod">
          <ac:chgData name="Alfred Smith" userId="3c60a3631c0db8ad" providerId="LiveId" clId="{9C4E246C-E2A9-4B98-A62D-AD0BA372AA7E}" dt="2024-08-15T09:15:03.345" v="130"/>
          <ac:picMkLst>
            <pc:docMk/>
            <pc:sldMk cId="454763615" sldId="281"/>
            <ac:picMk id="5" creationId="{3B39D669-78BA-4B01-91B7-9566A24DD5DD}"/>
          </ac:picMkLst>
        </pc:picChg>
      </pc:sldChg>
      <pc:sldChg chg="addSp delSp modSp mod">
        <pc:chgData name="Alfred Smith" userId="3c60a3631c0db8ad" providerId="LiveId" clId="{9C4E246C-E2A9-4B98-A62D-AD0BA372AA7E}" dt="2024-08-15T09:14:51.580" v="125"/>
        <pc:sldMkLst>
          <pc:docMk/>
          <pc:sldMk cId="3111460706" sldId="282"/>
        </pc:sldMkLst>
        <pc:spChg chg="add mod">
          <ac:chgData name="Alfred Smith" userId="3c60a3631c0db8ad" providerId="LiveId" clId="{9C4E246C-E2A9-4B98-A62D-AD0BA372AA7E}" dt="2024-08-15T09:14:51.580" v="125"/>
          <ac:spMkLst>
            <pc:docMk/>
            <pc:sldMk cId="3111460706" sldId="282"/>
            <ac:spMk id="2" creationId="{E0438F24-577C-581F-1465-9495ED041B76}"/>
          </ac:spMkLst>
        </pc:spChg>
        <pc:spChg chg="del">
          <ac:chgData name="Alfred Smith" userId="3c60a3631c0db8ad" providerId="LiveId" clId="{9C4E246C-E2A9-4B98-A62D-AD0BA372AA7E}" dt="2024-08-15T09:14:44.530" v="122" actId="21"/>
          <ac:spMkLst>
            <pc:docMk/>
            <pc:sldMk cId="3111460706" sldId="282"/>
            <ac:spMk id="4" creationId="{EE2AC625-9141-A801-F431-DD5F79396320}"/>
          </ac:spMkLst>
        </pc:spChg>
        <pc:spChg chg="add mod">
          <ac:chgData name="Alfred Smith" userId="3c60a3631c0db8ad" providerId="LiveId" clId="{9C4E246C-E2A9-4B98-A62D-AD0BA372AA7E}" dt="2024-08-15T09:14:51.580" v="125"/>
          <ac:spMkLst>
            <pc:docMk/>
            <pc:sldMk cId="3111460706" sldId="282"/>
            <ac:spMk id="5" creationId="{EE3E8958-0A97-D2F3-251B-C1A92440CB97}"/>
          </ac:spMkLst>
        </pc:spChg>
        <pc:picChg chg="add mod">
          <ac:chgData name="Alfred Smith" userId="3c60a3631c0db8ad" providerId="LiveId" clId="{9C4E246C-E2A9-4B98-A62D-AD0BA372AA7E}" dt="2024-08-15T09:14:51.580" v="125"/>
          <ac:picMkLst>
            <pc:docMk/>
            <pc:sldMk cId="3111460706" sldId="282"/>
            <ac:picMk id="7" creationId="{2A9DAE84-6D88-4383-BB6F-009079B367AC}"/>
          </ac:picMkLst>
        </pc:picChg>
      </pc:sldChg>
      <pc:sldChg chg="addSp delSp modSp mod">
        <pc:chgData name="Alfred Smith" userId="3c60a3631c0db8ad" providerId="LiveId" clId="{9C4E246C-E2A9-4B98-A62D-AD0BA372AA7E}" dt="2024-08-15T09:14:39.658" v="121"/>
        <pc:sldMkLst>
          <pc:docMk/>
          <pc:sldMk cId="1397956175" sldId="283"/>
        </pc:sldMkLst>
        <pc:spChg chg="del">
          <ac:chgData name="Alfred Smith" userId="3c60a3631c0db8ad" providerId="LiveId" clId="{9C4E246C-E2A9-4B98-A62D-AD0BA372AA7E}" dt="2024-08-15T09:14:32.935" v="118" actId="21"/>
          <ac:spMkLst>
            <pc:docMk/>
            <pc:sldMk cId="1397956175" sldId="283"/>
            <ac:spMk id="4" creationId="{EE2AC625-9141-A801-F431-DD5F79396320}"/>
          </ac:spMkLst>
        </pc:spChg>
        <pc:spChg chg="add mod">
          <ac:chgData name="Alfred Smith" userId="3c60a3631c0db8ad" providerId="LiveId" clId="{9C4E246C-E2A9-4B98-A62D-AD0BA372AA7E}" dt="2024-08-15T09:14:39.658" v="121"/>
          <ac:spMkLst>
            <pc:docMk/>
            <pc:sldMk cId="1397956175" sldId="283"/>
            <ac:spMk id="5" creationId="{09F94468-67E3-4348-B831-0506B73DD472}"/>
          </ac:spMkLst>
        </pc:spChg>
        <pc:picChg chg="add mod">
          <ac:chgData name="Alfred Smith" userId="3c60a3631c0db8ad" providerId="LiveId" clId="{9C4E246C-E2A9-4B98-A62D-AD0BA372AA7E}" dt="2024-08-15T09:14:39.658" v="121"/>
          <ac:picMkLst>
            <pc:docMk/>
            <pc:sldMk cId="1397956175" sldId="283"/>
            <ac:picMk id="2" creationId="{E4F89944-3B43-43BF-93CD-D83EB8DE1263}"/>
          </ac:picMkLst>
        </pc:picChg>
      </pc:sldChg>
      <pc:sldChg chg="addSp delSp modSp mod">
        <pc:chgData name="Alfred Smith" userId="3c60a3631c0db8ad" providerId="LiveId" clId="{9C4E246C-E2A9-4B98-A62D-AD0BA372AA7E}" dt="2024-08-15T09:14:26.206" v="117"/>
        <pc:sldMkLst>
          <pc:docMk/>
          <pc:sldMk cId="1712296751" sldId="284"/>
        </pc:sldMkLst>
        <pc:spChg chg="del">
          <ac:chgData name="Alfred Smith" userId="3c60a3631c0db8ad" providerId="LiveId" clId="{9C4E246C-E2A9-4B98-A62D-AD0BA372AA7E}" dt="2024-08-15T09:14:19.704" v="114" actId="21"/>
          <ac:spMkLst>
            <pc:docMk/>
            <pc:sldMk cId="1712296751" sldId="284"/>
            <ac:spMk id="4" creationId="{EE2AC625-9141-A801-F431-DD5F79396320}"/>
          </ac:spMkLst>
        </pc:spChg>
        <pc:spChg chg="add mod">
          <ac:chgData name="Alfred Smith" userId="3c60a3631c0db8ad" providerId="LiveId" clId="{9C4E246C-E2A9-4B98-A62D-AD0BA372AA7E}" dt="2024-08-15T09:14:26.206" v="117"/>
          <ac:spMkLst>
            <pc:docMk/>
            <pc:sldMk cId="1712296751" sldId="284"/>
            <ac:spMk id="5" creationId="{5BA1F66C-1511-4C8F-AE52-9A99C13B70FD}"/>
          </ac:spMkLst>
        </pc:spChg>
        <pc:picChg chg="add mod">
          <ac:chgData name="Alfred Smith" userId="3c60a3631c0db8ad" providerId="LiveId" clId="{9C4E246C-E2A9-4B98-A62D-AD0BA372AA7E}" dt="2024-08-15T09:14:26.206" v="117"/>
          <ac:picMkLst>
            <pc:docMk/>
            <pc:sldMk cId="1712296751" sldId="284"/>
            <ac:picMk id="2" creationId="{729FA64A-050C-4C67-8281-6615668069B6}"/>
          </ac:picMkLst>
        </pc:picChg>
      </pc:sldChg>
      <pc:sldChg chg="addSp delSp modSp mod">
        <pc:chgData name="Alfred Smith" userId="3c60a3631c0db8ad" providerId="LiveId" clId="{9C4E246C-E2A9-4B98-A62D-AD0BA372AA7E}" dt="2024-08-15T09:14:16.527" v="113"/>
        <pc:sldMkLst>
          <pc:docMk/>
          <pc:sldMk cId="486978390" sldId="285"/>
        </pc:sldMkLst>
        <pc:spChg chg="del">
          <ac:chgData name="Alfred Smith" userId="3c60a3631c0db8ad" providerId="LiveId" clId="{9C4E246C-E2A9-4B98-A62D-AD0BA372AA7E}" dt="2024-08-15T09:14:10.170" v="110" actId="21"/>
          <ac:spMkLst>
            <pc:docMk/>
            <pc:sldMk cId="486978390" sldId="285"/>
            <ac:spMk id="4" creationId="{EE2AC625-9141-A801-F431-DD5F79396320}"/>
          </ac:spMkLst>
        </pc:spChg>
        <pc:spChg chg="add mod">
          <ac:chgData name="Alfred Smith" userId="3c60a3631c0db8ad" providerId="LiveId" clId="{9C4E246C-E2A9-4B98-A62D-AD0BA372AA7E}" dt="2024-08-15T09:14:16.527" v="113"/>
          <ac:spMkLst>
            <pc:docMk/>
            <pc:sldMk cId="486978390" sldId="285"/>
            <ac:spMk id="5" creationId="{DC646CAF-6829-4C9D-ACB8-784EBD7AA1D7}"/>
          </ac:spMkLst>
        </pc:spChg>
        <pc:picChg chg="add mod">
          <ac:chgData name="Alfred Smith" userId="3c60a3631c0db8ad" providerId="LiveId" clId="{9C4E246C-E2A9-4B98-A62D-AD0BA372AA7E}" dt="2024-08-15T09:14:16.527" v="113"/>
          <ac:picMkLst>
            <pc:docMk/>
            <pc:sldMk cId="486978390" sldId="285"/>
            <ac:picMk id="2" creationId="{B49E845A-AAAB-4F51-B9AF-5AE4B7C4FFA2}"/>
          </ac:picMkLst>
        </pc:picChg>
      </pc:sldChg>
      <pc:sldChg chg="addSp delSp modSp mod">
        <pc:chgData name="Alfred Smith" userId="3c60a3631c0db8ad" providerId="LiveId" clId="{9C4E246C-E2A9-4B98-A62D-AD0BA372AA7E}" dt="2024-08-15T09:14:06.311" v="109"/>
        <pc:sldMkLst>
          <pc:docMk/>
          <pc:sldMk cId="1167343718" sldId="286"/>
        </pc:sldMkLst>
        <pc:spChg chg="del">
          <ac:chgData name="Alfred Smith" userId="3c60a3631c0db8ad" providerId="LiveId" clId="{9C4E246C-E2A9-4B98-A62D-AD0BA372AA7E}" dt="2024-08-15T09:13:54.643" v="106" actId="21"/>
          <ac:spMkLst>
            <pc:docMk/>
            <pc:sldMk cId="1167343718" sldId="286"/>
            <ac:spMk id="4" creationId="{EE2AC625-9141-A801-F431-DD5F79396320}"/>
          </ac:spMkLst>
        </pc:spChg>
        <pc:spChg chg="add mod">
          <ac:chgData name="Alfred Smith" userId="3c60a3631c0db8ad" providerId="LiveId" clId="{9C4E246C-E2A9-4B98-A62D-AD0BA372AA7E}" dt="2024-08-15T09:14:06.311" v="109"/>
          <ac:spMkLst>
            <pc:docMk/>
            <pc:sldMk cId="1167343718" sldId="286"/>
            <ac:spMk id="5" creationId="{A620FCE1-0AA7-44D0-A898-4957C2201D05}"/>
          </ac:spMkLst>
        </pc:spChg>
        <pc:picChg chg="add mod">
          <ac:chgData name="Alfred Smith" userId="3c60a3631c0db8ad" providerId="LiveId" clId="{9C4E246C-E2A9-4B98-A62D-AD0BA372AA7E}" dt="2024-08-15T09:14:06.311" v="109"/>
          <ac:picMkLst>
            <pc:docMk/>
            <pc:sldMk cId="1167343718" sldId="286"/>
            <ac:picMk id="2" creationId="{05D4BA0B-F7CC-469C-9735-41A6A9E130A0}"/>
          </ac:picMkLst>
        </pc:picChg>
      </pc:sldChg>
      <pc:sldChg chg="addSp delSp modSp mod">
        <pc:chgData name="Alfred Smith" userId="3c60a3631c0db8ad" providerId="LiveId" clId="{9C4E246C-E2A9-4B98-A62D-AD0BA372AA7E}" dt="2024-08-15T09:13:50.535" v="105"/>
        <pc:sldMkLst>
          <pc:docMk/>
          <pc:sldMk cId="3291794971" sldId="287"/>
        </pc:sldMkLst>
        <pc:spChg chg="del">
          <ac:chgData name="Alfred Smith" userId="3c60a3631c0db8ad" providerId="LiveId" clId="{9C4E246C-E2A9-4B98-A62D-AD0BA372AA7E}" dt="2024-08-15T09:13:44.901" v="102" actId="21"/>
          <ac:spMkLst>
            <pc:docMk/>
            <pc:sldMk cId="3291794971" sldId="287"/>
            <ac:spMk id="4" creationId="{EE2AC625-9141-A801-F431-DD5F79396320}"/>
          </ac:spMkLst>
        </pc:spChg>
        <pc:spChg chg="add mod">
          <ac:chgData name="Alfred Smith" userId="3c60a3631c0db8ad" providerId="LiveId" clId="{9C4E246C-E2A9-4B98-A62D-AD0BA372AA7E}" dt="2024-08-15T09:13:50.535" v="105"/>
          <ac:spMkLst>
            <pc:docMk/>
            <pc:sldMk cId="3291794971" sldId="287"/>
            <ac:spMk id="5" creationId="{28EDD64F-F03B-4478-972F-234C8BEFFE45}"/>
          </ac:spMkLst>
        </pc:spChg>
        <pc:picChg chg="add mod">
          <ac:chgData name="Alfred Smith" userId="3c60a3631c0db8ad" providerId="LiveId" clId="{9C4E246C-E2A9-4B98-A62D-AD0BA372AA7E}" dt="2024-08-15T09:13:50.535" v="105"/>
          <ac:picMkLst>
            <pc:docMk/>
            <pc:sldMk cId="3291794971" sldId="287"/>
            <ac:picMk id="2" creationId="{CA2E7EC9-C999-4B22-AEC5-A0BC09592BB5}"/>
          </ac:picMkLst>
        </pc:picChg>
      </pc:sldChg>
      <pc:sldChg chg="addSp delSp modSp mod">
        <pc:chgData name="Alfred Smith" userId="3c60a3631c0db8ad" providerId="LiveId" clId="{9C4E246C-E2A9-4B98-A62D-AD0BA372AA7E}" dt="2024-08-15T09:13:41.267" v="101"/>
        <pc:sldMkLst>
          <pc:docMk/>
          <pc:sldMk cId="2990102376" sldId="288"/>
        </pc:sldMkLst>
        <pc:spChg chg="del">
          <ac:chgData name="Alfred Smith" userId="3c60a3631c0db8ad" providerId="LiveId" clId="{9C4E246C-E2A9-4B98-A62D-AD0BA372AA7E}" dt="2024-08-15T09:13:35.513" v="98" actId="21"/>
          <ac:spMkLst>
            <pc:docMk/>
            <pc:sldMk cId="2990102376" sldId="288"/>
            <ac:spMk id="4" creationId="{EE2AC625-9141-A801-F431-DD5F79396320}"/>
          </ac:spMkLst>
        </pc:spChg>
        <pc:spChg chg="add mod">
          <ac:chgData name="Alfred Smith" userId="3c60a3631c0db8ad" providerId="LiveId" clId="{9C4E246C-E2A9-4B98-A62D-AD0BA372AA7E}" dt="2024-08-15T09:13:41.267" v="101"/>
          <ac:spMkLst>
            <pc:docMk/>
            <pc:sldMk cId="2990102376" sldId="288"/>
            <ac:spMk id="5" creationId="{BDBCA7B6-7585-46D5-BE5B-79F9381902A7}"/>
          </ac:spMkLst>
        </pc:spChg>
        <pc:picChg chg="add mod">
          <ac:chgData name="Alfred Smith" userId="3c60a3631c0db8ad" providerId="LiveId" clId="{9C4E246C-E2A9-4B98-A62D-AD0BA372AA7E}" dt="2024-08-15T09:13:41.267" v="101"/>
          <ac:picMkLst>
            <pc:docMk/>
            <pc:sldMk cId="2990102376" sldId="288"/>
            <ac:picMk id="2" creationId="{F11396DF-B92D-424E-9BED-34012546877C}"/>
          </ac:picMkLst>
        </pc:picChg>
      </pc:sldChg>
      <pc:sldChg chg="addSp delSp modSp mod">
        <pc:chgData name="Alfred Smith" userId="3c60a3631c0db8ad" providerId="LiveId" clId="{9C4E246C-E2A9-4B98-A62D-AD0BA372AA7E}" dt="2024-08-15T09:13:32.570" v="97"/>
        <pc:sldMkLst>
          <pc:docMk/>
          <pc:sldMk cId="1663693372" sldId="289"/>
        </pc:sldMkLst>
        <pc:spChg chg="del">
          <ac:chgData name="Alfred Smith" userId="3c60a3631c0db8ad" providerId="LiveId" clId="{9C4E246C-E2A9-4B98-A62D-AD0BA372AA7E}" dt="2024-08-15T09:13:26.417" v="94" actId="21"/>
          <ac:spMkLst>
            <pc:docMk/>
            <pc:sldMk cId="1663693372" sldId="289"/>
            <ac:spMk id="4" creationId="{EE2AC625-9141-A801-F431-DD5F79396320}"/>
          </ac:spMkLst>
        </pc:spChg>
        <pc:spChg chg="add mod">
          <ac:chgData name="Alfred Smith" userId="3c60a3631c0db8ad" providerId="LiveId" clId="{9C4E246C-E2A9-4B98-A62D-AD0BA372AA7E}" dt="2024-08-15T09:13:32.570" v="97"/>
          <ac:spMkLst>
            <pc:docMk/>
            <pc:sldMk cId="1663693372" sldId="289"/>
            <ac:spMk id="5" creationId="{3A07C39A-A96A-4D6C-99FC-604D4891F56A}"/>
          </ac:spMkLst>
        </pc:spChg>
        <pc:picChg chg="add mod">
          <ac:chgData name="Alfred Smith" userId="3c60a3631c0db8ad" providerId="LiveId" clId="{9C4E246C-E2A9-4B98-A62D-AD0BA372AA7E}" dt="2024-08-15T09:13:32.570" v="97"/>
          <ac:picMkLst>
            <pc:docMk/>
            <pc:sldMk cId="1663693372" sldId="289"/>
            <ac:picMk id="2" creationId="{41BEABE9-7CD4-4A69-B27A-EC4FAAFDBFF5}"/>
          </ac:picMkLst>
        </pc:picChg>
      </pc:sldChg>
      <pc:sldChg chg="addSp delSp modSp mod">
        <pc:chgData name="Alfred Smith" userId="3c60a3631c0db8ad" providerId="LiveId" clId="{9C4E246C-E2A9-4B98-A62D-AD0BA372AA7E}" dt="2024-08-15T09:13:18.815" v="93"/>
        <pc:sldMkLst>
          <pc:docMk/>
          <pc:sldMk cId="1399241102" sldId="290"/>
        </pc:sldMkLst>
        <pc:spChg chg="del">
          <ac:chgData name="Alfred Smith" userId="3c60a3631c0db8ad" providerId="LiveId" clId="{9C4E246C-E2A9-4B98-A62D-AD0BA372AA7E}" dt="2024-08-15T09:13:12.798" v="90" actId="21"/>
          <ac:spMkLst>
            <pc:docMk/>
            <pc:sldMk cId="1399241102" sldId="290"/>
            <ac:spMk id="4" creationId="{EE2AC625-9141-A801-F431-DD5F79396320}"/>
          </ac:spMkLst>
        </pc:spChg>
        <pc:spChg chg="add mod">
          <ac:chgData name="Alfred Smith" userId="3c60a3631c0db8ad" providerId="LiveId" clId="{9C4E246C-E2A9-4B98-A62D-AD0BA372AA7E}" dt="2024-08-15T09:13:18.815" v="93"/>
          <ac:spMkLst>
            <pc:docMk/>
            <pc:sldMk cId="1399241102" sldId="290"/>
            <ac:spMk id="5" creationId="{38BFB1F0-786C-4BFD-ADE7-A9FDBFEBE930}"/>
          </ac:spMkLst>
        </pc:spChg>
        <pc:picChg chg="add mod">
          <ac:chgData name="Alfred Smith" userId="3c60a3631c0db8ad" providerId="LiveId" clId="{9C4E246C-E2A9-4B98-A62D-AD0BA372AA7E}" dt="2024-08-15T09:13:18.815" v="93"/>
          <ac:picMkLst>
            <pc:docMk/>
            <pc:sldMk cId="1399241102" sldId="290"/>
            <ac:picMk id="2" creationId="{EB89E3D4-5FE7-4D7B-95D3-D569573CCEC8}"/>
          </ac:picMkLst>
        </pc:picChg>
      </pc:sldChg>
      <pc:sldChg chg="addSp delSp modSp mod">
        <pc:chgData name="Alfred Smith" userId="3c60a3631c0db8ad" providerId="LiveId" clId="{9C4E246C-E2A9-4B98-A62D-AD0BA372AA7E}" dt="2024-08-15T09:13:06.246" v="89"/>
        <pc:sldMkLst>
          <pc:docMk/>
          <pc:sldMk cId="1389078605" sldId="291"/>
        </pc:sldMkLst>
        <pc:spChg chg="del mod">
          <ac:chgData name="Alfred Smith" userId="3c60a3631c0db8ad" providerId="LiveId" clId="{9C4E246C-E2A9-4B98-A62D-AD0BA372AA7E}" dt="2024-08-15T09:12:57.830" v="86" actId="21"/>
          <ac:spMkLst>
            <pc:docMk/>
            <pc:sldMk cId="1389078605" sldId="291"/>
            <ac:spMk id="4" creationId="{EE2AC625-9141-A801-F431-DD5F79396320}"/>
          </ac:spMkLst>
        </pc:spChg>
        <pc:spChg chg="add mod">
          <ac:chgData name="Alfred Smith" userId="3c60a3631c0db8ad" providerId="LiveId" clId="{9C4E246C-E2A9-4B98-A62D-AD0BA372AA7E}" dt="2024-08-15T09:13:06.246" v="89"/>
          <ac:spMkLst>
            <pc:docMk/>
            <pc:sldMk cId="1389078605" sldId="291"/>
            <ac:spMk id="5" creationId="{FB23DDCD-8EEB-4902-80DC-A197AE25B100}"/>
          </ac:spMkLst>
        </pc:spChg>
        <pc:picChg chg="add mod">
          <ac:chgData name="Alfred Smith" userId="3c60a3631c0db8ad" providerId="LiveId" clId="{9C4E246C-E2A9-4B98-A62D-AD0BA372AA7E}" dt="2024-08-15T09:13:06.246" v="89"/>
          <ac:picMkLst>
            <pc:docMk/>
            <pc:sldMk cId="1389078605" sldId="291"/>
            <ac:picMk id="2" creationId="{A8B1FB8F-B5E6-4BB9-B752-7C6EBA7D6387}"/>
          </ac:picMkLst>
        </pc:picChg>
      </pc:sldChg>
      <pc:sldChg chg="addSp delSp modSp mod">
        <pc:chgData name="Alfred Smith" userId="3c60a3631c0db8ad" providerId="LiveId" clId="{9C4E246C-E2A9-4B98-A62D-AD0BA372AA7E}" dt="2024-08-15T09:12:48.792" v="85"/>
        <pc:sldMkLst>
          <pc:docMk/>
          <pc:sldMk cId="547058257" sldId="292"/>
        </pc:sldMkLst>
        <pc:spChg chg="del">
          <ac:chgData name="Alfred Smith" userId="3c60a3631c0db8ad" providerId="LiveId" clId="{9C4E246C-E2A9-4B98-A62D-AD0BA372AA7E}" dt="2024-08-15T09:12:26.690" v="75" actId="21"/>
          <ac:spMkLst>
            <pc:docMk/>
            <pc:sldMk cId="547058257" sldId="292"/>
            <ac:spMk id="4" creationId="{EE2AC625-9141-A801-F431-DD5F79396320}"/>
          </ac:spMkLst>
        </pc:spChg>
        <pc:spChg chg="add mod">
          <ac:chgData name="Alfred Smith" userId="3c60a3631c0db8ad" providerId="LiveId" clId="{9C4E246C-E2A9-4B98-A62D-AD0BA372AA7E}" dt="2024-08-15T09:12:32.702" v="78"/>
          <ac:spMkLst>
            <pc:docMk/>
            <pc:sldMk cId="547058257" sldId="292"/>
            <ac:spMk id="5" creationId="{B3A80853-2FA8-4D1E-B443-C97477F85AA1}"/>
          </ac:spMkLst>
        </pc:spChg>
        <pc:spChg chg="add mod">
          <ac:chgData name="Alfred Smith" userId="3c60a3631c0db8ad" providerId="LiveId" clId="{9C4E246C-E2A9-4B98-A62D-AD0BA372AA7E}" dt="2024-08-15T09:12:48.792" v="85"/>
          <ac:spMkLst>
            <pc:docMk/>
            <pc:sldMk cId="547058257" sldId="292"/>
            <ac:spMk id="7" creationId="{A4CB2ABF-6FC7-F926-91FE-1F45965E9AC9}"/>
          </ac:spMkLst>
        </pc:spChg>
        <pc:picChg chg="add mod">
          <ac:chgData name="Alfred Smith" userId="3c60a3631c0db8ad" providerId="LiveId" clId="{9C4E246C-E2A9-4B98-A62D-AD0BA372AA7E}" dt="2024-08-15T09:12:32.702" v="78"/>
          <ac:picMkLst>
            <pc:docMk/>
            <pc:sldMk cId="547058257" sldId="292"/>
            <ac:picMk id="2" creationId="{CACD8E6E-E2EE-4B79-BA5A-4235124FF1F7}"/>
          </ac:picMkLst>
        </pc:picChg>
        <pc:picChg chg="add mod">
          <ac:chgData name="Alfred Smith" userId="3c60a3631c0db8ad" providerId="LiveId" clId="{9C4E246C-E2A9-4B98-A62D-AD0BA372AA7E}" dt="2024-08-15T09:12:48.792" v="85"/>
          <ac:picMkLst>
            <pc:docMk/>
            <pc:sldMk cId="547058257" sldId="292"/>
            <ac:picMk id="6" creationId="{D6D22232-4FC4-DFA7-B94D-81771170F43D}"/>
          </ac:picMkLst>
        </pc:picChg>
      </pc:sldChg>
      <pc:sldChg chg="addSp delSp modSp mod">
        <pc:chgData name="Alfred Smith" userId="3c60a3631c0db8ad" providerId="LiveId" clId="{9C4E246C-E2A9-4B98-A62D-AD0BA372AA7E}" dt="2024-08-15T09:12:20.581" v="74"/>
        <pc:sldMkLst>
          <pc:docMk/>
          <pc:sldMk cId="1461703706" sldId="293"/>
        </pc:sldMkLst>
        <pc:spChg chg="add mod">
          <ac:chgData name="Alfred Smith" userId="3c60a3631c0db8ad" providerId="LiveId" clId="{9C4E246C-E2A9-4B98-A62D-AD0BA372AA7E}" dt="2024-08-15T09:12:20.581" v="74"/>
          <ac:spMkLst>
            <pc:docMk/>
            <pc:sldMk cId="1461703706" sldId="293"/>
            <ac:spMk id="2" creationId="{CB2F9E00-7F08-44AC-89EB-CE5CE48B8F16}"/>
          </ac:spMkLst>
        </pc:spChg>
        <pc:spChg chg="del mod">
          <ac:chgData name="Alfred Smith" userId="3c60a3631c0db8ad" providerId="LiveId" clId="{9C4E246C-E2A9-4B98-A62D-AD0BA372AA7E}" dt="2024-08-15T09:12:11.015" v="71" actId="21"/>
          <ac:spMkLst>
            <pc:docMk/>
            <pc:sldMk cId="1461703706" sldId="293"/>
            <ac:spMk id="4" creationId="{EE2AC625-9141-A801-F431-DD5F79396320}"/>
          </ac:spMkLst>
        </pc:spChg>
        <pc:picChg chg="add mod">
          <ac:chgData name="Alfred Smith" userId="3c60a3631c0db8ad" providerId="LiveId" clId="{9C4E246C-E2A9-4B98-A62D-AD0BA372AA7E}" dt="2024-08-15T09:12:20.581" v="74"/>
          <ac:picMkLst>
            <pc:docMk/>
            <pc:sldMk cId="1461703706" sldId="293"/>
            <ac:picMk id="5" creationId="{99B1F8A3-FBE1-4588-B20A-45DCCE1860FB}"/>
          </ac:picMkLst>
        </pc:picChg>
      </pc:sldChg>
      <pc:sldChg chg="addSp delSp modSp mod">
        <pc:chgData name="Alfred Smith" userId="3c60a3631c0db8ad" providerId="LiveId" clId="{9C4E246C-E2A9-4B98-A62D-AD0BA372AA7E}" dt="2024-08-15T09:12:04.812" v="68"/>
        <pc:sldMkLst>
          <pc:docMk/>
          <pc:sldMk cId="3974013343" sldId="294"/>
        </pc:sldMkLst>
        <pc:spChg chg="del">
          <ac:chgData name="Alfred Smith" userId="3c60a3631c0db8ad" providerId="LiveId" clId="{9C4E246C-E2A9-4B98-A62D-AD0BA372AA7E}" dt="2024-08-15T09:11:58.441" v="65" actId="21"/>
          <ac:spMkLst>
            <pc:docMk/>
            <pc:sldMk cId="3974013343" sldId="294"/>
            <ac:spMk id="4" creationId="{EE2AC625-9141-A801-F431-DD5F79396320}"/>
          </ac:spMkLst>
        </pc:spChg>
        <pc:spChg chg="add mod">
          <ac:chgData name="Alfred Smith" userId="3c60a3631c0db8ad" providerId="LiveId" clId="{9C4E246C-E2A9-4B98-A62D-AD0BA372AA7E}" dt="2024-08-15T09:12:04.812" v="68"/>
          <ac:spMkLst>
            <pc:docMk/>
            <pc:sldMk cId="3974013343" sldId="294"/>
            <ac:spMk id="5" creationId="{5F87BB82-263E-4A3A-9897-86688CC11E10}"/>
          </ac:spMkLst>
        </pc:spChg>
        <pc:picChg chg="add mod">
          <ac:chgData name="Alfred Smith" userId="3c60a3631c0db8ad" providerId="LiveId" clId="{9C4E246C-E2A9-4B98-A62D-AD0BA372AA7E}" dt="2024-08-15T09:12:04.812" v="68"/>
          <ac:picMkLst>
            <pc:docMk/>
            <pc:sldMk cId="3974013343" sldId="294"/>
            <ac:picMk id="2" creationId="{0272A9C1-697E-4D37-8709-5F6A6E97786E}"/>
          </ac:picMkLst>
        </pc:picChg>
      </pc:sldChg>
      <pc:sldChg chg="addSp delSp modSp mod">
        <pc:chgData name="Alfred Smith" userId="3c60a3631c0db8ad" providerId="LiveId" clId="{9C4E246C-E2A9-4B98-A62D-AD0BA372AA7E}" dt="2024-08-15T09:11:55.696" v="64"/>
        <pc:sldMkLst>
          <pc:docMk/>
          <pc:sldMk cId="4220625685" sldId="295"/>
        </pc:sldMkLst>
        <pc:spChg chg="del">
          <ac:chgData name="Alfred Smith" userId="3c60a3631c0db8ad" providerId="LiveId" clId="{9C4E246C-E2A9-4B98-A62D-AD0BA372AA7E}" dt="2024-08-15T09:11:47.401" v="61" actId="21"/>
          <ac:spMkLst>
            <pc:docMk/>
            <pc:sldMk cId="4220625685" sldId="295"/>
            <ac:spMk id="4" creationId="{EE2AC625-9141-A801-F431-DD5F79396320}"/>
          </ac:spMkLst>
        </pc:spChg>
        <pc:spChg chg="add mod">
          <ac:chgData name="Alfred Smith" userId="3c60a3631c0db8ad" providerId="LiveId" clId="{9C4E246C-E2A9-4B98-A62D-AD0BA372AA7E}" dt="2024-08-15T09:11:55.696" v="64"/>
          <ac:spMkLst>
            <pc:docMk/>
            <pc:sldMk cId="4220625685" sldId="295"/>
            <ac:spMk id="5" creationId="{24A4917B-DA65-4841-BC6E-11A8FD709D43}"/>
          </ac:spMkLst>
        </pc:spChg>
        <pc:picChg chg="add mod">
          <ac:chgData name="Alfred Smith" userId="3c60a3631c0db8ad" providerId="LiveId" clId="{9C4E246C-E2A9-4B98-A62D-AD0BA372AA7E}" dt="2024-08-15T09:11:55.696" v="64"/>
          <ac:picMkLst>
            <pc:docMk/>
            <pc:sldMk cId="4220625685" sldId="295"/>
            <ac:picMk id="2" creationId="{7289D50A-6CCC-499C-84F4-26EB9E761902}"/>
          </ac:picMkLst>
        </pc:picChg>
      </pc:sldChg>
      <pc:sldChg chg="addSp delSp modSp mod">
        <pc:chgData name="Alfred Smith" userId="3c60a3631c0db8ad" providerId="LiveId" clId="{9C4E246C-E2A9-4B98-A62D-AD0BA372AA7E}" dt="2024-08-15T09:11:44.473" v="60"/>
        <pc:sldMkLst>
          <pc:docMk/>
          <pc:sldMk cId="2764006661" sldId="296"/>
        </pc:sldMkLst>
        <pc:spChg chg="del">
          <ac:chgData name="Alfred Smith" userId="3c60a3631c0db8ad" providerId="LiveId" clId="{9C4E246C-E2A9-4B98-A62D-AD0BA372AA7E}" dt="2024-08-15T09:11:33.641" v="57" actId="21"/>
          <ac:spMkLst>
            <pc:docMk/>
            <pc:sldMk cId="2764006661" sldId="296"/>
            <ac:spMk id="4" creationId="{EE2AC625-9141-A801-F431-DD5F79396320}"/>
          </ac:spMkLst>
        </pc:spChg>
        <pc:spChg chg="add mod">
          <ac:chgData name="Alfred Smith" userId="3c60a3631c0db8ad" providerId="LiveId" clId="{9C4E246C-E2A9-4B98-A62D-AD0BA372AA7E}" dt="2024-08-15T09:11:44.473" v="60"/>
          <ac:spMkLst>
            <pc:docMk/>
            <pc:sldMk cId="2764006661" sldId="296"/>
            <ac:spMk id="5" creationId="{100F8CFB-64F1-44EE-A458-6AAEDD00754F}"/>
          </ac:spMkLst>
        </pc:spChg>
        <pc:picChg chg="add mod">
          <ac:chgData name="Alfred Smith" userId="3c60a3631c0db8ad" providerId="LiveId" clId="{9C4E246C-E2A9-4B98-A62D-AD0BA372AA7E}" dt="2024-08-15T09:11:44.473" v="60"/>
          <ac:picMkLst>
            <pc:docMk/>
            <pc:sldMk cId="2764006661" sldId="296"/>
            <ac:picMk id="2" creationId="{3138E215-72D7-4D77-B97D-09AF112A5B46}"/>
          </ac:picMkLst>
        </pc:picChg>
      </pc:sldChg>
      <pc:sldChg chg="addSp delSp modSp mod">
        <pc:chgData name="Alfred Smith" userId="3c60a3631c0db8ad" providerId="LiveId" clId="{9C4E246C-E2A9-4B98-A62D-AD0BA372AA7E}" dt="2024-08-15T09:11:30.504" v="56"/>
        <pc:sldMkLst>
          <pc:docMk/>
          <pc:sldMk cId="2551722566" sldId="297"/>
        </pc:sldMkLst>
        <pc:spChg chg="del">
          <ac:chgData name="Alfred Smith" userId="3c60a3631c0db8ad" providerId="LiveId" clId="{9C4E246C-E2A9-4B98-A62D-AD0BA372AA7E}" dt="2024-08-15T09:11:23.605" v="53" actId="21"/>
          <ac:spMkLst>
            <pc:docMk/>
            <pc:sldMk cId="2551722566" sldId="297"/>
            <ac:spMk id="4" creationId="{EE2AC625-9141-A801-F431-DD5F79396320}"/>
          </ac:spMkLst>
        </pc:spChg>
        <pc:spChg chg="add mod">
          <ac:chgData name="Alfred Smith" userId="3c60a3631c0db8ad" providerId="LiveId" clId="{9C4E246C-E2A9-4B98-A62D-AD0BA372AA7E}" dt="2024-08-15T09:11:30.504" v="56"/>
          <ac:spMkLst>
            <pc:docMk/>
            <pc:sldMk cId="2551722566" sldId="297"/>
            <ac:spMk id="5" creationId="{BC294ACB-F604-4117-95FE-DBE438EB868A}"/>
          </ac:spMkLst>
        </pc:spChg>
        <pc:picChg chg="add mod">
          <ac:chgData name="Alfred Smith" userId="3c60a3631c0db8ad" providerId="LiveId" clId="{9C4E246C-E2A9-4B98-A62D-AD0BA372AA7E}" dt="2024-08-15T09:11:30.504" v="56"/>
          <ac:picMkLst>
            <pc:docMk/>
            <pc:sldMk cId="2551722566" sldId="297"/>
            <ac:picMk id="2" creationId="{119CF8A6-7570-46F4-A646-5BD03ADA49D1}"/>
          </ac:picMkLst>
        </pc:picChg>
      </pc:sldChg>
      <pc:sldChg chg="addSp delSp modSp mod">
        <pc:chgData name="Alfred Smith" userId="3c60a3631c0db8ad" providerId="LiveId" clId="{9C4E246C-E2A9-4B98-A62D-AD0BA372AA7E}" dt="2024-08-15T09:11:19.888" v="52"/>
        <pc:sldMkLst>
          <pc:docMk/>
          <pc:sldMk cId="3114648091" sldId="298"/>
        </pc:sldMkLst>
        <pc:spChg chg="del">
          <ac:chgData name="Alfred Smith" userId="3c60a3631c0db8ad" providerId="LiveId" clId="{9C4E246C-E2A9-4B98-A62D-AD0BA372AA7E}" dt="2024-08-15T09:11:14.272" v="49" actId="21"/>
          <ac:spMkLst>
            <pc:docMk/>
            <pc:sldMk cId="3114648091" sldId="298"/>
            <ac:spMk id="4" creationId="{EE2AC625-9141-A801-F431-DD5F79396320}"/>
          </ac:spMkLst>
        </pc:spChg>
        <pc:spChg chg="add mod">
          <ac:chgData name="Alfred Smith" userId="3c60a3631c0db8ad" providerId="LiveId" clId="{9C4E246C-E2A9-4B98-A62D-AD0BA372AA7E}" dt="2024-08-15T09:11:19.888" v="52"/>
          <ac:spMkLst>
            <pc:docMk/>
            <pc:sldMk cId="3114648091" sldId="298"/>
            <ac:spMk id="5" creationId="{9A7EF081-738B-4637-AC81-B0A07FCD14E8}"/>
          </ac:spMkLst>
        </pc:spChg>
        <pc:picChg chg="add mod">
          <ac:chgData name="Alfred Smith" userId="3c60a3631c0db8ad" providerId="LiveId" clId="{9C4E246C-E2A9-4B98-A62D-AD0BA372AA7E}" dt="2024-08-15T09:11:19.888" v="52"/>
          <ac:picMkLst>
            <pc:docMk/>
            <pc:sldMk cId="3114648091" sldId="298"/>
            <ac:picMk id="2" creationId="{5B3A32C7-7FF7-4E13-9F98-5546E415760D}"/>
          </ac:picMkLst>
        </pc:picChg>
      </pc:sldChg>
      <pc:sldChg chg="addSp delSp modSp mod">
        <pc:chgData name="Alfred Smith" userId="3c60a3631c0db8ad" providerId="LiveId" clId="{9C4E246C-E2A9-4B98-A62D-AD0BA372AA7E}" dt="2024-08-15T09:11:11.364" v="48"/>
        <pc:sldMkLst>
          <pc:docMk/>
          <pc:sldMk cId="2098631678" sldId="299"/>
        </pc:sldMkLst>
        <pc:spChg chg="del">
          <ac:chgData name="Alfred Smith" userId="3c60a3631c0db8ad" providerId="LiveId" clId="{9C4E246C-E2A9-4B98-A62D-AD0BA372AA7E}" dt="2024-08-15T09:11:01.738" v="45" actId="21"/>
          <ac:spMkLst>
            <pc:docMk/>
            <pc:sldMk cId="2098631678" sldId="299"/>
            <ac:spMk id="4" creationId="{EE2AC625-9141-A801-F431-DD5F79396320}"/>
          </ac:spMkLst>
        </pc:spChg>
        <pc:spChg chg="add mod">
          <ac:chgData name="Alfred Smith" userId="3c60a3631c0db8ad" providerId="LiveId" clId="{9C4E246C-E2A9-4B98-A62D-AD0BA372AA7E}" dt="2024-08-15T09:11:11.364" v="48"/>
          <ac:spMkLst>
            <pc:docMk/>
            <pc:sldMk cId="2098631678" sldId="299"/>
            <ac:spMk id="5" creationId="{61E732AF-6185-4D8F-ADF7-91BB00EDD289}"/>
          </ac:spMkLst>
        </pc:spChg>
        <pc:picChg chg="add mod">
          <ac:chgData name="Alfred Smith" userId="3c60a3631c0db8ad" providerId="LiveId" clId="{9C4E246C-E2A9-4B98-A62D-AD0BA372AA7E}" dt="2024-08-15T09:11:11.364" v="48"/>
          <ac:picMkLst>
            <pc:docMk/>
            <pc:sldMk cId="2098631678" sldId="299"/>
            <ac:picMk id="2" creationId="{455A3D51-39CC-43F7-A89E-391BDDA22304}"/>
          </ac:picMkLst>
        </pc:picChg>
      </pc:sldChg>
      <pc:sldChg chg="addSp delSp modSp mod">
        <pc:chgData name="Alfred Smith" userId="3c60a3631c0db8ad" providerId="LiveId" clId="{9C4E246C-E2A9-4B98-A62D-AD0BA372AA7E}" dt="2024-08-15T09:10:59.457" v="44"/>
        <pc:sldMkLst>
          <pc:docMk/>
          <pc:sldMk cId="1914796629" sldId="300"/>
        </pc:sldMkLst>
        <pc:spChg chg="add del">
          <ac:chgData name="Alfred Smith" userId="3c60a3631c0db8ad" providerId="LiveId" clId="{9C4E246C-E2A9-4B98-A62D-AD0BA372AA7E}" dt="2024-08-15T09:10:49.426" v="42" actId="21"/>
          <ac:spMkLst>
            <pc:docMk/>
            <pc:sldMk cId="1914796629" sldId="300"/>
            <ac:spMk id="4" creationId="{EE2AC625-9141-A801-F431-DD5F79396320}"/>
          </ac:spMkLst>
        </pc:spChg>
        <pc:picChg chg="add mod">
          <ac:chgData name="Alfred Smith" userId="3c60a3631c0db8ad" providerId="LiveId" clId="{9C4E246C-E2A9-4B98-A62D-AD0BA372AA7E}" dt="2024-08-15T09:10:59.457" v="44"/>
          <ac:picMkLst>
            <pc:docMk/>
            <pc:sldMk cId="1914796629" sldId="300"/>
            <ac:picMk id="5" creationId="{CF52AC34-DFAA-461F-8A57-2CBD834F7228}"/>
          </ac:picMkLst>
        </pc:picChg>
      </pc:sldChg>
      <pc:sldChg chg="addSp delSp modSp mod">
        <pc:chgData name="Alfred Smith" userId="3c60a3631c0db8ad" providerId="LiveId" clId="{9C4E246C-E2A9-4B98-A62D-AD0BA372AA7E}" dt="2024-08-15T09:10:32.737" v="38"/>
        <pc:sldMkLst>
          <pc:docMk/>
          <pc:sldMk cId="3868358730" sldId="301"/>
        </pc:sldMkLst>
        <pc:spChg chg="del">
          <ac:chgData name="Alfred Smith" userId="3c60a3631c0db8ad" providerId="LiveId" clId="{9C4E246C-E2A9-4B98-A62D-AD0BA372AA7E}" dt="2024-08-15T09:10:26.100" v="35" actId="21"/>
          <ac:spMkLst>
            <pc:docMk/>
            <pc:sldMk cId="3868358730" sldId="301"/>
            <ac:spMk id="2" creationId="{A6BB89EB-A439-8207-A7C6-A7C138E0F55C}"/>
          </ac:spMkLst>
        </pc:spChg>
        <pc:spChg chg="add mod">
          <ac:chgData name="Alfred Smith" userId="3c60a3631c0db8ad" providerId="LiveId" clId="{9C4E246C-E2A9-4B98-A62D-AD0BA372AA7E}" dt="2024-08-15T09:10:32.737" v="38"/>
          <ac:spMkLst>
            <pc:docMk/>
            <pc:sldMk cId="3868358730" sldId="301"/>
            <ac:spMk id="6" creationId="{4578EF8D-5F02-4874-AF6E-8ABD066EF2FA}"/>
          </ac:spMkLst>
        </pc:spChg>
        <pc:picChg chg="add mod">
          <ac:chgData name="Alfred Smith" userId="3c60a3631c0db8ad" providerId="LiveId" clId="{9C4E246C-E2A9-4B98-A62D-AD0BA372AA7E}" dt="2024-08-15T09:10:32.737" v="38"/>
          <ac:picMkLst>
            <pc:docMk/>
            <pc:sldMk cId="3868358730" sldId="301"/>
            <ac:picMk id="5" creationId="{45DB80D1-A45A-4112-8765-CA9F30DDF607}"/>
          </ac:picMkLst>
        </pc:picChg>
      </pc:sldChg>
      <pc:sldChg chg="addSp delSp modSp mod">
        <pc:chgData name="Alfred Smith" userId="3c60a3631c0db8ad" providerId="LiveId" clId="{9C4E246C-E2A9-4B98-A62D-AD0BA372AA7E}" dt="2024-08-15T09:10:20.823" v="34"/>
        <pc:sldMkLst>
          <pc:docMk/>
          <pc:sldMk cId="1895512939" sldId="302"/>
        </pc:sldMkLst>
        <pc:spChg chg="add mod">
          <ac:chgData name="Alfred Smith" userId="3c60a3631c0db8ad" providerId="LiveId" clId="{9C4E246C-E2A9-4B98-A62D-AD0BA372AA7E}" dt="2024-08-15T09:10:20.823" v="34"/>
          <ac:spMkLst>
            <pc:docMk/>
            <pc:sldMk cId="1895512939" sldId="302"/>
            <ac:spMk id="2" creationId="{948CF8DE-A3A4-4986-B42C-EC28B42A41C4}"/>
          </ac:spMkLst>
        </pc:spChg>
        <pc:spChg chg="del">
          <ac:chgData name="Alfred Smith" userId="3c60a3631c0db8ad" providerId="LiveId" clId="{9C4E246C-E2A9-4B98-A62D-AD0BA372AA7E}" dt="2024-08-15T09:10:12.202" v="31" actId="21"/>
          <ac:spMkLst>
            <pc:docMk/>
            <pc:sldMk cId="1895512939" sldId="302"/>
            <ac:spMk id="4" creationId="{EE2AC625-9141-A801-F431-DD5F79396320}"/>
          </ac:spMkLst>
        </pc:spChg>
        <pc:picChg chg="add mod">
          <ac:chgData name="Alfred Smith" userId="3c60a3631c0db8ad" providerId="LiveId" clId="{9C4E246C-E2A9-4B98-A62D-AD0BA372AA7E}" dt="2024-08-15T09:10:20.823" v="34"/>
          <ac:picMkLst>
            <pc:docMk/>
            <pc:sldMk cId="1895512939" sldId="302"/>
            <ac:picMk id="5" creationId="{9F9CF254-F3ED-4AE6-A2C0-0F26165CEA85}"/>
          </ac:picMkLst>
        </pc:picChg>
      </pc:sldChg>
      <pc:sldChg chg="addSp delSp modSp mod">
        <pc:chgData name="Alfred Smith" userId="3c60a3631c0db8ad" providerId="LiveId" clId="{9C4E246C-E2A9-4B98-A62D-AD0BA372AA7E}" dt="2024-08-15T09:10:08.989" v="30"/>
        <pc:sldMkLst>
          <pc:docMk/>
          <pc:sldMk cId="396428841" sldId="303"/>
        </pc:sldMkLst>
        <pc:spChg chg="del">
          <ac:chgData name="Alfred Smith" userId="3c60a3631c0db8ad" providerId="LiveId" clId="{9C4E246C-E2A9-4B98-A62D-AD0BA372AA7E}" dt="2024-08-15T09:10:03.053" v="27" actId="21"/>
          <ac:spMkLst>
            <pc:docMk/>
            <pc:sldMk cId="396428841" sldId="303"/>
            <ac:spMk id="4" creationId="{EE2AC625-9141-A801-F431-DD5F79396320}"/>
          </ac:spMkLst>
        </pc:spChg>
        <pc:spChg chg="add mod">
          <ac:chgData name="Alfred Smith" userId="3c60a3631c0db8ad" providerId="LiveId" clId="{9C4E246C-E2A9-4B98-A62D-AD0BA372AA7E}" dt="2024-08-15T09:10:08.989" v="30"/>
          <ac:spMkLst>
            <pc:docMk/>
            <pc:sldMk cId="396428841" sldId="303"/>
            <ac:spMk id="5" creationId="{97A0C1F7-DA8C-4F1D-A60D-C4874F476A20}"/>
          </ac:spMkLst>
        </pc:spChg>
        <pc:picChg chg="add mod">
          <ac:chgData name="Alfred Smith" userId="3c60a3631c0db8ad" providerId="LiveId" clId="{9C4E246C-E2A9-4B98-A62D-AD0BA372AA7E}" dt="2024-08-15T09:10:08.989" v="30"/>
          <ac:picMkLst>
            <pc:docMk/>
            <pc:sldMk cId="396428841" sldId="303"/>
            <ac:picMk id="2" creationId="{559F1F9D-61CE-4D2F-AF6E-D3861F06224A}"/>
          </ac:picMkLst>
        </pc:picChg>
      </pc:sldChg>
      <pc:sldChg chg="addSp modSp new">
        <pc:chgData name="Alfred Smith" userId="3c60a3631c0db8ad" providerId="LiveId" clId="{9C4E246C-E2A9-4B98-A62D-AD0BA372AA7E}" dt="2024-08-15T09:09:57.015" v="26"/>
        <pc:sldMkLst>
          <pc:docMk/>
          <pc:sldMk cId="1416044484" sldId="304"/>
        </pc:sldMkLst>
        <pc:spChg chg="add mod">
          <ac:chgData name="Alfred Smith" userId="3c60a3631c0db8ad" providerId="LiveId" clId="{9C4E246C-E2A9-4B98-A62D-AD0BA372AA7E}" dt="2024-08-15T09:09:57.015" v="26"/>
          <ac:spMkLst>
            <pc:docMk/>
            <pc:sldMk cId="1416044484" sldId="304"/>
            <ac:spMk id="5" creationId="{60F10B45-92EE-4FD6-BD6F-A42010D13898}"/>
          </ac:spMkLst>
        </pc:spChg>
        <pc:picChg chg="add mod">
          <ac:chgData name="Alfred Smith" userId="3c60a3631c0db8ad" providerId="LiveId" clId="{9C4E246C-E2A9-4B98-A62D-AD0BA372AA7E}" dt="2024-08-15T09:09:57.015" v="26"/>
          <ac:picMkLst>
            <pc:docMk/>
            <pc:sldMk cId="1416044484" sldId="304"/>
            <ac:picMk id="4" creationId="{6597C4C1-2B7C-490E-9C3E-290124A2BDAA}"/>
          </ac:picMkLst>
        </pc:picChg>
      </pc:sldChg>
    </pc:docChg>
  </pc:docChgLst>
  <pc:docChgLst>
    <pc:chgData name="Leonie Smith" userId="fed1330f33f5650e" providerId="LiveId" clId="{4B32FA91-3402-4E1A-BC68-C1FCD922520A}"/>
    <pc:docChg chg="modSld">
      <pc:chgData name="Leonie Smith" userId="fed1330f33f5650e" providerId="LiveId" clId="{4B32FA91-3402-4E1A-BC68-C1FCD922520A}" dt="2022-01-15T14:19:31.690" v="152" actId="20577"/>
      <pc:docMkLst>
        <pc:docMk/>
      </pc:docMkLst>
      <pc:sldChg chg="modSp mod">
        <pc:chgData name="Leonie Smith" userId="fed1330f33f5650e" providerId="LiveId" clId="{4B32FA91-3402-4E1A-BC68-C1FCD922520A}" dt="2022-01-12T11:24:43.021" v="0" actId="1076"/>
        <pc:sldMkLst>
          <pc:docMk/>
          <pc:sldMk cId="2528501434" sldId="256"/>
        </pc:sldMkLst>
        <pc:picChg chg="mod">
          <ac:chgData name="Leonie Smith" userId="fed1330f33f5650e" providerId="LiveId" clId="{4B32FA91-3402-4E1A-BC68-C1FCD922520A}" dt="2022-01-12T11:24:43.021" v="0" actId="1076"/>
          <ac:picMkLst>
            <pc:docMk/>
            <pc:sldMk cId="2528501434" sldId="256"/>
            <ac:picMk id="7" creationId="{2A9DAE84-6D88-4383-BB6F-009079B367AC}"/>
          </ac:picMkLst>
        </pc:picChg>
      </pc:sldChg>
      <pc:sldChg chg="addSp modSp mod">
        <pc:chgData name="Leonie Smith" userId="fed1330f33f5650e" providerId="LiveId" clId="{4B32FA91-3402-4E1A-BC68-C1FCD922520A}" dt="2022-01-15T14:15:40.427" v="76" actId="20577"/>
        <pc:sldMkLst>
          <pc:docMk/>
          <pc:sldMk cId="448409556" sldId="257"/>
        </pc:sldMkLst>
        <pc:spChg chg="add mod">
          <ac:chgData name="Leonie Smith" userId="fed1330f33f5650e" providerId="LiveId" clId="{4B32FA91-3402-4E1A-BC68-C1FCD922520A}" dt="2022-01-15T14:15:40.427" v="76" actId="20577"/>
          <ac:spMkLst>
            <pc:docMk/>
            <pc:sldMk cId="448409556" sldId="257"/>
            <ac:spMk id="4" creationId="{09F94468-67E3-4348-B831-0506B73DD472}"/>
          </ac:spMkLst>
        </pc:spChg>
      </pc:sldChg>
      <pc:sldChg chg="addSp modSp mod">
        <pc:chgData name="Leonie Smith" userId="fed1330f33f5650e" providerId="LiveId" clId="{4B32FA91-3402-4E1A-BC68-C1FCD922520A}" dt="2022-01-15T14:15:52.902" v="80" actId="20577"/>
        <pc:sldMkLst>
          <pc:docMk/>
          <pc:sldMk cId="3342713297" sldId="258"/>
        </pc:sldMkLst>
        <pc:spChg chg="add mod">
          <ac:chgData name="Leonie Smith" userId="fed1330f33f5650e" providerId="LiveId" clId="{4B32FA91-3402-4E1A-BC68-C1FCD922520A}" dt="2022-01-15T14:15:52.902" v="80" actId="20577"/>
          <ac:spMkLst>
            <pc:docMk/>
            <pc:sldMk cId="3342713297" sldId="258"/>
            <ac:spMk id="4" creationId="{5BA1F66C-1511-4C8F-AE52-9A99C13B70FD}"/>
          </ac:spMkLst>
        </pc:spChg>
      </pc:sldChg>
      <pc:sldChg chg="addSp modSp mod">
        <pc:chgData name="Leonie Smith" userId="fed1330f33f5650e" providerId="LiveId" clId="{4B32FA91-3402-4E1A-BC68-C1FCD922520A}" dt="2022-01-15T14:16:00.739" v="84" actId="20577"/>
        <pc:sldMkLst>
          <pc:docMk/>
          <pc:sldMk cId="18060530" sldId="259"/>
        </pc:sldMkLst>
        <pc:spChg chg="add mod">
          <ac:chgData name="Leonie Smith" userId="fed1330f33f5650e" providerId="LiveId" clId="{4B32FA91-3402-4E1A-BC68-C1FCD922520A}" dt="2022-01-15T14:16:00.739" v="84" actId="20577"/>
          <ac:spMkLst>
            <pc:docMk/>
            <pc:sldMk cId="18060530" sldId="259"/>
            <ac:spMk id="4" creationId="{DC646CAF-6829-4C9D-ACB8-784EBD7AA1D7}"/>
          </ac:spMkLst>
        </pc:spChg>
      </pc:sldChg>
      <pc:sldChg chg="addSp modSp mod">
        <pc:chgData name="Leonie Smith" userId="fed1330f33f5650e" providerId="LiveId" clId="{4B32FA91-3402-4E1A-BC68-C1FCD922520A}" dt="2022-01-15T14:16:09.357" v="88" actId="20577"/>
        <pc:sldMkLst>
          <pc:docMk/>
          <pc:sldMk cId="2123652747" sldId="260"/>
        </pc:sldMkLst>
        <pc:spChg chg="add mod">
          <ac:chgData name="Leonie Smith" userId="fed1330f33f5650e" providerId="LiveId" clId="{4B32FA91-3402-4E1A-BC68-C1FCD922520A}" dt="2022-01-15T14:16:09.357" v="88" actId="20577"/>
          <ac:spMkLst>
            <pc:docMk/>
            <pc:sldMk cId="2123652747" sldId="260"/>
            <ac:spMk id="4" creationId="{A620FCE1-0AA7-44D0-A898-4957C2201D05}"/>
          </ac:spMkLst>
        </pc:spChg>
      </pc:sldChg>
      <pc:sldChg chg="addSp modSp mod">
        <pc:chgData name="Leonie Smith" userId="fed1330f33f5650e" providerId="LiveId" clId="{4B32FA91-3402-4E1A-BC68-C1FCD922520A}" dt="2022-01-15T14:16:17.523" v="92" actId="20577"/>
        <pc:sldMkLst>
          <pc:docMk/>
          <pc:sldMk cId="4256286761" sldId="261"/>
        </pc:sldMkLst>
        <pc:spChg chg="add mod">
          <ac:chgData name="Leonie Smith" userId="fed1330f33f5650e" providerId="LiveId" clId="{4B32FA91-3402-4E1A-BC68-C1FCD922520A}" dt="2022-01-15T14:16:17.523" v="92" actId="20577"/>
          <ac:spMkLst>
            <pc:docMk/>
            <pc:sldMk cId="4256286761" sldId="261"/>
            <ac:spMk id="4" creationId="{28EDD64F-F03B-4478-972F-234C8BEFFE45}"/>
          </ac:spMkLst>
        </pc:spChg>
      </pc:sldChg>
      <pc:sldChg chg="addSp modSp mod">
        <pc:chgData name="Leonie Smith" userId="fed1330f33f5650e" providerId="LiveId" clId="{4B32FA91-3402-4E1A-BC68-C1FCD922520A}" dt="2022-01-15T14:16:26.498" v="96" actId="20577"/>
        <pc:sldMkLst>
          <pc:docMk/>
          <pc:sldMk cId="3129194417" sldId="262"/>
        </pc:sldMkLst>
        <pc:spChg chg="add mod">
          <ac:chgData name="Leonie Smith" userId="fed1330f33f5650e" providerId="LiveId" clId="{4B32FA91-3402-4E1A-BC68-C1FCD922520A}" dt="2022-01-15T14:16:26.498" v="96" actId="20577"/>
          <ac:spMkLst>
            <pc:docMk/>
            <pc:sldMk cId="3129194417" sldId="262"/>
            <ac:spMk id="5" creationId="{BDBCA7B6-7585-46D5-BE5B-79F9381902A7}"/>
          </ac:spMkLst>
        </pc:spChg>
      </pc:sldChg>
      <pc:sldChg chg="addSp modSp mod">
        <pc:chgData name="Leonie Smith" userId="fed1330f33f5650e" providerId="LiveId" clId="{4B32FA91-3402-4E1A-BC68-C1FCD922520A}" dt="2022-01-15T14:16:34.909" v="100" actId="20577"/>
        <pc:sldMkLst>
          <pc:docMk/>
          <pc:sldMk cId="3994587140" sldId="263"/>
        </pc:sldMkLst>
        <pc:spChg chg="add mod">
          <ac:chgData name="Leonie Smith" userId="fed1330f33f5650e" providerId="LiveId" clId="{4B32FA91-3402-4E1A-BC68-C1FCD922520A}" dt="2022-01-15T14:16:34.909" v="100" actId="20577"/>
          <ac:spMkLst>
            <pc:docMk/>
            <pc:sldMk cId="3994587140" sldId="263"/>
            <ac:spMk id="5" creationId="{3A07C39A-A96A-4D6C-99FC-604D4891F56A}"/>
          </ac:spMkLst>
        </pc:spChg>
      </pc:sldChg>
      <pc:sldChg chg="addSp modSp mod">
        <pc:chgData name="Leonie Smith" userId="fed1330f33f5650e" providerId="LiveId" clId="{4B32FA91-3402-4E1A-BC68-C1FCD922520A}" dt="2022-01-15T14:16:43.048" v="104" actId="20577"/>
        <pc:sldMkLst>
          <pc:docMk/>
          <pc:sldMk cId="2528465457" sldId="264"/>
        </pc:sldMkLst>
        <pc:spChg chg="add mod">
          <ac:chgData name="Leonie Smith" userId="fed1330f33f5650e" providerId="LiveId" clId="{4B32FA91-3402-4E1A-BC68-C1FCD922520A}" dt="2022-01-15T14:16:43.048" v="104" actId="20577"/>
          <ac:spMkLst>
            <pc:docMk/>
            <pc:sldMk cId="2528465457" sldId="264"/>
            <ac:spMk id="4" creationId="{38BFB1F0-786C-4BFD-ADE7-A9FDBFEBE930}"/>
          </ac:spMkLst>
        </pc:spChg>
      </pc:sldChg>
      <pc:sldChg chg="addSp modSp mod">
        <pc:chgData name="Leonie Smith" userId="fed1330f33f5650e" providerId="LiveId" clId="{4B32FA91-3402-4E1A-BC68-C1FCD922520A}" dt="2022-01-15T14:16:51.157" v="108" actId="20577"/>
        <pc:sldMkLst>
          <pc:docMk/>
          <pc:sldMk cId="2383233180" sldId="265"/>
        </pc:sldMkLst>
        <pc:spChg chg="add mod">
          <ac:chgData name="Leonie Smith" userId="fed1330f33f5650e" providerId="LiveId" clId="{4B32FA91-3402-4E1A-BC68-C1FCD922520A}" dt="2022-01-15T14:16:51.157" v="108" actId="20577"/>
          <ac:spMkLst>
            <pc:docMk/>
            <pc:sldMk cId="2383233180" sldId="265"/>
            <ac:spMk id="4" creationId="{FB23DDCD-8EEB-4902-80DC-A197AE25B100}"/>
          </ac:spMkLst>
        </pc:spChg>
      </pc:sldChg>
      <pc:sldChg chg="addSp modSp mod">
        <pc:chgData name="Leonie Smith" userId="fed1330f33f5650e" providerId="LiveId" clId="{4B32FA91-3402-4E1A-BC68-C1FCD922520A}" dt="2022-01-15T14:16:58.447" v="112" actId="20577"/>
        <pc:sldMkLst>
          <pc:docMk/>
          <pc:sldMk cId="3295241650" sldId="266"/>
        </pc:sldMkLst>
        <pc:spChg chg="add mod">
          <ac:chgData name="Leonie Smith" userId="fed1330f33f5650e" providerId="LiveId" clId="{4B32FA91-3402-4E1A-BC68-C1FCD922520A}" dt="2022-01-15T14:16:58.447" v="112" actId="20577"/>
          <ac:spMkLst>
            <pc:docMk/>
            <pc:sldMk cId="3295241650" sldId="266"/>
            <ac:spMk id="5" creationId="{B3A80853-2FA8-4D1E-B443-C97477F85AA1}"/>
          </ac:spMkLst>
        </pc:spChg>
      </pc:sldChg>
      <pc:sldChg chg="addSp modSp mod">
        <pc:chgData name="Leonie Smith" userId="fed1330f33f5650e" providerId="LiveId" clId="{4B32FA91-3402-4E1A-BC68-C1FCD922520A}" dt="2022-01-15T14:17:07.782" v="116" actId="20577"/>
        <pc:sldMkLst>
          <pc:docMk/>
          <pc:sldMk cId="256586292" sldId="267"/>
        </pc:sldMkLst>
        <pc:spChg chg="add mod">
          <ac:chgData name="Leonie Smith" userId="fed1330f33f5650e" providerId="LiveId" clId="{4B32FA91-3402-4E1A-BC68-C1FCD922520A}" dt="2022-01-15T14:17:07.782" v="116" actId="20577"/>
          <ac:spMkLst>
            <pc:docMk/>
            <pc:sldMk cId="256586292" sldId="267"/>
            <ac:spMk id="4" creationId="{CB2F9E00-7F08-44AC-89EB-CE5CE48B8F16}"/>
          </ac:spMkLst>
        </pc:spChg>
      </pc:sldChg>
      <pc:sldChg chg="addSp modSp mod">
        <pc:chgData name="Leonie Smith" userId="fed1330f33f5650e" providerId="LiveId" clId="{4B32FA91-3402-4E1A-BC68-C1FCD922520A}" dt="2022-01-15T14:17:13.864" v="120" actId="20577"/>
        <pc:sldMkLst>
          <pc:docMk/>
          <pc:sldMk cId="2986030170" sldId="268"/>
        </pc:sldMkLst>
        <pc:spChg chg="add mod">
          <ac:chgData name="Leonie Smith" userId="fed1330f33f5650e" providerId="LiveId" clId="{4B32FA91-3402-4E1A-BC68-C1FCD922520A}" dt="2022-01-15T14:17:13.864" v="120" actId="20577"/>
          <ac:spMkLst>
            <pc:docMk/>
            <pc:sldMk cId="2986030170" sldId="268"/>
            <ac:spMk id="5" creationId="{5F87BB82-263E-4A3A-9897-86688CC11E10}"/>
          </ac:spMkLst>
        </pc:spChg>
      </pc:sldChg>
      <pc:sldChg chg="addSp modSp mod">
        <pc:chgData name="Leonie Smith" userId="fed1330f33f5650e" providerId="LiveId" clId="{4B32FA91-3402-4E1A-BC68-C1FCD922520A}" dt="2022-01-15T14:17:20.755" v="124" actId="20577"/>
        <pc:sldMkLst>
          <pc:docMk/>
          <pc:sldMk cId="2622608599" sldId="269"/>
        </pc:sldMkLst>
        <pc:spChg chg="add mod">
          <ac:chgData name="Leonie Smith" userId="fed1330f33f5650e" providerId="LiveId" clId="{4B32FA91-3402-4E1A-BC68-C1FCD922520A}" dt="2022-01-15T14:17:20.755" v="124" actId="20577"/>
          <ac:spMkLst>
            <pc:docMk/>
            <pc:sldMk cId="2622608599" sldId="269"/>
            <ac:spMk id="4" creationId="{24A4917B-DA65-4841-BC6E-11A8FD709D43}"/>
          </ac:spMkLst>
        </pc:spChg>
      </pc:sldChg>
      <pc:sldChg chg="addSp modSp mod">
        <pc:chgData name="Leonie Smith" userId="fed1330f33f5650e" providerId="LiveId" clId="{4B32FA91-3402-4E1A-BC68-C1FCD922520A}" dt="2022-01-15T14:17:28.740" v="128" actId="20577"/>
        <pc:sldMkLst>
          <pc:docMk/>
          <pc:sldMk cId="2750383128" sldId="270"/>
        </pc:sldMkLst>
        <pc:spChg chg="add mod">
          <ac:chgData name="Leonie Smith" userId="fed1330f33f5650e" providerId="LiveId" clId="{4B32FA91-3402-4E1A-BC68-C1FCD922520A}" dt="2022-01-15T14:17:28.740" v="128" actId="20577"/>
          <ac:spMkLst>
            <pc:docMk/>
            <pc:sldMk cId="2750383128" sldId="270"/>
            <ac:spMk id="4" creationId="{100F8CFB-64F1-44EE-A458-6AAEDD00754F}"/>
          </ac:spMkLst>
        </pc:spChg>
      </pc:sldChg>
      <pc:sldChg chg="addSp modSp mod">
        <pc:chgData name="Leonie Smith" userId="fed1330f33f5650e" providerId="LiveId" clId="{4B32FA91-3402-4E1A-BC68-C1FCD922520A}" dt="2022-01-15T14:17:36.246" v="132" actId="20577"/>
        <pc:sldMkLst>
          <pc:docMk/>
          <pc:sldMk cId="3273111269" sldId="271"/>
        </pc:sldMkLst>
        <pc:spChg chg="add mod">
          <ac:chgData name="Leonie Smith" userId="fed1330f33f5650e" providerId="LiveId" clId="{4B32FA91-3402-4E1A-BC68-C1FCD922520A}" dt="2022-01-15T14:17:36.246" v="132" actId="20577"/>
          <ac:spMkLst>
            <pc:docMk/>
            <pc:sldMk cId="3273111269" sldId="271"/>
            <ac:spMk id="4" creationId="{BC294ACB-F604-4117-95FE-DBE438EB868A}"/>
          </ac:spMkLst>
        </pc:spChg>
      </pc:sldChg>
      <pc:sldChg chg="addSp modSp mod">
        <pc:chgData name="Leonie Smith" userId="fed1330f33f5650e" providerId="LiveId" clId="{4B32FA91-3402-4E1A-BC68-C1FCD922520A}" dt="2022-01-15T14:17:43.179" v="136" actId="20577"/>
        <pc:sldMkLst>
          <pc:docMk/>
          <pc:sldMk cId="3444788617" sldId="272"/>
        </pc:sldMkLst>
        <pc:spChg chg="add mod">
          <ac:chgData name="Leonie Smith" userId="fed1330f33f5650e" providerId="LiveId" clId="{4B32FA91-3402-4E1A-BC68-C1FCD922520A}" dt="2022-01-15T14:17:43.179" v="136" actId="20577"/>
          <ac:spMkLst>
            <pc:docMk/>
            <pc:sldMk cId="3444788617" sldId="272"/>
            <ac:spMk id="5" creationId="{9A7EF081-738B-4637-AC81-B0A07FCD14E8}"/>
          </ac:spMkLst>
        </pc:spChg>
      </pc:sldChg>
      <pc:sldChg chg="addSp modSp mod">
        <pc:chgData name="Leonie Smith" userId="fed1330f33f5650e" providerId="LiveId" clId="{4B32FA91-3402-4E1A-BC68-C1FCD922520A}" dt="2022-01-15T14:17:50.380" v="140" actId="20577"/>
        <pc:sldMkLst>
          <pc:docMk/>
          <pc:sldMk cId="595650695" sldId="273"/>
        </pc:sldMkLst>
        <pc:spChg chg="add mod">
          <ac:chgData name="Leonie Smith" userId="fed1330f33f5650e" providerId="LiveId" clId="{4B32FA91-3402-4E1A-BC68-C1FCD922520A}" dt="2022-01-15T14:17:50.380" v="140" actId="20577"/>
          <ac:spMkLst>
            <pc:docMk/>
            <pc:sldMk cId="595650695" sldId="273"/>
            <ac:spMk id="5" creationId="{61E732AF-6185-4D8F-ADF7-91BB00EDD289}"/>
          </ac:spMkLst>
        </pc:spChg>
      </pc:sldChg>
      <pc:sldChg chg="addSp modSp mod">
        <pc:chgData name="Leonie Smith" userId="fed1330f33f5650e" providerId="LiveId" clId="{4B32FA91-3402-4E1A-BC68-C1FCD922520A}" dt="2022-01-15T14:18:08.129" v="143" actId="20577"/>
        <pc:sldMkLst>
          <pc:docMk/>
          <pc:sldMk cId="3925647193" sldId="275"/>
        </pc:sldMkLst>
        <pc:spChg chg="add mod">
          <ac:chgData name="Leonie Smith" userId="fed1330f33f5650e" providerId="LiveId" clId="{4B32FA91-3402-4E1A-BC68-C1FCD922520A}" dt="2022-01-15T14:18:08.129" v="143" actId="20577"/>
          <ac:spMkLst>
            <pc:docMk/>
            <pc:sldMk cId="3925647193" sldId="275"/>
            <ac:spMk id="5" creationId="{4578EF8D-5F02-4874-AF6E-8ABD066EF2FA}"/>
          </ac:spMkLst>
        </pc:spChg>
      </pc:sldChg>
      <pc:sldChg chg="addSp modSp mod">
        <pc:chgData name="Leonie Smith" userId="fed1330f33f5650e" providerId="LiveId" clId="{4B32FA91-3402-4E1A-BC68-C1FCD922520A}" dt="2022-01-15T14:18:38.831" v="146" actId="20577"/>
        <pc:sldMkLst>
          <pc:docMk/>
          <pc:sldMk cId="2486338523" sldId="276"/>
        </pc:sldMkLst>
        <pc:spChg chg="add mod">
          <ac:chgData name="Leonie Smith" userId="fed1330f33f5650e" providerId="LiveId" clId="{4B32FA91-3402-4E1A-BC68-C1FCD922520A}" dt="2022-01-15T14:18:38.831" v="146" actId="20577"/>
          <ac:spMkLst>
            <pc:docMk/>
            <pc:sldMk cId="2486338523" sldId="276"/>
            <ac:spMk id="4" creationId="{948CF8DE-A3A4-4986-B42C-EC28B42A41C4}"/>
          </ac:spMkLst>
        </pc:spChg>
      </pc:sldChg>
      <pc:sldChg chg="addSp modSp mod">
        <pc:chgData name="Leonie Smith" userId="fed1330f33f5650e" providerId="LiveId" clId="{4B32FA91-3402-4E1A-BC68-C1FCD922520A}" dt="2022-01-15T14:18:46.938" v="149" actId="20577"/>
        <pc:sldMkLst>
          <pc:docMk/>
          <pc:sldMk cId="984757314" sldId="277"/>
        </pc:sldMkLst>
        <pc:spChg chg="add mod">
          <ac:chgData name="Leonie Smith" userId="fed1330f33f5650e" providerId="LiveId" clId="{4B32FA91-3402-4E1A-BC68-C1FCD922520A}" dt="2022-01-15T14:18:46.938" v="149" actId="20577"/>
          <ac:spMkLst>
            <pc:docMk/>
            <pc:sldMk cId="984757314" sldId="277"/>
            <ac:spMk id="5" creationId="{97A0C1F7-DA8C-4F1D-A60D-C4874F476A20}"/>
          </ac:spMkLst>
        </pc:spChg>
      </pc:sldChg>
      <pc:sldChg chg="addSp modSp mod">
        <pc:chgData name="Leonie Smith" userId="fed1330f33f5650e" providerId="LiveId" clId="{4B32FA91-3402-4E1A-BC68-C1FCD922520A}" dt="2022-01-15T14:19:31.690" v="152" actId="20577"/>
        <pc:sldMkLst>
          <pc:docMk/>
          <pc:sldMk cId="1505327886" sldId="278"/>
        </pc:sldMkLst>
        <pc:spChg chg="add mod">
          <ac:chgData name="Leonie Smith" userId="fed1330f33f5650e" providerId="LiveId" clId="{4B32FA91-3402-4E1A-BC68-C1FCD922520A}" dt="2022-01-15T14:19:31.690" v="152" actId="20577"/>
          <ac:spMkLst>
            <pc:docMk/>
            <pc:sldMk cId="1505327886" sldId="278"/>
            <ac:spMk id="4" creationId="{60F10B45-92EE-4FD6-BD6F-A42010D13898}"/>
          </ac:spMkLst>
        </pc:spChg>
      </pc:sldChg>
      <pc:sldChg chg="addSp modSp mod">
        <pc:chgData name="Leonie Smith" userId="fed1330f33f5650e" providerId="LiveId" clId="{4B32FA91-3402-4E1A-BC68-C1FCD922520A}" dt="2022-01-15T14:09:00.864" v="3"/>
        <pc:sldMkLst>
          <pc:docMk/>
          <pc:sldMk cId="3273369934" sldId="279"/>
        </pc:sldMkLst>
        <pc:spChg chg="add mod">
          <ac:chgData name="Leonie Smith" userId="fed1330f33f5650e" providerId="LiveId" clId="{4B32FA91-3402-4E1A-BC68-C1FCD922520A}" dt="2022-01-15T14:09:00.864" v="3"/>
          <ac:spMkLst>
            <pc:docMk/>
            <pc:sldMk cId="3273369934" sldId="279"/>
            <ac:spMk id="6" creationId="{042C5FE6-A0C8-4160-84E3-A4099B25D2B1}"/>
          </ac:spMkLst>
        </pc:spChg>
        <pc:picChg chg="add mod ord">
          <ac:chgData name="Leonie Smith" userId="fed1330f33f5650e" providerId="LiveId" clId="{4B32FA91-3402-4E1A-BC68-C1FCD922520A}" dt="2022-01-12T11:25:10.732" v="2" actId="171"/>
          <ac:picMkLst>
            <pc:docMk/>
            <pc:sldMk cId="3273369934" sldId="279"/>
            <ac:picMk id="5" creationId="{3B39D669-78BA-4B01-91B7-9566A24DD5D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E6C20-ECCD-41C1-AFE5-ADF7808B3963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E3F02-AA5B-4C84-B8DF-ACD658099E9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62171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checked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58970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73846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21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9671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23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16334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25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3562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27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08251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29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54569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31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99726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33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73040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35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011442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37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16301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Jacob works for Laban, marries wives and has children – Gen 29 &amp; 30 (Right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Bottom)</a:t>
            </a:r>
            <a:r>
              <a:rPr lang="bo-CN" sz="1200" b="1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ར་ཧེལ་དང་ལེ་ཨའི་ཆེད་དུ་ཡ་ཀོབ་ཀྱིས་ལ་བན་གྱི་གཡོག་བྱས་པ།</a:t>
            </a:r>
            <a:endParaRPr lang="en-Z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712882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39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51094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41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022282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43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53566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45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702266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47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29046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25983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45930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62399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5952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21523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82730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02709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C6327-D262-434E-B460-BF60C7FCE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C55990-DAD4-406E-8D2C-E3F4E758DE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F60CB-EB6F-42FC-BB07-153AC020F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968BE-3CE8-4B4A-8F1F-739D94B45018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92A49-A885-441A-8EA1-0895EF279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F66B0-CCAD-45F4-8A7F-CE092B5A6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9C86-60F7-4361-BACC-4D672B57E2D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93773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0B818-93D3-4FD3-8AFF-0FF0F39C2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34AE0D-3186-4F66-9F2A-63760F3B15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8F978-722D-4CFF-B28A-5BB93D8C1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968BE-3CE8-4B4A-8F1F-739D94B45018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74B56-5DAC-4258-9BF5-1D038FB7A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01C25-C3BD-44A8-A388-55E33D000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9C86-60F7-4361-BACC-4D672B57E2D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89164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7AB38C-31B9-4E31-9499-D2F735A04A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F47437-888B-4ACB-922D-B69236D9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418E3-AFBC-4908-9080-3F6A4100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968BE-3CE8-4B4A-8F1F-739D94B45018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289694-1C44-40BE-818F-6F4F1BAB0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E8ACD-FEDB-41AC-9307-108C5F32C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9C86-60F7-4361-BACC-4D672B57E2D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50099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B76E0-3292-46D3-9B64-A8CF417D9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DB54E-E083-4FB4-9DAC-103EAF454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725CC-A087-4DB5-9993-59697190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968BE-3CE8-4B4A-8F1F-739D94B45018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48A1D-1DAC-449F-AD80-44A6912AF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CABD0-2215-4DFC-A0E4-2E70C0A3A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9C86-60F7-4361-BACC-4D672B57E2D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03618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2EAD0-D73C-4399-A0A1-62BEB5B2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FCB018-82C5-496F-8D1D-80676740E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E9D7E-2061-4EF5-B980-D7E3887DD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968BE-3CE8-4B4A-8F1F-739D94B45018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BF3C6-6A54-4B19-AECC-4E56FC2A3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DF951-CF76-496B-A3CF-2B55FD398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9C86-60F7-4361-BACC-4D672B57E2D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86061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318-024E-44D2-97C6-DC0C929DC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ADEB7-1ABC-4455-A58F-2C1B989DA1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B3AF5A-2051-4D11-8ECA-E5CFBA1B3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ADD4F7-6C77-4C99-A4D2-A3295B4C5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968BE-3CE8-4B4A-8F1F-739D94B45018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98F4C-CF24-4A7D-84E7-F7440D87B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3E0CAF-7CF4-4E3D-9003-D8CB84FD1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9C86-60F7-4361-BACC-4D672B57E2D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637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9BDD8-2CED-4D4F-A49A-892F31959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73377-0B72-4712-B3F9-BE7B9FBD4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9B83E9-86EE-4FE6-A607-F7B3B2ADF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96861-0E6D-4438-89B5-DE026074AB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B50B58-D381-4E64-8A65-7C52EFB563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64C44-0DBF-4E21-A4D3-27FF92EDE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968BE-3CE8-4B4A-8F1F-739D94B45018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4A94EB-BC27-4BEA-92BF-B4985D725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432967-CCCB-4351-8FB5-73CF2AF0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9C86-60F7-4361-BACC-4D672B57E2D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1199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0CB3D-CDA3-4A30-B454-ED00BA3CA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5A5585-B8CB-4774-A23A-94D35FC25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968BE-3CE8-4B4A-8F1F-739D94B45018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76BCF9-A40B-4637-B36C-C4F08F7F6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49AA81-2B79-43F5-B606-BBC7D477F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9C86-60F7-4361-BACC-4D672B57E2D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38630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16B8D9-7413-441D-9064-EACA1A65B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968BE-3CE8-4B4A-8F1F-739D94B45018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655E8D-9903-4AAA-8F4D-D9D76738D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8431A-BE48-486B-A865-E767BA05D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9C86-60F7-4361-BACC-4D672B57E2D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47347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3C4AA-9A55-46D4-8A2D-D1415DFC3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35439-4657-4C53-AB6E-75E9565AD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F88CDA-5D77-4E30-81FD-D4CC923C7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0F9755-AA17-49B3-A64E-8243AF7A0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968BE-3CE8-4B4A-8F1F-739D94B45018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60CE00-999C-4F04-BDAD-0580E0B86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FDA8C-7677-4C50-8CC5-47EC54EA4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9C86-60F7-4361-BACC-4D672B57E2D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75963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6D9A8-5A96-4C63-9F39-15FB4D1E8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A4F0E2-1ACF-4AD2-934B-BDC4C4F823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95279D-CC3F-4755-B404-14791A2D6B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1B5BDE-4BB0-41B5-AF55-AD9B13E37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968BE-3CE8-4B4A-8F1F-739D94B45018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289877-A591-4681-987B-47189C7DD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A2C903-AFB2-42DA-A87D-3FB60B94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9C86-60F7-4361-BACC-4D672B57E2D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12063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82DD98-B998-4125-802B-72CF548D7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A4154A-66C4-4020-8D1D-326D60245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86FBD-9908-4750-B70D-97673DCD8D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968BE-3CE8-4B4A-8F1F-739D94B45018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7A490-6188-4E76-BAE4-23A562E1D7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9B963-C13D-430B-A193-5F840AD37A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B9C86-60F7-4361-BACC-4D672B57E2D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5769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C61340C-6601-4DED-A0D3-5780B5C16A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E0C9B3A-78FE-122E-ED6B-557C8960E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IN" dirty="0"/>
              <a:t>06-7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3580F4C-EBD7-2059-255D-F1815D5B6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7336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6"/>
    </mc:Choice>
    <mc:Fallback xmlns="">
      <p:transition spd="slow" advTm="3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9E845A-AAAB-4F51-B9AF-5AE4B7C4F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368783" cy="74713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646CAF-6829-4C9D-ACB8-784EBD7AA1D7}"/>
              </a:ext>
            </a:extLst>
          </p:cNvPr>
          <p:cNvSpPr txBox="1"/>
          <p:nvPr/>
        </p:nvSpPr>
        <p:spPr>
          <a:xfrm>
            <a:off x="3978442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29:9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86978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7A9DB31-E14B-4D5D-9FE6-B2959612D5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99DBF9-867F-4651-DB67-BF8A03E509B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121212"/>
                </a:solidFill>
                <a:latin typeface="Inter"/>
              </a:rPr>
              <a:t> </a:t>
            </a:r>
            <a:r>
              <a:rPr lang="bo-CN" sz="7200" dirty="0">
                <a:solidFill>
                  <a:srgbClr val="777A7B"/>
                </a:solidFill>
                <a:latin typeface="Inter"/>
              </a:rPr>
              <a:t>12</a:t>
            </a:r>
            <a:r>
              <a:rPr lang="bo-CN" sz="7200" dirty="0">
                <a:solidFill>
                  <a:srgbClr val="121212"/>
                </a:solidFill>
                <a:latin typeface="Inter"/>
              </a:rPr>
              <a:t>ཡ་ཀོབ་ཀྱིས་རཱ་ཧེལ་ལ་ཁོ་རང་ནི་ཁོ་མོའི་ཕ་ཡི་ཚ་བོ་སྟེ་རིབ་ཀཱའི་བུ་ཡིན་པར་བརྗོད་པ༌དང༌། རཱ་ཧེལ་ཕ་ཡི་གམ་དུ་རྒྱུགས་ཤིང་དོན་དེ་ཕ་ལ་སྨྲས༌སོ།།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762ECC-3718-37EC-6171-76EBF57A335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He told Rachel that he was Rebekah’s son, a relative of her father, and she ran and told her father.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65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6"/>
    </mc:Choice>
    <mc:Fallback xmlns="">
      <p:transition spd="slow" advTm="10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D4BA0B-F7CC-469C-9735-41A6A9E13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10263" cy="7136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20FCE1-0AA7-44D0-A898-4957C2201D05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29:12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67343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958395C-948B-44A8-8516-1D3D4EAA58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23536C-D659-A5C9-7A51-D59C76E75109}"/>
              </a:ext>
            </a:extLst>
          </p:cNvPr>
          <p:cNvSpPr txBox="1"/>
          <p:nvPr/>
        </p:nvSpPr>
        <p:spPr>
          <a:xfrm>
            <a:off x="6013704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 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14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དེ་ནས་ལཱ་པན་ན༌རེ། ཁྱོད་ནི་ངའི་ཤ་དང་རུས་པའི་གཉེན་ཉེ་ཡིན་ཞེས་སྨྲས་པ༌དང༌། ཡ་ཀོབ་ཟླ་བ་གཅིག་ལ་ལཱ་པན་དང་མཉམ་དུ་བསྡད༌དོ།།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FF4F51-C2D9-DDB6-EB19-AAF5244FF08D}"/>
              </a:ext>
            </a:extLst>
          </p:cNvPr>
          <p:cNvSpPr txBox="1"/>
          <p:nvPr/>
        </p:nvSpPr>
        <p:spPr>
          <a:xfrm>
            <a:off x="28540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Laban declared, “You are indeed my own flesh and blood.”</a:t>
            </a:r>
          </a:p>
          <a:p>
            <a:pPr algn="l"/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After Jacob had stayed with him a month,</a:t>
            </a:r>
          </a:p>
        </p:txBody>
      </p:sp>
    </p:spTree>
    <p:extLst>
      <p:ext uri="{BB962C8B-B14F-4D97-AF65-F5344CB8AC3E}">
        <p14:creationId xmlns:p14="http://schemas.microsoft.com/office/powerpoint/2010/main" val="425628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3"/>
    </mc:Choice>
    <mc:Fallback xmlns="">
      <p:transition spd="slow" advTm="9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2E7EC9-C999-4B22-AEC5-A0BC09592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5811" y="0"/>
            <a:ext cx="1320362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EDD64F-F03B-4478-972F-234C8BEFFE45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29:14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91794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F49466-EFCE-406D-B0B3-D5E4E4BE0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70925B-EEED-98A0-BF98-E783EBBD91D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15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དེ་ནས་ལཱ་པན་གྱིས་ཡ་ཀོབ་ལ་འདི༌ལྟར། ཁྱོད་བདག་གི་གཉེན་ཉེ་ཡིན་ཡང་གླ་མེད་པར་བདག་ལ་ཞབས་ཕྱི་བྱེད་ག་ལ༌སྲིད། ཁྱོད་ལ་གླ་ཕོགས་ག་ཚོད་དགོས་པ་བདག་ལ་སྨྲོས་ཤིག་ཅེས༌སྨྲས།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76D562-030E-C97C-601D-A345FA839F3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Laban said to him, “Just because you are my relative, should you work for nothing? Tell me what your wages should be.”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19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3"/>
    </mc:Choice>
    <mc:Fallback xmlns="">
      <p:transition spd="slow" advTm="11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1396DF-B92D-424E-9BED-340125468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22502" cy="70475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BCA7B6-7585-46D5-BE5B-79F9381902A7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29:15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90102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CF8B9EB-3DA8-44C6-B59F-1E3482B29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46F986-5505-A6C7-7DD4-30ED28CC7AE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Inter"/>
              </a:rPr>
              <a:t>16</a:t>
            </a:r>
            <a:r>
              <a:rPr lang="bo-CN" sz="7200" dirty="0">
                <a:solidFill>
                  <a:srgbClr val="121212"/>
                </a:solidFill>
                <a:latin typeface="Inter"/>
              </a:rPr>
              <a:t>དེ་ཡང་ལཱ་པན་ལ་བུ་མོ་གཉིས་ཡོད༌དེ། བུ་མོ་ཆེ་བའི་མིང་ལ་ལེ་ཨ་ཞེས་དང་བུ་མོ་ཆུང་བའི་མིང་ལ་རཱ་ཧེལ་ཟེར༌རོ།། 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7FBF7F-C2EE-F75C-210A-990D2E77B6A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Now Laban had two daughters; the older was named Leah, and the younger was named Rachel. 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58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2"/>
    </mc:Choice>
    <mc:Fallback xmlns="">
      <p:transition spd="slow" advTm="6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BEABE9-7CD4-4A69-B27A-EC4FAAFDB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3122" y="0"/>
            <a:ext cx="1358512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07C39A-A96A-4D6C-99FC-604D4891F56A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29:16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63693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56759B-69D0-422B-B3E7-B4DF974F8A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0C52F3-8F57-0637-135B-52A983D2A3F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18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ཡ་ཀོབ་ནི་རཱ་ཧེལ་ལ་དགའ་བར་གྱུར༌ཏེ། འདི༌ལྟར། བདག་གིས་ཁྱེད་ཀྱི་བུ་མོ་ཆུང་བ་རཱ་ཧེལ་གྱི་ཆེད༌དུ། ལོ་ངོ་བདུན་རིང་ཁྱེད་ལ་ཞབས་ཕྱི་བསྒྲུབ་འདོད་པ་ཡིན་ཞེས་སྨྲས་པ༌ལ། 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6948-FE3F-E580-40D8-8245429142D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Since Jacob loved Rachel, he answered, “I will serve you seven years for your younger daughter Rachel.”</a:t>
            </a:r>
            <a:endParaRPr lang="en-ZA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46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71"/>
    </mc:Choice>
    <mc:Fallback xmlns="">
      <p:transition spd="slow" advTm="15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39D669-78BA-4B01-91B7-9566A24DD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5942" y="0"/>
            <a:ext cx="1286219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2C5FE6-A0C8-4160-84E3-A4099B25D2B1}"/>
              </a:ext>
            </a:extLst>
          </p:cNvPr>
          <p:cNvSpPr txBox="1"/>
          <p:nvPr/>
        </p:nvSpPr>
        <p:spPr>
          <a:xfrm>
            <a:off x="378050" y="4130615"/>
            <a:ext cx="659037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o-CN" sz="8000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</a:t>
            </a:r>
            <a:r>
              <a:rPr lang="en-ZA" sz="8000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29 &amp; 30</a:t>
            </a:r>
          </a:p>
          <a:p>
            <a:r>
              <a:rPr lang="bo-CN" sz="800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ར་ཧེལ་དང་ལེ་ཨའི</a:t>
            </a:r>
            <a:endParaRPr lang="en-ZA" sz="8000" dirty="0">
              <a:solidFill>
                <a:schemeClr val="bg1"/>
              </a:solidFill>
              <a:effectLst/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endParaRPr lang="en-Z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89E3D4-5FE7-4D7B-95D3-D569573CC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1103" y="0"/>
            <a:ext cx="1282919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BFB1F0-786C-4BFD-ADE7-A9FDBFEBE930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29:18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99241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895BB71-427D-4910-A1B2-52F9D2D9B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03734C-1216-EAE9-5F9A-9EED2E06CE8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20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དེ་ནས་ཡ་ཀོབ་ཀྱིས་རཱ་ཧེལ་གྱི་ཆེད༌དུ་ལོ་ངོ་བདུན་རིང་ཞབས་ཕྱི༌བསྒྲུབས། ཡ་ཀོབ་ནི་རཱ་ཧེལ་ལ་དགའ་བའི་དབང་གིས་ལོ་བདུན་གྱི་དུས་ནི་ཉིན་འགའ་ཤས་ཙམ་ལ་སྣང༌ངོ༌།།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2A2B6F-885F-2862-F762-3DB010727C07}"/>
              </a:ext>
            </a:extLst>
          </p:cNvPr>
          <p:cNvSpPr txBox="1"/>
          <p:nvPr/>
        </p:nvSpPr>
        <p:spPr>
          <a:xfrm>
            <a:off x="174844" y="149949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20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Jacob served seven years for Rachel, yet it seemed but a few days because of his love for her.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3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3"/>
    </mc:Choice>
    <mc:Fallback xmlns="">
      <p:transition spd="slow" advTm="11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B1FB8F-B5E6-4BB9-B752-7C6EBA7D6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86330" y="1"/>
            <a:ext cx="1627833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23DDCD-8EEB-4902-80DC-A197AE25B100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29:20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89078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338E72A-0B80-4352-9DAF-14DC6D19AE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B21964-E546-9433-FC97-FF6E841CFC6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21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དེ་ནས་ཡ་ཀོབ་ཀྱིས་ལཱ་པན་ལ་འདི་ལྟར་སྨྲས༌པ། ད་ནི་དུས་ལ་སླེབས་པས། ཁྱེད་ཀྱིས་བདག་གི་ཆུང་མ་བདག་ལ་གནང་བར༌མཛོད། བདག་ཁོ་མོར་འགྲོགས་འདོད་པ་ཡིན་ཞེས་པ༌ལ། </a:t>
            </a:r>
            <a:endParaRPr lang="en-I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36F7AE-A245-5B56-276D-A206A6880C6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Finally Jacob said to Laban, “Grant me my wife, for my time is complete, and I want to sleep with her.”</a:t>
            </a:r>
            <a:endParaRPr lang="en-ZA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4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1"/>
    </mc:Choice>
    <mc:Fallback xmlns="">
      <p:transition spd="slow" advTm="8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D22232-4FC4-DFA7-B94D-81771170F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355551" cy="75824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CB2ABF-6FC7-F926-91FE-1F45965E9AC9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29:21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47058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152932F-5A02-4AF5-9BF4-958C342E95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D0806B-DAEC-4E71-6C7E-BF2B17C9B09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22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ལཱ་པན་གྱིས་གཉེན་སྟོན་གཟབ་རྒྱས་བསྡུས་ཤིང་ཡུལ་ཕྱོགས་དེའི་མི་རྣམས་མགྲོན་ལ་བོས་པ༌རེད། 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B8217E-AB84-A2D4-0EB4-A92FD355862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22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Laban invited all the men of that place and prepared a feast. </a:t>
            </a:r>
            <a:endParaRPr lang="en-ZA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8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6"/>
    </mc:Choice>
    <mc:Fallback xmlns="">
      <p:transition spd="slow" advTm="5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B1F8A3-FBE1-4588-B20A-45DCCE186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227" y="0"/>
            <a:ext cx="1234622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2F9E00-7F08-44AC-89EB-CE5CE48B8F16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29:22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61703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8593558-2EBB-4481-BC77-9282CF8DB1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0BA62B-06E1-16C1-51EF-2BEC097BAAA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23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དེར་མཚན་མོའི་དུས༌སུ། ལཱ་པན་གྱིས་བུ་མོ་ལེ་ཨ་བྱ་བ་ཡ་ཀོབ་ཀྱི་གམ་དུ་བསྐྱལ་ཏེ་ཁོ་གཉིས་ལུས་འབྲེལ་བྱས་པ༌དང༌།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A28E52-9D71-591F-6241-56F77D0AD86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23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when evening came, Laban took his daughter Leah and gave her to Jacob, and he slept with her.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298603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72A9C1-697E-4D37-8709-5F6A6E977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391"/>
            <a:ext cx="12192000" cy="69573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87BB82-263E-4A3A-9897-86688CC11E10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29:23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74013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DD79D0F-1E5C-4053-8B90-4ECC8FEB1E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034F22-CB32-E366-858A-95DAE35B2B2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Inter"/>
              </a:rPr>
              <a:t>25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ཕྱི་ཉིན་ཞོགས༌པར། ཡ་ཀོབ་ཀྱིས་ལེ་ཨ་ཡིན་པ་མཐོང༌སྟེ། ལཱ་པན་ལ་འདི་ལྟར་སྨྲས༌པ། ཁྱེད་ཀྱིས་བདག་ལ་ཅི་བྱས༌སམ། བདག་གིས་ཁྱེད་ལ་ཞབས་ཕྱི་བསྒྲུབས་པ་ནི་རཱ་ཧེལ་གྱི་ཆེད་དུ་མ་ཡིན༌ནམ། ཁྱེད་ཀྱིས་བདག་ལ་མགོ་སྐོར་གཏོང་བའི་རྒྱུ་མཚན་ཅི་ཞེས་པ༌ལ།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183368-17BA-E213-E8EA-ECB8588F9A8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25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When morning came, there was Leah! “What have you done to me?” Jacob said to Laban. “Wasn’t it for Rachel that I served you? Why have you deceived me?”</a:t>
            </a:r>
            <a:endParaRPr lang="en-ZA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60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48"/>
    </mc:Choice>
    <mc:Fallback xmlns="">
      <p:transition spd="slow" advTm="15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1F2575C-6806-4DA4-9661-D0F0B8BB5F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99113" y="166254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Jacob works for Laban, marries wives and has children </a:t>
            </a:r>
            <a:r>
              <a:rPr lang="en-ZA" sz="440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– Genesis </a:t>
            </a:r>
            <a:r>
              <a:rPr lang="en-ZA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29 &amp; 30</a:t>
            </a:r>
            <a:endParaRPr lang="en-IN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6B859D-A09D-BCFE-E5A5-3569D2159A5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cap="all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</a:t>
            </a:r>
            <a:r>
              <a:rPr lang="en-ZA" sz="6000" cap="all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29 &amp; 30</a:t>
            </a:r>
          </a:p>
          <a:p>
            <a:r>
              <a:rPr lang="bo-CN" sz="6000" dirty="0"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ར་ཧེལ་དང་ལེ་ཨའི</a:t>
            </a:r>
            <a:endParaRPr lang="en-ZA" sz="6000" dirty="0">
              <a:effectLst/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50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2"/>
    </mc:Choice>
    <mc:Fallback xmlns="">
      <p:transition spd="slow" advTm="6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89D50A-6CCC-499C-84F4-26EB9E761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81932" cy="68623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A4917B-DA65-4841-BC6E-11A8FD709D43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29:25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206256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626E398-FD84-4AC6-9090-1BCE4DE50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8E6312-4415-1120-77B4-287E3874D88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26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ལཱ་པན་ན༌རེ། བུ་མོ་ཆེ་བ་གནས་ལ་མ་བྱིན་པར་བུ་མོ་ཆུང་བ་གནས་ལ་སྟེར་བ་ནི་ངེད་ཅག་གི་ཡུལ་འདིའི་གོམས་སྲོལ་མ༌ཡིན།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9BAF86-476C-4706-2DE0-0A2A880B747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26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Laban replied, “It is not our custom here to give the younger daughter in marriage before the older.</a:t>
            </a:r>
            <a:endParaRPr lang="en-ZA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38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6"/>
    </mc:Choice>
    <mc:Fallback xmlns="">
      <p:transition spd="slow" advTm="8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38E215-72D7-4D77-B97D-09AF112A5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308"/>
            <a:ext cx="12377854" cy="69123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0F8CFB-64F1-44EE-A458-6AAEDD00754F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29:26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640066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A891B31-D5E9-4A29-A600-15FC46917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3DD438-91F7-5130-EEF2-EB165BD53FB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27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ཁྱོད་ཀྱིས་གཉེན་སྟོན་གྱི་ཉིན་བདུན་ལོངས་སུ་བཅུག༌རྗེས། བདག་གིས་བུ་མོ་ཆུང་བའང་ཁྱོད་ལ་སྟེར་ངེས༌ཤིང༌། ཁྱོད་ཀྱིས་ད་དུང་ལོ་ངོ་བདུན་རིང་བདག་ལ་ཞབས་ཕྱི་བསྒྲུབ་དགོས་ཞེས་སྨྲས༌སོ།།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E41418-1A08-9419-00FB-BE0F0617CB5C}"/>
              </a:ext>
            </a:extLst>
          </p:cNvPr>
          <p:cNvSpPr txBox="1"/>
          <p:nvPr/>
        </p:nvSpPr>
        <p:spPr>
          <a:xfrm>
            <a:off x="147412" y="149949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27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Finish this week’s celebration, and we will give you the younger one in return for another seven years of work.”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11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83"/>
    </mc:Choice>
    <mc:Fallback xmlns="">
      <p:transition spd="slow" advTm="14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9CF8A6-7570-46F4-A646-5BD03ADA4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5433"/>
            <a:ext cx="12192000" cy="70634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294ACB-F604-4117-95FE-DBE438EB868A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29:27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517225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E3348E2-54C3-4510-A86A-0227F67D1A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2681E0-9766-9577-5098-0B259AF54C1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28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དེ་ནས་ཡ་ཀོབ་ཀྱིས་དེ་ལྟར་བསྒྲུབས༌ཤིང༌། ལེ་ཨའི་གཉེན་སྟོན་གྱི་ཉིན་བདུན་ལོངས༌རྗེས། ལཱ་པན་གྱིས་བུ་མོ་རཱ་ཧེལ་ཡ་ཀོབ་ལ་ཆུང་མར་གནང༌ངོ༌།།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13D542-BD67-437E-C3E9-FD65D66573B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28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Jacob did just that. He finished the week’s celebration, and Laban gave him his daughter Rachel as his wife.</a:t>
            </a:r>
            <a:endParaRPr lang="en-ZA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78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75"/>
    </mc:Choice>
    <mc:Fallback xmlns="">
      <p:transition spd="slow" advTm="14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3A32C7-7FF7-4E13-9F98-5546E4157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5190" y="8479"/>
            <a:ext cx="13017190" cy="68495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7EF081-738B-4637-AC81-B0A07FCD14E8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29:28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146480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1D7B3DF-4AEC-4057-9963-03C5C1DD20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55B9E2-FEDF-4532-37AE-2849D1428CE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30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དེར་ཡ་ཀོབ་ནི་རཱ་ཧེལ་ལའང་ལུས་འབྲེལ་བྱས༌ཤིང༌། ཁོ་རང་ལེ་ཨ་ལས་རཱ་ཧེལ་ལ་ཤིན་ཏུ་དགའ༌བས། ཡང་ལོ་ངོ་བདུན་རིང་ལཱ་པན་ལ་ཞབས་ཕྱི་བསྒྲུབས༌སོ།།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571D49-4EE8-4423-5633-DBFE447EA7A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30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Jacob slept with Rachel as well, and indeed, he loved Rachel more than Leah. So he worked for Laban another seven years.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65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31"/>
    </mc:Choice>
    <mc:Fallback xmlns="">
      <p:transition spd="slow" advTm="13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5A3D51-39CC-43F7-A89E-391BDDA22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3156" y="1"/>
            <a:ext cx="1283515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E732AF-6185-4D8F-ADF7-91BB00EDD289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29:30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986316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32EC8C6-5FCA-44EA-A62D-7D6FF7F9B0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5400" b="1" baseline="30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Leah had many  children, But Rachel was unable to have a child</a:t>
            </a:r>
            <a:endParaRPr lang="en-ZA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6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1"/>
    </mc:Choice>
    <mc:Fallback xmlns="">
      <p:transition spd="slow" advTm="5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9DAE84-6D88-4383-BB6F-009079B36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5942" y="0"/>
            <a:ext cx="1286219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438F24-577C-581F-1465-9495ED041B76}"/>
              </a:ext>
            </a:extLst>
          </p:cNvPr>
          <p:cNvSpPr txBox="1"/>
          <p:nvPr/>
        </p:nvSpPr>
        <p:spPr>
          <a:xfrm>
            <a:off x="181270" y="2915132"/>
            <a:ext cx="659037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o-CN" sz="8000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</a:t>
            </a:r>
            <a:r>
              <a:rPr lang="en-ZA" sz="8000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29 &amp; 30</a:t>
            </a:r>
          </a:p>
          <a:p>
            <a:r>
              <a:rPr lang="bo-CN" sz="800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ར་ཧེལ་དང་ལེ་ཨའི</a:t>
            </a:r>
            <a:endParaRPr lang="en-ZA" sz="8000" dirty="0">
              <a:solidFill>
                <a:schemeClr val="bg1"/>
              </a:solidFill>
              <a:effectLst/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endParaRPr lang="en-ZA" sz="20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3E8958-0A97-D2F3-251B-C1A92440CB97}"/>
              </a:ext>
            </a:extLst>
          </p:cNvPr>
          <p:cNvSpPr txBox="1"/>
          <p:nvPr/>
        </p:nvSpPr>
        <p:spPr>
          <a:xfrm>
            <a:off x="825500" y="5508782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4607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52AC34-DFAA-461F-8A57-2CBD834F7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117" y="2767"/>
            <a:ext cx="12348117" cy="685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966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D6940ED-9F55-4D7C-9D16-9651450E2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34D23E-C329-B1D9-BDEB-311987CAE3B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22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དེ་ཡང་དཀོན་མཆོག་གིས་རཱ་ཧེལ་ལ་ཐུགས་རྗེ་དགོངས་ཏེ་ཁོ་མོར་མངལ་སྦྲུམ་ནུས་པར་མཛད༌དོ།། 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23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རཱ་ཧེལ་ལ་མངལ་སྦྲུམ་སྟེ་བུ་ཞིག་བཙས་པ༌དང༌། ཁོ་མོ་ན༌རེ། དཀོན་མཆོག་གིས་བདག་གི་ངོ་ཚ་སེལ་ཏོ་ཞེས༌དང༌། 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C2645A-085E-5FB3-0077-4022A38E2C6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22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God remembered Rachel. He listened to her and opened her womb, </a:t>
            </a: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23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she conceived and gave birth to a son. 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64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8"/>
    </mc:Choice>
    <mc:Fallback xmlns="">
      <p:transition spd="slow" advTm="10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DB80D1-A45A-4112-8765-CA9F30DDF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2269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78EF8D-5F02-4874-AF6E-8ABD066EF2FA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30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:22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683587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C037B34-0444-4EDC-BC45-B2A09E7535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A34798-C5B5-8E37-A09B-032D72F1E15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Inter"/>
              </a:rPr>
              <a:t>25</a:t>
            </a:r>
            <a:r>
              <a:rPr lang="bo-CN" sz="7200" dirty="0">
                <a:solidFill>
                  <a:srgbClr val="121212"/>
                </a:solidFill>
                <a:latin typeface="Inter"/>
              </a:rPr>
              <a:t>དེ་ཡང་རཱ་ཧེལ་གྱིས་ཡོ་སེབ་བཙས་པའི་རྗེས༌སུ། ཡ་ཀོབ་ཀྱིས་ལཱ་པན་ལ་འདི༌ལྟར། ཁྱེད་ཀྱིས་བདག་རང་ཡུལ་དུ་འགྲོ་རུ་མཛོད༌ཅིག 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0E0D7B-9ECF-B2FF-98C8-4319BD3F5881}"/>
              </a:ext>
            </a:extLst>
          </p:cNvPr>
          <p:cNvSpPr txBox="1"/>
          <p:nvPr/>
        </p:nvSpPr>
        <p:spPr>
          <a:xfrm>
            <a:off x="277091" y="299898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25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Now after Rachel had given birth to Joseph, Jacob said to Laban, “Send me on my way so I can return to my homeland.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33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0"/>
    </mc:Choice>
    <mc:Fallback xmlns="">
      <p:transition spd="slow" advTm="7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9CF254-F3ED-4AE6-A2C0-0F26165CE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739" y="0"/>
            <a:ext cx="1232573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8CF8DE-A3A4-4986-B42C-EC28B42A41C4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30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:25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955129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E5303F9-0327-44AF-B9C3-234C84C1CF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589706-47F7-A743-BA17-CCE023070E4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26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བདག་གིས་ཁྱེད་ལ་ཞབས་ཕྱི་བསྒྲུབས་ནས་ཐོབ་པའི་ཆུང་མ་དང་བུ་ཕྲུག་རྣམས་བདག་ལ་གནང་སྟེ་ང་རང་འགྲོ་རུ་ཆུག ངས་ཁྱེད་ལ་ཞབས་ཕྱི་ཇི་ལྟར་བསྒྲུབས་པ་ཁྱེད་ཀྱིས་ཤེས་སོ་ཞེས་སྨྲས་པ༌ལ།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9B41EA-87F9-7E8B-5F63-AAF080F25B8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26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Give me my wives and children for whom I have served you, that I may go on my way. You know how hard I have worked for you.”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75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72"/>
    </mc:Choice>
    <mc:Fallback xmlns="">
      <p:transition spd="slow" advTm="11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9F1F9D-61CE-4D2F-AF6E-D3861F062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697"/>
            <a:ext cx="12352298" cy="6929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A0C1F7-DA8C-4F1D-A60D-C4874F476A20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30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:26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64288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97CBCB8-7FAD-44F9-83B3-695B63D7B5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BAC597-6BEF-E1D2-6591-552438C99D2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Inter"/>
              </a:rPr>
              <a:t>43</a:t>
            </a:r>
            <a:r>
              <a:rPr lang="bo-CN" sz="7200" dirty="0">
                <a:solidFill>
                  <a:srgbClr val="121212"/>
                </a:solidFill>
                <a:latin typeface="Inter"/>
              </a:rPr>
              <a:t>ཡ་ཀོབ་ལ་ར་ལུག༌དང༌། གཡོག་པོ་དང་གཡོག༌མོ། རྔ་མོང་དང་བོང་བུ་མང་པོ་ཐོབ་སྟེ་འབྱོར་ཕྱུག་ལྡན་པར་གྱུར༌ཏོ།།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AE7CE5-98FA-B9D4-7CDF-6BC38F08099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3600" b="1" baseline="30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Laban tried to cheat Isaac, but God blessed him.</a:t>
            </a:r>
            <a:endParaRPr lang="en-ZA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43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Thus Jacob became exceedingly prosperous. </a:t>
            </a:r>
            <a:r>
              <a:rPr lang="en-US" sz="3600" b="0" i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He owned large flocks, maidservants and menservants, and camels and donkeys.</a:t>
            </a:r>
            <a:endParaRPr lang="en-ZA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32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50"/>
    </mc:Choice>
    <mc:Fallback xmlns="">
      <p:transition spd="slow" advTm="18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51394-22ED-8314-57C4-FE45028A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DCBFA-D799-4D03-A22F-9B2BD1B51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97C4C1-2B7C-490E-9C3E-290124A2B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306" y="1"/>
            <a:ext cx="1286330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F10B45-92EE-4FD6-BD6F-A42010D13898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30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:43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16044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AFE1FC4-858C-49D9-8D35-5A9832DEC6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85355D-924D-2030-06CA-FB7E49FA647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Inter"/>
              </a:rPr>
              <a:t>1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དེ་ནས་ཡ་ཀོབ་ལམ་ལ་ཆས་ནས་ཤར་ཕྱོགས་པའི་ཡུལ་དུ་སོང་བ༌དང༌། </a:t>
            </a:r>
            <a:r>
              <a:rPr lang="bo-CN" sz="5400" dirty="0">
                <a:solidFill>
                  <a:srgbClr val="777A7B"/>
                </a:solidFill>
                <a:latin typeface="Inter"/>
              </a:rPr>
              <a:t>2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ཞིང་ནང་དུ་ཁྲོན་པ་ཞིག་ཡོད་པ་མཐོང་ཞིང་ལུག་ཁྱུ་སྐོར་གསུམ་ཁྲོན་པའི་འགྲམ་དུ་ཉལ་འདུག་པ༌སྟེ། རྒྱུ་མཚན་ནི་མི་རྣམས་ཀྱིས་ཁྲོན་པ་དེ་ལས་ལུག་ཁྱུ་ལ་ཆུ་ལྡུད་པའི་ཕྱིར༌ཡིན། ཁྲོན་པའི་སྟེང་རྡོ་ལེབ་ཆེན་པོ་ཞིག་ཡོད༌དོ།།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8FA4E3-E189-F26F-FE18-22E6143004F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29:1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Jacob resumed his journey and came to the land of the people of the east. </a:t>
            </a: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He looked and saw a well in the field, and near it lay three flocks of sheep</a:t>
            </a:r>
            <a:endParaRPr lang="en-Z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40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06"/>
    </mc:Choice>
    <mc:Fallback xmlns="">
      <p:transition spd="slow" advTm="16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F89944-3B43-43BF-93CD-D83EB8DE1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91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F94468-67E3-4348-B831-0506B73DD472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29:1,2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97956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96E501-9B95-4CFA-9BE9-8627F6A6E3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D999F5-BF22-7012-208E-05E44034A01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4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དེ་ནས་ཡ་ཀོབ་ཀྱིས་ལུག་རྫི་ལ་འདི༌ལྟར། སྤུན་ཟླ༌རྣམས། ཁྱོད་ཅག་གང་ནས་ཡོང་བ་ཡིན་ནམ་ཞེས་དྲིས་པ༌ལ། ལུག་རྫི་རྣམས་ན༌རེ། ངེད་ཅག་ཧཱ་རན་ནས་ཡོང་བ་ཡིན་ཞེས་ལན་བཏབ་པ༌དང༌།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E468C4-01C9-E490-D3AD-46D477D3B9E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“My brothers,” Jacob asked the shepherds, “where are you from?”</a:t>
            </a:r>
          </a:p>
          <a:p>
            <a:pPr algn="l"/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“We are from Haran,” they answered.</a:t>
            </a:r>
          </a:p>
        </p:txBody>
      </p:sp>
    </p:spTree>
    <p:extLst>
      <p:ext uri="{BB962C8B-B14F-4D97-AF65-F5344CB8AC3E}">
        <p14:creationId xmlns:p14="http://schemas.microsoft.com/office/powerpoint/2010/main" val="334271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51"/>
    </mc:Choice>
    <mc:Fallback xmlns="">
      <p:transition spd="slow" advTm="9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9FA64A-050C-4C67-8281-661566806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4484" y="0"/>
            <a:ext cx="1381648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A1F66C-1511-4C8F-AE52-9A99C13B70FD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29:4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12296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8024AF1-4E78-4FE3-B250-E956DFE558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F2192F-9980-A423-CE57-4CF7C459C4D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latin typeface="Inter"/>
              </a:rPr>
              <a:t>9</a:t>
            </a:r>
            <a:r>
              <a:rPr lang="bo-CN" sz="4800" b="0" i="0" dirty="0">
                <a:solidFill>
                  <a:srgbClr val="121212"/>
                </a:solidFill>
                <a:effectLst/>
                <a:latin typeface="Inter"/>
              </a:rPr>
              <a:t>དེ་ལྟར་ཡ་ཀོབ་དང་ལུག་རྫི་རྣམས་ཀྱིས་ཕན་ཚུན་ལ་ལབ་གླེང་བྱེད་པའི་དུས༌སུ། རཱ་ཧེལ་གྱིས་ཁོ་མོའི་ཕ་ཡི་ལུག་ཁྱུ་དེད་ནས་སླེབས་པ༌དང༌། ཁོ་མོ་ལུག་ཁྱུ་དེའི་ལུག་རྫི་ཡིན༌ནོ།། </a:t>
            </a:r>
            <a:r>
              <a:rPr lang="bo-CN" sz="4800" b="0" i="0" dirty="0">
                <a:solidFill>
                  <a:srgbClr val="777A7B"/>
                </a:solidFill>
                <a:effectLst/>
                <a:latin typeface="Inter"/>
              </a:rPr>
              <a:t>10</a:t>
            </a:r>
            <a:r>
              <a:rPr lang="bo-CN" sz="4800" b="0" i="0" dirty="0">
                <a:solidFill>
                  <a:srgbClr val="121212"/>
                </a:solidFill>
                <a:effectLst/>
                <a:latin typeface="Inter"/>
              </a:rPr>
              <a:t>དེ་ནས་ཡ་ཀོབ་ཀྱིས་རང་གི་ཞང་པོ་ལཱ་པན་གྱི་བུ་མོ་རཱ་ཧེལ་དང་ལུག་ཁྱུ་མཐོང་བ༌དང༌། ཁྲོན་པའི་རྡོ་ལེབ་ཕར་བསྒྲིལ་ཏེ་ཞང་པོའི་ལུག་ཁྱུ་ལ་ཆུ་བླུད༌དོ།།</a:t>
            </a:r>
            <a:endParaRPr lang="en-IN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F8359D-E889-DB58-90C0-4C8FD748E48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While he was still speaking with them, Rachel arrived with her father’s sheep, for she was a shepherdess. </a:t>
            </a: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As soon as Jacob saw Rachel, the daughter of his mother’s brother Laban,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1806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53"/>
    </mc:Choice>
    <mc:Fallback xmlns="">
      <p:transition spd="slow" advTm="16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3692</TotalTime>
  <Words>1902</Words>
  <Application>Microsoft Office PowerPoint</Application>
  <PresentationFormat>Widescreen</PresentationFormat>
  <Paragraphs>137</Paragraphs>
  <Slides>48</Slides>
  <Notes>24</Notes>
  <HiddenSlides>0</HiddenSlides>
  <MMClips>24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Aptos</vt:lpstr>
      <vt:lpstr>Arial</vt:lpstr>
      <vt:lpstr>Calibri</vt:lpstr>
      <vt:lpstr>Calibri Light</vt:lpstr>
      <vt:lpstr>Inter</vt:lpstr>
      <vt:lpstr>Microsoft Himalaya</vt:lpstr>
      <vt:lpstr>Microsoft Himalaya </vt:lpstr>
      <vt:lpstr>PT Serif</vt:lpstr>
      <vt:lpstr>Segoe UI</vt:lpstr>
      <vt:lpstr>Symbol</vt:lpstr>
      <vt:lpstr>Times New Roman</vt:lpstr>
      <vt:lpstr>Office Theme</vt:lpstr>
      <vt:lpstr>06-7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8</cp:revision>
  <dcterms:created xsi:type="dcterms:W3CDTF">2021-06-25T10:10:04Z</dcterms:created>
  <dcterms:modified xsi:type="dcterms:W3CDTF">2024-08-15T09:20:32Z</dcterms:modified>
</cp:coreProperties>
</file>