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4" r:id="rId2"/>
    <p:sldId id="286" r:id="rId3"/>
    <p:sldId id="257" r:id="rId4"/>
    <p:sldId id="266" r:id="rId5"/>
    <p:sldId id="256" r:id="rId6"/>
    <p:sldId id="267" r:id="rId7"/>
    <p:sldId id="264" r:id="rId8"/>
    <p:sldId id="268" r:id="rId9"/>
    <p:sldId id="265" r:id="rId10"/>
    <p:sldId id="269" r:id="rId11"/>
    <p:sldId id="258" r:id="rId12"/>
    <p:sldId id="270" r:id="rId13"/>
    <p:sldId id="259" r:id="rId14"/>
    <p:sldId id="271" r:id="rId15"/>
    <p:sldId id="260" r:id="rId16"/>
    <p:sldId id="272" r:id="rId17"/>
    <p:sldId id="261" r:id="rId18"/>
    <p:sldId id="273" r:id="rId19"/>
    <p:sldId id="262" r:id="rId20"/>
    <p:sldId id="274" r:id="rId21"/>
    <p:sldId id="263" r:id="rId22"/>
    <p:sldId id="275" r:id="rId23"/>
    <p:sldId id="277" r:id="rId24"/>
    <p:sldId id="280" r:id="rId25"/>
    <p:sldId id="278" r:id="rId26"/>
    <p:sldId id="281" r:id="rId27"/>
    <p:sldId id="279"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9E705-5018-4E32-B68A-FD5A637CE868}" v="14" dt="2024-08-15T11:49:30.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84409" autoAdjust="0"/>
  </p:normalViewPr>
  <p:slideViewPr>
    <p:cSldViewPr snapToGrid="0">
      <p:cViewPr varScale="1">
        <p:scale>
          <a:sx n="75" d="100"/>
          <a:sy n="75" d="100"/>
        </p:scale>
        <p:origin x="92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DA9E705-5018-4E32-B68A-FD5A637CE868}"/>
    <pc:docChg chg="custSel addSld delSld modSld">
      <pc:chgData name="Alfred Smith" userId="3c60a3631c0db8ad" providerId="LiveId" clId="{8DA9E705-5018-4E32-B68A-FD5A637CE868}" dt="2024-08-15T11:49:30.713" v="44"/>
      <pc:docMkLst>
        <pc:docMk/>
      </pc:docMkLst>
      <pc:sldChg chg="addSp delSp modSp mod">
        <pc:chgData name="Alfred Smith" userId="3c60a3631c0db8ad" providerId="LiveId" clId="{8DA9E705-5018-4E32-B68A-FD5A637CE868}" dt="2024-08-15T11:45:30.041" v="20"/>
        <pc:sldMkLst>
          <pc:docMk/>
          <pc:sldMk cId="3678060433" sldId="256"/>
        </pc:sldMkLst>
        <pc:spChg chg="add mod">
          <ac:chgData name="Alfred Smith" userId="3c60a3631c0db8ad" providerId="LiveId" clId="{8DA9E705-5018-4E32-B68A-FD5A637CE868}" dt="2024-08-15T11:45:30.041" v="20"/>
          <ac:spMkLst>
            <pc:docMk/>
            <pc:sldMk cId="3678060433" sldId="256"/>
            <ac:spMk id="3" creationId="{75D022AD-7D97-9413-E27E-41470477B3B8}"/>
          </ac:spMkLst>
        </pc:spChg>
        <pc:spChg chg="del">
          <ac:chgData name="Alfred Smith" userId="3c60a3631c0db8ad" providerId="LiveId" clId="{8DA9E705-5018-4E32-B68A-FD5A637CE868}" dt="2024-08-15T11:45:29.421" v="19" actId="478"/>
          <ac:spMkLst>
            <pc:docMk/>
            <pc:sldMk cId="3678060433" sldId="256"/>
            <ac:spMk id="4" creationId="{737B1C4F-3A5F-4096-B233-987B2F85808A}"/>
          </ac:spMkLst>
        </pc:spChg>
        <pc:spChg chg="del">
          <ac:chgData name="Alfred Smith" userId="3c60a3631c0db8ad" providerId="LiveId" clId="{8DA9E705-5018-4E32-B68A-FD5A637CE868}" dt="2024-08-15T11:45:29.421" v="19" actId="478"/>
          <ac:spMkLst>
            <pc:docMk/>
            <pc:sldMk cId="3678060433" sldId="256"/>
            <ac:spMk id="5" creationId="{D6170062-A5EE-4A0A-88EF-E2E84E4FB10D}"/>
          </ac:spMkLst>
        </pc:spChg>
        <pc:spChg chg="add mod">
          <ac:chgData name="Alfred Smith" userId="3c60a3631c0db8ad" providerId="LiveId" clId="{8DA9E705-5018-4E32-B68A-FD5A637CE868}" dt="2024-08-15T11:45:30.041" v="20"/>
          <ac:spMkLst>
            <pc:docMk/>
            <pc:sldMk cId="3678060433" sldId="256"/>
            <ac:spMk id="6" creationId="{9B011A8E-606C-D50C-7B47-7E1661CAD7A7}"/>
          </ac:spMkLst>
        </pc:spChg>
      </pc:sldChg>
      <pc:sldChg chg="addSp delSp modSp mod">
        <pc:chgData name="Alfred Smith" userId="3c60a3631c0db8ad" providerId="LiveId" clId="{8DA9E705-5018-4E32-B68A-FD5A637CE868}" dt="2024-08-15T11:46:02.712" v="25"/>
        <pc:sldMkLst>
          <pc:docMk/>
          <pc:sldMk cId="3575892667" sldId="258"/>
        </pc:sldMkLst>
        <pc:spChg chg="add mod">
          <ac:chgData name="Alfred Smith" userId="3c60a3631c0db8ad" providerId="LiveId" clId="{8DA9E705-5018-4E32-B68A-FD5A637CE868}" dt="2024-08-15T11:46:02.712" v="25"/>
          <ac:spMkLst>
            <pc:docMk/>
            <pc:sldMk cId="3575892667" sldId="258"/>
            <ac:spMk id="2" creationId="{42A14114-1F6A-2192-1045-495530839E14}"/>
          </ac:spMkLst>
        </pc:spChg>
        <pc:spChg chg="add mod">
          <ac:chgData name="Alfred Smith" userId="3c60a3631c0db8ad" providerId="LiveId" clId="{8DA9E705-5018-4E32-B68A-FD5A637CE868}" dt="2024-08-15T11:46:02.712" v="25"/>
          <ac:spMkLst>
            <pc:docMk/>
            <pc:sldMk cId="3575892667" sldId="258"/>
            <ac:spMk id="3" creationId="{8E1FAD94-1336-F095-5CFC-1ACDDCD57928}"/>
          </ac:spMkLst>
        </pc:spChg>
        <pc:spChg chg="del">
          <ac:chgData name="Alfred Smith" userId="3c60a3631c0db8ad" providerId="LiveId" clId="{8DA9E705-5018-4E32-B68A-FD5A637CE868}" dt="2024-08-15T11:46:02.110" v="24" actId="478"/>
          <ac:spMkLst>
            <pc:docMk/>
            <pc:sldMk cId="3575892667" sldId="258"/>
            <ac:spMk id="4" creationId="{737B1C4F-3A5F-4096-B233-987B2F85808A}"/>
          </ac:spMkLst>
        </pc:spChg>
        <pc:spChg chg="del">
          <ac:chgData name="Alfred Smith" userId="3c60a3631c0db8ad" providerId="LiveId" clId="{8DA9E705-5018-4E32-B68A-FD5A637CE868}" dt="2024-08-15T11:46:02.110" v="24" actId="478"/>
          <ac:spMkLst>
            <pc:docMk/>
            <pc:sldMk cId="3575892667" sldId="258"/>
            <ac:spMk id="5" creationId="{D6170062-A5EE-4A0A-88EF-E2E84E4FB10D}"/>
          </ac:spMkLst>
        </pc:spChg>
      </pc:sldChg>
      <pc:sldChg chg="addSp delSp modSp mod">
        <pc:chgData name="Alfred Smith" userId="3c60a3631c0db8ad" providerId="LiveId" clId="{8DA9E705-5018-4E32-B68A-FD5A637CE868}" dt="2024-08-15T11:48:09.546" v="29"/>
        <pc:sldMkLst>
          <pc:docMk/>
          <pc:sldMk cId="3262339042" sldId="259"/>
        </pc:sldMkLst>
        <pc:spChg chg="add mod">
          <ac:chgData name="Alfred Smith" userId="3c60a3631c0db8ad" providerId="LiveId" clId="{8DA9E705-5018-4E32-B68A-FD5A637CE868}" dt="2024-08-15T11:48:09.546" v="29"/>
          <ac:spMkLst>
            <pc:docMk/>
            <pc:sldMk cId="3262339042" sldId="259"/>
            <ac:spMk id="3" creationId="{52361F29-0764-5AC1-AD05-B71475CF162F}"/>
          </ac:spMkLst>
        </pc:spChg>
        <pc:spChg chg="del">
          <ac:chgData name="Alfred Smith" userId="3c60a3631c0db8ad" providerId="LiveId" clId="{8DA9E705-5018-4E32-B68A-FD5A637CE868}" dt="2024-08-15T11:48:08.653" v="28" actId="478"/>
          <ac:spMkLst>
            <pc:docMk/>
            <pc:sldMk cId="3262339042" sldId="259"/>
            <ac:spMk id="4" creationId="{737B1C4F-3A5F-4096-B233-987B2F85808A}"/>
          </ac:spMkLst>
        </pc:spChg>
        <pc:spChg chg="del">
          <ac:chgData name="Alfred Smith" userId="3c60a3631c0db8ad" providerId="LiveId" clId="{8DA9E705-5018-4E32-B68A-FD5A637CE868}" dt="2024-08-15T11:48:08.653" v="28" actId="478"/>
          <ac:spMkLst>
            <pc:docMk/>
            <pc:sldMk cId="3262339042" sldId="259"/>
            <ac:spMk id="5" creationId="{D6170062-A5EE-4A0A-88EF-E2E84E4FB10D}"/>
          </ac:spMkLst>
        </pc:spChg>
        <pc:spChg chg="add mod">
          <ac:chgData name="Alfred Smith" userId="3c60a3631c0db8ad" providerId="LiveId" clId="{8DA9E705-5018-4E32-B68A-FD5A637CE868}" dt="2024-08-15T11:48:09.546" v="29"/>
          <ac:spMkLst>
            <pc:docMk/>
            <pc:sldMk cId="3262339042" sldId="259"/>
            <ac:spMk id="6" creationId="{546E278D-B826-FD89-FC53-D05ED350EE73}"/>
          </ac:spMkLst>
        </pc:spChg>
      </pc:sldChg>
      <pc:sldChg chg="addSp delSp modSp mod">
        <pc:chgData name="Alfred Smith" userId="3c60a3631c0db8ad" providerId="LiveId" clId="{8DA9E705-5018-4E32-B68A-FD5A637CE868}" dt="2024-08-15T11:48:23.027" v="32"/>
        <pc:sldMkLst>
          <pc:docMk/>
          <pc:sldMk cId="515180055" sldId="260"/>
        </pc:sldMkLst>
        <pc:spChg chg="add mod">
          <ac:chgData name="Alfred Smith" userId="3c60a3631c0db8ad" providerId="LiveId" clId="{8DA9E705-5018-4E32-B68A-FD5A637CE868}" dt="2024-08-15T11:48:23.027" v="32"/>
          <ac:spMkLst>
            <pc:docMk/>
            <pc:sldMk cId="515180055" sldId="260"/>
            <ac:spMk id="2" creationId="{80756B2D-1968-77B2-9C9F-95E53DD1F7A7}"/>
          </ac:spMkLst>
        </pc:spChg>
        <pc:spChg chg="add mod">
          <ac:chgData name="Alfred Smith" userId="3c60a3631c0db8ad" providerId="LiveId" clId="{8DA9E705-5018-4E32-B68A-FD5A637CE868}" dt="2024-08-15T11:48:23.027" v="32"/>
          <ac:spMkLst>
            <pc:docMk/>
            <pc:sldMk cId="515180055" sldId="260"/>
            <ac:spMk id="3" creationId="{99EF042C-D01C-E041-B1EE-6E1273B206CD}"/>
          </ac:spMkLst>
        </pc:spChg>
        <pc:spChg chg="del mod">
          <ac:chgData name="Alfred Smith" userId="3c60a3631c0db8ad" providerId="LiveId" clId="{8DA9E705-5018-4E32-B68A-FD5A637CE868}" dt="2024-08-15T11:48:22.395" v="31" actId="478"/>
          <ac:spMkLst>
            <pc:docMk/>
            <pc:sldMk cId="515180055" sldId="260"/>
            <ac:spMk id="4" creationId="{737B1C4F-3A5F-4096-B233-987B2F85808A}"/>
          </ac:spMkLst>
        </pc:spChg>
        <pc:spChg chg="del mod">
          <ac:chgData name="Alfred Smith" userId="3c60a3631c0db8ad" providerId="LiveId" clId="{8DA9E705-5018-4E32-B68A-FD5A637CE868}" dt="2024-08-15T11:48:22.395" v="31" actId="478"/>
          <ac:spMkLst>
            <pc:docMk/>
            <pc:sldMk cId="515180055" sldId="260"/>
            <ac:spMk id="5" creationId="{D6170062-A5EE-4A0A-88EF-E2E84E4FB10D}"/>
          </ac:spMkLst>
        </pc:spChg>
      </pc:sldChg>
      <pc:sldChg chg="addSp delSp modSp mod">
        <pc:chgData name="Alfred Smith" userId="3c60a3631c0db8ad" providerId="LiveId" clId="{8DA9E705-5018-4E32-B68A-FD5A637CE868}" dt="2024-08-15T11:48:33.185" v="34"/>
        <pc:sldMkLst>
          <pc:docMk/>
          <pc:sldMk cId="1526783258" sldId="261"/>
        </pc:sldMkLst>
        <pc:spChg chg="add mod">
          <ac:chgData name="Alfred Smith" userId="3c60a3631c0db8ad" providerId="LiveId" clId="{8DA9E705-5018-4E32-B68A-FD5A637CE868}" dt="2024-08-15T11:48:33.185" v="34"/>
          <ac:spMkLst>
            <pc:docMk/>
            <pc:sldMk cId="1526783258" sldId="261"/>
            <ac:spMk id="2" creationId="{184A26DA-523A-2770-136E-D219665CE490}"/>
          </ac:spMkLst>
        </pc:spChg>
        <pc:spChg chg="del">
          <ac:chgData name="Alfred Smith" userId="3c60a3631c0db8ad" providerId="LiveId" clId="{8DA9E705-5018-4E32-B68A-FD5A637CE868}" dt="2024-08-15T11:48:32.587" v="33" actId="478"/>
          <ac:spMkLst>
            <pc:docMk/>
            <pc:sldMk cId="1526783258" sldId="261"/>
            <ac:spMk id="4" creationId="{737B1C4F-3A5F-4096-B233-987B2F85808A}"/>
          </ac:spMkLst>
        </pc:spChg>
        <pc:spChg chg="del">
          <ac:chgData name="Alfred Smith" userId="3c60a3631c0db8ad" providerId="LiveId" clId="{8DA9E705-5018-4E32-B68A-FD5A637CE868}" dt="2024-08-15T11:48:32.587" v="33" actId="478"/>
          <ac:spMkLst>
            <pc:docMk/>
            <pc:sldMk cId="1526783258" sldId="261"/>
            <ac:spMk id="5" creationId="{D6170062-A5EE-4A0A-88EF-E2E84E4FB10D}"/>
          </ac:spMkLst>
        </pc:spChg>
        <pc:spChg chg="add mod">
          <ac:chgData name="Alfred Smith" userId="3c60a3631c0db8ad" providerId="LiveId" clId="{8DA9E705-5018-4E32-B68A-FD5A637CE868}" dt="2024-08-15T11:48:33.185" v="34"/>
          <ac:spMkLst>
            <pc:docMk/>
            <pc:sldMk cId="1526783258" sldId="261"/>
            <ac:spMk id="6" creationId="{35971541-1BC3-952F-7BCF-E29C8BB6EAAF}"/>
          </ac:spMkLst>
        </pc:spChg>
      </pc:sldChg>
      <pc:sldChg chg="addSp delSp modSp mod">
        <pc:chgData name="Alfred Smith" userId="3c60a3631c0db8ad" providerId="LiveId" clId="{8DA9E705-5018-4E32-B68A-FD5A637CE868}" dt="2024-08-15T11:48:45.220" v="36"/>
        <pc:sldMkLst>
          <pc:docMk/>
          <pc:sldMk cId="3377801676" sldId="262"/>
        </pc:sldMkLst>
        <pc:spChg chg="add mod">
          <ac:chgData name="Alfred Smith" userId="3c60a3631c0db8ad" providerId="LiveId" clId="{8DA9E705-5018-4E32-B68A-FD5A637CE868}" dt="2024-08-15T11:48:45.220" v="36"/>
          <ac:spMkLst>
            <pc:docMk/>
            <pc:sldMk cId="3377801676" sldId="262"/>
            <ac:spMk id="2" creationId="{FDD4D4D4-A114-9A77-AC8C-C0E60317D2A3}"/>
          </ac:spMkLst>
        </pc:spChg>
        <pc:spChg chg="add mod">
          <ac:chgData name="Alfred Smith" userId="3c60a3631c0db8ad" providerId="LiveId" clId="{8DA9E705-5018-4E32-B68A-FD5A637CE868}" dt="2024-08-15T11:48:45.220" v="36"/>
          <ac:spMkLst>
            <pc:docMk/>
            <pc:sldMk cId="3377801676" sldId="262"/>
            <ac:spMk id="3" creationId="{9D1715D3-4DB0-9762-551F-F46C2A5E8D47}"/>
          </ac:spMkLst>
        </pc:spChg>
        <pc:spChg chg="del">
          <ac:chgData name="Alfred Smith" userId="3c60a3631c0db8ad" providerId="LiveId" clId="{8DA9E705-5018-4E32-B68A-FD5A637CE868}" dt="2024-08-15T11:48:44.619" v="35" actId="478"/>
          <ac:spMkLst>
            <pc:docMk/>
            <pc:sldMk cId="3377801676" sldId="262"/>
            <ac:spMk id="4" creationId="{737B1C4F-3A5F-4096-B233-987B2F85808A}"/>
          </ac:spMkLst>
        </pc:spChg>
        <pc:spChg chg="del">
          <ac:chgData name="Alfred Smith" userId="3c60a3631c0db8ad" providerId="LiveId" clId="{8DA9E705-5018-4E32-B68A-FD5A637CE868}" dt="2024-08-15T11:48:44.619" v="35" actId="478"/>
          <ac:spMkLst>
            <pc:docMk/>
            <pc:sldMk cId="3377801676" sldId="262"/>
            <ac:spMk id="5" creationId="{D6170062-A5EE-4A0A-88EF-E2E84E4FB10D}"/>
          </ac:spMkLst>
        </pc:spChg>
      </pc:sldChg>
      <pc:sldChg chg="addSp delSp modSp mod">
        <pc:chgData name="Alfred Smith" userId="3c60a3631c0db8ad" providerId="LiveId" clId="{8DA9E705-5018-4E32-B68A-FD5A637CE868}" dt="2024-08-15T11:48:56.033" v="38"/>
        <pc:sldMkLst>
          <pc:docMk/>
          <pc:sldMk cId="3222833707" sldId="263"/>
        </pc:sldMkLst>
        <pc:spChg chg="add mod">
          <ac:chgData name="Alfred Smith" userId="3c60a3631c0db8ad" providerId="LiveId" clId="{8DA9E705-5018-4E32-B68A-FD5A637CE868}" dt="2024-08-15T11:48:56.033" v="38"/>
          <ac:spMkLst>
            <pc:docMk/>
            <pc:sldMk cId="3222833707" sldId="263"/>
            <ac:spMk id="2" creationId="{24B3B6F9-E3ED-24A9-1699-8E21D44F5B75}"/>
          </ac:spMkLst>
        </pc:spChg>
        <pc:spChg chg="add mod">
          <ac:chgData name="Alfred Smith" userId="3c60a3631c0db8ad" providerId="LiveId" clId="{8DA9E705-5018-4E32-B68A-FD5A637CE868}" dt="2024-08-15T11:48:56.033" v="38"/>
          <ac:spMkLst>
            <pc:docMk/>
            <pc:sldMk cId="3222833707" sldId="263"/>
            <ac:spMk id="3" creationId="{35F5534C-66DC-6979-CAA4-8F579CA7EDD2}"/>
          </ac:spMkLst>
        </pc:spChg>
        <pc:spChg chg="del">
          <ac:chgData name="Alfred Smith" userId="3c60a3631c0db8ad" providerId="LiveId" clId="{8DA9E705-5018-4E32-B68A-FD5A637CE868}" dt="2024-08-15T11:48:55.414" v="37" actId="478"/>
          <ac:spMkLst>
            <pc:docMk/>
            <pc:sldMk cId="3222833707" sldId="263"/>
            <ac:spMk id="4" creationId="{737B1C4F-3A5F-4096-B233-987B2F85808A}"/>
          </ac:spMkLst>
        </pc:spChg>
        <pc:spChg chg="del">
          <ac:chgData name="Alfred Smith" userId="3c60a3631c0db8ad" providerId="LiveId" clId="{8DA9E705-5018-4E32-B68A-FD5A637CE868}" dt="2024-08-15T11:48:55.414" v="37" actId="478"/>
          <ac:spMkLst>
            <pc:docMk/>
            <pc:sldMk cId="3222833707" sldId="263"/>
            <ac:spMk id="5" creationId="{D6170062-A5EE-4A0A-88EF-E2E84E4FB10D}"/>
          </ac:spMkLst>
        </pc:spChg>
      </pc:sldChg>
      <pc:sldChg chg="addSp delSp modSp mod">
        <pc:chgData name="Alfred Smith" userId="3c60a3631c0db8ad" providerId="LiveId" clId="{8DA9E705-5018-4E32-B68A-FD5A637CE868}" dt="2024-08-15T11:45:43.986" v="22"/>
        <pc:sldMkLst>
          <pc:docMk/>
          <pc:sldMk cId="4144571062" sldId="264"/>
        </pc:sldMkLst>
        <pc:spChg chg="add mod">
          <ac:chgData name="Alfred Smith" userId="3c60a3631c0db8ad" providerId="LiveId" clId="{8DA9E705-5018-4E32-B68A-FD5A637CE868}" dt="2024-08-15T11:45:43.986" v="22"/>
          <ac:spMkLst>
            <pc:docMk/>
            <pc:sldMk cId="4144571062" sldId="264"/>
            <ac:spMk id="2" creationId="{FC80FF4F-D71C-A791-D0E2-7D94DDDDE723}"/>
          </ac:spMkLst>
        </pc:spChg>
        <pc:spChg chg="del">
          <ac:chgData name="Alfred Smith" userId="3c60a3631c0db8ad" providerId="LiveId" clId="{8DA9E705-5018-4E32-B68A-FD5A637CE868}" dt="2024-08-15T11:45:43.285" v="21" actId="478"/>
          <ac:spMkLst>
            <pc:docMk/>
            <pc:sldMk cId="4144571062" sldId="264"/>
            <ac:spMk id="4" creationId="{737B1C4F-3A5F-4096-B233-987B2F85808A}"/>
          </ac:spMkLst>
        </pc:spChg>
        <pc:spChg chg="del">
          <ac:chgData name="Alfred Smith" userId="3c60a3631c0db8ad" providerId="LiveId" clId="{8DA9E705-5018-4E32-B68A-FD5A637CE868}" dt="2024-08-15T11:45:43.285" v="21" actId="478"/>
          <ac:spMkLst>
            <pc:docMk/>
            <pc:sldMk cId="4144571062" sldId="264"/>
            <ac:spMk id="5" creationId="{D6170062-A5EE-4A0A-88EF-E2E84E4FB10D}"/>
          </ac:spMkLst>
        </pc:spChg>
        <pc:spChg chg="add mod">
          <ac:chgData name="Alfred Smith" userId="3c60a3631c0db8ad" providerId="LiveId" clId="{8DA9E705-5018-4E32-B68A-FD5A637CE868}" dt="2024-08-15T11:45:43.986" v="22"/>
          <ac:spMkLst>
            <pc:docMk/>
            <pc:sldMk cId="4144571062" sldId="264"/>
            <ac:spMk id="6" creationId="{B6F64BA6-B5B7-7297-8ED7-2FA4261B09A7}"/>
          </ac:spMkLst>
        </pc:spChg>
      </pc:sldChg>
      <pc:sldChg chg="addSp delSp modSp mod">
        <pc:chgData name="Alfred Smith" userId="3c60a3631c0db8ad" providerId="LiveId" clId="{8DA9E705-5018-4E32-B68A-FD5A637CE868}" dt="2024-08-15T11:46:21.331" v="27"/>
        <pc:sldMkLst>
          <pc:docMk/>
          <pc:sldMk cId="4088846721" sldId="265"/>
        </pc:sldMkLst>
        <pc:spChg chg="add mod">
          <ac:chgData name="Alfred Smith" userId="3c60a3631c0db8ad" providerId="LiveId" clId="{8DA9E705-5018-4E32-B68A-FD5A637CE868}" dt="2024-08-15T11:46:21.331" v="27"/>
          <ac:spMkLst>
            <pc:docMk/>
            <pc:sldMk cId="4088846721" sldId="265"/>
            <ac:spMk id="2" creationId="{85904003-A563-B65C-8753-79AF2B3071A5}"/>
          </ac:spMkLst>
        </pc:spChg>
        <pc:spChg chg="add mod">
          <ac:chgData name="Alfred Smith" userId="3c60a3631c0db8ad" providerId="LiveId" clId="{8DA9E705-5018-4E32-B68A-FD5A637CE868}" dt="2024-08-15T11:46:21.331" v="27"/>
          <ac:spMkLst>
            <pc:docMk/>
            <pc:sldMk cId="4088846721" sldId="265"/>
            <ac:spMk id="3" creationId="{ECEE9B2E-4255-4041-5F00-CAFEC60DA310}"/>
          </ac:spMkLst>
        </pc:spChg>
        <pc:spChg chg="del mod">
          <ac:chgData name="Alfred Smith" userId="3c60a3631c0db8ad" providerId="LiveId" clId="{8DA9E705-5018-4E32-B68A-FD5A637CE868}" dt="2024-08-15T11:46:20.579" v="26" actId="478"/>
          <ac:spMkLst>
            <pc:docMk/>
            <pc:sldMk cId="4088846721" sldId="265"/>
            <ac:spMk id="4" creationId="{737B1C4F-3A5F-4096-B233-987B2F85808A}"/>
          </ac:spMkLst>
        </pc:spChg>
        <pc:spChg chg="del">
          <ac:chgData name="Alfred Smith" userId="3c60a3631c0db8ad" providerId="LiveId" clId="{8DA9E705-5018-4E32-B68A-FD5A637CE868}" dt="2024-08-15T11:46:20.579" v="26" actId="478"/>
          <ac:spMkLst>
            <pc:docMk/>
            <pc:sldMk cId="4088846721" sldId="265"/>
            <ac:spMk id="5" creationId="{D6170062-A5EE-4A0A-88EF-E2E84E4FB10D}"/>
          </ac:spMkLst>
        </pc:spChg>
      </pc:sldChg>
      <pc:sldChg chg="delSp mod delAnim">
        <pc:chgData name="Alfred Smith" userId="3c60a3631c0db8ad" providerId="LiveId" clId="{8DA9E705-5018-4E32-B68A-FD5A637CE868}" dt="2024-08-15T11:41:18.248" v="4" actId="478"/>
        <pc:sldMkLst>
          <pc:docMk/>
          <pc:sldMk cId="4144783112" sldId="266"/>
        </pc:sldMkLst>
        <pc:picChg chg="del">
          <ac:chgData name="Alfred Smith" userId="3c60a3631c0db8ad" providerId="LiveId" clId="{8DA9E705-5018-4E32-B68A-FD5A637CE868}" dt="2024-08-15T11:41:18.248" v="4" actId="478"/>
          <ac:picMkLst>
            <pc:docMk/>
            <pc:sldMk cId="4144783112" sldId="266"/>
            <ac:picMk id="5" creationId="{ACE0DD97-33E8-4F1B-84D7-12F7019D9F33}"/>
          </ac:picMkLst>
        </pc:picChg>
      </pc:sldChg>
      <pc:sldChg chg="delSp mod delAnim">
        <pc:chgData name="Alfred Smith" userId="3c60a3631c0db8ad" providerId="LiveId" clId="{8DA9E705-5018-4E32-B68A-FD5A637CE868}" dt="2024-08-15T11:41:33.317" v="5" actId="478"/>
        <pc:sldMkLst>
          <pc:docMk/>
          <pc:sldMk cId="181955723" sldId="267"/>
        </pc:sldMkLst>
        <pc:picChg chg="del">
          <ac:chgData name="Alfred Smith" userId="3c60a3631c0db8ad" providerId="LiveId" clId="{8DA9E705-5018-4E32-B68A-FD5A637CE868}" dt="2024-08-15T11:41:33.317" v="5" actId="478"/>
          <ac:picMkLst>
            <pc:docMk/>
            <pc:sldMk cId="181955723" sldId="267"/>
            <ac:picMk id="5" creationId="{1F8E0C22-3BD6-4059-9AD8-C3E057C3F59A}"/>
          </ac:picMkLst>
        </pc:picChg>
      </pc:sldChg>
      <pc:sldChg chg="delSp mod delAnim">
        <pc:chgData name="Alfred Smith" userId="3c60a3631c0db8ad" providerId="LiveId" clId="{8DA9E705-5018-4E32-B68A-FD5A637CE868}" dt="2024-08-15T11:41:37.149" v="6" actId="478"/>
        <pc:sldMkLst>
          <pc:docMk/>
          <pc:sldMk cId="3217430942" sldId="268"/>
        </pc:sldMkLst>
        <pc:picChg chg="del">
          <ac:chgData name="Alfred Smith" userId="3c60a3631c0db8ad" providerId="LiveId" clId="{8DA9E705-5018-4E32-B68A-FD5A637CE868}" dt="2024-08-15T11:41:37.149" v="6" actId="478"/>
          <ac:picMkLst>
            <pc:docMk/>
            <pc:sldMk cId="3217430942" sldId="268"/>
            <ac:picMk id="6" creationId="{9D74BCA4-05A6-466C-BBD1-6B4E0F02969C}"/>
          </ac:picMkLst>
        </pc:picChg>
      </pc:sldChg>
      <pc:sldChg chg="delSp mod delAnim">
        <pc:chgData name="Alfred Smith" userId="3c60a3631c0db8ad" providerId="LiveId" clId="{8DA9E705-5018-4E32-B68A-FD5A637CE868}" dt="2024-08-15T11:41:40.764" v="7" actId="478"/>
        <pc:sldMkLst>
          <pc:docMk/>
          <pc:sldMk cId="1610899206" sldId="269"/>
        </pc:sldMkLst>
        <pc:picChg chg="del">
          <ac:chgData name="Alfred Smith" userId="3c60a3631c0db8ad" providerId="LiveId" clId="{8DA9E705-5018-4E32-B68A-FD5A637CE868}" dt="2024-08-15T11:41:40.764" v="7" actId="478"/>
          <ac:picMkLst>
            <pc:docMk/>
            <pc:sldMk cId="1610899206" sldId="269"/>
            <ac:picMk id="6" creationId="{A793F925-53C0-4083-B8FB-F0600EE42420}"/>
          </ac:picMkLst>
        </pc:picChg>
      </pc:sldChg>
      <pc:sldChg chg="delSp mod delAnim">
        <pc:chgData name="Alfred Smith" userId="3c60a3631c0db8ad" providerId="LiveId" clId="{8DA9E705-5018-4E32-B68A-FD5A637CE868}" dt="2024-08-15T11:41:44.750" v="8" actId="478"/>
        <pc:sldMkLst>
          <pc:docMk/>
          <pc:sldMk cId="3753493172" sldId="270"/>
        </pc:sldMkLst>
        <pc:picChg chg="del">
          <ac:chgData name="Alfred Smith" userId="3c60a3631c0db8ad" providerId="LiveId" clId="{8DA9E705-5018-4E32-B68A-FD5A637CE868}" dt="2024-08-15T11:41:44.750" v="8" actId="478"/>
          <ac:picMkLst>
            <pc:docMk/>
            <pc:sldMk cId="3753493172" sldId="270"/>
            <ac:picMk id="6" creationId="{0C712700-0705-4257-86B6-79DFF9029A6B}"/>
          </ac:picMkLst>
        </pc:picChg>
      </pc:sldChg>
      <pc:sldChg chg="delSp mod delAnim">
        <pc:chgData name="Alfred Smith" userId="3c60a3631c0db8ad" providerId="LiveId" clId="{8DA9E705-5018-4E32-B68A-FD5A637CE868}" dt="2024-08-15T11:41:48.271" v="9" actId="478"/>
        <pc:sldMkLst>
          <pc:docMk/>
          <pc:sldMk cId="306512810" sldId="271"/>
        </pc:sldMkLst>
        <pc:picChg chg="del">
          <ac:chgData name="Alfred Smith" userId="3c60a3631c0db8ad" providerId="LiveId" clId="{8DA9E705-5018-4E32-B68A-FD5A637CE868}" dt="2024-08-15T11:41:48.271" v="9" actId="478"/>
          <ac:picMkLst>
            <pc:docMk/>
            <pc:sldMk cId="306512810" sldId="271"/>
            <ac:picMk id="6" creationId="{77D0AACE-7C08-4BF0-AF80-569553A70447}"/>
          </ac:picMkLst>
        </pc:picChg>
      </pc:sldChg>
      <pc:sldChg chg="delSp mod delAnim">
        <pc:chgData name="Alfred Smith" userId="3c60a3631c0db8ad" providerId="LiveId" clId="{8DA9E705-5018-4E32-B68A-FD5A637CE868}" dt="2024-08-15T11:41:52.361" v="10" actId="478"/>
        <pc:sldMkLst>
          <pc:docMk/>
          <pc:sldMk cId="1772391324" sldId="272"/>
        </pc:sldMkLst>
        <pc:picChg chg="del">
          <ac:chgData name="Alfred Smith" userId="3c60a3631c0db8ad" providerId="LiveId" clId="{8DA9E705-5018-4E32-B68A-FD5A637CE868}" dt="2024-08-15T11:41:52.361" v="10" actId="478"/>
          <ac:picMkLst>
            <pc:docMk/>
            <pc:sldMk cId="1772391324" sldId="272"/>
            <ac:picMk id="6" creationId="{DABCD3C6-28C9-4E56-B280-5E388DC2A14F}"/>
          </ac:picMkLst>
        </pc:picChg>
      </pc:sldChg>
      <pc:sldChg chg="delSp mod delAnim">
        <pc:chgData name="Alfred Smith" userId="3c60a3631c0db8ad" providerId="LiveId" clId="{8DA9E705-5018-4E32-B68A-FD5A637CE868}" dt="2024-08-15T11:41:57.176" v="11" actId="478"/>
        <pc:sldMkLst>
          <pc:docMk/>
          <pc:sldMk cId="1124360767" sldId="273"/>
        </pc:sldMkLst>
        <pc:picChg chg="del">
          <ac:chgData name="Alfred Smith" userId="3c60a3631c0db8ad" providerId="LiveId" clId="{8DA9E705-5018-4E32-B68A-FD5A637CE868}" dt="2024-08-15T11:41:57.176" v="11" actId="478"/>
          <ac:picMkLst>
            <pc:docMk/>
            <pc:sldMk cId="1124360767" sldId="273"/>
            <ac:picMk id="6" creationId="{BA7BF60C-7FB5-4061-8B54-2BF0413B3C27}"/>
          </ac:picMkLst>
        </pc:picChg>
      </pc:sldChg>
      <pc:sldChg chg="delSp mod delAnim">
        <pc:chgData name="Alfred Smith" userId="3c60a3631c0db8ad" providerId="LiveId" clId="{8DA9E705-5018-4E32-B68A-FD5A637CE868}" dt="2024-08-15T11:42:00.872" v="12" actId="478"/>
        <pc:sldMkLst>
          <pc:docMk/>
          <pc:sldMk cId="3809810371" sldId="274"/>
        </pc:sldMkLst>
        <pc:picChg chg="del">
          <ac:chgData name="Alfred Smith" userId="3c60a3631c0db8ad" providerId="LiveId" clId="{8DA9E705-5018-4E32-B68A-FD5A637CE868}" dt="2024-08-15T11:42:00.872" v="12" actId="478"/>
          <ac:picMkLst>
            <pc:docMk/>
            <pc:sldMk cId="3809810371" sldId="274"/>
            <ac:picMk id="6" creationId="{D078AAB4-5D3A-45E2-A41D-0688B7218EB8}"/>
          </ac:picMkLst>
        </pc:picChg>
      </pc:sldChg>
      <pc:sldChg chg="delSp mod delAnim">
        <pc:chgData name="Alfred Smith" userId="3c60a3631c0db8ad" providerId="LiveId" clId="{8DA9E705-5018-4E32-B68A-FD5A637CE868}" dt="2024-08-15T11:42:04.701" v="13" actId="478"/>
        <pc:sldMkLst>
          <pc:docMk/>
          <pc:sldMk cId="1825499146" sldId="275"/>
        </pc:sldMkLst>
        <pc:picChg chg="del">
          <ac:chgData name="Alfred Smith" userId="3c60a3631c0db8ad" providerId="LiveId" clId="{8DA9E705-5018-4E32-B68A-FD5A637CE868}" dt="2024-08-15T11:42:04.701" v="13" actId="478"/>
          <ac:picMkLst>
            <pc:docMk/>
            <pc:sldMk cId="1825499146" sldId="275"/>
            <ac:picMk id="5" creationId="{A4FA0145-ACAB-494D-B33B-D612CF6DF4B3}"/>
          </ac:picMkLst>
        </pc:picChg>
      </pc:sldChg>
      <pc:sldChg chg="addSp delSp modSp mod">
        <pc:chgData name="Alfred Smith" userId="3c60a3631c0db8ad" providerId="LiveId" clId="{8DA9E705-5018-4E32-B68A-FD5A637CE868}" dt="2024-08-15T11:49:07.171" v="40"/>
        <pc:sldMkLst>
          <pc:docMk/>
          <pc:sldMk cId="1024893718" sldId="277"/>
        </pc:sldMkLst>
        <pc:spChg chg="add mod">
          <ac:chgData name="Alfred Smith" userId="3c60a3631c0db8ad" providerId="LiveId" clId="{8DA9E705-5018-4E32-B68A-FD5A637CE868}" dt="2024-08-15T11:49:07.171" v="40"/>
          <ac:spMkLst>
            <pc:docMk/>
            <pc:sldMk cId="1024893718" sldId="277"/>
            <ac:spMk id="2" creationId="{D427AA84-E7C9-9373-E1C2-8ACA1BAAC152}"/>
          </ac:spMkLst>
        </pc:spChg>
        <pc:spChg chg="del">
          <ac:chgData name="Alfred Smith" userId="3c60a3631c0db8ad" providerId="LiveId" clId="{8DA9E705-5018-4E32-B68A-FD5A637CE868}" dt="2024-08-15T11:49:06.608" v="39" actId="478"/>
          <ac:spMkLst>
            <pc:docMk/>
            <pc:sldMk cId="1024893718" sldId="277"/>
            <ac:spMk id="4" creationId="{737B1C4F-3A5F-4096-B233-987B2F85808A}"/>
          </ac:spMkLst>
        </pc:spChg>
        <pc:spChg chg="del">
          <ac:chgData name="Alfred Smith" userId="3c60a3631c0db8ad" providerId="LiveId" clId="{8DA9E705-5018-4E32-B68A-FD5A637CE868}" dt="2024-08-15T11:49:06.608" v="39" actId="478"/>
          <ac:spMkLst>
            <pc:docMk/>
            <pc:sldMk cId="1024893718" sldId="277"/>
            <ac:spMk id="5" creationId="{D6170062-A5EE-4A0A-88EF-E2E84E4FB10D}"/>
          </ac:spMkLst>
        </pc:spChg>
        <pc:spChg chg="add mod">
          <ac:chgData name="Alfred Smith" userId="3c60a3631c0db8ad" providerId="LiveId" clId="{8DA9E705-5018-4E32-B68A-FD5A637CE868}" dt="2024-08-15T11:49:07.171" v="40"/>
          <ac:spMkLst>
            <pc:docMk/>
            <pc:sldMk cId="1024893718" sldId="277"/>
            <ac:spMk id="6" creationId="{D9872D3B-8EA9-956D-96A7-3A69D31DB381}"/>
          </ac:spMkLst>
        </pc:spChg>
      </pc:sldChg>
      <pc:sldChg chg="addSp delSp modSp mod">
        <pc:chgData name="Alfred Smith" userId="3c60a3631c0db8ad" providerId="LiveId" clId="{8DA9E705-5018-4E32-B68A-FD5A637CE868}" dt="2024-08-15T11:49:18.652" v="42"/>
        <pc:sldMkLst>
          <pc:docMk/>
          <pc:sldMk cId="4108101365" sldId="278"/>
        </pc:sldMkLst>
        <pc:spChg chg="add mod">
          <ac:chgData name="Alfred Smith" userId="3c60a3631c0db8ad" providerId="LiveId" clId="{8DA9E705-5018-4E32-B68A-FD5A637CE868}" dt="2024-08-15T11:49:18.652" v="42"/>
          <ac:spMkLst>
            <pc:docMk/>
            <pc:sldMk cId="4108101365" sldId="278"/>
            <ac:spMk id="2" creationId="{B177256E-71A6-B466-46EB-FAD31488CECF}"/>
          </ac:spMkLst>
        </pc:spChg>
        <pc:spChg chg="add mod">
          <ac:chgData name="Alfred Smith" userId="3c60a3631c0db8ad" providerId="LiveId" clId="{8DA9E705-5018-4E32-B68A-FD5A637CE868}" dt="2024-08-15T11:49:18.652" v="42"/>
          <ac:spMkLst>
            <pc:docMk/>
            <pc:sldMk cId="4108101365" sldId="278"/>
            <ac:spMk id="3" creationId="{8F9EBBB4-2FB6-64ED-D52B-AFF7EA32F710}"/>
          </ac:spMkLst>
        </pc:spChg>
        <pc:spChg chg="del">
          <ac:chgData name="Alfred Smith" userId="3c60a3631c0db8ad" providerId="LiveId" clId="{8DA9E705-5018-4E32-B68A-FD5A637CE868}" dt="2024-08-15T11:49:18.053" v="41" actId="478"/>
          <ac:spMkLst>
            <pc:docMk/>
            <pc:sldMk cId="4108101365" sldId="278"/>
            <ac:spMk id="4" creationId="{737B1C4F-3A5F-4096-B233-987B2F85808A}"/>
          </ac:spMkLst>
        </pc:spChg>
        <pc:spChg chg="del">
          <ac:chgData name="Alfred Smith" userId="3c60a3631c0db8ad" providerId="LiveId" clId="{8DA9E705-5018-4E32-B68A-FD5A637CE868}" dt="2024-08-15T11:49:18.053" v="41" actId="478"/>
          <ac:spMkLst>
            <pc:docMk/>
            <pc:sldMk cId="4108101365" sldId="278"/>
            <ac:spMk id="5" creationId="{D6170062-A5EE-4A0A-88EF-E2E84E4FB10D}"/>
          </ac:spMkLst>
        </pc:spChg>
      </pc:sldChg>
      <pc:sldChg chg="addSp delSp modSp mod">
        <pc:chgData name="Alfred Smith" userId="3c60a3631c0db8ad" providerId="LiveId" clId="{8DA9E705-5018-4E32-B68A-FD5A637CE868}" dt="2024-08-15T11:49:30.713" v="44"/>
        <pc:sldMkLst>
          <pc:docMk/>
          <pc:sldMk cId="3079436155" sldId="279"/>
        </pc:sldMkLst>
        <pc:spChg chg="add mod">
          <ac:chgData name="Alfred Smith" userId="3c60a3631c0db8ad" providerId="LiveId" clId="{8DA9E705-5018-4E32-B68A-FD5A637CE868}" dt="2024-08-15T11:49:30.713" v="44"/>
          <ac:spMkLst>
            <pc:docMk/>
            <pc:sldMk cId="3079436155" sldId="279"/>
            <ac:spMk id="3" creationId="{606FD44A-D31E-7A38-6752-76EF226FD600}"/>
          </ac:spMkLst>
        </pc:spChg>
        <pc:spChg chg="del">
          <ac:chgData name="Alfred Smith" userId="3c60a3631c0db8ad" providerId="LiveId" clId="{8DA9E705-5018-4E32-B68A-FD5A637CE868}" dt="2024-08-15T11:49:30.185" v="43" actId="478"/>
          <ac:spMkLst>
            <pc:docMk/>
            <pc:sldMk cId="3079436155" sldId="279"/>
            <ac:spMk id="4" creationId="{737B1C4F-3A5F-4096-B233-987B2F85808A}"/>
          </ac:spMkLst>
        </pc:spChg>
        <pc:spChg chg="del">
          <ac:chgData name="Alfred Smith" userId="3c60a3631c0db8ad" providerId="LiveId" clId="{8DA9E705-5018-4E32-B68A-FD5A637CE868}" dt="2024-08-15T11:49:30.185" v="43" actId="478"/>
          <ac:spMkLst>
            <pc:docMk/>
            <pc:sldMk cId="3079436155" sldId="279"/>
            <ac:spMk id="5" creationId="{D6170062-A5EE-4A0A-88EF-E2E84E4FB10D}"/>
          </ac:spMkLst>
        </pc:spChg>
        <pc:spChg chg="add mod">
          <ac:chgData name="Alfred Smith" userId="3c60a3631c0db8ad" providerId="LiveId" clId="{8DA9E705-5018-4E32-B68A-FD5A637CE868}" dt="2024-08-15T11:49:30.713" v="44"/>
          <ac:spMkLst>
            <pc:docMk/>
            <pc:sldMk cId="3079436155" sldId="279"/>
            <ac:spMk id="6" creationId="{C568D7D1-2CF0-3CFA-C1BF-69BF440ADAB4}"/>
          </ac:spMkLst>
        </pc:spChg>
      </pc:sldChg>
      <pc:sldChg chg="delSp mod delAnim">
        <pc:chgData name="Alfred Smith" userId="3c60a3631c0db8ad" providerId="LiveId" clId="{8DA9E705-5018-4E32-B68A-FD5A637CE868}" dt="2024-08-15T11:42:08.332" v="14" actId="478"/>
        <pc:sldMkLst>
          <pc:docMk/>
          <pc:sldMk cId="83496209" sldId="280"/>
        </pc:sldMkLst>
        <pc:picChg chg="del">
          <ac:chgData name="Alfred Smith" userId="3c60a3631c0db8ad" providerId="LiveId" clId="{8DA9E705-5018-4E32-B68A-FD5A637CE868}" dt="2024-08-15T11:42:08.332" v="14" actId="478"/>
          <ac:picMkLst>
            <pc:docMk/>
            <pc:sldMk cId="83496209" sldId="280"/>
            <ac:picMk id="6" creationId="{5B93C9FE-DA85-476A-9D67-C3FFC253885E}"/>
          </ac:picMkLst>
        </pc:picChg>
      </pc:sldChg>
      <pc:sldChg chg="delSp mod delAnim">
        <pc:chgData name="Alfred Smith" userId="3c60a3631c0db8ad" providerId="LiveId" clId="{8DA9E705-5018-4E32-B68A-FD5A637CE868}" dt="2024-08-15T11:42:18.895" v="15" actId="478"/>
        <pc:sldMkLst>
          <pc:docMk/>
          <pc:sldMk cId="502269395" sldId="281"/>
        </pc:sldMkLst>
        <pc:picChg chg="del">
          <ac:chgData name="Alfred Smith" userId="3c60a3631c0db8ad" providerId="LiveId" clId="{8DA9E705-5018-4E32-B68A-FD5A637CE868}" dt="2024-08-15T11:42:18.895" v="15" actId="478"/>
          <ac:picMkLst>
            <pc:docMk/>
            <pc:sldMk cId="502269395" sldId="281"/>
            <ac:picMk id="6" creationId="{46783CC7-C932-4278-910B-7A2488773F26}"/>
          </ac:picMkLst>
        </pc:picChg>
      </pc:sldChg>
      <pc:sldChg chg="delSp mod delAnim">
        <pc:chgData name="Alfred Smith" userId="3c60a3631c0db8ad" providerId="LiveId" clId="{8DA9E705-5018-4E32-B68A-FD5A637CE868}" dt="2024-08-15T11:42:22.828" v="16" actId="478"/>
        <pc:sldMkLst>
          <pc:docMk/>
          <pc:sldMk cId="1695692785" sldId="282"/>
        </pc:sldMkLst>
        <pc:picChg chg="del">
          <ac:chgData name="Alfred Smith" userId="3c60a3631c0db8ad" providerId="LiveId" clId="{8DA9E705-5018-4E32-B68A-FD5A637CE868}" dt="2024-08-15T11:42:22.828" v="16" actId="478"/>
          <ac:picMkLst>
            <pc:docMk/>
            <pc:sldMk cId="1695692785" sldId="282"/>
            <ac:picMk id="6" creationId="{27C47452-9ABB-4C84-AA60-FD5B392521BC}"/>
          </ac:picMkLst>
        </pc:picChg>
      </pc:sldChg>
      <pc:sldChg chg="addSp delSp modSp mod">
        <pc:chgData name="Alfred Smith" userId="3c60a3631c0db8ad" providerId="LiveId" clId="{8DA9E705-5018-4E32-B68A-FD5A637CE868}" dt="2024-08-15T11:45:10.485" v="18"/>
        <pc:sldMkLst>
          <pc:docMk/>
          <pc:sldMk cId="951194062" sldId="284"/>
        </pc:sldMkLst>
        <pc:spChg chg="del">
          <ac:chgData name="Alfred Smith" userId="3c60a3631c0db8ad" providerId="LiveId" clId="{8DA9E705-5018-4E32-B68A-FD5A637CE868}" dt="2024-08-15T11:45:09.531" v="17" actId="478"/>
          <ac:spMkLst>
            <pc:docMk/>
            <pc:sldMk cId="951194062" sldId="284"/>
            <ac:spMk id="2" creationId="{C118F656-CA67-4E46-BBA9-D543172BFE62}"/>
          </ac:spMkLst>
        </pc:spChg>
        <pc:spChg chg="del">
          <ac:chgData name="Alfred Smith" userId="3c60a3631c0db8ad" providerId="LiveId" clId="{8DA9E705-5018-4E32-B68A-FD5A637CE868}" dt="2024-08-15T11:45:09.531" v="17" actId="478"/>
          <ac:spMkLst>
            <pc:docMk/>
            <pc:sldMk cId="951194062" sldId="284"/>
            <ac:spMk id="3" creationId="{7265C36F-1AD3-48D1-877D-E7EABB3A00E6}"/>
          </ac:spMkLst>
        </pc:spChg>
        <pc:spChg chg="del">
          <ac:chgData name="Alfred Smith" userId="3c60a3631c0db8ad" providerId="LiveId" clId="{8DA9E705-5018-4E32-B68A-FD5A637CE868}" dt="2024-08-15T11:41:05.429" v="1" actId="21"/>
          <ac:spMkLst>
            <pc:docMk/>
            <pc:sldMk cId="951194062" sldId="284"/>
            <ac:spMk id="4" creationId="{8DC43D0E-8552-4B3C-B786-C15C3718990B}"/>
          </ac:spMkLst>
        </pc:spChg>
        <pc:spChg chg="add mod">
          <ac:chgData name="Alfred Smith" userId="3c60a3631c0db8ad" providerId="LiveId" clId="{8DA9E705-5018-4E32-B68A-FD5A637CE868}" dt="2024-08-15T11:45:10.485" v="18"/>
          <ac:spMkLst>
            <pc:docMk/>
            <pc:sldMk cId="951194062" sldId="284"/>
            <ac:spMk id="7" creationId="{C348AF05-7FEF-433D-23D7-94027CE77D39}"/>
          </ac:spMkLst>
        </pc:spChg>
        <pc:spChg chg="add mod">
          <ac:chgData name="Alfred Smith" userId="3c60a3631c0db8ad" providerId="LiveId" clId="{8DA9E705-5018-4E32-B68A-FD5A637CE868}" dt="2024-08-15T11:45:10.485" v="18"/>
          <ac:spMkLst>
            <pc:docMk/>
            <pc:sldMk cId="951194062" sldId="284"/>
            <ac:spMk id="8" creationId="{24FA9861-BEB9-18A3-D758-1B26C2D8B8F6}"/>
          </ac:spMkLst>
        </pc:spChg>
        <pc:picChg chg="del">
          <ac:chgData name="Alfred Smith" userId="3c60a3631c0db8ad" providerId="LiveId" clId="{8DA9E705-5018-4E32-B68A-FD5A637CE868}" dt="2024-08-15T11:41:05.429" v="1" actId="21"/>
          <ac:picMkLst>
            <pc:docMk/>
            <pc:sldMk cId="951194062" sldId="284"/>
            <ac:picMk id="6" creationId="{F12179F2-4A6C-4C2E-ABF3-BBC405F4218B}"/>
          </ac:picMkLst>
        </pc:picChg>
      </pc:sldChg>
      <pc:sldChg chg="del">
        <pc:chgData name="Alfred Smith" userId="3c60a3631c0db8ad" providerId="LiveId" clId="{8DA9E705-5018-4E32-B68A-FD5A637CE868}" dt="2024-08-15T11:41:13.110" v="3" actId="47"/>
        <pc:sldMkLst>
          <pc:docMk/>
          <pc:sldMk cId="2393628823" sldId="285"/>
        </pc:sldMkLst>
      </pc:sldChg>
      <pc:sldChg chg="addSp modSp new">
        <pc:chgData name="Alfred Smith" userId="3c60a3631c0db8ad" providerId="LiveId" clId="{8DA9E705-5018-4E32-B68A-FD5A637CE868}" dt="2024-08-15T11:41:07.699" v="2"/>
        <pc:sldMkLst>
          <pc:docMk/>
          <pc:sldMk cId="685111391" sldId="286"/>
        </pc:sldMkLst>
        <pc:spChg chg="add mod">
          <ac:chgData name="Alfred Smith" userId="3c60a3631c0db8ad" providerId="LiveId" clId="{8DA9E705-5018-4E32-B68A-FD5A637CE868}" dt="2024-08-15T11:41:07.699" v="2"/>
          <ac:spMkLst>
            <pc:docMk/>
            <pc:sldMk cId="685111391" sldId="286"/>
            <ac:spMk id="4" creationId="{8DC43D0E-8552-4B3C-B786-C15C3718990B}"/>
          </ac:spMkLst>
        </pc:spChg>
        <pc:picChg chg="add mod">
          <ac:chgData name="Alfred Smith" userId="3c60a3631c0db8ad" providerId="LiveId" clId="{8DA9E705-5018-4E32-B68A-FD5A637CE868}" dt="2024-08-15T11:41:07.699" v="2"/>
          <ac:picMkLst>
            <pc:docMk/>
            <pc:sldMk cId="685111391" sldId="286"/>
            <ac:picMk id="6" creationId="{F12179F2-4A6C-4C2E-ABF3-BBC405F4218B}"/>
          </ac:picMkLst>
        </pc:picChg>
      </pc:sldChg>
    </pc:docChg>
  </pc:docChgLst>
  <pc:docChgLst>
    <pc:chgData name="Leonie Smith" userId="fed1330f33f5650e" providerId="LiveId" clId="{7590814A-B6D9-494F-810A-11EE4E2FC12C}"/>
    <pc:docChg chg="addSld modSld sldOrd">
      <pc:chgData name="Leonie Smith" userId="fed1330f33f5650e" providerId="LiveId" clId="{7590814A-B6D9-494F-810A-11EE4E2FC12C}" dt="2023-09-19T04:47:09.729" v="6" actId="20577"/>
      <pc:docMkLst>
        <pc:docMk/>
      </pc:docMkLst>
      <pc:sldChg chg="modSp new mod ord">
        <pc:chgData name="Leonie Smith" userId="fed1330f33f5650e" providerId="LiveId" clId="{7590814A-B6D9-494F-810A-11EE4E2FC12C}" dt="2023-09-19T04:47:09.729" v="6" actId="20577"/>
        <pc:sldMkLst>
          <pc:docMk/>
          <pc:sldMk cId="2393628823" sldId="285"/>
        </pc:sldMkLst>
        <pc:spChg chg="mod">
          <ac:chgData name="Leonie Smith" userId="fed1330f33f5650e" providerId="LiveId" clId="{7590814A-B6D9-494F-810A-11EE4E2FC12C}" dt="2023-09-19T04:47:09.729" v="6" actId="20577"/>
          <ac:spMkLst>
            <pc:docMk/>
            <pc:sldMk cId="2393628823" sldId="285"/>
            <ac:spMk id="2" creationId="{37FD2C44-076D-2397-A43D-C192A92EE8E0}"/>
          </ac:spMkLst>
        </pc:spChg>
      </pc:sldChg>
    </pc:docChg>
  </pc:docChgLst>
  <pc:docChgLst>
    <pc:chgData name="Leonie Smith" userId="fed1330f33f5650e" providerId="LiveId" clId="{EEF2A19A-0FDA-4057-8A7F-14D2CE5C0B2F}"/>
    <pc:docChg chg="custSel modSld">
      <pc:chgData name="Leonie Smith" userId="fed1330f33f5650e" providerId="LiveId" clId="{EEF2A19A-0FDA-4057-8A7F-14D2CE5C0B2F}" dt="2022-01-22T13:32:53.490" v="151" actId="20577"/>
      <pc:docMkLst>
        <pc:docMk/>
      </pc:docMkLst>
      <pc:sldChg chg="addSp delSp modSp mod delAnim modShow">
        <pc:chgData name="Leonie Smith" userId="fed1330f33f5650e" providerId="LiveId" clId="{EEF2A19A-0FDA-4057-8A7F-14D2CE5C0B2F}" dt="2022-01-17T06:17:26.303" v="98" actId="729"/>
        <pc:sldMkLst>
          <pc:docMk/>
          <pc:sldMk cId="3678060433" sldId="256"/>
        </pc:sldMkLst>
        <pc:picChg chg="add mod">
          <ac:chgData name="Leonie Smith" userId="fed1330f33f5650e" providerId="LiveId" clId="{EEF2A19A-0FDA-4057-8A7F-14D2CE5C0B2F}" dt="2022-01-14T05:46:53.082" v="87"/>
          <ac:picMkLst>
            <pc:docMk/>
            <pc:sldMk cId="3678060433" sldId="256"/>
            <ac:picMk id="2" creationId="{9C648711-69AB-492C-AE10-5F8BC4F5B5B0}"/>
          </ac:picMkLst>
        </pc:picChg>
        <pc:picChg chg="del">
          <ac:chgData name="Leonie Smith" userId="fed1330f33f5650e" providerId="LiveId" clId="{EEF2A19A-0FDA-4057-8A7F-14D2CE5C0B2F}" dt="2022-01-14T05:44:13.492" v="84" actId="478"/>
          <ac:picMkLst>
            <pc:docMk/>
            <pc:sldMk cId="3678060433" sldId="256"/>
            <ac:picMk id="3" creationId="{7AB1F8C3-F7F3-4400-A8FE-D2BF79524E0B}"/>
          </ac:picMkLst>
        </pc:picChg>
      </pc:sldChg>
      <pc:sldChg chg="addSp delSp modSp mod delAnim modShow">
        <pc:chgData name="Leonie Smith" userId="fed1330f33f5650e" providerId="LiveId" clId="{EEF2A19A-0FDA-4057-8A7F-14D2CE5C0B2F}" dt="2022-01-17T06:17:22.848" v="97" actId="729"/>
        <pc:sldMkLst>
          <pc:docMk/>
          <pc:sldMk cId="3647796774" sldId="257"/>
        </pc:sldMkLst>
        <pc:picChg chg="add mod">
          <ac:chgData name="Leonie Smith" userId="fed1330f33f5650e" providerId="LiveId" clId="{EEF2A19A-0FDA-4057-8A7F-14D2CE5C0B2F}" dt="2022-01-14T05:45:34.171" v="86"/>
          <ac:picMkLst>
            <pc:docMk/>
            <pc:sldMk cId="3647796774" sldId="257"/>
            <ac:picMk id="2" creationId="{A16CCBAC-7D57-40BA-9DD2-9FB5A3FA3122}"/>
          </ac:picMkLst>
        </pc:picChg>
        <pc:picChg chg="del">
          <ac:chgData name="Leonie Smith" userId="fed1330f33f5650e" providerId="LiveId" clId="{EEF2A19A-0FDA-4057-8A7F-14D2CE5C0B2F}" dt="2022-01-14T05:44:02.336" v="82" actId="478"/>
          <ac:picMkLst>
            <pc:docMk/>
            <pc:sldMk cId="3647796774" sldId="257"/>
            <ac:picMk id="6" creationId="{09BAF4B5-13D8-4B5B-BDE2-C3B0220E344C}"/>
          </ac:picMkLst>
        </pc:picChg>
      </pc:sldChg>
      <pc:sldChg chg="mod modShow">
        <pc:chgData name="Leonie Smith" userId="fed1330f33f5650e" providerId="LiveId" clId="{EEF2A19A-0FDA-4057-8A7F-14D2CE5C0B2F}" dt="2022-01-13T10:31:15.918" v="56" actId="729"/>
        <pc:sldMkLst>
          <pc:docMk/>
          <pc:sldMk cId="3575892667" sldId="258"/>
        </pc:sldMkLst>
      </pc:sldChg>
      <pc:sldChg chg="mod modShow">
        <pc:chgData name="Leonie Smith" userId="fed1330f33f5650e" providerId="LiveId" clId="{EEF2A19A-0FDA-4057-8A7F-14D2CE5C0B2F}" dt="2022-01-13T10:32:04.500" v="58" actId="729"/>
        <pc:sldMkLst>
          <pc:docMk/>
          <pc:sldMk cId="3262339042" sldId="259"/>
        </pc:sldMkLst>
      </pc:sldChg>
      <pc:sldChg chg="mod modShow">
        <pc:chgData name="Leonie Smith" userId="fed1330f33f5650e" providerId="LiveId" clId="{EEF2A19A-0FDA-4057-8A7F-14D2CE5C0B2F}" dt="2022-01-13T10:32:34" v="60" actId="729"/>
        <pc:sldMkLst>
          <pc:docMk/>
          <pc:sldMk cId="515180055" sldId="260"/>
        </pc:sldMkLst>
      </pc:sldChg>
      <pc:sldChg chg="addSp delSp modSp mod delAnim modShow">
        <pc:chgData name="Leonie Smith" userId="fed1330f33f5650e" providerId="LiveId" clId="{EEF2A19A-0FDA-4057-8A7F-14D2CE5C0B2F}" dt="2022-01-17T06:17:33.539" v="99" actId="729"/>
        <pc:sldMkLst>
          <pc:docMk/>
          <pc:sldMk cId="1526783258" sldId="261"/>
        </pc:sldMkLst>
        <pc:picChg chg="del">
          <ac:chgData name="Leonie Smith" userId="fed1330f33f5650e" providerId="LiveId" clId="{EEF2A19A-0FDA-4057-8A7F-14D2CE5C0B2F}" dt="2022-01-14T05:43:53.228" v="81" actId="478"/>
          <ac:picMkLst>
            <pc:docMk/>
            <pc:sldMk cId="1526783258" sldId="261"/>
            <ac:picMk id="2" creationId="{8EFC4457-AF0E-45A2-9689-75E0BA0D1164}"/>
          </ac:picMkLst>
        </pc:picChg>
        <pc:picChg chg="add mod">
          <ac:chgData name="Leonie Smith" userId="fed1330f33f5650e" providerId="LiveId" clId="{EEF2A19A-0FDA-4057-8A7F-14D2CE5C0B2F}" dt="2022-01-14T05:48:49.547" v="88"/>
          <ac:picMkLst>
            <pc:docMk/>
            <pc:sldMk cId="1526783258" sldId="261"/>
            <ac:picMk id="3" creationId="{44C62789-055A-4E75-8A7B-E6091BB41108}"/>
          </ac:picMkLst>
        </pc:picChg>
      </pc:sldChg>
      <pc:sldChg chg="mod modShow">
        <pc:chgData name="Leonie Smith" userId="fed1330f33f5650e" providerId="LiveId" clId="{EEF2A19A-0FDA-4057-8A7F-14D2CE5C0B2F}" dt="2022-01-13T10:45:20.515" v="69" actId="729"/>
        <pc:sldMkLst>
          <pc:docMk/>
          <pc:sldMk cId="3377801676" sldId="262"/>
        </pc:sldMkLst>
      </pc:sldChg>
      <pc:sldChg chg="mod modShow">
        <pc:chgData name="Leonie Smith" userId="fed1330f33f5650e" providerId="LiveId" clId="{EEF2A19A-0FDA-4057-8A7F-14D2CE5C0B2F}" dt="2022-01-13T10:45:32.450" v="70" actId="729"/>
        <pc:sldMkLst>
          <pc:docMk/>
          <pc:sldMk cId="3222833707" sldId="263"/>
        </pc:sldMkLst>
      </pc:sldChg>
      <pc:sldChg chg="mod modShow">
        <pc:chgData name="Leonie Smith" userId="fed1330f33f5650e" providerId="LiveId" clId="{EEF2A19A-0FDA-4057-8A7F-14D2CE5C0B2F}" dt="2022-01-12T11:28:32.454" v="13" actId="729"/>
        <pc:sldMkLst>
          <pc:docMk/>
          <pc:sldMk cId="4144571062" sldId="264"/>
        </pc:sldMkLst>
      </pc:sldChg>
      <pc:sldChg chg="mod modShow">
        <pc:chgData name="Leonie Smith" userId="fed1330f33f5650e" providerId="LiveId" clId="{EEF2A19A-0FDA-4057-8A7F-14D2CE5C0B2F}" dt="2022-01-13T10:30:33.660" v="54" actId="729"/>
        <pc:sldMkLst>
          <pc:docMk/>
          <pc:sldMk cId="4088846721" sldId="265"/>
        </pc:sldMkLst>
      </pc:sldChg>
      <pc:sldChg chg="addSp delSp modSp mod delAnim modAnim">
        <pc:chgData name="Leonie Smith" userId="fed1330f33f5650e" providerId="LiveId" clId="{EEF2A19A-0FDA-4057-8A7F-14D2CE5C0B2F}" dt="2022-01-22T13:30:23.551" v="137"/>
        <pc:sldMkLst>
          <pc:docMk/>
          <pc:sldMk cId="4144783112" sldId="266"/>
        </pc:sldMkLst>
        <pc:spChg chg="add mod">
          <ac:chgData name="Leonie Smith" userId="fed1330f33f5650e" providerId="LiveId" clId="{EEF2A19A-0FDA-4057-8A7F-14D2CE5C0B2F}" dt="2022-01-22T13:30:23.551" v="137"/>
          <ac:spMkLst>
            <pc:docMk/>
            <pc:sldMk cId="4144783112" sldId="266"/>
            <ac:spMk id="6" creationId="{7A223043-9260-42B0-AF19-F546572DC005}"/>
          </ac:spMkLst>
        </pc:spChg>
        <pc:picChg chg="add del mod">
          <ac:chgData name="Leonie Smith" userId="fed1330f33f5650e" providerId="LiveId" clId="{EEF2A19A-0FDA-4057-8A7F-14D2CE5C0B2F}" dt="2022-01-14T05:44:08.971" v="83" actId="478"/>
          <ac:picMkLst>
            <pc:docMk/>
            <pc:sldMk cId="4144783112" sldId="266"/>
            <ac:picMk id="5" creationId="{44C043E6-8A2C-466B-AF83-25DF4328CF97}"/>
          </ac:picMkLst>
        </pc:picChg>
        <pc:picChg chg="add mod">
          <ac:chgData name="Leonie Smith" userId="fed1330f33f5650e" providerId="LiveId" clId="{EEF2A19A-0FDA-4057-8A7F-14D2CE5C0B2F}" dt="2022-01-17T06:19:03.299" v="102"/>
          <ac:picMkLst>
            <pc:docMk/>
            <pc:sldMk cId="4144783112" sldId="266"/>
            <ac:picMk id="5" creationId="{ACE0DD97-33E8-4F1B-84D7-12F7019D9F33}"/>
          </ac:picMkLst>
        </pc:picChg>
      </pc:sldChg>
      <pc:sldChg chg="addSp delSp modSp mod delAnim modAnim">
        <pc:chgData name="Leonie Smith" userId="fed1330f33f5650e" providerId="LiveId" clId="{EEF2A19A-0FDA-4057-8A7F-14D2CE5C0B2F}" dt="2022-01-22T13:30:35.823" v="138" actId="20577"/>
        <pc:sldMkLst>
          <pc:docMk/>
          <pc:sldMk cId="181955723" sldId="267"/>
        </pc:sldMkLst>
        <pc:spChg chg="add mod">
          <ac:chgData name="Leonie Smith" userId="fed1330f33f5650e" providerId="LiveId" clId="{EEF2A19A-0FDA-4057-8A7F-14D2CE5C0B2F}" dt="2022-01-22T13:30:35.823" v="138" actId="20577"/>
          <ac:spMkLst>
            <pc:docMk/>
            <pc:sldMk cId="181955723" sldId="267"/>
            <ac:spMk id="6" creationId="{D39DFB55-D9DA-491B-A86F-985C8CF7DF18}"/>
          </ac:spMkLst>
        </pc:spChg>
        <pc:picChg chg="add mod">
          <ac:chgData name="Leonie Smith" userId="fed1330f33f5650e" providerId="LiveId" clId="{EEF2A19A-0FDA-4057-8A7F-14D2CE5C0B2F}" dt="2022-01-17T06:18:28.261" v="100"/>
          <ac:picMkLst>
            <pc:docMk/>
            <pc:sldMk cId="181955723" sldId="267"/>
            <ac:picMk id="5" creationId="{1F8E0C22-3BD6-4059-9AD8-C3E057C3F59A}"/>
          </ac:picMkLst>
        </pc:picChg>
        <pc:picChg chg="add del mod">
          <ac:chgData name="Leonie Smith" userId="fed1330f33f5650e" providerId="LiveId" clId="{EEF2A19A-0FDA-4057-8A7F-14D2CE5C0B2F}" dt="2022-01-14T05:44:17.229" v="85" actId="478"/>
          <ac:picMkLst>
            <pc:docMk/>
            <pc:sldMk cId="181955723" sldId="267"/>
            <ac:picMk id="5" creationId="{5AAAE127-B6E3-4BEB-A4CF-D40C84A466D4}"/>
          </ac:picMkLst>
        </pc:picChg>
      </pc:sldChg>
      <pc:sldChg chg="addSp modSp mod modAnim">
        <pc:chgData name="Leonie Smith" userId="fed1330f33f5650e" providerId="LiveId" clId="{EEF2A19A-0FDA-4057-8A7F-14D2CE5C0B2F}" dt="2022-01-22T13:30:43.278" v="139" actId="20577"/>
        <pc:sldMkLst>
          <pc:docMk/>
          <pc:sldMk cId="3217430942" sldId="268"/>
        </pc:sldMkLst>
        <pc:spChg chg="add mod">
          <ac:chgData name="Leonie Smith" userId="fed1330f33f5650e" providerId="LiveId" clId="{EEF2A19A-0FDA-4057-8A7F-14D2CE5C0B2F}" dt="2022-01-22T13:30:43.278" v="139" actId="20577"/>
          <ac:spMkLst>
            <pc:docMk/>
            <pc:sldMk cId="3217430942" sldId="268"/>
            <ac:spMk id="7" creationId="{034FEC33-1BDE-47D2-A32C-5B0D7DB726FA}"/>
          </ac:spMkLst>
        </pc:spChg>
        <pc:picChg chg="add mod">
          <ac:chgData name="Leonie Smith" userId="fed1330f33f5650e" providerId="LiveId" clId="{EEF2A19A-0FDA-4057-8A7F-14D2CE5C0B2F}" dt="2022-01-12T11:28:35.233" v="14"/>
          <ac:picMkLst>
            <pc:docMk/>
            <pc:sldMk cId="3217430942" sldId="268"/>
            <ac:picMk id="6" creationId="{9D74BCA4-05A6-466C-BBD1-6B4E0F02969C}"/>
          </ac:picMkLst>
        </pc:picChg>
      </pc:sldChg>
      <pc:sldChg chg="addSp modSp mod modAnim">
        <pc:chgData name="Leonie Smith" userId="fed1330f33f5650e" providerId="LiveId" clId="{EEF2A19A-0FDA-4057-8A7F-14D2CE5C0B2F}" dt="2022-01-22T13:31:20.104" v="140" actId="20577"/>
        <pc:sldMkLst>
          <pc:docMk/>
          <pc:sldMk cId="1610899206" sldId="269"/>
        </pc:sldMkLst>
        <pc:spChg chg="add mod">
          <ac:chgData name="Leonie Smith" userId="fed1330f33f5650e" providerId="LiveId" clId="{EEF2A19A-0FDA-4057-8A7F-14D2CE5C0B2F}" dt="2022-01-22T13:31:20.104" v="140" actId="20577"/>
          <ac:spMkLst>
            <pc:docMk/>
            <pc:sldMk cId="1610899206" sldId="269"/>
            <ac:spMk id="7" creationId="{CCE86E32-65B9-4D93-A2DF-8EAE25BCAE81}"/>
          </ac:spMkLst>
        </pc:spChg>
        <pc:picChg chg="add mod">
          <ac:chgData name="Leonie Smith" userId="fed1330f33f5650e" providerId="LiveId" clId="{EEF2A19A-0FDA-4057-8A7F-14D2CE5C0B2F}" dt="2022-01-13T10:30:46.743" v="55"/>
          <ac:picMkLst>
            <pc:docMk/>
            <pc:sldMk cId="1610899206" sldId="269"/>
            <ac:picMk id="6" creationId="{A793F925-53C0-4083-B8FB-F0600EE42420}"/>
          </ac:picMkLst>
        </pc:picChg>
      </pc:sldChg>
      <pc:sldChg chg="addSp modSp mod modAnim">
        <pc:chgData name="Leonie Smith" userId="fed1330f33f5650e" providerId="LiveId" clId="{EEF2A19A-0FDA-4057-8A7F-14D2CE5C0B2F}" dt="2022-01-22T13:31:32.812" v="141" actId="20577"/>
        <pc:sldMkLst>
          <pc:docMk/>
          <pc:sldMk cId="3753493172" sldId="270"/>
        </pc:sldMkLst>
        <pc:spChg chg="add mod">
          <ac:chgData name="Leonie Smith" userId="fed1330f33f5650e" providerId="LiveId" clId="{EEF2A19A-0FDA-4057-8A7F-14D2CE5C0B2F}" dt="2022-01-22T13:31:32.812" v="141" actId="20577"/>
          <ac:spMkLst>
            <pc:docMk/>
            <pc:sldMk cId="3753493172" sldId="270"/>
            <ac:spMk id="7" creationId="{09A10900-94C2-4DD2-B707-E9D2EF1C70E4}"/>
          </ac:spMkLst>
        </pc:spChg>
        <pc:picChg chg="add mod">
          <ac:chgData name="Leonie Smith" userId="fed1330f33f5650e" providerId="LiveId" clId="{EEF2A19A-0FDA-4057-8A7F-14D2CE5C0B2F}" dt="2022-01-13T10:31:24.009" v="57"/>
          <ac:picMkLst>
            <pc:docMk/>
            <pc:sldMk cId="3753493172" sldId="270"/>
            <ac:picMk id="6" creationId="{0C712700-0705-4257-86B6-79DFF9029A6B}"/>
          </ac:picMkLst>
        </pc:picChg>
      </pc:sldChg>
      <pc:sldChg chg="addSp modSp mod modAnim">
        <pc:chgData name="Leonie Smith" userId="fed1330f33f5650e" providerId="LiveId" clId="{EEF2A19A-0FDA-4057-8A7F-14D2CE5C0B2F}" dt="2022-01-22T13:31:44.001" v="142" actId="20577"/>
        <pc:sldMkLst>
          <pc:docMk/>
          <pc:sldMk cId="306512810" sldId="271"/>
        </pc:sldMkLst>
        <pc:spChg chg="add mod">
          <ac:chgData name="Leonie Smith" userId="fed1330f33f5650e" providerId="LiveId" clId="{EEF2A19A-0FDA-4057-8A7F-14D2CE5C0B2F}" dt="2022-01-22T13:31:44.001" v="142" actId="20577"/>
          <ac:spMkLst>
            <pc:docMk/>
            <pc:sldMk cId="306512810" sldId="271"/>
            <ac:spMk id="7" creationId="{42080E4D-B715-4A21-9A0F-7F5011AE415A}"/>
          </ac:spMkLst>
        </pc:spChg>
        <pc:picChg chg="add mod">
          <ac:chgData name="Leonie Smith" userId="fed1330f33f5650e" providerId="LiveId" clId="{EEF2A19A-0FDA-4057-8A7F-14D2CE5C0B2F}" dt="2022-01-13T10:32:16.454" v="59"/>
          <ac:picMkLst>
            <pc:docMk/>
            <pc:sldMk cId="306512810" sldId="271"/>
            <ac:picMk id="6" creationId="{77D0AACE-7C08-4BF0-AF80-569553A70447}"/>
          </ac:picMkLst>
        </pc:picChg>
      </pc:sldChg>
      <pc:sldChg chg="addSp modSp mod modAnim">
        <pc:chgData name="Leonie Smith" userId="fed1330f33f5650e" providerId="LiveId" clId="{EEF2A19A-0FDA-4057-8A7F-14D2CE5C0B2F}" dt="2022-01-22T13:31:52.181" v="143" actId="20577"/>
        <pc:sldMkLst>
          <pc:docMk/>
          <pc:sldMk cId="1772391324" sldId="272"/>
        </pc:sldMkLst>
        <pc:spChg chg="add mod">
          <ac:chgData name="Leonie Smith" userId="fed1330f33f5650e" providerId="LiveId" clId="{EEF2A19A-0FDA-4057-8A7F-14D2CE5C0B2F}" dt="2022-01-22T13:31:52.181" v="143" actId="20577"/>
          <ac:spMkLst>
            <pc:docMk/>
            <pc:sldMk cId="1772391324" sldId="272"/>
            <ac:spMk id="7" creationId="{C0FCEFEB-C002-4742-9BC2-144028439354}"/>
          </ac:spMkLst>
        </pc:spChg>
        <pc:picChg chg="add mod">
          <ac:chgData name="Leonie Smith" userId="fed1330f33f5650e" providerId="LiveId" clId="{EEF2A19A-0FDA-4057-8A7F-14D2CE5C0B2F}" dt="2022-01-13T10:33:34.675" v="61"/>
          <ac:picMkLst>
            <pc:docMk/>
            <pc:sldMk cId="1772391324" sldId="272"/>
            <ac:picMk id="6" creationId="{DABCD3C6-28C9-4E56-B280-5E388DC2A14F}"/>
          </ac:picMkLst>
        </pc:picChg>
      </pc:sldChg>
      <pc:sldChg chg="addSp delSp modSp mod delAnim modAnim">
        <pc:chgData name="Leonie Smith" userId="fed1330f33f5650e" providerId="LiveId" clId="{EEF2A19A-0FDA-4057-8A7F-14D2CE5C0B2F}" dt="2022-01-22T13:31:59.016" v="144" actId="20577"/>
        <pc:sldMkLst>
          <pc:docMk/>
          <pc:sldMk cId="1124360767" sldId="273"/>
        </pc:sldMkLst>
        <pc:spChg chg="add mod">
          <ac:chgData name="Leonie Smith" userId="fed1330f33f5650e" providerId="LiveId" clId="{EEF2A19A-0FDA-4057-8A7F-14D2CE5C0B2F}" dt="2022-01-22T13:31:59.016" v="144" actId="20577"/>
          <ac:spMkLst>
            <pc:docMk/>
            <pc:sldMk cId="1124360767" sldId="273"/>
            <ac:spMk id="7" creationId="{CE35CF2D-3BA9-4691-B857-BE99EA47083B}"/>
          </ac:spMkLst>
        </pc:spChg>
        <pc:picChg chg="add del mod">
          <ac:chgData name="Leonie Smith" userId="fed1330f33f5650e" providerId="LiveId" clId="{EEF2A19A-0FDA-4057-8A7F-14D2CE5C0B2F}" dt="2022-01-13T10:44:26.169" v="64" actId="478"/>
          <ac:picMkLst>
            <pc:docMk/>
            <pc:sldMk cId="1124360767" sldId="273"/>
            <ac:picMk id="6" creationId="{1D59F418-FFBA-4712-931C-AAF39D797817}"/>
          </ac:picMkLst>
        </pc:picChg>
        <pc:picChg chg="add mod">
          <ac:chgData name="Leonie Smith" userId="fed1330f33f5650e" providerId="LiveId" clId="{EEF2A19A-0FDA-4057-8A7F-14D2CE5C0B2F}" dt="2022-01-17T06:18:51.057" v="101"/>
          <ac:picMkLst>
            <pc:docMk/>
            <pc:sldMk cId="1124360767" sldId="273"/>
            <ac:picMk id="6" creationId="{BA7BF60C-7FB5-4061-8B54-2BF0413B3C27}"/>
          </ac:picMkLst>
        </pc:picChg>
      </pc:sldChg>
      <pc:sldChg chg="addSp modSp mod modAnim">
        <pc:chgData name="Leonie Smith" userId="fed1330f33f5650e" providerId="LiveId" clId="{EEF2A19A-0FDA-4057-8A7F-14D2CE5C0B2F}" dt="2022-01-22T13:32:06.846" v="145" actId="20577"/>
        <pc:sldMkLst>
          <pc:docMk/>
          <pc:sldMk cId="3809810371" sldId="274"/>
        </pc:sldMkLst>
        <pc:spChg chg="add mod">
          <ac:chgData name="Leonie Smith" userId="fed1330f33f5650e" providerId="LiveId" clId="{EEF2A19A-0FDA-4057-8A7F-14D2CE5C0B2F}" dt="2022-01-22T13:32:06.846" v="145" actId="20577"/>
          <ac:spMkLst>
            <pc:docMk/>
            <pc:sldMk cId="3809810371" sldId="274"/>
            <ac:spMk id="7" creationId="{92412D4D-9288-4799-846F-2CAD7BA90702}"/>
          </ac:spMkLst>
        </pc:spChg>
        <pc:picChg chg="add mod">
          <ac:chgData name="Leonie Smith" userId="fed1330f33f5650e" providerId="LiveId" clId="{EEF2A19A-0FDA-4057-8A7F-14D2CE5C0B2F}" dt="2022-01-13T10:44:54.625" v="68"/>
          <ac:picMkLst>
            <pc:docMk/>
            <pc:sldMk cId="3809810371" sldId="274"/>
            <ac:picMk id="6" creationId="{D078AAB4-5D3A-45E2-A41D-0688B7218EB8}"/>
          </ac:picMkLst>
        </pc:picChg>
      </pc:sldChg>
      <pc:sldChg chg="addSp modSp mod modAnim">
        <pc:chgData name="Leonie Smith" userId="fed1330f33f5650e" providerId="LiveId" clId="{EEF2A19A-0FDA-4057-8A7F-14D2CE5C0B2F}" dt="2022-01-22T13:32:17.233" v="146" actId="20577"/>
        <pc:sldMkLst>
          <pc:docMk/>
          <pc:sldMk cId="1825499146" sldId="275"/>
        </pc:sldMkLst>
        <pc:spChg chg="add mod">
          <ac:chgData name="Leonie Smith" userId="fed1330f33f5650e" providerId="LiveId" clId="{EEF2A19A-0FDA-4057-8A7F-14D2CE5C0B2F}" dt="2022-01-22T13:32:17.233" v="146" actId="20577"/>
          <ac:spMkLst>
            <pc:docMk/>
            <pc:sldMk cId="1825499146" sldId="275"/>
            <ac:spMk id="6" creationId="{2523AE65-BD13-4F1F-8958-C6D60C327F08}"/>
          </ac:spMkLst>
        </pc:spChg>
        <pc:picChg chg="add mod">
          <ac:chgData name="Leonie Smith" userId="fed1330f33f5650e" providerId="LiveId" clId="{EEF2A19A-0FDA-4057-8A7F-14D2CE5C0B2F}" dt="2022-01-13T10:45:39.169" v="71"/>
          <ac:picMkLst>
            <pc:docMk/>
            <pc:sldMk cId="1825499146" sldId="275"/>
            <ac:picMk id="5" creationId="{A4FA0145-ACAB-494D-B33B-D612CF6DF4B3}"/>
          </ac:picMkLst>
        </pc:picChg>
      </pc:sldChg>
      <pc:sldChg chg="mod modShow">
        <pc:chgData name="Leonie Smith" userId="fed1330f33f5650e" providerId="LiveId" clId="{EEF2A19A-0FDA-4057-8A7F-14D2CE5C0B2F}" dt="2022-01-13T10:46:03.264" v="72" actId="729"/>
        <pc:sldMkLst>
          <pc:docMk/>
          <pc:sldMk cId="1024893718" sldId="277"/>
        </pc:sldMkLst>
      </pc:sldChg>
      <pc:sldChg chg="mod modShow">
        <pc:chgData name="Leonie Smith" userId="fed1330f33f5650e" providerId="LiveId" clId="{EEF2A19A-0FDA-4057-8A7F-14D2CE5C0B2F}" dt="2022-01-13T10:46:27.521" v="74" actId="729"/>
        <pc:sldMkLst>
          <pc:docMk/>
          <pc:sldMk cId="4108101365" sldId="278"/>
        </pc:sldMkLst>
      </pc:sldChg>
      <pc:sldChg chg="mod modShow">
        <pc:chgData name="Leonie Smith" userId="fed1330f33f5650e" providerId="LiveId" clId="{EEF2A19A-0FDA-4057-8A7F-14D2CE5C0B2F}" dt="2022-01-13T10:46:53.414" v="76" actId="729"/>
        <pc:sldMkLst>
          <pc:docMk/>
          <pc:sldMk cId="3079436155" sldId="279"/>
        </pc:sldMkLst>
      </pc:sldChg>
      <pc:sldChg chg="addSp modSp mod modAnim">
        <pc:chgData name="Leonie Smith" userId="fed1330f33f5650e" providerId="LiveId" clId="{EEF2A19A-0FDA-4057-8A7F-14D2CE5C0B2F}" dt="2022-01-22T13:32:29.577" v="147" actId="20577"/>
        <pc:sldMkLst>
          <pc:docMk/>
          <pc:sldMk cId="83496209" sldId="280"/>
        </pc:sldMkLst>
        <pc:spChg chg="add mod">
          <ac:chgData name="Leonie Smith" userId="fed1330f33f5650e" providerId="LiveId" clId="{EEF2A19A-0FDA-4057-8A7F-14D2CE5C0B2F}" dt="2022-01-22T13:32:29.577" v="147" actId="20577"/>
          <ac:spMkLst>
            <pc:docMk/>
            <pc:sldMk cId="83496209" sldId="280"/>
            <ac:spMk id="7" creationId="{38642276-B1E7-404C-BDDA-82241EA5BEAE}"/>
          </ac:spMkLst>
        </pc:spChg>
        <pc:picChg chg="add mod">
          <ac:chgData name="Leonie Smith" userId="fed1330f33f5650e" providerId="LiveId" clId="{EEF2A19A-0FDA-4057-8A7F-14D2CE5C0B2F}" dt="2022-01-13T10:46:10.138" v="73"/>
          <ac:picMkLst>
            <pc:docMk/>
            <pc:sldMk cId="83496209" sldId="280"/>
            <ac:picMk id="6" creationId="{5B93C9FE-DA85-476A-9D67-C3FFC253885E}"/>
          </ac:picMkLst>
        </pc:picChg>
      </pc:sldChg>
      <pc:sldChg chg="addSp modSp mod modAnim">
        <pc:chgData name="Leonie Smith" userId="fed1330f33f5650e" providerId="LiveId" clId="{EEF2A19A-0FDA-4057-8A7F-14D2CE5C0B2F}" dt="2022-01-22T13:32:46.064" v="149" actId="20577"/>
        <pc:sldMkLst>
          <pc:docMk/>
          <pc:sldMk cId="502269395" sldId="281"/>
        </pc:sldMkLst>
        <pc:spChg chg="add mod">
          <ac:chgData name="Leonie Smith" userId="fed1330f33f5650e" providerId="LiveId" clId="{EEF2A19A-0FDA-4057-8A7F-14D2CE5C0B2F}" dt="2022-01-22T13:32:46.064" v="149" actId="20577"/>
          <ac:spMkLst>
            <pc:docMk/>
            <pc:sldMk cId="502269395" sldId="281"/>
            <ac:spMk id="7" creationId="{37B33367-884B-4C02-A968-77746687CB7C}"/>
          </ac:spMkLst>
        </pc:spChg>
        <pc:picChg chg="add mod">
          <ac:chgData name="Leonie Smith" userId="fed1330f33f5650e" providerId="LiveId" clId="{EEF2A19A-0FDA-4057-8A7F-14D2CE5C0B2F}" dt="2022-01-13T10:46:35.740" v="75"/>
          <ac:picMkLst>
            <pc:docMk/>
            <pc:sldMk cId="502269395" sldId="281"/>
            <ac:picMk id="6" creationId="{46783CC7-C932-4278-910B-7A2488773F26}"/>
          </ac:picMkLst>
        </pc:picChg>
      </pc:sldChg>
      <pc:sldChg chg="addSp modSp mod modAnim">
        <pc:chgData name="Leonie Smith" userId="fed1330f33f5650e" providerId="LiveId" clId="{EEF2A19A-0FDA-4057-8A7F-14D2CE5C0B2F}" dt="2022-01-22T13:32:53.490" v="151" actId="20577"/>
        <pc:sldMkLst>
          <pc:docMk/>
          <pc:sldMk cId="1695692785" sldId="282"/>
        </pc:sldMkLst>
        <pc:spChg chg="add mod">
          <ac:chgData name="Leonie Smith" userId="fed1330f33f5650e" providerId="LiveId" clId="{EEF2A19A-0FDA-4057-8A7F-14D2CE5C0B2F}" dt="2022-01-22T13:32:53.490" v="151" actId="20577"/>
          <ac:spMkLst>
            <pc:docMk/>
            <pc:sldMk cId="1695692785" sldId="282"/>
            <ac:spMk id="7" creationId="{72F15230-976D-49C3-BB78-7D136E36526A}"/>
          </ac:spMkLst>
        </pc:spChg>
        <pc:picChg chg="add mod">
          <ac:chgData name="Leonie Smith" userId="fed1330f33f5650e" providerId="LiveId" clId="{EEF2A19A-0FDA-4057-8A7F-14D2CE5C0B2F}" dt="2022-01-13T10:47:00.172" v="77"/>
          <ac:picMkLst>
            <pc:docMk/>
            <pc:sldMk cId="1695692785" sldId="282"/>
            <ac:picMk id="6" creationId="{27C47452-9ABB-4C84-AA60-FD5B392521BC}"/>
          </ac:picMkLst>
        </pc:picChg>
      </pc:sldChg>
      <pc:sldChg chg="addSp modSp mod modNotesTx">
        <pc:chgData name="Leonie Smith" userId="fed1330f33f5650e" providerId="LiveId" clId="{EEF2A19A-0FDA-4057-8A7F-14D2CE5C0B2F}" dt="2022-01-22T13:30:13.922" v="136" actId="1076"/>
        <pc:sldMkLst>
          <pc:docMk/>
          <pc:sldMk cId="951194062" sldId="284"/>
        </pc:sldMkLst>
        <pc:spChg chg="add mod">
          <ac:chgData name="Leonie Smith" userId="fed1330f33f5650e" providerId="LiveId" clId="{EEF2A19A-0FDA-4057-8A7F-14D2CE5C0B2F}" dt="2022-01-22T13:30:13.922" v="136" actId="1076"/>
          <ac:spMkLst>
            <pc:docMk/>
            <pc:sldMk cId="951194062" sldId="284"/>
            <ac:spMk id="4" creationId="{8DC43D0E-8552-4B3C-B786-C15C3718990B}"/>
          </ac:spMkLst>
        </pc:spChg>
        <pc:picChg chg="add mod ord">
          <ac:chgData name="Leonie Smith" userId="fed1330f33f5650e" providerId="LiveId" clId="{EEF2A19A-0FDA-4057-8A7F-14D2CE5C0B2F}" dt="2022-01-12T11:27:42.453" v="10" actId="171"/>
          <ac:picMkLst>
            <pc:docMk/>
            <pc:sldMk cId="951194062" sldId="284"/>
            <ac:picMk id="6" creationId="{F12179F2-4A6C-4C2E-ABF3-BBC405F4218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BF66E-4499-4EFD-A4A3-4D250314091B}" type="datetimeFigureOut">
              <a:rPr lang="en-ZA" smtClean="0"/>
              <a:t>2024/08/15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DA7A6-3B0D-479B-86AB-D84608839DE2}" type="slidenum">
              <a:rPr lang="en-ZA" smtClean="0"/>
              <a:t>‹#›</a:t>
            </a:fld>
            <a:endParaRPr lang="en-ZA"/>
          </a:p>
        </p:txBody>
      </p:sp>
    </p:spTree>
    <p:extLst>
      <p:ext uri="{BB962C8B-B14F-4D97-AF65-F5344CB8AC3E}">
        <p14:creationId xmlns:p14="http://schemas.microsoft.com/office/powerpoint/2010/main" val="3552665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endParaRPr lang="en-IN" dirty="0"/>
          </a:p>
        </p:txBody>
      </p:sp>
      <p:sp>
        <p:nvSpPr>
          <p:cNvPr id="4" name="Slide Number Placeholder 3"/>
          <p:cNvSpPr>
            <a:spLocks noGrp="1"/>
          </p:cNvSpPr>
          <p:nvPr>
            <p:ph type="sldNum" sz="quarter" idx="5"/>
          </p:nvPr>
        </p:nvSpPr>
        <p:spPr/>
        <p:txBody>
          <a:bodyPr/>
          <a:lstStyle/>
          <a:p>
            <a:fld id="{8B4DA7A6-3B0D-479B-86AB-D84608839DE2}" type="slidenum">
              <a:rPr lang="en-ZA" smtClean="0"/>
              <a:t>1</a:t>
            </a:fld>
            <a:endParaRPr lang="en-ZA"/>
          </a:p>
        </p:txBody>
      </p:sp>
    </p:spTree>
    <p:extLst>
      <p:ext uri="{BB962C8B-B14F-4D97-AF65-F5344CB8AC3E}">
        <p14:creationId xmlns:p14="http://schemas.microsoft.com/office/powerpoint/2010/main" val="3506569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19</a:t>
            </a:fld>
            <a:endParaRPr lang="en-ZA"/>
          </a:p>
        </p:txBody>
      </p:sp>
    </p:spTree>
    <p:extLst>
      <p:ext uri="{BB962C8B-B14F-4D97-AF65-F5344CB8AC3E}">
        <p14:creationId xmlns:p14="http://schemas.microsoft.com/office/powerpoint/2010/main" val="4004871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21</a:t>
            </a:fld>
            <a:endParaRPr lang="en-ZA"/>
          </a:p>
        </p:txBody>
      </p:sp>
    </p:spTree>
    <p:extLst>
      <p:ext uri="{BB962C8B-B14F-4D97-AF65-F5344CB8AC3E}">
        <p14:creationId xmlns:p14="http://schemas.microsoft.com/office/powerpoint/2010/main" val="216983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23</a:t>
            </a:fld>
            <a:endParaRPr lang="en-ZA"/>
          </a:p>
        </p:txBody>
      </p:sp>
    </p:spTree>
    <p:extLst>
      <p:ext uri="{BB962C8B-B14F-4D97-AF65-F5344CB8AC3E}">
        <p14:creationId xmlns:p14="http://schemas.microsoft.com/office/powerpoint/2010/main" val="2337971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25</a:t>
            </a:fld>
            <a:endParaRPr lang="en-ZA"/>
          </a:p>
        </p:txBody>
      </p:sp>
    </p:spTree>
    <p:extLst>
      <p:ext uri="{BB962C8B-B14F-4D97-AF65-F5344CB8AC3E}">
        <p14:creationId xmlns:p14="http://schemas.microsoft.com/office/powerpoint/2010/main" val="2583306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27</a:t>
            </a:fld>
            <a:endParaRPr lang="en-ZA"/>
          </a:p>
        </p:txBody>
      </p:sp>
    </p:spTree>
    <p:extLst>
      <p:ext uri="{BB962C8B-B14F-4D97-AF65-F5344CB8AC3E}">
        <p14:creationId xmlns:p14="http://schemas.microsoft.com/office/powerpoint/2010/main" val="205735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3</a:t>
            </a:fld>
            <a:endParaRPr lang="en-ZA"/>
          </a:p>
        </p:txBody>
      </p:sp>
    </p:spTree>
    <p:extLst>
      <p:ext uri="{BB962C8B-B14F-4D97-AF65-F5344CB8AC3E}">
        <p14:creationId xmlns:p14="http://schemas.microsoft.com/office/powerpoint/2010/main" val="141843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5</a:t>
            </a:fld>
            <a:endParaRPr lang="en-ZA"/>
          </a:p>
        </p:txBody>
      </p:sp>
    </p:spTree>
    <p:extLst>
      <p:ext uri="{BB962C8B-B14F-4D97-AF65-F5344CB8AC3E}">
        <p14:creationId xmlns:p14="http://schemas.microsoft.com/office/powerpoint/2010/main" val="3618327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7</a:t>
            </a:fld>
            <a:endParaRPr lang="en-ZA"/>
          </a:p>
        </p:txBody>
      </p:sp>
    </p:spTree>
    <p:extLst>
      <p:ext uri="{BB962C8B-B14F-4D97-AF65-F5344CB8AC3E}">
        <p14:creationId xmlns:p14="http://schemas.microsoft.com/office/powerpoint/2010/main" val="265866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9</a:t>
            </a:fld>
            <a:endParaRPr lang="en-ZA"/>
          </a:p>
        </p:txBody>
      </p:sp>
    </p:spTree>
    <p:extLst>
      <p:ext uri="{BB962C8B-B14F-4D97-AF65-F5344CB8AC3E}">
        <p14:creationId xmlns:p14="http://schemas.microsoft.com/office/powerpoint/2010/main" val="3558282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11</a:t>
            </a:fld>
            <a:endParaRPr lang="en-ZA"/>
          </a:p>
        </p:txBody>
      </p:sp>
    </p:spTree>
    <p:extLst>
      <p:ext uri="{BB962C8B-B14F-4D97-AF65-F5344CB8AC3E}">
        <p14:creationId xmlns:p14="http://schemas.microsoft.com/office/powerpoint/2010/main" val="265926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13</a:t>
            </a:fld>
            <a:endParaRPr lang="en-ZA"/>
          </a:p>
        </p:txBody>
      </p:sp>
    </p:spTree>
    <p:extLst>
      <p:ext uri="{BB962C8B-B14F-4D97-AF65-F5344CB8AC3E}">
        <p14:creationId xmlns:p14="http://schemas.microsoft.com/office/powerpoint/2010/main" val="3237520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15</a:t>
            </a:fld>
            <a:endParaRPr lang="en-ZA"/>
          </a:p>
        </p:txBody>
      </p:sp>
    </p:spTree>
    <p:extLst>
      <p:ext uri="{BB962C8B-B14F-4D97-AF65-F5344CB8AC3E}">
        <p14:creationId xmlns:p14="http://schemas.microsoft.com/office/powerpoint/2010/main" val="324315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17</a:t>
            </a:fld>
            <a:endParaRPr lang="en-ZA"/>
          </a:p>
        </p:txBody>
      </p:sp>
    </p:spTree>
    <p:extLst>
      <p:ext uri="{BB962C8B-B14F-4D97-AF65-F5344CB8AC3E}">
        <p14:creationId xmlns:p14="http://schemas.microsoft.com/office/powerpoint/2010/main" val="309331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B58F-309F-44FE-9941-B3FB99CB45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C9D80FE-2A5D-4CE5-ACC7-42D149E8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DA350B20-C5A3-42E4-8223-565C95DFC2A1}"/>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02697363-E949-4784-A1DF-195B1DFF274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491A2B7-2D8E-42C7-BDA3-61BF0666806B}"/>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113463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D366-E527-4D21-B13E-0782F075EB0C}"/>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D537FD8-EA34-4A65-A9D9-3EF2F778A0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000E9EE-87B6-4F23-82E1-EB1EC28B68AA}"/>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F5902FB8-5680-4898-85B8-DDEC383F8F4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8961C53-9CE3-47FF-A554-2C66ABF9D854}"/>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2300811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12195-5116-41F9-B886-9C684E0833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CB05F12-E9FB-403A-B5E8-2A88C090D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64C8C07-28DF-46EA-A4CD-70445F6B6FCB}"/>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82FEBF49-F3CF-4AD9-ADD7-B25624DE30C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65403D0-8E25-4CD8-9695-EFB87B68B4F0}"/>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309247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E599-783F-4A47-8AEE-BA52F9B39D4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7F13DB9-738C-4D55-BA64-7CC178A8C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447C388-19FD-485F-A2EE-439681190526}"/>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5065EFEC-F803-4E39-B6AE-BD49E82F563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78BE3CF-6586-4B8E-9715-204921D55B99}"/>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1316728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38FC-6E1D-4F05-B072-F518FAB498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7E49F1E-90A0-4791-BCFD-7E66AD1F83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103B34-3B74-4169-A320-B21650958C10}"/>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E12E9ABF-C75A-4CF0-A596-16B17E0FB38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618ACDD-113F-4A28-8280-70CA5630AE67}"/>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464267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C1D0-E3FD-4BF2-AB9E-18F847DC2F4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2B4A57-4C35-4AB9-B5F1-08CF9145C5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114F4CF2-7BC4-4745-896B-804D44A57A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1296385-8905-47BE-93E6-4D3ECC3FE92F}"/>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6" name="Footer Placeholder 5">
            <a:extLst>
              <a:ext uri="{FF2B5EF4-FFF2-40B4-BE49-F238E27FC236}">
                <a16:creationId xmlns:a16="http://schemas.microsoft.com/office/drawing/2014/main" id="{22391AF8-BD7B-4906-B040-FBFFDEB7142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6EAA594-F5DA-48F6-A363-FD7B4E151ECC}"/>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245566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1A747-5A8B-4FCF-91E8-FEA8DFB407A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AD4A694-5C2A-425E-8D22-AC72AFB49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B9C765-EBB3-4187-BE21-C7EFB7B530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57D957A-420B-43DD-8350-AC04479ABD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0A75AD-1023-4D58-B607-D58836DEBA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55889208-89DB-4CE7-B3FF-DB81D4951684}"/>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8" name="Footer Placeholder 7">
            <a:extLst>
              <a:ext uri="{FF2B5EF4-FFF2-40B4-BE49-F238E27FC236}">
                <a16:creationId xmlns:a16="http://schemas.microsoft.com/office/drawing/2014/main" id="{7102A76C-86E5-4253-8C65-9F52C2DE8E8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3BB2AB36-773A-482D-958C-D477D358DBCF}"/>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427964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1255-117F-4063-AC1F-FDD28E3F9AE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4C5CDD4B-28D9-4E34-B421-CD633A16068A}"/>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4" name="Footer Placeholder 3">
            <a:extLst>
              <a:ext uri="{FF2B5EF4-FFF2-40B4-BE49-F238E27FC236}">
                <a16:creationId xmlns:a16="http://schemas.microsoft.com/office/drawing/2014/main" id="{4EFE22D5-CDED-4A70-98E2-902346E87A49}"/>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DA2C9C4-CE6A-495A-BD8D-B5CD5EC1B0CD}"/>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915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64C1B-9E04-465E-8150-58845C7E56C4}"/>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3" name="Footer Placeholder 2">
            <a:extLst>
              <a:ext uri="{FF2B5EF4-FFF2-40B4-BE49-F238E27FC236}">
                <a16:creationId xmlns:a16="http://schemas.microsoft.com/office/drawing/2014/main" id="{14D36DDB-0026-494E-BE72-81BFC0DF7EF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4B1A01F-119F-45E7-A399-329806C1B42A}"/>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268330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7CCD-2FC0-4ABC-B0BF-F080F9C11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1F193F8-7E43-4AFC-BEFA-5F8585BD5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E7E237FF-A729-43B0-98C3-DFFAC8B10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78B6B5-8507-4479-9C55-10A86ABDB0B4}"/>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6" name="Footer Placeholder 5">
            <a:extLst>
              <a:ext uri="{FF2B5EF4-FFF2-40B4-BE49-F238E27FC236}">
                <a16:creationId xmlns:a16="http://schemas.microsoft.com/office/drawing/2014/main" id="{DB611FB8-B51D-48D8-8419-5C484D9B672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6F5F3A5-2149-4088-900C-F8738042691C}"/>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318729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E1CF-C715-4B2C-927F-58F75A0BD8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EB56297-EB18-41CA-B240-82092833CA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8A28664A-15F8-4C27-A3A5-99026E0C0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45EDCF-5DBA-4312-AE2F-7321186606CA}"/>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6" name="Footer Placeholder 5">
            <a:extLst>
              <a:ext uri="{FF2B5EF4-FFF2-40B4-BE49-F238E27FC236}">
                <a16:creationId xmlns:a16="http://schemas.microsoft.com/office/drawing/2014/main" id="{B1888F13-366E-41E8-83CB-B0EDF1DA4FD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C8653A9-CCD8-4D9B-B8F1-03B409922966}"/>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1871027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928EF-2CF7-454F-A532-B81E88A49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2BAD5D0-B139-4DF1-AD9C-C8DE226DD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635EE98-A653-4644-9DC5-6D0F1E3364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2DC59D2B-977B-40C8-999E-14CDBF40A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87912291-7A3D-4062-B070-B405C01C4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244D7-8B8D-4B65-8742-C50637795C93}" type="slidenum">
              <a:rPr lang="en-ZA" smtClean="0"/>
              <a:t>‹#›</a:t>
            </a:fld>
            <a:endParaRPr lang="en-ZA"/>
          </a:p>
        </p:txBody>
      </p:sp>
    </p:spTree>
    <p:extLst>
      <p:ext uri="{BB962C8B-B14F-4D97-AF65-F5344CB8AC3E}">
        <p14:creationId xmlns:p14="http://schemas.microsoft.com/office/powerpoint/2010/main" val="3823208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2C8394E-CCAF-41CA-A665-CB295D02AA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itle 1">
            <a:extLst>
              <a:ext uri="{FF2B5EF4-FFF2-40B4-BE49-F238E27FC236}">
                <a16:creationId xmlns:a16="http://schemas.microsoft.com/office/drawing/2014/main" id="{C348AF05-7FEF-433D-23D7-94027CE77D39}"/>
              </a:ext>
            </a:extLst>
          </p:cNvPr>
          <p:cNvSpPr>
            <a:spLocks noGrp="1"/>
          </p:cNvSpPr>
          <p:nvPr>
            <p:ph type="title"/>
          </p:nvPr>
        </p:nvSpPr>
        <p:spPr>
          <a:xfrm>
            <a:off x="838200" y="365125"/>
            <a:ext cx="10515600" cy="1325563"/>
          </a:xfrm>
        </p:spPr>
        <p:txBody>
          <a:bodyPr/>
          <a:lstStyle/>
          <a:p>
            <a:r>
              <a:rPr lang="en-IN"/>
              <a:t>07-1</a:t>
            </a:r>
          </a:p>
        </p:txBody>
      </p:sp>
      <p:sp>
        <p:nvSpPr>
          <p:cNvPr id="8" name="Content Placeholder 2">
            <a:extLst>
              <a:ext uri="{FF2B5EF4-FFF2-40B4-BE49-F238E27FC236}">
                <a16:creationId xmlns:a16="http://schemas.microsoft.com/office/drawing/2014/main" id="{24FA9861-BEB9-18A3-D758-1B26C2D8B8F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1194062"/>
      </p:ext>
    </p:extLst>
  </p:cSld>
  <p:clrMapOvr>
    <a:masterClrMapping/>
  </p:clrMapOvr>
  <mc:AlternateContent xmlns:mc="http://schemas.openxmlformats.org/markup-compatibility/2006" xmlns:p14="http://schemas.microsoft.com/office/powerpoint/2010/main">
    <mc:Choice Requires="p14">
      <p:transition spd="slow" p14:dur="2000" advTm="2773"/>
    </mc:Choice>
    <mc:Fallback xmlns="">
      <p:transition spd="slow" advTm="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BA4D4-5DE6-4377-98EE-7A027723F88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F1BCBED-9620-49EE-9F2A-F26884A7998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5ECBBB0-1270-4E47-87C5-7E4EE21FCE54}"/>
              </a:ext>
            </a:extLst>
          </p:cNvPr>
          <p:cNvPicPr>
            <a:picLocks noChangeAspect="1"/>
          </p:cNvPicPr>
          <p:nvPr/>
        </p:nvPicPr>
        <p:blipFill>
          <a:blip r:embed="rId2"/>
          <a:stretch>
            <a:fillRect/>
          </a:stretch>
        </p:blipFill>
        <p:spPr>
          <a:xfrm>
            <a:off x="0" y="0"/>
            <a:ext cx="16748498" cy="8056605"/>
          </a:xfrm>
          <a:prstGeom prst="rect">
            <a:avLst/>
          </a:prstGeom>
        </p:spPr>
      </p:pic>
      <p:sp>
        <p:nvSpPr>
          <p:cNvPr id="7" name="TextBox 6">
            <a:extLst>
              <a:ext uri="{FF2B5EF4-FFF2-40B4-BE49-F238E27FC236}">
                <a16:creationId xmlns:a16="http://schemas.microsoft.com/office/drawing/2014/main" id="{CCE86E32-65B9-4D93-A2DF-8EAE25BCAE8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a:t>
            </a:r>
            <a:endParaRPr lang="en-ZA" sz="3200" dirty="0">
              <a:solidFill>
                <a:schemeClr val="bg1"/>
              </a:solidFill>
            </a:endParaRPr>
          </a:p>
          <a:p>
            <a:endParaRPr lang="en-IN" dirty="0"/>
          </a:p>
        </p:txBody>
      </p:sp>
    </p:spTree>
    <p:extLst>
      <p:ext uri="{BB962C8B-B14F-4D97-AF65-F5344CB8AC3E}">
        <p14:creationId xmlns:p14="http://schemas.microsoft.com/office/powerpoint/2010/main" val="1610899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FA30ABD-0883-4554-A7D4-E45D03C4F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2A14114-1F6A-2192-1045-495530839E14}"/>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a:t>
            </a:r>
            <a:r>
              <a:rPr lang="en-US" sz="3200" b="0" i="0" dirty="0">
                <a:solidFill>
                  <a:srgbClr val="121212"/>
                </a:solidFill>
                <a:effectLst/>
                <a:highlight>
                  <a:srgbClr val="FFFFFF"/>
                </a:highlight>
                <a:latin typeface="Inter"/>
              </a:rPr>
              <a:t>Now Israel loved Joseph more than his other sons, because Joseph had been born to him in his old age; so he made him a robe of many colors.</a:t>
            </a:r>
            <a:br>
              <a:rPr lang="en-US" sz="3200" b="0" i="0" dirty="0">
                <a:solidFill>
                  <a:srgbClr val="121212"/>
                </a:solidFill>
                <a:effectLst/>
                <a:highlight>
                  <a:srgbClr val="FFFFFF"/>
                </a:highlight>
                <a:latin typeface="Inter"/>
              </a:rPr>
            </a:br>
            <a:endParaRPr lang="en-ZA" sz="3200" dirty="0"/>
          </a:p>
        </p:txBody>
      </p:sp>
      <p:sp>
        <p:nvSpPr>
          <p:cNvPr id="3" name="TextBox 2">
            <a:extLst>
              <a:ext uri="{FF2B5EF4-FFF2-40B4-BE49-F238E27FC236}">
                <a16:creationId xmlns:a16="http://schemas.microsoft.com/office/drawing/2014/main" id="{8E1FAD94-1336-F095-5CFC-1ACDDCD57928}"/>
              </a:ext>
            </a:extLst>
          </p:cNvPr>
          <p:cNvSpPr txBox="1"/>
          <p:nvPr/>
        </p:nvSpPr>
        <p:spPr>
          <a:xfrm>
            <a:off x="6500813" y="1171574"/>
            <a:ext cx="5243512" cy="4657725"/>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a:t>
            </a:r>
            <a:r>
              <a:rPr lang="bo-CN" sz="4800" b="0" i="0" dirty="0">
                <a:solidFill>
                  <a:srgbClr val="121212"/>
                </a:solidFill>
                <a:effectLst/>
                <a:highlight>
                  <a:srgbClr val="FFFFFF"/>
                </a:highlight>
                <a:latin typeface="Inter"/>
              </a:rPr>
              <a:t>ཡེས་ར་ཨེལ་གྱིས་བུ་གཞན་རྣམས་ལས་ཡོ་སེབ་ལ་ཤིན་ཏུ་གཅེས༌སོ། །ཅིའི་ཕྱིར་ཞེ༌ན། ཡོ་སེབ་ནི་ཁོ་རང་ལོ་ན་རྒས་པའི་དུས་སུ་སྐྱེས་པའི་བུ་ཡིན་པའི་ཕྱིར༌རོ། །ཁོས་ཡོ་སེབ་ལ་ཕྱི་གོས་ཁྲ་བོ་ཞིག་ཀྱང༌བཟོས</a:t>
            </a:r>
            <a:endParaRPr lang="en-ZA" sz="2800" dirty="0"/>
          </a:p>
        </p:txBody>
      </p:sp>
    </p:spTree>
    <p:extLst>
      <p:ext uri="{BB962C8B-B14F-4D97-AF65-F5344CB8AC3E}">
        <p14:creationId xmlns:p14="http://schemas.microsoft.com/office/powerpoint/2010/main" val="3575892667"/>
      </p:ext>
    </p:extLst>
  </p:cSld>
  <p:clrMapOvr>
    <a:masterClrMapping/>
  </p:clrMapOvr>
  <mc:AlternateContent xmlns:mc="http://schemas.openxmlformats.org/markup-compatibility/2006" xmlns:p14="http://schemas.microsoft.com/office/powerpoint/2010/main">
    <mc:Choice Requires="p14">
      <p:transition spd="slow" p14:dur="2000" advTm="15251"/>
    </mc:Choice>
    <mc:Fallback xmlns="">
      <p:transition spd="slow" advTm="15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4672-513C-447A-9424-FDCD040240F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08A8C66-B913-4E07-909C-B1AFFD9D4587}"/>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E8F29D6-ACAC-44AD-B8FB-4AC7D5C9B851}"/>
              </a:ext>
            </a:extLst>
          </p:cNvPr>
          <p:cNvPicPr>
            <a:picLocks noChangeAspect="1"/>
          </p:cNvPicPr>
          <p:nvPr/>
        </p:nvPicPr>
        <p:blipFill>
          <a:blip r:embed="rId2"/>
          <a:stretch>
            <a:fillRect/>
          </a:stretch>
        </p:blipFill>
        <p:spPr>
          <a:xfrm>
            <a:off x="0" y="0"/>
            <a:ext cx="12192000" cy="7744794"/>
          </a:xfrm>
          <a:prstGeom prst="rect">
            <a:avLst/>
          </a:prstGeom>
        </p:spPr>
      </p:pic>
      <p:sp>
        <p:nvSpPr>
          <p:cNvPr id="7" name="TextBox 6">
            <a:extLst>
              <a:ext uri="{FF2B5EF4-FFF2-40B4-BE49-F238E27FC236}">
                <a16:creationId xmlns:a16="http://schemas.microsoft.com/office/drawing/2014/main" id="{09A10900-94C2-4DD2-B707-E9D2EF1C70E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a:t>
            </a:r>
            <a:endParaRPr lang="en-ZA" sz="3200" dirty="0">
              <a:solidFill>
                <a:schemeClr val="bg1"/>
              </a:solidFill>
            </a:endParaRPr>
          </a:p>
          <a:p>
            <a:endParaRPr lang="en-IN" dirty="0"/>
          </a:p>
        </p:txBody>
      </p:sp>
    </p:spTree>
    <p:extLst>
      <p:ext uri="{BB962C8B-B14F-4D97-AF65-F5344CB8AC3E}">
        <p14:creationId xmlns:p14="http://schemas.microsoft.com/office/powerpoint/2010/main" val="375349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EEF5FF1-C3C7-4E6E-BB88-3FE2120EF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2361F29-0764-5AC1-AD05-B71475CF162F}"/>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4</a:t>
            </a:r>
            <a:r>
              <a:rPr lang="en-US" sz="3200" b="0" i="0" dirty="0">
                <a:solidFill>
                  <a:srgbClr val="121212"/>
                </a:solidFill>
                <a:effectLst/>
                <a:highlight>
                  <a:srgbClr val="FFFFFF"/>
                </a:highlight>
                <a:latin typeface="Inter"/>
              </a:rPr>
              <a:t>When Joseph’s brothers saw that their father loved him more than any of them, they hated him and could not speak a kind word to him.</a:t>
            </a:r>
            <a:endParaRPr lang="en-ZA" sz="3200" dirty="0"/>
          </a:p>
        </p:txBody>
      </p:sp>
      <p:sp>
        <p:nvSpPr>
          <p:cNvPr id="6" name="TextBox 5">
            <a:extLst>
              <a:ext uri="{FF2B5EF4-FFF2-40B4-BE49-F238E27FC236}">
                <a16:creationId xmlns:a16="http://schemas.microsoft.com/office/drawing/2014/main" id="{546E278D-B826-FD89-FC53-D05ED350EE73}"/>
              </a:ext>
            </a:extLst>
          </p:cNvPr>
          <p:cNvSpPr txBox="1"/>
          <p:nvPr/>
        </p:nvSpPr>
        <p:spPr>
          <a:xfrm>
            <a:off x="6500813" y="1171574"/>
            <a:ext cx="5243512" cy="4657725"/>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དེ་ནས་ཡོ་སེབ་ཀྱི་གཅེན་པོ་རྣམས་ཀྱིས་ཕ་ཡིས་ཁོ་རྣམས་ལས་ཡོ་སེབ་ལ་ཤིན་ཏུ་གཅེས་པ་མཐོང༌སྟེ། ཡོ་སེབ་ལ་སྡང་ཞིང་ཡིད་སེམས་མཐུན་པའི་གཏམ་མི༌སྨྲའོ།།</a:t>
            </a:r>
            <a:endParaRPr lang="en-ZA" sz="2400" dirty="0"/>
          </a:p>
        </p:txBody>
      </p:sp>
    </p:spTree>
    <p:extLst>
      <p:ext uri="{BB962C8B-B14F-4D97-AF65-F5344CB8AC3E}">
        <p14:creationId xmlns:p14="http://schemas.microsoft.com/office/powerpoint/2010/main" val="3262339042"/>
      </p:ext>
    </p:extLst>
  </p:cSld>
  <p:clrMapOvr>
    <a:masterClrMapping/>
  </p:clrMapOvr>
  <mc:AlternateContent xmlns:mc="http://schemas.openxmlformats.org/markup-compatibility/2006" xmlns:p14="http://schemas.microsoft.com/office/powerpoint/2010/main">
    <mc:Choice Requires="p14">
      <p:transition spd="slow" p14:dur="2000" advTm="11829"/>
    </mc:Choice>
    <mc:Fallback xmlns="">
      <p:transition spd="slow" advTm="1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F8DE-1AD8-43F2-BC01-CCDFA86452E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8661EA9-4651-4F4A-87EB-AA25AB484A9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D20AE8E-EE02-42DC-B82F-0EB99F563759}"/>
              </a:ext>
            </a:extLst>
          </p:cNvPr>
          <p:cNvPicPr>
            <a:picLocks noChangeAspect="1"/>
          </p:cNvPicPr>
          <p:nvPr/>
        </p:nvPicPr>
        <p:blipFill>
          <a:blip r:embed="rId2"/>
          <a:stretch>
            <a:fillRect/>
          </a:stretch>
        </p:blipFill>
        <p:spPr>
          <a:xfrm>
            <a:off x="-1158317" y="0"/>
            <a:ext cx="14508633" cy="6858000"/>
          </a:xfrm>
          <a:prstGeom prst="rect">
            <a:avLst/>
          </a:prstGeom>
        </p:spPr>
      </p:pic>
      <p:sp>
        <p:nvSpPr>
          <p:cNvPr id="7" name="TextBox 6">
            <a:extLst>
              <a:ext uri="{FF2B5EF4-FFF2-40B4-BE49-F238E27FC236}">
                <a16:creationId xmlns:a16="http://schemas.microsoft.com/office/drawing/2014/main" id="{42080E4D-B715-4A21-9A0F-7F5011AE415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37:4</a:t>
            </a:r>
            <a:endParaRPr lang="en-ZA" sz="3200" dirty="0">
              <a:solidFill>
                <a:schemeClr val="bg1"/>
              </a:solidFill>
            </a:endParaRPr>
          </a:p>
          <a:p>
            <a:endParaRPr lang="en-IN" dirty="0"/>
          </a:p>
        </p:txBody>
      </p:sp>
    </p:spTree>
    <p:extLst>
      <p:ext uri="{BB962C8B-B14F-4D97-AF65-F5344CB8AC3E}">
        <p14:creationId xmlns:p14="http://schemas.microsoft.com/office/powerpoint/2010/main" val="306512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F0B52C3-D57D-47B9-83AB-D72BF6947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0756B2D-1968-77B2-9C9F-95E53DD1F7A7}"/>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5</a:t>
            </a:r>
            <a:r>
              <a:rPr lang="en-US" sz="3200" b="0" i="0" dirty="0">
                <a:solidFill>
                  <a:srgbClr val="121212"/>
                </a:solidFill>
                <a:effectLst/>
                <a:highlight>
                  <a:srgbClr val="FFFFFF"/>
                </a:highlight>
                <a:latin typeface="Inter"/>
              </a:rPr>
              <a:t>Then Joseph had a dream, and when he told it to his brothers, they hated him even more.</a:t>
            </a:r>
            <a:endParaRPr lang="en-ZA" sz="3200" dirty="0"/>
          </a:p>
        </p:txBody>
      </p:sp>
      <p:sp>
        <p:nvSpPr>
          <p:cNvPr id="3" name="TextBox 2">
            <a:extLst>
              <a:ext uri="{FF2B5EF4-FFF2-40B4-BE49-F238E27FC236}">
                <a16:creationId xmlns:a16="http://schemas.microsoft.com/office/drawing/2014/main" id="{99EF042C-D01C-E041-B1EE-6E1273B206CD}"/>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5</a:t>
            </a:r>
            <a:r>
              <a:rPr lang="bo-CN" sz="4000" b="0" i="0" dirty="0">
                <a:solidFill>
                  <a:srgbClr val="121212"/>
                </a:solidFill>
                <a:effectLst/>
                <a:highlight>
                  <a:srgbClr val="FFFFFF"/>
                </a:highlight>
                <a:latin typeface="Inter"/>
              </a:rPr>
              <a:t>དེ་ཡང་ཡོ་སེབ་ཀྱིས་རྨི་ལམ་ཞིག་རྨིས་ཏེ་གཅེན་པོ་རྣམས་ལ་སྨྲས་པ་དང་ཁོ་རྣམས་ཡོ་སེབ་ལ་ལྷག་ཏུ་སྡང་བར༌གྱུར།</a:t>
            </a:r>
            <a:endParaRPr lang="en-ZA" dirty="0"/>
          </a:p>
        </p:txBody>
      </p:sp>
    </p:spTree>
    <p:extLst>
      <p:ext uri="{BB962C8B-B14F-4D97-AF65-F5344CB8AC3E}">
        <p14:creationId xmlns:p14="http://schemas.microsoft.com/office/powerpoint/2010/main" val="515180055"/>
      </p:ext>
    </p:extLst>
  </p:cSld>
  <p:clrMapOvr>
    <a:masterClrMapping/>
  </p:clrMapOvr>
  <mc:AlternateContent xmlns:mc="http://schemas.openxmlformats.org/markup-compatibility/2006" xmlns:p14="http://schemas.microsoft.com/office/powerpoint/2010/main">
    <mc:Choice Requires="p14">
      <p:transition spd="slow" p14:dur="2000" advTm="8797"/>
    </mc:Choice>
    <mc:Fallback xmlns="">
      <p:transition spd="slow" advTm="8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F153-1771-4EA2-99B4-624C1BC85EB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3FD9664-2308-4314-9B90-6231872901A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6534BF4-565F-4DC6-8192-628C391BCF07}"/>
              </a:ext>
            </a:extLst>
          </p:cNvPr>
          <p:cNvPicPr>
            <a:picLocks noChangeAspect="1"/>
          </p:cNvPicPr>
          <p:nvPr/>
        </p:nvPicPr>
        <p:blipFill>
          <a:blip r:embed="rId2"/>
          <a:stretch>
            <a:fillRect/>
          </a:stretch>
        </p:blipFill>
        <p:spPr>
          <a:xfrm>
            <a:off x="0" y="0"/>
            <a:ext cx="12330968" cy="7043351"/>
          </a:xfrm>
          <a:prstGeom prst="rect">
            <a:avLst/>
          </a:prstGeom>
        </p:spPr>
      </p:pic>
      <p:sp>
        <p:nvSpPr>
          <p:cNvPr id="7" name="TextBox 6">
            <a:extLst>
              <a:ext uri="{FF2B5EF4-FFF2-40B4-BE49-F238E27FC236}">
                <a16:creationId xmlns:a16="http://schemas.microsoft.com/office/drawing/2014/main" id="{C0FCEFEB-C002-4742-9BC2-14402843935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37:5</a:t>
            </a:r>
            <a:endParaRPr lang="en-ZA" sz="3200" dirty="0">
              <a:solidFill>
                <a:schemeClr val="bg1"/>
              </a:solidFill>
            </a:endParaRPr>
          </a:p>
          <a:p>
            <a:endParaRPr lang="en-IN" dirty="0"/>
          </a:p>
        </p:txBody>
      </p:sp>
    </p:spTree>
    <p:extLst>
      <p:ext uri="{BB962C8B-B14F-4D97-AF65-F5344CB8AC3E}">
        <p14:creationId xmlns:p14="http://schemas.microsoft.com/office/powerpoint/2010/main" val="1772391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4C62789-055A-4E75-8A7B-E6091BB411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84A26DA-523A-2770-136E-D219665CE490}"/>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He said to them, “Listen to this dream I had:</a:t>
            </a:r>
            <a:endParaRPr lang="en-ZA" sz="3200" dirty="0"/>
          </a:p>
        </p:txBody>
      </p:sp>
      <p:sp>
        <p:nvSpPr>
          <p:cNvPr id="6" name="TextBox 5">
            <a:extLst>
              <a:ext uri="{FF2B5EF4-FFF2-40B4-BE49-F238E27FC236}">
                <a16:creationId xmlns:a16="http://schemas.microsoft.com/office/drawing/2014/main" id="{35971541-1BC3-952F-7BCF-E29C8BB6EAAF}"/>
              </a:ext>
            </a:extLst>
          </p:cNvPr>
          <p:cNvSpPr txBox="1"/>
          <p:nvPr/>
        </p:nvSpPr>
        <p:spPr>
          <a:xfrm>
            <a:off x="6948488" y="1100137"/>
            <a:ext cx="5243512" cy="4657725"/>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6</a:t>
            </a:r>
            <a:r>
              <a:rPr lang="bo-CN" sz="4400" b="0" i="0" dirty="0">
                <a:solidFill>
                  <a:srgbClr val="121212"/>
                </a:solidFill>
                <a:effectLst/>
                <a:highlight>
                  <a:srgbClr val="FFFFFF"/>
                </a:highlight>
                <a:latin typeface="Inter"/>
              </a:rPr>
              <a:t>ཡོ་སེབ་ཀྱིས་གཅེན་པོ་རྣམས་ལ་འདི༌ལྟར། ཁྱོད་ཅག་གིས་བདག་གི་རྨི་ལམ་ལ་གསན་པར༌ཞུ།</a:t>
            </a:r>
            <a:endParaRPr lang="en-ZA" sz="4400" dirty="0"/>
          </a:p>
        </p:txBody>
      </p:sp>
    </p:spTree>
    <p:extLst>
      <p:ext uri="{BB962C8B-B14F-4D97-AF65-F5344CB8AC3E}">
        <p14:creationId xmlns:p14="http://schemas.microsoft.com/office/powerpoint/2010/main" val="1526783258"/>
      </p:ext>
    </p:extLst>
  </p:cSld>
  <p:clrMapOvr>
    <a:masterClrMapping/>
  </p:clrMapOvr>
  <mc:AlternateContent xmlns:mc="http://schemas.openxmlformats.org/markup-compatibility/2006" xmlns:p14="http://schemas.microsoft.com/office/powerpoint/2010/main">
    <mc:Choice Requires="p14">
      <p:transition spd="slow" p14:dur="2000" advTm="4282"/>
    </mc:Choice>
    <mc:Fallback xmlns="">
      <p:transition spd="slow" advTm="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7163-A5C9-495B-A38C-31068525B42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1C133C4-0CC8-4A52-97D0-D2C275E611A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AE2CAEC-0B7C-4127-B5B5-55583C668DDB}"/>
              </a:ext>
            </a:extLst>
          </p:cNvPr>
          <p:cNvPicPr>
            <a:picLocks noChangeAspect="1"/>
          </p:cNvPicPr>
          <p:nvPr/>
        </p:nvPicPr>
        <p:blipFill>
          <a:blip r:embed="rId2"/>
          <a:stretch>
            <a:fillRect/>
          </a:stretch>
        </p:blipFill>
        <p:spPr>
          <a:xfrm>
            <a:off x="-2594610" y="-1433384"/>
            <a:ext cx="15339060" cy="8291384"/>
          </a:xfrm>
          <a:prstGeom prst="rect">
            <a:avLst/>
          </a:prstGeom>
        </p:spPr>
      </p:pic>
      <p:sp>
        <p:nvSpPr>
          <p:cNvPr id="7" name="TextBox 6">
            <a:extLst>
              <a:ext uri="{FF2B5EF4-FFF2-40B4-BE49-F238E27FC236}">
                <a16:creationId xmlns:a16="http://schemas.microsoft.com/office/drawing/2014/main" id="{CE35CF2D-3BA9-4691-B857-BE99EA47083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37:6</a:t>
            </a:r>
            <a:endParaRPr lang="en-ZA" sz="3200" dirty="0">
              <a:solidFill>
                <a:schemeClr val="bg1"/>
              </a:solidFill>
            </a:endParaRPr>
          </a:p>
          <a:p>
            <a:endParaRPr lang="en-IN" dirty="0"/>
          </a:p>
        </p:txBody>
      </p:sp>
    </p:spTree>
    <p:extLst>
      <p:ext uri="{BB962C8B-B14F-4D97-AF65-F5344CB8AC3E}">
        <p14:creationId xmlns:p14="http://schemas.microsoft.com/office/powerpoint/2010/main" val="1124360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9AF8AA09-3DC2-4EB7-A0A5-276B8C062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DD4D4D4-A114-9A77-AC8C-C0E60317D2A3}"/>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7</a:t>
            </a:r>
            <a:r>
              <a:rPr lang="en-US" sz="3200" b="0" i="0" dirty="0">
                <a:solidFill>
                  <a:srgbClr val="121212"/>
                </a:solidFill>
                <a:effectLst/>
                <a:highlight>
                  <a:srgbClr val="FFFFFF"/>
                </a:highlight>
                <a:latin typeface="Inter"/>
              </a:rPr>
              <a:t>We were binding sheaves of grain in the field, and suddenly my sheaf rose and stood upright, while your sheaves gathered around and bowed down to mine.”</a:t>
            </a:r>
            <a:endParaRPr lang="en-ZA" sz="3200" dirty="0"/>
          </a:p>
        </p:txBody>
      </p:sp>
      <p:sp>
        <p:nvSpPr>
          <p:cNvPr id="3" name="TextBox 2">
            <a:extLst>
              <a:ext uri="{FF2B5EF4-FFF2-40B4-BE49-F238E27FC236}">
                <a16:creationId xmlns:a16="http://schemas.microsoft.com/office/drawing/2014/main" id="{9D1715D3-4DB0-9762-551F-F46C2A5E8D47}"/>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444444"/>
                </a:solidFill>
                <a:effectLst/>
                <a:latin typeface="Arial" panose="020B0604020202020204" pitchFamily="34" charset="0"/>
              </a:rPr>
              <a:t> </a:t>
            </a:r>
            <a:r>
              <a:rPr lang="bo-CN" sz="4000" b="0" i="0" dirty="0">
                <a:solidFill>
                  <a:srgbClr val="777A7B"/>
                </a:solidFill>
                <a:effectLst/>
                <a:highlight>
                  <a:srgbClr val="FFFFFF"/>
                </a:highlight>
                <a:latin typeface="Inter"/>
              </a:rPr>
              <a:t>7</a:t>
            </a:r>
            <a:r>
              <a:rPr lang="bo-CN" sz="4000" b="0" i="0" dirty="0">
                <a:solidFill>
                  <a:srgbClr val="121212"/>
                </a:solidFill>
                <a:effectLst/>
                <a:highlight>
                  <a:srgbClr val="FFFFFF"/>
                </a:highlight>
                <a:latin typeface="Inter"/>
              </a:rPr>
              <a:t>ལྟོས༌དང༌། རང་ཅག་གིས་ཞིང་ནང་དུ་ཚར་ཕོན་སྡོམ་པའི་སྐབས༌སུ། བདག་གིས་བསྡམས་པའི་ཚར་ཕོན་ནི་གྱེན་དུ་བསྒྲེངས༌ཤིང༌། ཁྱོད་ཅག་གིས་བསྡམས་པའི་ཚར་ཕོན་དག་གིས་བདག་གི་ཚར་ཕོན་གྱི་མཐའ་བསྐོར་ནས་ཕྱག་བཙལ་བ་ཡིན་ཞེས་སྨྲས༌པའོ།། </a:t>
            </a:r>
            <a:endParaRPr lang="en-ZA" dirty="0"/>
          </a:p>
        </p:txBody>
      </p:sp>
    </p:spTree>
    <p:extLst>
      <p:ext uri="{BB962C8B-B14F-4D97-AF65-F5344CB8AC3E}">
        <p14:creationId xmlns:p14="http://schemas.microsoft.com/office/powerpoint/2010/main" val="3377801676"/>
      </p:ext>
    </p:extLst>
  </p:cSld>
  <p:clrMapOvr>
    <a:masterClrMapping/>
  </p:clrMapOvr>
  <mc:AlternateContent xmlns:mc="http://schemas.openxmlformats.org/markup-compatibility/2006" xmlns:p14="http://schemas.microsoft.com/office/powerpoint/2010/main">
    <mc:Choice Requires="p14">
      <p:transition spd="slow" p14:dur="2000" advTm="13878"/>
    </mc:Choice>
    <mc:Fallback xmlns="">
      <p:transition spd="slow" advTm="1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590C9-29E8-7970-C8A1-F81C6C5097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F5A5B9-A074-3A00-6B0B-C05E7CD71F9E}"/>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F12179F2-4A6C-4C2E-ABF3-BBC405F4218B}"/>
              </a:ext>
            </a:extLst>
          </p:cNvPr>
          <p:cNvPicPr>
            <a:picLocks noChangeAspect="1"/>
          </p:cNvPicPr>
          <p:nvPr/>
        </p:nvPicPr>
        <p:blipFill>
          <a:blip r:embed="rId2"/>
          <a:stretch>
            <a:fillRect/>
          </a:stretch>
        </p:blipFill>
        <p:spPr>
          <a:xfrm>
            <a:off x="0" y="-197707"/>
            <a:ext cx="12192000" cy="7055708"/>
          </a:xfrm>
          <a:prstGeom prst="rect">
            <a:avLst/>
          </a:prstGeom>
        </p:spPr>
      </p:pic>
      <p:sp>
        <p:nvSpPr>
          <p:cNvPr id="4" name="TextBox 3">
            <a:extLst>
              <a:ext uri="{FF2B5EF4-FFF2-40B4-BE49-F238E27FC236}">
                <a16:creationId xmlns:a16="http://schemas.microsoft.com/office/drawing/2014/main" id="{8DC43D0E-8552-4B3C-B786-C15C3718990B}"/>
              </a:ext>
            </a:extLst>
          </p:cNvPr>
          <p:cNvSpPr txBox="1"/>
          <p:nvPr/>
        </p:nvSpPr>
        <p:spPr>
          <a:xfrm>
            <a:off x="505691" y="1027906"/>
            <a:ext cx="4107872" cy="1569660"/>
          </a:xfrm>
          <a:prstGeom prst="rect">
            <a:avLst/>
          </a:prstGeom>
          <a:noFill/>
        </p:spPr>
        <p:txBody>
          <a:bodyPr wrap="square" rtlCol="0">
            <a:spAutoFit/>
          </a:bodyPr>
          <a:lstStyle/>
          <a:p>
            <a:pPr algn="ctr"/>
            <a:r>
              <a:rPr lang="bo-CN" sz="4800" b="1" cap="all" dirty="0">
                <a:solidFill>
                  <a:schemeClr val="bg1"/>
                </a:solidFill>
                <a:latin typeface="ArialMT"/>
              </a:rPr>
              <a:t>བཀོད་པ 37</a:t>
            </a:r>
          </a:p>
          <a:p>
            <a:r>
              <a:rPr lang="bo-CN" sz="4800" b="1" dirty="0">
                <a:solidFill>
                  <a:schemeClr val="bg1"/>
                </a:solidFill>
                <a:latin typeface="Arial" panose="020B0604020202020204" pitchFamily="34" charset="0"/>
              </a:rPr>
              <a:t>ཡོ་སེབ་དང་ཁོའི་སྤུན་རྣམས།</a:t>
            </a:r>
          </a:p>
        </p:txBody>
      </p:sp>
    </p:spTree>
    <p:extLst>
      <p:ext uri="{BB962C8B-B14F-4D97-AF65-F5344CB8AC3E}">
        <p14:creationId xmlns:p14="http://schemas.microsoft.com/office/powerpoint/2010/main" val="685111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615F-A869-44A9-B772-1DC59D16932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44FFBC4-9865-4FD7-8AC1-78490B4C541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975967E-CC63-41C1-ADC2-6F948412C9CB}"/>
              </a:ext>
            </a:extLst>
          </p:cNvPr>
          <p:cNvPicPr>
            <a:picLocks noChangeAspect="1"/>
          </p:cNvPicPr>
          <p:nvPr/>
        </p:nvPicPr>
        <p:blipFill>
          <a:blip r:embed="rId2"/>
          <a:stretch>
            <a:fillRect/>
          </a:stretch>
        </p:blipFill>
        <p:spPr>
          <a:xfrm>
            <a:off x="0" y="-109546"/>
            <a:ext cx="12192000" cy="7077092"/>
          </a:xfrm>
          <a:prstGeom prst="rect">
            <a:avLst/>
          </a:prstGeom>
        </p:spPr>
      </p:pic>
      <p:sp>
        <p:nvSpPr>
          <p:cNvPr id="7" name="TextBox 6">
            <a:extLst>
              <a:ext uri="{FF2B5EF4-FFF2-40B4-BE49-F238E27FC236}">
                <a16:creationId xmlns:a16="http://schemas.microsoft.com/office/drawing/2014/main" id="{92412D4D-9288-4799-846F-2CAD7BA9070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37:7</a:t>
            </a:r>
            <a:endParaRPr lang="en-ZA" sz="3200" dirty="0">
              <a:solidFill>
                <a:schemeClr val="bg1"/>
              </a:solidFill>
            </a:endParaRPr>
          </a:p>
          <a:p>
            <a:endParaRPr lang="en-IN" dirty="0"/>
          </a:p>
        </p:txBody>
      </p:sp>
    </p:spTree>
    <p:extLst>
      <p:ext uri="{BB962C8B-B14F-4D97-AF65-F5344CB8AC3E}">
        <p14:creationId xmlns:p14="http://schemas.microsoft.com/office/powerpoint/2010/main" val="380981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7045D4F-1738-4BE0-B238-FDB27D2422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4B3B6F9-E3ED-24A9-1699-8E21D44F5B75}"/>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8</a:t>
            </a:r>
            <a:r>
              <a:rPr lang="en-US" sz="3200" b="0" i="0" dirty="0">
                <a:solidFill>
                  <a:srgbClr val="121212"/>
                </a:solidFill>
                <a:effectLst/>
                <a:highlight>
                  <a:srgbClr val="FFFFFF"/>
                </a:highlight>
                <a:latin typeface="Inter"/>
              </a:rPr>
              <a:t>“Do you intend to reign over us?” his brothers asked. “Will you actually rule us?” So they hated him even more because of his dream and his statements.</a:t>
            </a:r>
            <a:endParaRPr lang="en-ZA" sz="3200" dirty="0"/>
          </a:p>
        </p:txBody>
      </p:sp>
      <p:sp>
        <p:nvSpPr>
          <p:cNvPr id="3" name="TextBox 2">
            <a:extLst>
              <a:ext uri="{FF2B5EF4-FFF2-40B4-BE49-F238E27FC236}">
                <a16:creationId xmlns:a16="http://schemas.microsoft.com/office/drawing/2014/main" id="{35F5534C-66DC-6979-CAA4-8F579CA7EDD2}"/>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8</a:t>
            </a:r>
            <a:r>
              <a:rPr lang="bo-CN" sz="4000" b="0" i="0" dirty="0">
                <a:solidFill>
                  <a:srgbClr val="121212"/>
                </a:solidFill>
                <a:effectLst/>
                <a:highlight>
                  <a:srgbClr val="FFFFFF"/>
                </a:highlight>
                <a:latin typeface="Inter"/>
              </a:rPr>
              <a:t>དེ་ནས་ཁོའི་གཅེན་པོ་རྣམས་ན༌རེ། ཁྱོད་ནི་དངོས་གནས་ངེད་ཅག་གི་རྒྱལ་པོར་བྱེད༌དམ། ཁྱོད་ཀྱིས་དངོས་གནས་ངེད་ཅག་ལ་དབང་བསྒྱུར་རམ་ཞེས་སྨྲས་པ༌དང༌། ཁོ་རྣམས་ཀྱིས་ཡོ་སེབ་ཀྱི་རྨི་ལམ་དང་ཁོས་སྨྲས་པའི་སྐད་ཆ་ཐོས་པ་དང་ཁོ་ལ་ལྷག་ཏུ་སྡང་བར་གྱུར༌ཏོ།།</a:t>
            </a:r>
            <a:endParaRPr lang="en-ZA" dirty="0"/>
          </a:p>
        </p:txBody>
      </p:sp>
    </p:spTree>
    <p:extLst>
      <p:ext uri="{BB962C8B-B14F-4D97-AF65-F5344CB8AC3E}">
        <p14:creationId xmlns:p14="http://schemas.microsoft.com/office/powerpoint/2010/main" val="3222833707"/>
      </p:ext>
    </p:extLst>
  </p:cSld>
  <p:clrMapOvr>
    <a:masterClrMapping/>
  </p:clrMapOvr>
  <mc:AlternateContent xmlns:mc="http://schemas.openxmlformats.org/markup-compatibility/2006" xmlns:p14="http://schemas.microsoft.com/office/powerpoint/2010/main">
    <mc:Choice Requires="p14">
      <p:transition spd="slow" p14:dur="2000" advTm="18262"/>
    </mc:Choice>
    <mc:Fallback xmlns="">
      <p:transition spd="slow" advTm="18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E341-A0E3-4024-9959-3C3F34CD926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9D49735-47D2-4D07-A7BC-528FD02E3627}"/>
              </a:ext>
            </a:extLst>
          </p:cNvPr>
          <p:cNvSpPr>
            <a:spLocks noGrp="1"/>
          </p:cNvSpPr>
          <p:nvPr>
            <p:ph idx="1"/>
          </p:nvPr>
        </p:nvSpPr>
        <p:spPr/>
        <p:txBody>
          <a:bodyPr/>
          <a:lstStyle/>
          <a:p>
            <a:endParaRPr lang="en-ZA"/>
          </a:p>
        </p:txBody>
      </p:sp>
      <p:pic>
        <p:nvPicPr>
          <p:cNvPr id="9" name="Picture 8">
            <a:extLst>
              <a:ext uri="{FF2B5EF4-FFF2-40B4-BE49-F238E27FC236}">
                <a16:creationId xmlns:a16="http://schemas.microsoft.com/office/drawing/2014/main" id="{89ACFFF7-1D66-4AB4-A68F-5FEF24A5F939}"/>
              </a:ext>
            </a:extLst>
          </p:cNvPr>
          <p:cNvPicPr>
            <a:picLocks noChangeAspect="1"/>
          </p:cNvPicPr>
          <p:nvPr/>
        </p:nvPicPr>
        <p:blipFill>
          <a:blip r:embed="rId2"/>
          <a:stretch>
            <a:fillRect/>
          </a:stretch>
        </p:blipFill>
        <p:spPr>
          <a:xfrm>
            <a:off x="-1" y="0"/>
            <a:ext cx="13328373" cy="6858000"/>
          </a:xfrm>
          <a:prstGeom prst="rect">
            <a:avLst/>
          </a:prstGeom>
        </p:spPr>
      </p:pic>
      <p:sp>
        <p:nvSpPr>
          <p:cNvPr id="6" name="TextBox 5">
            <a:extLst>
              <a:ext uri="{FF2B5EF4-FFF2-40B4-BE49-F238E27FC236}">
                <a16:creationId xmlns:a16="http://schemas.microsoft.com/office/drawing/2014/main" id="{2523AE65-BD13-4F1F-8958-C6D60C327F0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37:8</a:t>
            </a:r>
            <a:endParaRPr lang="en-ZA" sz="3200" dirty="0">
              <a:solidFill>
                <a:schemeClr val="bg1"/>
              </a:solidFill>
            </a:endParaRPr>
          </a:p>
          <a:p>
            <a:endParaRPr lang="en-IN" dirty="0"/>
          </a:p>
        </p:txBody>
      </p:sp>
    </p:spTree>
    <p:extLst>
      <p:ext uri="{BB962C8B-B14F-4D97-AF65-F5344CB8AC3E}">
        <p14:creationId xmlns:p14="http://schemas.microsoft.com/office/powerpoint/2010/main" val="1825499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66D28BA-587D-4E16-B94E-B7C08359E4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427AA84-E7C9-9373-E1C2-8ACA1BAAC152}"/>
              </a:ext>
            </a:extLst>
          </p:cNvPr>
          <p:cNvSpPr txBox="1"/>
          <p:nvPr/>
        </p:nvSpPr>
        <p:spPr>
          <a:xfrm>
            <a:off x="395288" y="685799"/>
            <a:ext cx="5700712" cy="5143500"/>
          </a:xfrm>
          <a:prstGeom prst="rect">
            <a:avLst/>
          </a:prstGeom>
          <a:noFill/>
        </p:spPr>
        <p:txBody>
          <a:bodyPr wrap="square" rtlCol="0">
            <a:noAutofit/>
          </a:bodyPr>
          <a:lstStyle/>
          <a:p>
            <a:pPr>
              <a:lnSpc>
                <a:spcPct val="115000"/>
              </a:lnSpc>
              <a:spcAft>
                <a:spcPts val="1000"/>
              </a:spcAft>
            </a:pPr>
            <a:r>
              <a:rPr lang="en-ZA" sz="3200" b="0" i="0" dirty="0">
                <a:solidFill>
                  <a:srgbClr val="777777"/>
                </a:solidFill>
                <a:effectLst/>
                <a:latin typeface="Arial" panose="020B0604020202020204" pitchFamily="34" charset="0"/>
              </a:rPr>
              <a:t>9</a:t>
            </a:r>
            <a:r>
              <a:rPr lang="en-ZA" sz="3200" b="0" i="0" dirty="0">
                <a:solidFill>
                  <a:srgbClr val="444444"/>
                </a:solidFill>
                <a:effectLst/>
                <a:latin typeface="Arial" panose="020B0604020202020204" pitchFamily="34" charset="0"/>
              </a:rPr>
              <a:t>Then Joseph had another dream. He told it to his brothers. “Listen,” he said. “I had another dream. This time the sun and moon and 11 stars were bowing down to me.”</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D9872D3B-8EA9-956D-96A7-3A69D31DB381}"/>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9</a:t>
            </a:r>
            <a:r>
              <a:rPr lang="bo-CN" sz="4000" b="0" i="0" dirty="0">
                <a:solidFill>
                  <a:srgbClr val="121212"/>
                </a:solidFill>
                <a:effectLst/>
                <a:highlight>
                  <a:srgbClr val="FFFFFF"/>
                </a:highlight>
                <a:latin typeface="Inter"/>
              </a:rPr>
              <a:t>ཕྱིས་སུ་ཡོ་སེབ་ཀྱིས་ཡང་རྨི་ལམ་གཞན་ཞིག་རྨིས་ཤིང་ཁོའི་གཅེན་པོ་རྣམས་ལ་འདི༌ལྟར། ལྟོས༌དང༌། ཡང་བདག་གིས་རྨི་ལམ་ཞིག་རྨིས༌ཏེ། རྨི་ལམ་ནང་དུ་ཉི་མ༌དང༌། ཟླ༌བ། སྐར་མ་བཅུ་གཅིག་བཅས་ཀྱིས་བདག་ལ་ཕྱག་བཙལ་བ་ཡིན་ཞེས་སྨྲས༌སོ།།</a:t>
            </a:r>
            <a:endParaRPr lang="en-ZA" sz="4000" dirty="0"/>
          </a:p>
        </p:txBody>
      </p:sp>
    </p:spTree>
    <p:extLst>
      <p:ext uri="{BB962C8B-B14F-4D97-AF65-F5344CB8AC3E}">
        <p14:creationId xmlns:p14="http://schemas.microsoft.com/office/powerpoint/2010/main" val="1024893718"/>
      </p:ext>
    </p:extLst>
  </p:cSld>
  <p:clrMapOvr>
    <a:masterClrMapping/>
  </p:clrMapOvr>
  <mc:AlternateContent xmlns:mc="http://schemas.openxmlformats.org/markup-compatibility/2006" xmlns:p14="http://schemas.microsoft.com/office/powerpoint/2010/main">
    <mc:Choice Requires="p14">
      <p:transition spd="slow" p14:dur="2000" advTm="12851"/>
    </mc:Choice>
    <mc:Fallback xmlns="">
      <p:transition spd="slow" advTm="12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C2C5A-B861-4B9C-8CE1-026C209994B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E670E6D-4469-4631-8F60-038D1C7E871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3194615-516C-4B58-853A-E7E35B35BC89}"/>
              </a:ext>
            </a:extLst>
          </p:cNvPr>
          <p:cNvPicPr>
            <a:picLocks noChangeAspect="1"/>
          </p:cNvPicPr>
          <p:nvPr/>
        </p:nvPicPr>
        <p:blipFill>
          <a:blip r:embed="rId2"/>
          <a:stretch>
            <a:fillRect/>
          </a:stretch>
        </p:blipFill>
        <p:spPr>
          <a:xfrm>
            <a:off x="0" y="-537682"/>
            <a:ext cx="12192000" cy="7395682"/>
          </a:xfrm>
          <a:prstGeom prst="rect">
            <a:avLst/>
          </a:prstGeom>
        </p:spPr>
      </p:pic>
      <p:sp>
        <p:nvSpPr>
          <p:cNvPr id="7" name="TextBox 6">
            <a:extLst>
              <a:ext uri="{FF2B5EF4-FFF2-40B4-BE49-F238E27FC236}">
                <a16:creationId xmlns:a16="http://schemas.microsoft.com/office/drawing/2014/main" id="{38642276-B1E7-404C-BDDA-82241EA5BEA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37:9</a:t>
            </a:r>
            <a:endParaRPr lang="en-ZA" sz="3200" dirty="0">
              <a:solidFill>
                <a:schemeClr val="bg1"/>
              </a:solidFill>
            </a:endParaRPr>
          </a:p>
          <a:p>
            <a:endParaRPr lang="en-IN" dirty="0"/>
          </a:p>
        </p:txBody>
      </p:sp>
    </p:spTree>
    <p:extLst>
      <p:ext uri="{BB962C8B-B14F-4D97-AF65-F5344CB8AC3E}">
        <p14:creationId xmlns:p14="http://schemas.microsoft.com/office/powerpoint/2010/main" val="83496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0BFA92A-FF82-4975-A121-97EAB65C3D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77256E-71A6-B466-46EB-FAD31488CECF}"/>
              </a:ext>
            </a:extLst>
          </p:cNvPr>
          <p:cNvSpPr txBox="1"/>
          <p:nvPr/>
        </p:nvSpPr>
        <p:spPr>
          <a:xfrm>
            <a:off x="800101" y="1193800"/>
            <a:ext cx="5700712" cy="5143500"/>
          </a:xfrm>
          <a:prstGeom prst="rect">
            <a:avLst/>
          </a:prstGeom>
          <a:noFill/>
        </p:spPr>
        <p:txBody>
          <a:bodyPr wrap="square" rtlCol="0">
            <a:noAutofit/>
          </a:bodyPr>
          <a:lstStyle/>
          <a:p>
            <a:pPr>
              <a:lnSpc>
                <a:spcPct val="115000"/>
              </a:lnSpc>
              <a:spcAft>
                <a:spcPts val="1000"/>
              </a:spcAft>
            </a:pPr>
            <a:r>
              <a:rPr lang="en-US" sz="2800" b="0" i="0" dirty="0">
                <a:solidFill>
                  <a:srgbClr val="777A7B"/>
                </a:solidFill>
                <a:effectLst/>
                <a:highlight>
                  <a:srgbClr val="FFFFFF"/>
                </a:highlight>
                <a:latin typeface="Inter"/>
              </a:rPr>
              <a:t>10</a:t>
            </a:r>
            <a:r>
              <a:rPr lang="en-US" sz="2800" b="0" i="0" dirty="0">
                <a:solidFill>
                  <a:srgbClr val="121212"/>
                </a:solidFill>
                <a:effectLst/>
                <a:highlight>
                  <a:srgbClr val="FFFFFF"/>
                </a:highlight>
                <a:latin typeface="Inter"/>
              </a:rPr>
              <a:t>He told his father and brothers, but his father rebuked him and said, “What is this dream that you have had? Will your mother and brothers and I actually come and bow down to the ground before you?”</a:t>
            </a:r>
            <a:endParaRPr lang="en-ZA" sz="2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8F9EBBB4-2FB6-64ED-D52B-AFF7EA32F710}"/>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10</a:t>
            </a:r>
            <a:r>
              <a:rPr lang="bo-CN" sz="4000" b="0" i="0" dirty="0">
                <a:solidFill>
                  <a:srgbClr val="121212"/>
                </a:solidFill>
                <a:effectLst/>
                <a:highlight>
                  <a:srgbClr val="FFFFFF"/>
                </a:highlight>
                <a:latin typeface="Inter"/>
              </a:rPr>
              <a:t>དེ་ནས་ཡོ་སེབ་ཀྱིས་ཐེངས་འདིའི་རྨི་ལམ་དེ་རང་གི་ཕ་ལའང་སྨྲས་པ༌ན། ཕ་ན༌རེ། ཁྱོད་ཀྱི་རྨི་ལམ་དེ་ཅི་ཡིན༌ནམ། བདག༌དང༌། ཁྱོད་ཀྱི་མ༌ཡུམ། ཁྱོད་ཀྱི་གཅེན་པོ་རྣམས་དངོས་གནས་ཁྱོད་ཀྱི་མདུན་དུ་ཡོང་སྟེ་ཁྱོད་ལ་ཕྱག་འཚལ་ལམ་ཞེས་སྨྲས༌སོ།། </a:t>
            </a:r>
            <a:endParaRPr lang="en-ZA" sz="4000" dirty="0"/>
          </a:p>
        </p:txBody>
      </p:sp>
    </p:spTree>
    <p:extLst>
      <p:ext uri="{BB962C8B-B14F-4D97-AF65-F5344CB8AC3E}">
        <p14:creationId xmlns:p14="http://schemas.microsoft.com/office/powerpoint/2010/main" val="4108101365"/>
      </p:ext>
    </p:extLst>
  </p:cSld>
  <p:clrMapOvr>
    <a:masterClrMapping/>
  </p:clrMapOvr>
  <mc:AlternateContent xmlns:mc="http://schemas.openxmlformats.org/markup-compatibility/2006" xmlns:p14="http://schemas.microsoft.com/office/powerpoint/2010/main">
    <mc:Choice Requires="p14">
      <p:transition spd="slow" p14:dur="2000" advTm="10648"/>
    </mc:Choice>
    <mc:Fallback xmlns="">
      <p:transition spd="slow" advTm="10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A5A-2F03-4F10-8D7F-2B92385241F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DBFC76D-E27E-4677-AE7C-251F29E71D9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CAF0022-5E91-4480-8990-960CE01EA330}"/>
              </a:ext>
            </a:extLst>
          </p:cNvPr>
          <p:cNvPicPr>
            <a:picLocks noChangeAspect="1"/>
          </p:cNvPicPr>
          <p:nvPr/>
        </p:nvPicPr>
        <p:blipFill>
          <a:blip r:embed="rId2"/>
          <a:stretch>
            <a:fillRect/>
          </a:stretch>
        </p:blipFill>
        <p:spPr>
          <a:xfrm>
            <a:off x="0" y="0"/>
            <a:ext cx="13047531" cy="6858000"/>
          </a:xfrm>
          <a:prstGeom prst="rect">
            <a:avLst/>
          </a:prstGeom>
        </p:spPr>
      </p:pic>
      <p:sp>
        <p:nvSpPr>
          <p:cNvPr id="7" name="TextBox 6">
            <a:extLst>
              <a:ext uri="{FF2B5EF4-FFF2-40B4-BE49-F238E27FC236}">
                <a16:creationId xmlns:a16="http://schemas.microsoft.com/office/drawing/2014/main" id="{37B33367-884B-4C02-A968-77746687CB7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37:10</a:t>
            </a:r>
            <a:endParaRPr lang="en-ZA" sz="3200" dirty="0">
              <a:solidFill>
                <a:schemeClr val="bg1"/>
              </a:solidFill>
            </a:endParaRPr>
          </a:p>
          <a:p>
            <a:endParaRPr lang="en-IN" dirty="0"/>
          </a:p>
        </p:txBody>
      </p:sp>
    </p:spTree>
    <p:extLst>
      <p:ext uri="{BB962C8B-B14F-4D97-AF65-F5344CB8AC3E}">
        <p14:creationId xmlns:p14="http://schemas.microsoft.com/office/powerpoint/2010/main" val="502269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3820196-32C2-4323-889D-FAFB0A1D1F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06FD44A-D31E-7A38-6752-76EF226FD600}"/>
              </a:ext>
            </a:extLst>
          </p:cNvPr>
          <p:cNvSpPr txBox="1"/>
          <p:nvPr/>
        </p:nvSpPr>
        <p:spPr>
          <a:xfrm>
            <a:off x="395288" y="685799"/>
            <a:ext cx="5700712" cy="5143500"/>
          </a:xfrm>
          <a:prstGeom prst="rect">
            <a:avLst/>
          </a:prstGeom>
          <a:noFill/>
        </p:spPr>
        <p:txBody>
          <a:bodyPr wrap="square" rtlCol="0">
            <a:noAutofit/>
          </a:bodyPr>
          <a:lstStyle/>
          <a:p>
            <a:pPr>
              <a:lnSpc>
                <a:spcPct val="115000"/>
              </a:lnSpc>
              <a:spcAft>
                <a:spcPts val="1000"/>
              </a:spcAft>
            </a:pPr>
            <a:r>
              <a:rPr lang="en-US" sz="3200" b="0" i="0" dirty="0">
                <a:solidFill>
                  <a:srgbClr val="777A7B"/>
                </a:solidFill>
                <a:effectLst/>
                <a:highlight>
                  <a:srgbClr val="FFFFFF"/>
                </a:highlight>
                <a:latin typeface="Inter"/>
              </a:rPr>
              <a:t>11</a:t>
            </a:r>
            <a:r>
              <a:rPr lang="en-US" sz="3200" b="0" i="0" dirty="0">
                <a:solidFill>
                  <a:srgbClr val="121212"/>
                </a:solidFill>
                <a:effectLst/>
                <a:highlight>
                  <a:srgbClr val="FFFFFF"/>
                </a:highlight>
                <a:latin typeface="Inter"/>
              </a:rPr>
              <a:t>And his brothers were jealous of him, but his father kept in mind what he had said.</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C568D7D1-2CF0-3CFA-C1BF-69BF440ADAB4}"/>
              </a:ext>
            </a:extLst>
          </p:cNvPr>
          <p:cNvSpPr txBox="1"/>
          <p:nvPr/>
        </p:nvSpPr>
        <p:spPr>
          <a:xfrm>
            <a:off x="6500813" y="1171574"/>
            <a:ext cx="5243512" cy="4657725"/>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དེ་ནས་ཁོའི་གཅེན་པོ་རྣམས་ཀྱིས་ཁོ་ལ་ཕྲག་དོག་བྱས་ནའང་ཕ་ཡིས་བུའི་གཏམ་དེ་སེམས་སུ་བཟུང་བ༌རེད།</a:t>
            </a:r>
            <a:endParaRPr lang="en-ZA" dirty="0"/>
          </a:p>
        </p:txBody>
      </p:sp>
    </p:spTree>
    <p:extLst>
      <p:ext uri="{BB962C8B-B14F-4D97-AF65-F5344CB8AC3E}">
        <p14:creationId xmlns:p14="http://schemas.microsoft.com/office/powerpoint/2010/main" val="3079436155"/>
      </p:ext>
    </p:extLst>
  </p:cSld>
  <p:clrMapOvr>
    <a:masterClrMapping/>
  </p:clrMapOvr>
  <mc:AlternateContent xmlns:mc="http://schemas.openxmlformats.org/markup-compatibility/2006" xmlns:p14="http://schemas.microsoft.com/office/powerpoint/2010/main">
    <mc:Choice Requires="p14">
      <p:transition spd="slow" p14:dur="2000" advTm="6976"/>
    </mc:Choice>
    <mc:Fallback xmlns="">
      <p:transition spd="slow" advTm="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09E7-0075-46EF-9CC9-00D990EAF7D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1481408-25E5-4E45-BF27-88BBE58BE5F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BDF0E7D-8BB8-49A9-BE88-4CC9D8BE7F8A}"/>
              </a:ext>
            </a:extLst>
          </p:cNvPr>
          <p:cNvPicPr>
            <a:picLocks noChangeAspect="1"/>
          </p:cNvPicPr>
          <p:nvPr/>
        </p:nvPicPr>
        <p:blipFill>
          <a:blip r:embed="rId2"/>
          <a:stretch>
            <a:fillRect/>
          </a:stretch>
        </p:blipFill>
        <p:spPr>
          <a:xfrm>
            <a:off x="-1" y="0"/>
            <a:ext cx="14491417" cy="7993117"/>
          </a:xfrm>
          <a:prstGeom prst="rect">
            <a:avLst/>
          </a:prstGeom>
        </p:spPr>
      </p:pic>
      <p:sp>
        <p:nvSpPr>
          <p:cNvPr id="7" name="TextBox 6">
            <a:extLst>
              <a:ext uri="{FF2B5EF4-FFF2-40B4-BE49-F238E27FC236}">
                <a16:creationId xmlns:a16="http://schemas.microsoft.com/office/drawing/2014/main" id="{72F15230-976D-49C3-BB78-7D136E36526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a:solidFill>
                  <a:schemeClr val="bg1"/>
                </a:solidFill>
                <a:effectLst/>
                <a:latin typeface="Microsoft Himalaya "/>
                <a:cs typeface="+mj-cs"/>
              </a:rPr>
              <a:t> </a:t>
            </a:r>
            <a:r>
              <a:rPr lang="en-ZA" sz="3200" b="1" cap="all">
                <a:solidFill>
                  <a:schemeClr val="bg1"/>
                </a:solidFill>
                <a:latin typeface="Microsoft Himalaya "/>
                <a:cs typeface="+mj-cs"/>
              </a:rPr>
              <a:t>37:11</a:t>
            </a:r>
            <a:endParaRPr lang="en-ZA" sz="3200" dirty="0">
              <a:solidFill>
                <a:schemeClr val="bg1"/>
              </a:solidFill>
            </a:endParaRPr>
          </a:p>
          <a:p>
            <a:endParaRPr lang="en-IN" dirty="0"/>
          </a:p>
        </p:txBody>
      </p:sp>
    </p:spTree>
    <p:extLst>
      <p:ext uri="{BB962C8B-B14F-4D97-AF65-F5344CB8AC3E}">
        <p14:creationId xmlns:p14="http://schemas.microsoft.com/office/powerpoint/2010/main" val="1695692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pPr algn="ctr"/>
            <a:r>
              <a:rPr lang="en-ZA" sz="6000" dirty="0">
                <a:latin typeface="TimesNewRomanPSMT"/>
                <a:ea typeface="Calibri" panose="020F0502020204030204" pitchFamily="34" charset="0"/>
                <a:cs typeface="TimesNewRomanPSMT"/>
              </a:rPr>
              <a:t>Joseph’s dreams – Gen 37:1-11 </a:t>
            </a:r>
            <a:endParaRPr lang="bo-CN" sz="3200" b="1" i="0" dirty="0">
              <a:solidFill>
                <a:srgbClr val="444444"/>
              </a:solidFill>
              <a:effectLst/>
              <a:latin typeface="Arial" panose="020B0604020202020204" pitchFamily="34" charset="0"/>
            </a:endParaRPr>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pPr algn="ctr"/>
            <a:r>
              <a:rPr lang="bo-CN" sz="4800" b="1" cap="all" dirty="0">
                <a:solidFill>
                  <a:srgbClr val="444444"/>
                </a:solidFill>
                <a:latin typeface="ArialMT"/>
              </a:rPr>
              <a:t>བཀོད་པ 37</a:t>
            </a:r>
          </a:p>
          <a:p>
            <a:r>
              <a:rPr lang="bo-CN" sz="4800" b="1" dirty="0">
                <a:solidFill>
                  <a:srgbClr val="444444"/>
                </a:solidFill>
                <a:latin typeface="Arial" panose="020B0604020202020204" pitchFamily="34" charset="0"/>
              </a:rPr>
              <a:t>ཡོ་སེབ་དང་ཁོའི་སྤུན་རྣམས།</a:t>
            </a:r>
          </a:p>
          <a:p>
            <a:endParaRPr lang="en-ZA" sz="4800" dirty="0"/>
          </a:p>
        </p:txBody>
      </p:sp>
      <p:pic>
        <p:nvPicPr>
          <p:cNvPr id="2" name="Audio 1">
            <a:hlinkClick r:id="" action="ppaction://media"/>
            <a:extLst>
              <a:ext uri="{FF2B5EF4-FFF2-40B4-BE49-F238E27FC236}">
                <a16:creationId xmlns:a16="http://schemas.microsoft.com/office/drawing/2014/main" id="{A16CCBAC-7D57-40BA-9DD2-9FB5A3FA31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7796774"/>
      </p:ext>
    </p:extLst>
  </p:cSld>
  <p:clrMapOvr>
    <a:masterClrMapping/>
  </p:clrMapOvr>
  <mc:AlternateContent xmlns:mc="http://schemas.openxmlformats.org/markup-compatibility/2006" xmlns:p14="http://schemas.microsoft.com/office/powerpoint/2010/main">
    <mc:Choice Requires="p14">
      <p:transition spd="slow" p14:dur="2000" advTm="4248"/>
    </mc:Choice>
    <mc:Fallback xmlns="">
      <p:transition spd="slow" advTm="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338CB-6BB6-4F97-B6F2-37747AF964D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8292723-9082-40A4-836F-96A5B01E2890}"/>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8759D3C5-B593-4CBE-B635-027B18E96CD8}"/>
              </a:ext>
            </a:extLst>
          </p:cNvPr>
          <p:cNvPicPr>
            <a:picLocks noChangeAspect="1"/>
          </p:cNvPicPr>
          <p:nvPr/>
        </p:nvPicPr>
        <p:blipFill>
          <a:blip r:embed="rId2"/>
          <a:stretch>
            <a:fillRect/>
          </a:stretch>
        </p:blipFill>
        <p:spPr>
          <a:xfrm>
            <a:off x="0" y="-197707"/>
            <a:ext cx="12192000" cy="7055708"/>
          </a:xfrm>
          <a:prstGeom prst="rect">
            <a:avLst/>
          </a:prstGeom>
        </p:spPr>
      </p:pic>
      <p:sp>
        <p:nvSpPr>
          <p:cNvPr id="6" name="TextBox 5">
            <a:extLst>
              <a:ext uri="{FF2B5EF4-FFF2-40B4-BE49-F238E27FC236}">
                <a16:creationId xmlns:a16="http://schemas.microsoft.com/office/drawing/2014/main" id="{7A223043-9260-42B0-AF19-F546572DC005}"/>
              </a:ext>
            </a:extLst>
          </p:cNvPr>
          <p:cNvSpPr txBox="1"/>
          <p:nvPr/>
        </p:nvSpPr>
        <p:spPr>
          <a:xfrm>
            <a:off x="505691" y="1027906"/>
            <a:ext cx="4107872" cy="1569660"/>
          </a:xfrm>
          <a:prstGeom prst="rect">
            <a:avLst/>
          </a:prstGeom>
          <a:noFill/>
        </p:spPr>
        <p:txBody>
          <a:bodyPr wrap="square" rtlCol="0">
            <a:spAutoFit/>
          </a:bodyPr>
          <a:lstStyle/>
          <a:p>
            <a:pPr algn="ctr"/>
            <a:r>
              <a:rPr lang="bo-CN" sz="4800" b="1" cap="all" dirty="0">
                <a:solidFill>
                  <a:schemeClr val="bg1"/>
                </a:solidFill>
                <a:latin typeface="ArialMT"/>
              </a:rPr>
              <a:t>བཀོད་པ 37</a:t>
            </a:r>
          </a:p>
          <a:p>
            <a:r>
              <a:rPr lang="bo-CN" sz="4800" b="1" dirty="0">
                <a:solidFill>
                  <a:schemeClr val="bg1"/>
                </a:solidFill>
                <a:latin typeface="Arial" panose="020B0604020202020204" pitchFamily="34" charset="0"/>
              </a:rPr>
              <a:t>ཡོ་སེབ་དང་ཁོའི་སྤུན་རྣམས།</a:t>
            </a:r>
          </a:p>
        </p:txBody>
      </p:sp>
    </p:spTree>
    <p:extLst>
      <p:ext uri="{BB962C8B-B14F-4D97-AF65-F5344CB8AC3E}">
        <p14:creationId xmlns:p14="http://schemas.microsoft.com/office/powerpoint/2010/main" val="4144783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C648711-69AB-492C-AE10-5F8BC4F5B5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5D022AD-7D97-9413-E27E-41470477B3B8}"/>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a:t>
            </a:r>
            <a:r>
              <a:rPr lang="en-US" sz="3200" b="0" i="0" dirty="0">
                <a:solidFill>
                  <a:srgbClr val="121212"/>
                </a:solidFill>
                <a:effectLst/>
                <a:highlight>
                  <a:srgbClr val="FFFFFF"/>
                </a:highlight>
                <a:latin typeface="Inter"/>
              </a:rPr>
              <a:t>Now Jacob lived in the land where his father had resided, the land of Canaan.</a:t>
            </a:r>
            <a:endParaRPr lang="en-ZA" sz="3200" dirty="0"/>
          </a:p>
        </p:txBody>
      </p:sp>
      <p:sp>
        <p:nvSpPr>
          <p:cNvPr id="6" name="TextBox 5">
            <a:extLst>
              <a:ext uri="{FF2B5EF4-FFF2-40B4-BE49-F238E27FC236}">
                <a16:creationId xmlns:a16="http://schemas.microsoft.com/office/drawing/2014/main" id="{9B011A8E-606C-D50C-7B47-7E1661CAD7A7}"/>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a:t>
            </a:r>
            <a:r>
              <a:rPr lang="bo-CN" sz="4000" b="0" i="0" dirty="0">
                <a:solidFill>
                  <a:srgbClr val="121212"/>
                </a:solidFill>
                <a:effectLst/>
                <a:highlight>
                  <a:srgbClr val="FFFFFF"/>
                </a:highlight>
                <a:latin typeface="Inter"/>
              </a:rPr>
              <a:t>དེ་ཡང་ཡ་ཀོབ་ནི་ཀ་ན་ཨན་ཡུལ་དུ་སྡོད་ཅིང་ཡུལ་དེ་ཁོའི་ཕ་བསྡད་མྱོང་བའི་ཡུལ་ཡང་ཡིན༌ནོ།།</a:t>
            </a:r>
            <a:endParaRPr lang="en-ZA" dirty="0"/>
          </a:p>
        </p:txBody>
      </p:sp>
    </p:spTree>
    <p:extLst>
      <p:ext uri="{BB962C8B-B14F-4D97-AF65-F5344CB8AC3E}">
        <p14:creationId xmlns:p14="http://schemas.microsoft.com/office/powerpoint/2010/main" val="3678060433"/>
      </p:ext>
    </p:extLst>
  </p:cSld>
  <p:clrMapOvr>
    <a:masterClrMapping/>
  </p:clrMapOvr>
  <mc:AlternateContent xmlns:mc="http://schemas.openxmlformats.org/markup-compatibility/2006" xmlns:p14="http://schemas.microsoft.com/office/powerpoint/2010/main">
    <mc:Choice Requires="p14">
      <p:transition spd="slow" p14:dur="2000" advTm="5839"/>
    </mc:Choice>
    <mc:Fallback xmlns="">
      <p:transition spd="slow" advTm="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46F9-A87D-456B-8E34-B41FE28484C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E0751B9-6C18-4EE8-897E-CB8B17CC394C}"/>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13B4EA4B-28B4-43ED-AF91-3A2D949BEF3D}"/>
              </a:ext>
            </a:extLst>
          </p:cNvPr>
          <p:cNvPicPr>
            <a:picLocks noChangeAspect="1"/>
          </p:cNvPicPr>
          <p:nvPr/>
        </p:nvPicPr>
        <p:blipFill>
          <a:blip r:embed="rId2"/>
          <a:stretch>
            <a:fillRect/>
          </a:stretch>
        </p:blipFill>
        <p:spPr>
          <a:xfrm>
            <a:off x="-247136" y="0"/>
            <a:ext cx="15240000" cy="6858000"/>
          </a:xfrm>
          <a:prstGeom prst="rect">
            <a:avLst/>
          </a:prstGeom>
        </p:spPr>
      </p:pic>
      <p:sp>
        <p:nvSpPr>
          <p:cNvPr id="6" name="TextBox 5">
            <a:extLst>
              <a:ext uri="{FF2B5EF4-FFF2-40B4-BE49-F238E27FC236}">
                <a16:creationId xmlns:a16="http://schemas.microsoft.com/office/drawing/2014/main" id="{D39DFB55-D9DA-491B-A86F-985C8CF7DF1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a:t>
            </a:r>
            <a:endParaRPr lang="en-ZA" sz="3200" dirty="0">
              <a:solidFill>
                <a:schemeClr val="bg1"/>
              </a:solidFill>
            </a:endParaRPr>
          </a:p>
          <a:p>
            <a:endParaRPr lang="en-IN" dirty="0"/>
          </a:p>
        </p:txBody>
      </p:sp>
    </p:spTree>
    <p:extLst>
      <p:ext uri="{BB962C8B-B14F-4D97-AF65-F5344CB8AC3E}">
        <p14:creationId xmlns:p14="http://schemas.microsoft.com/office/powerpoint/2010/main" val="181955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D30B8F5-CDF6-4862-822E-CC538876DC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80FF4F-D71C-A791-D0E2-7D94DDDDE723}"/>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2This is the account of Jacob. When Joseph was seventeen years old, he was tending the flock with his brothers, the sons of his father’s wives Bilhah and </a:t>
            </a:r>
            <a:r>
              <a:rPr lang="en-US" sz="3200" b="0" i="0" dirty="0" err="1">
                <a:solidFill>
                  <a:srgbClr val="777A7B"/>
                </a:solidFill>
                <a:effectLst/>
                <a:highlight>
                  <a:srgbClr val="FFFFFF"/>
                </a:highlight>
                <a:latin typeface="Inter"/>
              </a:rPr>
              <a:t>Zilpah</a:t>
            </a:r>
            <a:r>
              <a:rPr lang="en-US" sz="3200" b="0" i="0" dirty="0">
                <a:solidFill>
                  <a:srgbClr val="777A7B"/>
                </a:solidFill>
                <a:effectLst/>
                <a:highlight>
                  <a:srgbClr val="FFFFFF"/>
                </a:highlight>
                <a:latin typeface="Inter"/>
              </a:rPr>
              <a:t>, and he brought their father a bad report about them.</a:t>
            </a:r>
            <a:endParaRPr lang="en-ZA" sz="3200" dirty="0"/>
          </a:p>
        </p:txBody>
      </p:sp>
      <p:sp>
        <p:nvSpPr>
          <p:cNvPr id="6" name="TextBox 5">
            <a:extLst>
              <a:ext uri="{FF2B5EF4-FFF2-40B4-BE49-F238E27FC236}">
                <a16:creationId xmlns:a16="http://schemas.microsoft.com/office/drawing/2014/main" id="{B6F64BA6-B5B7-7297-8ED7-2FA4261B09A7}"/>
              </a:ext>
            </a:extLst>
          </p:cNvPr>
          <p:cNvSpPr txBox="1"/>
          <p:nvPr/>
        </p:nvSpPr>
        <p:spPr>
          <a:xfrm>
            <a:off x="6500813" y="1171574"/>
            <a:ext cx="5243512" cy="4657725"/>
          </a:xfrm>
          <a:prstGeom prst="rect">
            <a:avLst/>
          </a:prstGeom>
          <a:noFill/>
        </p:spPr>
        <p:txBody>
          <a:bodyPr wrap="square" rtlCol="0">
            <a:noAutofit/>
          </a:bodyPr>
          <a:lstStyle/>
          <a:p>
            <a:pPr algn="l"/>
            <a:r>
              <a:rPr lang="bo-CN" sz="4400" b="0" i="0" dirty="0">
                <a:solidFill>
                  <a:srgbClr val="777A7B"/>
                </a:solidFill>
                <a:effectLst/>
                <a:highlight>
                  <a:srgbClr val="FFFFFF"/>
                </a:highlight>
                <a:latin typeface="Inter"/>
              </a:rPr>
              <a:t>2</a:t>
            </a:r>
            <a:r>
              <a:rPr lang="bo-CN" sz="4400" b="0" i="0" dirty="0">
                <a:solidFill>
                  <a:srgbClr val="121212"/>
                </a:solidFill>
                <a:effectLst/>
                <a:highlight>
                  <a:srgbClr val="FFFFFF"/>
                </a:highlight>
                <a:latin typeface="Inter"/>
              </a:rPr>
              <a:t>ཡ་ཀོབ་ཀྱི་མཛད་རྗེས་ནི་འདི་ལྟ༌སྟེ།</a:t>
            </a:r>
          </a:p>
          <a:p>
            <a:pPr algn="l"/>
            <a:r>
              <a:rPr lang="bo-CN" sz="4400" b="0" i="0" dirty="0">
                <a:solidFill>
                  <a:srgbClr val="121212"/>
                </a:solidFill>
                <a:effectLst/>
                <a:highlight>
                  <a:srgbClr val="FFFFFF"/>
                </a:highlight>
                <a:latin typeface="Inter"/>
              </a:rPr>
              <a:t>ཡོ་སེབ་ཀྱིས་ལོ་བཅུ་བདུན་སྟེང་རང་གི་གཅེན་པོ་རྣམས་དང་མཉམ་དུ་ར་ལུག་འཚོས༌ཤིང</a:t>
            </a:r>
          </a:p>
        </p:txBody>
      </p:sp>
    </p:spTree>
    <p:extLst>
      <p:ext uri="{BB962C8B-B14F-4D97-AF65-F5344CB8AC3E}">
        <p14:creationId xmlns:p14="http://schemas.microsoft.com/office/powerpoint/2010/main" val="4144571062"/>
      </p:ext>
    </p:extLst>
  </p:cSld>
  <p:clrMapOvr>
    <a:masterClrMapping/>
  </p:clrMapOvr>
  <mc:AlternateContent xmlns:mc="http://schemas.openxmlformats.org/markup-compatibility/2006" xmlns:p14="http://schemas.microsoft.com/office/powerpoint/2010/main">
    <mc:Choice Requires="p14">
      <p:transition spd="slow" p14:dur="2000" advTm="9459"/>
    </mc:Choice>
    <mc:Fallback xmlns="">
      <p:transition spd="slow" advTm="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4F20-66DA-4931-A698-9DC6280C7D5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D558974-D631-4F43-AC13-3471EF4B873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0CC9322-350D-42CD-8BDE-88A3CCFD39AF}"/>
              </a:ext>
            </a:extLst>
          </p:cNvPr>
          <p:cNvPicPr>
            <a:picLocks noChangeAspect="1"/>
          </p:cNvPicPr>
          <p:nvPr/>
        </p:nvPicPr>
        <p:blipFill>
          <a:blip r:embed="rId2"/>
          <a:stretch>
            <a:fillRect/>
          </a:stretch>
        </p:blipFill>
        <p:spPr>
          <a:xfrm>
            <a:off x="0" y="-108857"/>
            <a:ext cx="12192000" cy="6966857"/>
          </a:xfrm>
          <a:prstGeom prst="rect">
            <a:avLst/>
          </a:prstGeom>
        </p:spPr>
      </p:pic>
      <p:sp>
        <p:nvSpPr>
          <p:cNvPr id="7" name="TextBox 6">
            <a:extLst>
              <a:ext uri="{FF2B5EF4-FFF2-40B4-BE49-F238E27FC236}">
                <a16:creationId xmlns:a16="http://schemas.microsoft.com/office/drawing/2014/main" id="{034FEC33-1BDE-47D2-A32C-5B0D7DB726F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a:t>
            </a:r>
            <a:endParaRPr lang="en-ZA" sz="3200" dirty="0">
              <a:solidFill>
                <a:schemeClr val="bg1"/>
              </a:solidFill>
            </a:endParaRPr>
          </a:p>
          <a:p>
            <a:endParaRPr lang="en-IN" dirty="0"/>
          </a:p>
        </p:txBody>
      </p:sp>
    </p:spTree>
    <p:extLst>
      <p:ext uri="{BB962C8B-B14F-4D97-AF65-F5344CB8AC3E}">
        <p14:creationId xmlns:p14="http://schemas.microsoft.com/office/powerpoint/2010/main" val="3217430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040202BB-7C31-4594-846E-BC3FC3F25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5904003-A563-B65C-8753-79AF2B3071A5}"/>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2This is the account of Jacob. When Joseph was seventeen years old, he was tending the flock with his brothers, the sons of his father’s wives Bilhah and </a:t>
            </a:r>
            <a:r>
              <a:rPr lang="en-US" sz="3200" b="0" i="0" dirty="0" err="1">
                <a:solidFill>
                  <a:srgbClr val="777A7B"/>
                </a:solidFill>
                <a:effectLst/>
                <a:highlight>
                  <a:srgbClr val="FFFFFF"/>
                </a:highlight>
                <a:latin typeface="Inter"/>
              </a:rPr>
              <a:t>Zilpah</a:t>
            </a:r>
            <a:r>
              <a:rPr lang="en-US" sz="3200" b="0" i="0" dirty="0">
                <a:solidFill>
                  <a:srgbClr val="777A7B"/>
                </a:solidFill>
                <a:effectLst/>
                <a:highlight>
                  <a:srgbClr val="FFFFFF"/>
                </a:highlight>
                <a:latin typeface="Inter"/>
              </a:rPr>
              <a:t>, and he brought their father a bad report about them.</a:t>
            </a:r>
            <a:endParaRPr lang="en-ZA" sz="3200" dirty="0"/>
          </a:p>
        </p:txBody>
      </p:sp>
      <p:sp>
        <p:nvSpPr>
          <p:cNvPr id="3" name="TextBox 2">
            <a:extLst>
              <a:ext uri="{FF2B5EF4-FFF2-40B4-BE49-F238E27FC236}">
                <a16:creationId xmlns:a16="http://schemas.microsoft.com/office/drawing/2014/main" id="{ECEE9B2E-4255-4041-5F00-CAFEC60DA310}"/>
              </a:ext>
            </a:extLst>
          </p:cNvPr>
          <p:cNvSpPr txBox="1"/>
          <p:nvPr/>
        </p:nvSpPr>
        <p:spPr>
          <a:xfrm>
            <a:off x="6500813" y="1171574"/>
            <a:ext cx="5243512" cy="4657725"/>
          </a:xfrm>
          <a:prstGeom prst="rect">
            <a:avLst/>
          </a:prstGeom>
          <a:noFill/>
        </p:spPr>
        <p:txBody>
          <a:bodyPr wrap="square" rtlCol="0">
            <a:noAutofit/>
          </a:bodyPr>
          <a:lstStyle/>
          <a:p>
            <a:pPr algn="l"/>
            <a:r>
              <a:rPr lang="bo-CN" sz="4400" b="0" i="0" dirty="0">
                <a:solidFill>
                  <a:srgbClr val="777A7B"/>
                </a:solidFill>
                <a:effectLst/>
                <a:highlight>
                  <a:srgbClr val="FFFFFF"/>
                </a:highlight>
                <a:latin typeface="Inter"/>
              </a:rPr>
              <a:t>2</a:t>
            </a:r>
            <a:r>
              <a:rPr lang="bo-CN" sz="4400" b="0" i="0" dirty="0">
                <a:solidFill>
                  <a:srgbClr val="121212"/>
                </a:solidFill>
                <a:effectLst/>
                <a:highlight>
                  <a:srgbClr val="FFFFFF"/>
                </a:highlight>
                <a:latin typeface="Inter"/>
              </a:rPr>
              <a:t>ཡ་ཀོབ་ཀྱི་མཛད་རྗེས་ནི་འདི་ལྟ༌སྟེ།</a:t>
            </a:r>
          </a:p>
          <a:p>
            <a:pPr algn="l"/>
            <a:r>
              <a:rPr lang="bo-CN" sz="4400" b="0" i="0" dirty="0">
                <a:solidFill>
                  <a:srgbClr val="121212"/>
                </a:solidFill>
                <a:effectLst/>
                <a:highlight>
                  <a:srgbClr val="FFFFFF"/>
                </a:highlight>
                <a:latin typeface="Inter"/>
              </a:rPr>
              <a:t>ཡོ་སེབ་ཀྱིས་ལོ་བཅུ་བདུན་སྟེང་རང་གི་གཅེན་པོ་རྣམས་དང་མཉམ་དུ་ར་ལུག་འཚོས༌ཤིང</a:t>
            </a:r>
          </a:p>
        </p:txBody>
      </p:sp>
    </p:spTree>
    <p:extLst>
      <p:ext uri="{BB962C8B-B14F-4D97-AF65-F5344CB8AC3E}">
        <p14:creationId xmlns:p14="http://schemas.microsoft.com/office/powerpoint/2010/main" val="4088846721"/>
      </p:ext>
    </p:extLst>
  </p:cSld>
  <p:clrMapOvr>
    <a:masterClrMapping/>
  </p:clrMapOvr>
  <mc:AlternateContent xmlns:mc="http://schemas.openxmlformats.org/markup-compatibility/2006" xmlns:p14="http://schemas.microsoft.com/office/powerpoint/2010/main">
    <mc:Choice Requires="p14">
      <p:transition spd="slow" p14:dur="2000" advTm="8829"/>
    </mc:Choice>
    <mc:Fallback xmlns="">
      <p:transition spd="slow" advTm="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1291</Words>
  <Application>Microsoft Office PowerPoint</Application>
  <PresentationFormat>Widescreen</PresentationFormat>
  <Paragraphs>83</Paragraphs>
  <Slides>28</Slides>
  <Notes>14</Notes>
  <HiddenSlides>13</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2021-07-20T03:59:55Z</dcterms:created>
  <dcterms:modified xsi:type="dcterms:W3CDTF">2024-08-15T11:49:33Z</dcterms:modified>
</cp:coreProperties>
</file>