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06" r:id="rId2"/>
    <p:sldId id="311" r:id="rId3"/>
    <p:sldId id="256" r:id="rId4"/>
    <p:sldId id="281" r:id="rId5"/>
    <p:sldId id="258" r:id="rId6"/>
    <p:sldId id="282" r:id="rId7"/>
    <p:sldId id="257" r:id="rId8"/>
    <p:sldId id="283" r:id="rId9"/>
    <p:sldId id="259" r:id="rId10"/>
    <p:sldId id="284" r:id="rId11"/>
    <p:sldId id="309" r:id="rId12"/>
    <p:sldId id="310" r:id="rId13"/>
    <p:sldId id="261" r:id="rId14"/>
    <p:sldId id="286" r:id="rId15"/>
    <p:sldId id="262" r:id="rId16"/>
    <p:sldId id="287" r:id="rId17"/>
    <p:sldId id="263" r:id="rId18"/>
    <p:sldId id="288" r:id="rId19"/>
    <p:sldId id="280" r:id="rId20"/>
    <p:sldId id="289" r:id="rId21"/>
    <p:sldId id="264" r:id="rId22"/>
    <p:sldId id="290" r:id="rId23"/>
    <p:sldId id="265" r:id="rId24"/>
    <p:sldId id="291" r:id="rId25"/>
    <p:sldId id="266" r:id="rId26"/>
    <p:sldId id="292" r:id="rId27"/>
    <p:sldId id="267" r:id="rId28"/>
    <p:sldId id="293" r:id="rId29"/>
    <p:sldId id="268" r:id="rId30"/>
    <p:sldId id="294" r:id="rId31"/>
    <p:sldId id="269" r:id="rId32"/>
    <p:sldId id="295" r:id="rId33"/>
    <p:sldId id="270" r:id="rId34"/>
    <p:sldId id="296" r:id="rId35"/>
    <p:sldId id="271" r:id="rId36"/>
    <p:sldId id="297" r:id="rId37"/>
    <p:sldId id="272" r:id="rId38"/>
    <p:sldId id="298" r:id="rId39"/>
    <p:sldId id="273" r:id="rId40"/>
    <p:sldId id="299" r:id="rId41"/>
    <p:sldId id="274" r:id="rId42"/>
    <p:sldId id="300" r:id="rId43"/>
    <p:sldId id="275" r:id="rId44"/>
    <p:sldId id="302" r:id="rId45"/>
    <p:sldId id="308" r:id="rId46"/>
    <p:sldId id="307" r:id="rId47"/>
    <p:sldId id="277" r:id="rId48"/>
    <p:sldId id="303" r:id="rId49"/>
    <p:sldId id="278" r:id="rId50"/>
    <p:sldId id="304" r:id="rId51"/>
    <p:sldId id="279" r:id="rId52"/>
    <p:sldId id="30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9E083-101B-42B5-9246-03030B689A44}" v="27" dt="2024-08-16T07:34:38.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75" d="100"/>
          <a:sy n="75" d="100"/>
        </p:scale>
        <p:origin x="74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C193E7B-AC39-41A3-91EC-CB5EF6000446}"/>
    <pc:docChg chg="custSel addSld modSld sldOrd">
      <pc:chgData name="Leonie Smith" userId="fed1330f33f5650e" providerId="LiveId" clId="{1C193E7B-AC39-41A3-91EC-CB5EF6000446}" dt="2021-12-29T09:58:56.541" v="113" actId="1076"/>
      <pc:docMkLst>
        <pc:docMk/>
      </pc:docMkLst>
      <pc:sldChg chg="addSp modSp new mod">
        <pc:chgData name="Leonie Smith" userId="fed1330f33f5650e" providerId="LiveId" clId="{1C193E7B-AC39-41A3-91EC-CB5EF6000446}" dt="2021-12-29T09:36:40.482" v="28" actId="14100"/>
        <pc:sldMkLst>
          <pc:docMk/>
          <pc:sldMk cId="1623411069" sldId="281"/>
        </pc:sldMkLst>
        <pc:picChg chg="add mod">
          <ac:chgData name="Leonie Smith" userId="fed1330f33f5650e" providerId="LiveId" clId="{1C193E7B-AC39-41A3-91EC-CB5EF6000446}" dt="2021-12-29T09:36:40.482" v="28" actId="14100"/>
          <ac:picMkLst>
            <pc:docMk/>
            <pc:sldMk cId="1623411069" sldId="281"/>
            <ac:picMk id="3" creationId="{C6B8CC2D-3A6B-4B72-8374-8ED53204F5CA}"/>
          </ac:picMkLst>
        </pc:picChg>
      </pc:sldChg>
      <pc:sldChg chg="addSp modSp add mod">
        <pc:chgData name="Leonie Smith" userId="fed1330f33f5650e" providerId="LiveId" clId="{1C193E7B-AC39-41A3-91EC-CB5EF6000446}" dt="2021-12-29T09:37:38.763" v="32" actId="14100"/>
        <pc:sldMkLst>
          <pc:docMk/>
          <pc:sldMk cId="1995673767" sldId="282"/>
        </pc:sldMkLst>
        <pc:picChg chg="add mod">
          <ac:chgData name="Leonie Smith" userId="fed1330f33f5650e" providerId="LiveId" clId="{1C193E7B-AC39-41A3-91EC-CB5EF6000446}" dt="2021-12-29T09:37:38.763" v="32" actId="14100"/>
          <ac:picMkLst>
            <pc:docMk/>
            <pc:sldMk cId="1995673767" sldId="282"/>
            <ac:picMk id="3" creationId="{48CC5906-D5C2-482C-8EB8-9B6254D9D828}"/>
          </ac:picMkLst>
        </pc:picChg>
      </pc:sldChg>
      <pc:sldChg chg="addSp modSp add mod">
        <pc:chgData name="Leonie Smith" userId="fed1330f33f5650e" providerId="LiveId" clId="{1C193E7B-AC39-41A3-91EC-CB5EF6000446}" dt="2021-12-29T09:38:56.424" v="35" actId="14100"/>
        <pc:sldMkLst>
          <pc:docMk/>
          <pc:sldMk cId="2046279400" sldId="283"/>
        </pc:sldMkLst>
        <pc:picChg chg="add mod">
          <ac:chgData name="Leonie Smith" userId="fed1330f33f5650e" providerId="LiveId" clId="{1C193E7B-AC39-41A3-91EC-CB5EF6000446}" dt="2021-12-29T09:38:56.424" v="35" actId="14100"/>
          <ac:picMkLst>
            <pc:docMk/>
            <pc:sldMk cId="2046279400" sldId="283"/>
            <ac:picMk id="3" creationId="{B442AAD3-353E-43E8-BECA-E41141EE8FD9}"/>
          </ac:picMkLst>
        </pc:picChg>
      </pc:sldChg>
      <pc:sldChg chg="addSp modSp add mod">
        <pc:chgData name="Leonie Smith" userId="fed1330f33f5650e" providerId="LiveId" clId="{1C193E7B-AC39-41A3-91EC-CB5EF6000446}" dt="2021-12-29T09:39:48.053" v="38" actId="14100"/>
        <pc:sldMkLst>
          <pc:docMk/>
          <pc:sldMk cId="3133161942" sldId="284"/>
        </pc:sldMkLst>
        <pc:picChg chg="add mod">
          <ac:chgData name="Leonie Smith" userId="fed1330f33f5650e" providerId="LiveId" clId="{1C193E7B-AC39-41A3-91EC-CB5EF6000446}" dt="2021-12-29T09:39:48.053" v="38" actId="14100"/>
          <ac:picMkLst>
            <pc:docMk/>
            <pc:sldMk cId="3133161942" sldId="284"/>
            <ac:picMk id="3" creationId="{6562A078-5BA0-4DAC-9BC0-B0B85AFD28D8}"/>
          </ac:picMkLst>
        </pc:picChg>
      </pc:sldChg>
      <pc:sldChg chg="addSp modSp add mod">
        <pc:chgData name="Leonie Smith" userId="fed1330f33f5650e" providerId="LiveId" clId="{1C193E7B-AC39-41A3-91EC-CB5EF6000446}" dt="2021-12-29T09:40:50.361" v="41" actId="14100"/>
        <pc:sldMkLst>
          <pc:docMk/>
          <pc:sldMk cId="1178785352" sldId="285"/>
        </pc:sldMkLst>
        <pc:picChg chg="add mod">
          <ac:chgData name="Leonie Smith" userId="fed1330f33f5650e" providerId="LiveId" clId="{1C193E7B-AC39-41A3-91EC-CB5EF6000446}" dt="2021-12-29T09:40:50.361" v="41" actId="14100"/>
          <ac:picMkLst>
            <pc:docMk/>
            <pc:sldMk cId="1178785352" sldId="285"/>
            <ac:picMk id="3" creationId="{A08DC9C8-AC24-4DD5-AF11-4E34AA17284D}"/>
          </ac:picMkLst>
        </pc:picChg>
      </pc:sldChg>
      <pc:sldChg chg="addSp modSp add mod">
        <pc:chgData name="Leonie Smith" userId="fed1330f33f5650e" providerId="LiveId" clId="{1C193E7B-AC39-41A3-91EC-CB5EF6000446}" dt="2021-12-29T09:41:24.265" v="44" actId="14100"/>
        <pc:sldMkLst>
          <pc:docMk/>
          <pc:sldMk cId="2091051138" sldId="286"/>
        </pc:sldMkLst>
        <pc:picChg chg="add mod">
          <ac:chgData name="Leonie Smith" userId="fed1330f33f5650e" providerId="LiveId" clId="{1C193E7B-AC39-41A3-91EC-CB5EF6000446}" dt="2021-12-29T09:41:24.265" v="44" actId="14100"/>
          <ac:picMkLst>
            <pc:docMk/>
            <pc:sldMk cId="2091051138" sldId="286"/>
            <ac:picMk id="3" creationId="{E9641576-B50F-459E-93A9-C047FAE0D888}"/>
          </ac:picMkLst>
        </pc:picChg>
      </pc:sldChg>
      <pc:sldChg chg="addSp modSp add mod">
        <pc:chgData name="Leonie Smith" userId="fed1330f33f5650e" providerId="LiveId" clId="{1C193E7B-AC39-41A3-91EC-CB5EF6000446}" dt="2021-12-29T09:42:07.671" v="47" actId="14100"/>
        <pc:sldMkLst>
          <pc:docMk/>
          <pc:sldMk cId="3910051268" sldId="287"/>
        </pc:sldMkLst>
        <pc:picChg chg="add mod">
          <ac:chgData name="Leonie Smith" userId="fed1330f33f5650e" providerId="LiveId" clId="{1C193E7B-AC39-41A3-91EC-CB5EF6000446}" dt="2021-12-29T09:42:07.671" v="47" actId="14100"/>
          <ac:picMkLst>
            <pc:docMk/>
            <pc:sldMk cId="3910051268" sldId="287"/>
            <ac:picMk id="3" creationId="{FEEF2772-F26D-4B34-A817-4F7BCFBE0403}"/>
          </ac:picMkLst>
        </pc:picChg>
      </pc:sldChg>
      <pc:sldChg chg="addSp modSp add mod">
        <pc:chgData name="Leonie Smith" userId="fed1330f33f5650e" providerId="LiveId" clId="{1C193E7B-AC39-41A3-91EC-CB5EF6000446}" dt="2021-12-29T09:42:50.127" v="50" actId="14100"/>
        <pc:sldMkLst>
          <pc:docMk/>
          <pc:sldMk cId="1018129778" sldId="288"/>
        </pc:sldMkLst>
        <pc:picChg chg="add mod">
          <ac:chgData name="Leonie Smith" userId="fed1330f33f5650e" providerId="LiveId" clId="{1C193E7B-AC39-41A3-91EC-CB5EF6000446}" dt="2021-12-29T09:42:50.127" v="50" actId="14100"/>
          <ac:picMkLst>
            <pc:docMk/>
            <pc:sldMk cId="1018129778" sldId="288"/>
            <ac:picMk id="3" creationId="{BCEAC915-B571-492C-8261-530429FC384A}"/>
          </ac:picMkLst>
        </pc:picChg>
      </pc:sldChg>
      <pc:sldChg chg="addSp modSp add mod">
        <pc:chgData name="Leonie Smith" userId="fed1330f33f5650e" providerId="LiveId" clId="{1C193E7B-AC39-41A3-91EC-CB5EF6000446}" dt="2021-12-29T09:43:48.579" v="53" actId="14100"/>
        <pc:sldMkLst>
          <pc:docMk/>
          <pc:sldMk cId="210137736" sldId="289"/>
        </pc:sldMkLst>
        <pc:picChg chg="add mod">
          <ac:chgData name="Leonie Smith" userId="fed1330f33f5650e" providerId="LiveId" clId="{1C193E7B-AC39-41A3-91EC-CB5EF6000446}" dt="2021-12-29T09:43:48.579" v="53" actId="14100"/>
          <ac:picMkLst>
            <pc:docMk/>
            <pc:sldMk cId="210137736" sldId="289"/>
            <ac:picMk id="3" creationId="{65E46686-8A2A-41FB-B388-712CF028D9E1}"/>
          </ac:picMkLst>
        </pc:picChg>
      </pc:sldChg>
      <pc:sldChg chg="addSp modSp add mod">
        <pc:chgData name="Leonie Smith" userId="fed1330f33f5650e" providerId="LiveId" clId="{1C193E7B-AC39-41A3-91EC-CB5EF6000446}" dt="2021-12-29T09:45:03.957" v="56" actId="14100"/>
        <pc:sldMkLst>
          <pc:docMk/>
          <pc:sldMk cId="862248512" sldId="290"/>
        </pc:sldMkLst>
        <pc:picChg chg="add mod">
          <ac:chgData name="Leonie Smith" userId="fed1330f33f5650e" providerId="LiveId" clId="{1C193E7B-AC39-41A3-91EC-CB5EF6000446}" dt="2021-12-29T09:45:03.957" v="56" actId="14100"/>
          <ac:picMkLst>
            <pc:docMk/>
            <pc:sldMk cId="862248512" sldId="290"/>
            <ac:picMk id="3" creationId="{C16725CA-07C5-4976-A7DE-F858171999A4}"/>
          </ac:picMkLst>
        </pc:picChg>
      </pc:sldChg>
      <pc:sldChg chg="addSp modSp add mod">
        <pc:chgData name="Leonie Smith" userId="fed1330f33f5650e" providerId="LiveId" clId="{1C193E7B-AC39-41A3-91EC-CB5EF6000446}" dt="2021-12-29T09:46:03.853" v="62" actId="1076"/>
        <pc:sldMkLst>
          <pc:docMk/>
          <pc:sldMk cId="3034233856" sldId="291"/>
        </pc:sldMkLst>
        <pc:picChg chg="add mod">
          <ac:chgData name="Leonie Smith" userId="fed1330f33f5650e" providerId="LiveId" clId="{1C193E7B-AC39-41A3-91EC-CB5EF6000446}" dt="2021-12-29T09:46:03.853" v="62" actId="1076"/>
          <ac:picMkLst>
            <pc:docMk/>
            <pc:sldMk cId="3034233856" sldId="291"/>
            <ac:picMk id="3" creationId="{3DA55E4E-D0E0-4EFF-9390-CB0EEF6C7577}"/>
          </ac:picMkLst>
        </pc:picChg>
      </pc:sldChg>
      <pc:sldChg chg="addSp modSp add mod">
        <pc:chgData name="Leonie Smith" userId="fed1330f33f5650e" providerId="LiveId" clId="{1C193E7B-AC39-41A3-91EC-CB5EF6000446}" dt="2021-12-29T09:46:56.853" v="65" actId="14100"/>
        <pc:sldMkLst>
          <pc:docMk/>
          <pc:sldMk cId="2992870531" sldId="292"/>
        </pc:sldMkLst>
        <pc:picChg chg="add mod">
          <ac:chgData name="Leonie Smith" userId="fed1330f33f5650e" providerId="LiveId" clId="{1C193E7B-AC39-41A3-91EC-CB5EF6000446}" dt="2021-12-29T09:46:56.853" v="65" actId="14100"/>
          <ac:picMkLst>
            <pc:docMk/>
            <pc:sldMk cId="2992870531" sldId="292"/>
            <ac:picMk id="3" creationId="{941A5CDE-CE18-498F-84C8-50FB93708028}"/>
          </ac:picMkLst>
        </pc:picChg>
      </pc:sldChg>
      <pc:sldChg chg="addSp modSp add mod">
        <pc:chgData name="Leonie Smith" userId="fed1330f33f5650e" providerId="LiveId" clId="{1C193E7B-AC39-41A3-91EC-CB5EF6000446}" dt="2021-12-29T09:47:51.448" v="68" actId="14100"/>
        <pc:sldMkLst>
          <pc:docMk/>
          <pc:sldMk cId="3702292052" sldId="293"/>
        </pc:sldMkLst>
        <pc:picChg chg="add mod">
          <ac:chgData name="Leonie Smith" userId="fed1330f33f5650e" providerId="LiveId" clId="{1C193E7B-AC39-41A3-91EC-CB5EF6000446}" dt="2021-12-29T09:47:51.448" v="68" actId="14100"/>
          <ac:picMkLst>
            <pc:docMk/>
            <pc:sldMk cId="3702292052" sldId="293"/>
            <ac:picMk id="3" creationId="{073169D7-55BF-4DBF-8392-7A9AC6652820}"/>
          </ac:picMkLst>
        </pc:picChg>
      </pc:sldChg>
      <pc:sldChg chg="addSp modSp add mod">
        <pc:chgData name="Leonie Smith" userId="fed1330f33f5650e" providerId="LiveId" clId="{1C193E7B-AC39-41A3-91EC-CB5EF6000446}" dt="2021-12-29T09:48:41.565" v="71" actId="14100"/>
        <pc:sldMkLst>
          <pc:docMk/>
          <pc:sldMk cId="2489851701" sldId="294"/>
        </pc:sldMkLst>
        <pc:picChg chg="add mod">
          <ac:chgData name="Leonie Smith" userId="fed1330f33f5650e" providerId="LiveId" clId="{1C193E7B-AC39-41A3-91EC-CB5EF6000446}" dt="2021-12-29T09:48:41.565" v="71" actId="14100"/>
          <ac:picMkLst>
            <pc:docMk/>
            <pc:sldMk cId="2489851701" sldId="294"/>
            <ac:picMk id="3" creationId="{6E66EBC1-1543-4EFB-AED7-34D9BF71D5C7}"/>
          </ac:picMkLst>
        </pc:picChg>
      </pc:sldChg>
      <pc:sldChg chg="addSp modSp add mod">
        <pc:chgData name="Leonie Smith" userId="fed1330f33f5650e" providerId="LiveId" clId="{1C193E7B-AC39-41A3-91EC-CB5EF6000446}" dt="2021-12-29T09:49:21.795" v="75" actId="1076"/>
        <pc:sldMkLst>
          <pc:docMk/>
          <pc:sldMk cId="4072191249" sldId="295"/>
        </pc:sldMkLst>
        <pc:picChg chg="add mod">
          <ac:chgData name="Leonie Smith" userId="fed1330f33f5650e" providerId="LiveId" clId="{1C193E7B-AC39-41A3-91EC-CB5EF6000446}" dt="2021-12-29T09:49:21.795" v="75" actId="1076"/>
          <ac:picMkLst>
            <pc:docMk/>
            <pc:sldMk cId="4072191249" sldId="295"/>
            <ac:picMk id="3" creationId="{A7C3A136-DC6C-4093-B596-6ECC430CD2DE}"/>
          </ac:picMkLst>
        </pc:picChg>
      </pc:sldChg>
      <pc:sldChg chg="addSp modSp add mod">
        <pc:chgData name="Leonie Smith" userId="fed1330f33f5650e" providerId="LiveId" clId="{1C193E7B-AC39-41A3-91EC-CB5EF6000446}" dt="2021-12-29T09:49:53.808" v="78" actId="14100"/>
        <pc:sldMkLst>
          <pc:docMk/>
          <pc:sldMk cId="1393726015" sldId="296"/>
        </pc:sldMkLst>
        <pc:picChg chg="add mod">
          <ac:chgData name="Leonie Smith" userId="fed1330f33f5650e" providerId="LiveId" clId="{1C193E7B-AC39-41A3-91EC-CB5EF6000446}" dt="2021-12-29T09:49:53.808" v="78" actId="14100"/>
          <ac:picMkLst>
            <pc:docMk/>
            <pc:sldMk cId="1393726015" sldId="296"/>
            <ac:picMk id="3" creationId="{5E7825C2-8891-4369-B7D5-EE7C075AA4BE}"/>
          </ac:picMkLst>
        </pc:picChg>
      </pc:sldChg>
      <pc:sldChg chg="addSp modSp add mod">
        <pc:chgData name="Leonie Smith" userId="fed1330f33f5650e" providerId="LiveId" clId="{1C193E7B-AC39-41A3-91EC-CB5EF6000446}" dt="2021-12-29T09:50:29.849" v="81" actId="14100"/>
        <pc:sldMkLst>
          <pc:docMk/>
          <pc:sldMk cId="1983860098" sldId="297"/>
        </pc:sldMkLst>
        <pc:picChg chg="add mod">
          <ac:chgData name="Leonie Smith" userId="fed1330f33f5650e" providerId="LiveId" clId="{1C193E7B-AC39-41A3-91EC-CB5EF6000446}" dt="2021-12-29T09:50:29.849" v="81" actId="14100"/>
          <ac:picMkLst>
            <pc:docMk/>
            <pc:sldMk cId="1983860098" sldId="297"/>
            <ac:picMk id="3" creationId="{782462FF-0EBA-4837-8B88-239720182A16}"/>
          </ac:picMkLst>
        </pc:picChg>
      </pc:sldChg>
      <pc:sldChg chg="addSp modSp add mod">
        <pc:chgData name="Leonie Smith" userId="fed1330f33f5650e" providerId="LiveId" clId="{1C193E7B-AC39-41A3-91EC-CB5EF6000446}" dt="2021-12-29T09:51:22.321" v="84" actId="14100"/>
        <pc:sldMkLst>
          <pc:docMk/>
          <pc:sldMk cId="4203009597" sldId="298"/>
        </pc:sldMkLst>
        <pc:picChg chg="add mod">
          <ac:chgData name="Leonie Smith" userId="fed1330f33f5650e" providerId="LiveId" clId="{1C193E7B-AC39-41A3-91EC-CB5EF6000446}" dt="2021-12-29T09:51:22.321" v="84" actId="14100"/>
          <ac:picMkLst>
            <pc:docMk/>
            <pc:sldMk cId="4203009597" sldId="298"/>
            <ac:picMk id="3" creationId="{60E93DBF-1AE2-4B05-B182-5714894A4CB4}"/>
          </ac:picMkLst>
        </pc:picChg>
      </pc:sldChg>
      <pc:sldChg chg="addSp modSp add mod">
        <pc:chgData name="Leonie Smith" userId="fed1330f33f5650e" providerId="LiveId" clId="{1C193E7B-AC39-41A3-91EC-CB5EF6000446}" dt="2021-12-29T09:52:00.353" v="87" actId="14100"/>
        <pc:sldMkLst>
          <pc:docMk/>
          <pc:sldMk cId="2662755979" sldId="299"/>
        </pc:sldMkLst>
        <pc:picChg chg="add mod">
          <ac:chgData name="Leonie Smith" userId="fed1330f33f5650e" providerId="LiveId" clId="{1C193E7B-AC39-41A3-91EC-CB5EF6000446}" dt="2021-12-29T09:52:00.353" v="87" actId="14100"/>
          <ac:picMkLst>
            <pc:docMk/>
            <pc:sldMk cId="2662755979" sldId="299"/>
            <ac:picMk id="3" creationId="{509677A6-21CC-4762-B871-FBC51C0FFF25}"/>
          </ac:picMkLst>
        </pc:picChg>
      </pc:sldChg>
      <pc:sldChg chg="addSp modSp add mod">
        <pc:chgData name="Leonie Smith" userId="fed1330f33f5650e" providerId="LiveId" clId="{1C193E7B-AC39-41A3-91EC-CB5EF6000446}" dt="2021-12-29T09:52:38.221" v="90" actId="14100"/>
        <pc:sldMkLst>
          <pc:docMk/>
          <pc:sldMk cId="609930460" sldId="300"/>
        </pc:sldMkLst>
        <pc:picChg chg="add mod">
          <ac:chgData name="Leonie Smith" userId="fed1330f33f5650e" providerId="LiveId" clId="{1C193E7B-AC39-41A3-91EC-CB5EF6000446}" dt="2021-12-29T09:52:38.221" v="90" actId="14100"/>
          <ac:picMkLst>
            <pc:docMk/>
            <pc:sldMk cId="609930460" sldId="300"/>
            <ac:picMk id="3" creationId="{97BDC513-7EEF-4B24-BBB2-E237F0A90D1F}"/>
          </ac:picMkLst>
        </pc:picChg>
      </pc:sldChg>
      <pc:sldChg chg="addSp delSp modSp add mod ord">
        <pc:chgData name="Leonie Smith" userId="fed1330f33f5650e" providerId="LiveId" clId="{1C193E7B-AC39-41A3-91EC-CB5EF6000446}" dt="2021-12-29T09:55:29.325" v="101"/>
        <pc:sldMkLst>
          <pc:docMk/>
          <pc:sldMk cId="135929125" sldId="301"/>
        </pc:sldMkLst>
        <pc:picChg chg="add del">
          <ac:chgData name="Leonie Smith" userId="fed1330f33f5650e" providerId="LiveId" clId="{1C193E7B-AC39-41A3-91EC-CB5EF6000446}" dt="2021-12-29T09:53:24.133" v="92" actId="478"/>
          <ac:picMkLst>
            <pc:docMk/>
            <pc:sldMk cId="135929125" sldId="301"/>
            <ac:picMk id="3" creationId="{2A9D3DDF-FE3D-4866-B528-1B25BA574C54}"/>
          </ac:picMkLst>
        </pc:picChg>
        <pc:picChg chg="add mod">
          <ac:chgData name="Leonie Smith" userId="fed1330f33f5650e" providerId="LiveId" clId="{1C193E7B-AC39-41A3-91EC-CB5EF6000446}" dt="2021-12-29T09:54:42.524" v="96" actId="1076"/>
          <ac:picMkLst>
            <pc:docMk/>
            <pc:sldMk cId="135929125" sldId="301"/>
            <ac:picMk id="5" creationId="{2F416999-619F-41C3-9CB8-22557CD76FB5}"/>
          </ac:picMkLst>
        </pc:picChg>
      </pc:sldChg>
      <pc:sldChg chg="addSp modSp add mod ord">
        <pc:chgData name="Leonie Smith" userId="fed1330f33f5650e" providerId="LiveId" clId="{1C193E7B-AC39-41A3-91EC-CB5EF6000446}" dt="2021-12-29T09:55:40.897" v="103"/>
        <pc:sldMkLst>
          <pc:docMk/>
          <pc:sldMk cId="49189831" sldId="302"/>
        </pc:sldMkLst>
        <pc:picChg chg="add mod">
          <ac:chgData name="Leonie Smith" userId="fed1330f33f5650e" providerId="LiveId" clId="{1C193E7B-AC39-41A3-91EC-CB5EF6000446}" dt="2021-12-29T09:55:25.179" v="99" actId="14100"/>
          <ac:picMkLst>
            <pc:docMk/>
            <pc:sldMk cId="49189831" sldId="302"/>
            <ac:picMk id="3" creationId="{DFD6C8CA-B7F6-4217-8293-EE474C80445C}"/>
          </ac:picMkLst>
        </pc:picChg>
      </pc:sldChg>
      <pc:sldChg chg="addSp modSp add mod">
        <pc:chgData name="Leonie Smith" userId="fed1330f33f5650e" providerId="LiveId" clId="{1C193E7B-AC39-41A3-91EC-CB5EF6000446}" dt="2021-12-29T09:56:29.097" v="106" actId="14100"/>
        <pc:sldMkLst>
          <pc:docMk/>
          <pc:sldMk cId="1154323110" sldId="303"/>
        </pc:sldMkLst>
        <pc:picChg chg="add mod">
          <ac:chgData name="Leonie Smith" userId="fed1330f33f5650e" providerId="LiveId" clId="{1C193E7B-AC39-41A3-91EC-CB5EF6000446}" dt="2021-12-29T09:56:29.097" v="106" actId="14100"/>
          <ac:picMkLst>
            <pc:docMk/>
            <pc:sldMk cId="1154323110" sldId="303"/>
            <ac:picMk id="3" creationId="{2D0BAA1B-0F18-4B3E-8508-9994CB48E495}"/>
          </ac:picMkLst>
        </pc:picChg>
      </pc:sldChg>
      <pc:sldChg chg="addSp modSp add mod">
        <pc:chgData name="Leonie Smith" userId="fed1330f33f5650e" providerId="LiveId" clId="{1C193E7B-AC39-41A3-91EC-CB5EF6000446}" dt="2021-12-29T09:57:16.288" v="109" actId="14100"/>
        <pc:sldMkLst>
          <pc:docMk/>
          <pc:sldMk cId="2589559118" sldId="304"/>
        </pc:sldMkLst>
        <pc:picChg chg="add mod">
          <ac:chgData name="Leonie Smith" userId="fed1330f33f5650e" providerId="LiveId" clId="{1C193E7B-AC39-41A3-91EC-CB5EF6000446}" dt="2021-12-29T09:57:16.288" v="109" actId="14100"/>
          <ac:picMkLst>
            <pc:docMk/>
            <pc:sldMk cId="2589559118" sldId="304"/>
            <ac:picMk id="3" creationId="{262D8762-6B96-4514-938B-E96C6BC1891A}"/>
          </ac:picMkLst>
        </pc:picChg>
      </pc:sldChg>
      <pc:sldChg chg="addSp modSp add mod">
        <pc:chgData name="Leonie Smith" userId="fed1330f33f5650e" providerId="LiveId" clId="{1C193E7B-AC39-41A3-91EC-CB5EF6000446}" dt="2021-12-29T09:58:56.541" v="113" actId="1076"/>
        <pc:sldMkLst>
          <pc:docMk/>
          <pc:sldMk cId="813361439" sldId="305"/>
        </pc:sldMkLst>
        <pc:picChg chg="add mod">
          <ac:chgData name="Leonie Smith" userId="fed1330f33f5650e" providerId="LiveId" clId="{1C193E7B-AC39-41A3-91EC-CB5EF6000446}" dt="2021-12-29T09:58:56.541" v="113" actId="1076"/>
          <ac:picMkLst>
            <pc:docMk/>
            <pc:sldMk cId="813361439" sldId="305"/>
            <ac:picMk id="3" creationId="{827EA649-1921-4E2D-8F0E-7FECF80DDCF2}"/>
          </ac:picMkLst>
        </pc:picChg>
      </pc:sldChg>
    </pc:docChg>
  </pc:docChgLst>
  <pc:docChgLst>
    <pc:chgData name="Leonie Smith" userId="fed1330f33f5650e" providerId="LiveId" clId="{7CD3F18E-46FA-46EF-8AA2-BEF58D300338}"/>
    <pc:docChg chg="undo custSel addSld delSld modSld sldOrd">
      <pc:chgData name="Leonie Smith" userId="fed1330f33f5650e" providerId="LiveId" clId="{7CD3F18E-46FA-46EF-8AA2-BEF58D300338}" dt="2022-02-15T05:28:31.193" v="259" actId="729"/>
      <pc:docMkLst>
        <pc:docMk/>
      </pc:docMkLst>
      <pc:sldChg chg="mod modShow">
        <pc:chgData name="Leonie Smith" userId="fed1330f33f5650e" providerId="LiveId" clId="{7CD3F18E-46FA-46EF-8AA2-BEF58D300338}" dt="2022-02-10T05:30:30.356" v="188" actId="729"/>
        <pc:sldMkLst>
          <pc:docMk/>
          <pc:sldMk cId="3348757415" sldId="256"/>
        </pc:sldMkLst>
      </pc:sldChg>
      <pc:sldChg chg="addSp delSp modSp mod modShow">
        <pc:chgData name="Leonie Smith" userId="fed1330f33f5650e" providerId="LiveId" clId="{7CD3F18E-46FA-46EF-8AA2-BEF58D300338}" dt="2022-02-15T05:18:29.769" v="236"/>
        <pc:sldMkLst>
          <pc:docMk/>
          <pc:sldMk cId="1018574621" sldId="257"/>
        </pc:sldMkLst>
        <pc:picChg chg="add mod">
          <ac:chgData name="Leonie Smith" userId="fed1330f33f5650e" providerId="LiveId" clId="{7CD3F18E-46FA-46EF-8AA2-BEF58D300338}" dt="2022-02-15T05:18:29.769" v="236"/>
          <ac:picMkLst>
            <pc:docMk/>
            <pc:sldMk cId="1018574621" sldId="257"/>
            <ac:picMk id="2" creationId="{68EE9832-48E9-4AA8-B94A-AF83BF63C879}"/>
          </ac:picMkLst>
        </pc:picChg>
        <pc:picChg chg="del">
          <ac:chgData name="Leonie Smith" userId="fed1330f33f5650e" providerId="LiveId" clId="{7CD3F18E-46FA-46EF-8AA2-BEF58D300338}" dt="2022-02-15T05:18:29.769" v="236"/>
          <ac:picMkLst>
            <pc:docMk/>
            <pc:sldMk cId="1018574621" sldId="257"/>
            <ac:picMk id="9" creationId="{EF6A8FDF-4270-4373-8572-D934222CB1DF}"/>
          </ac:picMkLst>
        </pc:picChg>
      </pc:sldChg>
      <pc:sldChg chg="mod modShow">
        <pc:chgData name="Leonie Smith" userId="fed1330f33f5650e" providerId="LiveId" clId="{7CD3F18E-46FA-46EF-8AA2-BEF58D300338}" dt="2022-02-10T05:30:25.517" v="187" actId="729"/>
        <pc:sldMkLst>
          <pc:docMk/>
          <pc:sldMk cId="525752733" sldId="258"/>
        </pc:sldMkLst>
      </pc:sldChg>
      <pc:sldChg chg="mod modShow">
        <pc:chgData name="Leonie Smith" userId="fed1330f33f5650e" providerId="LiveId" clId="{7CD3F18E-46FA-46EF-8AA2-BEF58D300338}" dt="2022-02-10T05:30:19.522" v="185" actId="729"/>
        <pc:sldMkLst>
          <pc:docMk/>
          <pc:sldMk cId="3459794170" sldId="259"/>
        </pc:sldMkLst>
      </pc:sldChg>
      <pc:sldChg chg="addSp delSp modSp del mod delAnim modShow">
        <pc:chgData name="Leonie Smith" userId="fed1330f33f5650e" providerId="LiveId" clId="{7CD3F18E-46FA-46EF-8AA2-BEF58D300338}" dt="2022-02-15T05:26:14.564" v="250" actId="47"/>
        <pc:sldMkLst>
          <pc:docMk/>
          <pc:sldMk cId="1204998267" sldId="260"/>
        </pc:sldMkLst>
        <pc:picChg chg="add del mod">
          <ac:chgData name="Leonie Smith" userId="fed1330f33f5650e" providerId="LiveId" clId="{7CD3F18E-46FA-46EF-8AA2-BEF58D300338}" dt="2022-02-15T05:21:47.341" v="238"/>
          <ac:picMkLst>
            <pc:docMk/>
            <pc:sldMk cId="1204998267" sldId="260"/>
            <ac:picMk id="2" creationId="{BC1435E1-99A4-4811-AB63-7C3415C511E0}"/>
          </ac:picMkLst>
        </pc:picChg>
        <pc:picChg chg="add del mod">
          <ac:chgData name="Leonie Smith" userId="fed1330f33f5650e" providerId="LiveId" clId="{7CD3F18E-46FA-46EF-8AA2-BEF58D300338}" dt="2022-02-15T05:22:45.066" v="239"/>
          <ac:picMkLst>
            <pc:docMk/>
            <pc:sldMk cId="1204998267" sldId="260"/>
            <ac:picMk id="3" creationId="{571FC1BC-FEFF-473A-8A02-51E2DCD0D443}"/>
          </ac:picMkLst>
        </pc:picChg>
        <pc:picChg chg="add del mod">
          <ac:chgData name="Leonie Smith" userId="fed1330f33f5650e" providerId="LiveId" clId="{7CD3F18E-46FA-46EF-8AA2-BEF58D300338}" dt="2022-02-15T05:23:33.448" v="240"/>
          <ac:picMkLst>
            <pc:docMk/>
            <pc:sldMk cId="1204998267" sldId="260"/>
            <ac:picMk id="5" creationId="{454E92CD-A5B3-4971-8314-2793A6CDDD37}"/>
          </ac:picMkLst>
        </pc:picChg>
        <pc:picChg chg="add del mod">
          <ac:chgData name="Leonie Smith" userId="fed1330f33f5650e" providerId="LiveId" clId="{7CD3F18E-46FA-46EF-8AA2-BEF58D300338}" dt="2022-02-15T05:23:43.303" v="241"/>
          <ac:picMkLst>
            <pc:docMk/>
            <pc:sldMk cId="1204998267" sldId="260"/>
            <ac:picMk id="7" creationId="{F282B482-B801-48B9-B660-29B803350245}"/>
          </ac:picMkLst>
        </pc:picChg>
        <pc:picChg chg="del">
          <ac:chgData name="Leonie Smith" userId="fed1330f33f5650e" providerId="LiveId" clId="{7CD3F18E-46FA-46EF-8AA2-BEF58D300338}" dt="2022-02-15T05:21:24.604" v="237"/>
          <ac:picMkLst>
            <pc:docMk/>
            <pc:sldMk cId="1204998267" sldId="260"/>
            <ac:picMk id="8" creationId="{2C8F960A-9E1A-48A3-AE0B-7C486D1CC434}"/>
          </ac:picMkLst>
        </pc:picChg>
        <pc:picChg chg="add del mod">
          <ac:chgData name="Leonie Smith" userId="fed1330f33f5650e" providerId="LiveId" clId="{7CD3F18E-46FA-46EF-8AA2-BEF58D300338}" dt="2022-02-15T05:24:00.035" v="242"/>
          <ac:picMkLst>
            <pc:docMk/>
            <pc:sldMk cId="1204998267" sldId="260"/>
            <ac:picMk id="9" creationId="{66CD360F-555E-44AC-80A8-4ACE088861E6}"/>
          </ac:picMkLst>
        </pc:picChg>
        <pc:picChg chg="add del mod">
          <ac:chgData name="Leonie Smith" userId="fed1330f33f5650e" providerId="LiveId" clId="{7CD3F18E-46FA-46EF-8AA2-BEF58D300338}" dt="2022-02-15T05:24:19.917" v="243"/>
          <ac:picMkLst>
            <pc:docMk/>
            <pc:sldMk cId="1204998267" sldId="260"/>
            <ac:picMk id="10" creationId="{C7FB497B-6415-4F8F-BE5A-28D88F1C9A3D}"/>
          </ac:picMkLst>
        </pc:picChg>
        <pc:picChg chg="add del mod">
          <ac:chgData name="Leonie Smith" userId="fed1330f33f5650e" providerId="LiveId" clId="{7CD3F18E-46FA-46EF-8AA2-BEF58D300338}" dt="2022-02-15T05:25:58.942" v="249" actId="478"/>
          <ac:picMkLst>
            <pc:docMk/>
            <pc:sldMk cId="1204998267" sldId="260"/>
            <ac:picMk id="11" creationId="{83541A69-F082-43D8-B7CB-081B102A3013}"/>
          </ac:picMkLst>
        </pc:picChg>
      </pc:sldChg>
      <pc:sldChg chg="mod modShow">
        <pc:chgData name="Leonie Smith" userId="fed1330f33f5650e" providerId="LiveId" clId="{7CD3F18E-46FA-46EF-8AA2-BEF58D300338}" dt="2022-02-10T05:30:14.100" v="183" actId="729"/>
        <pc:sldMkLst>
          <pc:docMk/>
          <pc:sldMk cId="3728152200" sldId="261"/>
        </pc:sldMkLst>
      </pc:sldChg>
      <pc:sldChg chg="mod modShow">
        <pc:chgData name="Leonie Smith" userId="fed1330f33f5650e" providerId="LiveId" clId="{7CD3F18E-46FA-46EF-8AA2-BEF58D300338}" dt="2022-02-10T05:30:11.520" v="182" actId="729"/>
        <pc:sldMkLst>
          <pc:docMk/>
          <pc:sldMk cId="3350226380" sldId="262"/>
        </pc:sldMkLst>
      </pc:sldChg>
      <pc:sldChg chg="mod modShow">
        <pc:chgData name="Leonie Smith" userId="fed1330f33f5650e" providerId="LiveId" clId="{7CD3F18E-46FA-46EF-8AA2-BEF58D300338}" dt="2022-02-10T05:30:08.886" v="181" actId="729"/>
        <pc:sldMkLst>
          <pc:docMk/>
          <pc:sldMk cId="814010234" sldId="263"/>
        </pc:sldMkLst>
      </pc:sldChg>
      <pc:sldChg chg="mod modShow">
        <pc:chgData name="Leonie Smith" userId="fed1330f33f5650e" providerId="LiveId" clId="{7CD3F18E-46FA-46EF-8AA2-BEF58D300338}" dt="2022-02-10T05:30:03.630" v="179" actId="729"/>
        <pc:sldMkLst>
          <pc:docMk/>
          <pc:sldMk cId="302978315" sldId="264"/>
        </pc:sldMkLst>
      </pc:sldChg>
      <pc:sldChg chg="mod modShow">
        <pc:chgData name="Leonie Smith" userId="fed1330f33f5650e" providerId="LiveId" clId="{7CD3F18E-46FA-46EF-8AA2-BEF58D300338}" dt="2022-02-10T05:30:00.898" v="178" actId="729"/>
        <pc:sldMkLst>
          <pc:docMk/>
          <pc:sldMk cId="891345644" sldId="265"/>
        </pc:sldMkLst>
      </pc:sldChg>
      <pc:sldChg chg="addSp delSp modSp mod modShow">
        <pc:chgData name="Leonie Smith" userId="fed1330f33f5650e" providerId="LiveId" clId="{7CD3F18E-46FA-46EF-8AA2-BEF58D300338}" dt="2022-02-10T05:29:57.837" v="177" actId="729"/>
        <pc:sldMkLst>
          <pc:docMk/>
          <pc:sldMk cId="3955896480" sldId="266"/>
        </pc:sldMkLst>
        <pc:picChg chg="del">
          <ac:chgData name="Leonie Smith" userId="fed1330f33f5650e" providerId="LiveId" clId="{7CD3F18E-46FA-46EF-8AA2-BEF58D300338}" dt="2022-01-19T05:56:10.559" v="9"/>
          <ac:picMkLst>
            <pc:docMk/>
            <pc:sldMk cId="3955896480" sldId="266"/>
            <ac:picMk id="2" creationId="{368925B4-3074-48AF-872A-A6DDC6EC2586}"/>
          </ac:picMkLst>
        </pc:picChg>
        <pc:picChg chg="add mod">
          <ac:chgData name="Leonie Smith" userId="fed1330f33f5650e" providerId="LiveId" clId="{7CD3F18E-46FA-46EF-8AA2-BEF58D300338}" dt="2022-01-19T05:56:10.559" v="9"/>
          <ac:picMkLst>
            <pc:docMk/>
            <pc:sldMk cId="3955896480" sldId="266"/>
            <ac:picMk id="3" creationId="{89187655-3108-4289-8D48-C9487DD51074}"/>
          </ac:picMkLst>
        </pc:picChg>
      </pc:sldChg>
      <pc:sldChg chg="mod modShow">
        <pc:chgData name="Leonie Smith" userId="fed1330f33f5650e" providerId="LiveId" clId="{7CD3F18E-46FA-46EF-8AA2-BEF58D300338}" dt="2022-02-10T05:29:54.636" v="176" actId="729"/>
        <pc:sldMkLst>
          <pc:docMk/>
          <pc:sldMk cId="3850579786" sldId="267"/>
        </pc:sldMkLst>
      </pc:sldChg>
      <pc:sldChg chg="mod modShow">
        <pc:chgData name="Leonie Smith" userId="fed1330f33f5650e" providerId="LiveId" clId="{7CD3F18E-46FA-46EF-8AA2-BEF58D300338}" dt="2022-02-10T05:29:51.798" v="175" actId="729"/>
        <pc:sldMkLst>
          <pc:docMk/>
          <pc:sldMk cId="3907792042" sldId="268"/>
        </pc:sldMkLst>
      </pc:sldChg>
      <pc:sldChg chg="mod modShow">
        <pc:chgData name="Leonie Smith" userId="fed1330f33f5650e" providerId="LiveId" clId="{7CD3F18E-46FA-46EF-8AA2-BEF58D300338}" dt="2022-02-10T05:29:46.683" v="174" actId="729"/>
        <pc:sldMkLst>
          <pc:docMk/>
          <pc:sldMk cId="2392419196" sldId="269"/>
        </pc:sldMkLst>
      </pc:sldChg>
      <pc:sldChg chg="addSp delSp modSp mod modShow">
        <pc:chgData name="Leonie Smith" userId="fed1330f33f5650e" providerId="LiveId" clId="{7CD3F18E-46FA-46EF-8AA2-BEF58D300338}" dt="2022-02-10T05:29:33.471" v="173" actId="729"/>
        <pc:sldMkLst>
          <pc:docMk/>
          <pc:sldMk cId="1337588905" sldId="270"/>
        </pc:sldMkLst>
        <pc:picChg chg="del">
          <ac:chgData name="Leonie Smith" userId="fed1330f33f5650e" providerId="LiveId" clId="{7CD3F18E-46FA-46EF-8AA2-BEF58D300338}" dt="2022-01-19T06:01:48.334" v="10"/>
          <ac:picMkLst>
            <pc:docMk/>
            <pc:sldMk cId="1337588905" sldId="270"/>
            <ac:picMk id="2" creationId="{8506E148-5512-4594-BB4E-CEE3A5E5138C}"/>
          </ac:picMkLst>
        </pc:picChg>
        <pc:picChg chg="add mod">
          <ac:chgData name="Leonie Smith" userId="fed1330f33f5650e" providerId="LiveId" clId="{7CD3F18E-46FA-46EF-8AA2-BEF58D300338}" dt="2022-01-19T06:01:48.334" v="10"/>
          <ac:picMkLst>
            <pc:docMk/>
            <pc:sldMk cId="1337588905" sldId="270"/>
            <ac:picMk id="3" creationId="{558DA9C1-608A-47D9-8916-8461B26DFDE2}"/>
          </ac:picMkLst>
        </pc:picChg>
      </pc:sldChg>
      <pc:sldChg chg="mod modShow">
        <pc:chgData name="Leonie Smith" userId="fed1330f33f5650e" providerId="LiveId" clId="{7CD3F18E-46FA-46EF-8AA2-BEF58D300338}" dt="2022-02-10T05:29:30.277" v="172" actId="729"/>
        <pc:sldMkLst>
          <pc:docMk/>
          <pc:sldMk cId="4198744589" sldId="271"/>
        </pc:sldMkLst>
      </pc:sldChg>
      <pc:sldChg chg="mod modShow">
        <pc:chgData name="Leonie Smith" userId="fed1330f33f5650e" providerId="LiveId" clId="{7CD3F18E-46FA-46EF-8AA2-BEF58D300338}" dt="2022-02-10T05:29:27.321" v="171" actId="729"/>
        <pc:sldMkLst>
          <pc:docMk/>
          <pc:sldMk cId="4173008227" sldId="272"/>
        </pc:sldMkLst>
      </pc:sldChg>
      <pc:sldChg chg="mod modShow">
        <pc:chgData name="Leonie Smith" userId="fed1330f33f5650e" providerId="LiveId" clId="{7CD3F18E-46FA-46EF-8AA2-BEF58D300338}" dt="2022-02-10T05:29:24.389" v="170" actId="729"/>
        <pc:sldMkLst>
          <pc:docMk/>
          <pc:sldMk cId="96703269" sldId="273"/>
        </pc:sldMkLst>
      </pc:sldChg>
      <pc:sldChg chg="addSp delSp modSp mod modShow">
        <pc:chgData name="Leonie Smith" userId="fed1330f33f5650e" providerId="LiveId" clId="{7CD3F18E-46FA-46EF-8AA2-BEF58D300338}" dt="2022-02-10T05:29:19.770" v="169" actId="729"/>
        <pc:sldMkLst>
          <pc:docMk/>
          <pc:sldMk cId="3811607876" sldId="274"/>
        </pc:sldMkLst>
        <pc:picChg chg="add mod">
          <ac:chgData name="Leonie Smith" userId="fed1330f33f5650e" providerId="LiveId" clId="{7CD3F18E-46FA-46EF-8AA2-BEF58D300338}" dt="2022-01-19T06:04:26.963" v="11"/>
          <ac:picMkLst>
            <pc:docMk/>
            <pc:sldMk cId="3811607876" sldId="274"/>
            <ac:picMk id="2" creationId="{766D57C5-58B3-41CB-AF81-439B7BEEA48C}"/>
          </ac:picMkLst>
        </pc:picChg>
        <pc:picChg chg="del">
          <ac:chgData name="Leonie Smith" userId="fed1330f33f5650e" providerId="LiveId" clId="{7CD3F18E-46FA-46EF-8AA2-BEF58D300338}" dt="2022-01-19T06:04:26.963" v="11"/>
          <ac:picMkLst>
            <pc:docMk/>
            <pc:sldMk cId="3811607876" sldId="274"/>
            <ac:picMk id="3" creationId="{3EA4ED5E-F7F1-438E-8CCD-D926EF54CDBA}"/>
          </ac:picMkLst>
        </pc:picChg>
      </pc:sldChg>
      <pc:sldChg chg="addSp delSp modSp mod modShow">
        <pc:chgData name="Leonie Smith" userId="fed1330f33f5650e" providerId="LiveId" clId="{7CD3F18E-46FA-46EF-8AA2-BEF58D300338}" dt="2022-02-15T05:00:14.993" v="208"/>
        <pc:sldMkLst>
          <pc:docMk/>
          <pc:sldMk cId="1901827412" sldId="275"/>
        </pc:sldMkLst>
        <pc:picChg chg="add del mod">
          <ac:chgData name="Leonie Smith" userId="fed1330f33f5650e" providerId="LiveId" clId="{7CD3F18E-46FA-46EF-8AA2-BEF58D300338}" dt="2022-02-15T04:58:58.247" v="203"/>
          <ac:picMkLst>
            <pc:docMk/>
            <pc:sldMk cId="1901827412" sldId="275"/>
            <ac:picMk id="2" creationId="{1C151617-8E65-4562-BA90-3018B36EA833}"/>
          </ac:picMkLst>
        </pc:picChg>
        <pc:picChg chg="del">
          <ac:chgData name="Leonie Smith" userId="fed1330f33f5650e" providerId="LiveId" clId="{7CD3F18E-46FA-46EF-8AA2-BEF58D300338}" dt="2022-02-15T04:57:38.325" v="202"/>
          <ac:picMkLst>
            <pc:docMk/>
            <pc:sldMk cId="1901827412" sldId="275"/>
            <ac:picMk id="3" creationId="{42FB06DE-6C6E-46B1-895D-387F8884FACF}"/>
          </ac:picMkLst>
        </pc:picChg>
        <pc:picChg chg="add del mod">
          <ac:chgData name="Leonie Smith" userId="fed1330f33f5650e" providerId="LiveId" clId="{7CD3F18E-46FA-46EF-8AA2-BEF58D300338}" dt="2022-02-15T04:59:07.438" v="204"/>
          <ac:picMkLst>
            <pc:docMk/>
            <pc:sldMk cId="1901827412" sldId="275"/>
            <ac:picMk id="5" creationId="{2644FAA3-06B5-422D-8875-E7BE4B407251}"/>
          </ac:picMkLst>
        </pc:picChg>
        <pc:picChg chg="add del mod">
          <ac:chgData name="Leonie Smith" userId="fed1330f33f5650e" providerId="LiveId" clId="{7CD3F18E-46FA-46EF-8AA2-BEF58D300338}" dt="2022-02-15T04:59:15.050" v="205"/>
          <ac:picMkLst>
            <pc:docMk/>
            <pc:sldMk cId="1901827412" sldId="275"/>
            <ac:picMk id="7" creationId="{BD7D831A-73C2-40CD-B3E4-4CCD86816A51}"/>
          </ac:picMkLst>
        </pc:picChg>
        <pc:picChg chg="add del mod">
          <ac:chgData name="Leonie Smith" userId="fed1330f33f5650e" providerId="LiveId" clId="{7CD3F18E-46FA-46EF-8AA2-BEF58D300338}" dt="2022-02-15T04:59:26.767" v="206"/>
          <ac:picMkLst>
            <pc:docMk/>
            <pc:sldMk cId="1901827412" sldId="275"/>
            <ac:picMk id="8" creationId="{6891F98A-440E-40DD-B128-7BDB362BAB5B}"/>
          </ac:picMkLst>
        </pc:picChg>
        <pc:picChg chg="add del mod">
          <ac:chgData name="Leonie Smith" userId="fed1330f33f5650e" providerId="LiveId" clId="{7CD3F18E-46FA-46EF-8AA2-BEF58D300338}" dt="2022-02-15T04:59:42.821" v="207"/>
          <ac:picMkLst>
            <pc:docMk/>
            <pc:sldMk cId="1901827412" sldId="275"/>
            <ac:picMk id="9" creationId="{F5513AA1-1BB0-4011-998E-88993742CB96}"/>
          </ac:picMkLst>
        </pc:picChg>
        <pc:picChg chg="add del mod">
          <ac:chgData name="Leonie Smith" userId="fed1330f33f5650e" providerId="LiveId" clId="{7CD3F18E-46FA-46EF-8AA2-BEF58D300338}" dt="2022-02-15T05:00:14.993" v="208"/>
          <ac:picMkLst>
            <pc:docMk/>
            <pc:sldMk cId="1901827412" sldId="275"/>
            <ac:picMk id="10" creationId="{3AF010B1-2179-4F5C-A347-5F76B46A8C81}"/>
          </ac:picMkLst>
        </pc:picChg>
        <pc:picChg chg="add mod">
          <ac:chgData name="Leonie Smith" userId="fed1330f33f5650e" providerId="LiveId" clId="{7CD3F18E-46FA-46EF-8AA2-BEF58D300338}" dt="2022-02-15T05:00:14.993" v="208"/>
          <ac:picMkLst>
            <pc:docMk/>
            <pc:sldMk cId="1901827412" sldId="275"/>
            <ac:picMk id="11" creationId="{C55E0ED6-1B31-468F-9F72-67868F748048}"/>
          </ac:picMkLst>
        </pc:picChg>
      </pc:sldChg>
      <pc:sldChg chg="addSp delSp modSp del mod delAnim modShow">
        <pc:chgData name="Leonie Smith" userId="fed1330f33f5650e" providerId="LiveId" clId="{7CD3F18E-46FA-46EF-8AA2-BEF58D300338}" dt="2022-02-15T05:05:59.628" v="217" actId="47"/>
        <pc:sldMkLst>
          <pc:docMk/>
          <pc:sldMk cId="3274213314" sldId="276"/>
        </pc:sldMkLst>
        <pc:picChg chg="del mod">
          <ac:chgData name="Leonie Smith" userId="fed1330f33f5650e" providerId="LiveId" clId="{7CD3F18E-46FA-46EF-8AA2-BEF58D300338}" dt="2022-02-14T13:58:08.487" v="201" actId="478"/>
          <ac:picMkLst>
            <pc:docMk/>
            <pc:sldMk cId="3274213314" sldId="276"/>
            <ac:picMk id="2" creationId="{EDA171A9-A975-4A17-8997-44515960CDA4}"/>
          </ac:picMkLst>
        </pc:picChg>
        <pc:picChg chg="add del mod">
          <ac:chgData name="Leonie Smith" userId="fed1330f33f5650e" providerId="LiveId" clId="{7CD3F18E-46FA-46EF-8AA2-BEF58D300338}" dt="2022-02-15T05:01:56.424" v="210"/>
          <ac:picMkLst>
            <pc:docMk/>
            <pc:sldMk cId="3274213314" sldId="276"/>
            <ac:picMk id="3" creationId="{95EB5FC2-082A-4026-A6A5-7FE97B925415}"/>
          </ac:picMkLst>
        </pc:picChg>
        <pc:picChg chg="add mod">
          <ac:chgData name="Leonie Smith" userId="fed1330f33f5650e" providerId="LiveId" clId="{7CD3F18E-46FA-46EF-8AA2-BEF58D300338}" dt="2022-02-15T05:01:56.424" v="210"/>
          <ac:picMkLst>
            <pc:docMk/>
            <pc:sldMk cId="3274213314" sldId="276"/>
            <ac:picMk id="5" creationId="{801C9781-CECF-416A-ADA8-FB9CFEAA2AB7}"/>
          </ac:picMkLst>
        </pc:picChg>
      </pc:sldChg>
      <pc:sldChg chg="mod modShow">
        <pc:chgData name="Leonie Smith" userId="fed1330f33f5650e" providerId="LiveId" clId="{7CD3F18E-46FA-46EF-8AA2-BEF58D300338}" dt="2022-02-10T05:29:11.087" v="166" actId="729"/>
        <pc:sldMkLst>
          <pc:docMk/>
          <pc:sldMk cId="1430718357" sldId="277"/>
        </pc:sldMkLst>
      </pc:sldChg>
      <pc:sldChg chg="mod modShow">
        <pc:chgData name="Leonie Smith" userId="fed1330f33f5650e" providerId="LiveId" clId="{7CD3F18E-46FA-46EF-8AA2-BEF58D300338}" dt="2022-02-10T05:29:07.257" v="165" actId="729"/>
        <pc:sldMkLst>
          <pc:docMk/>
          <pc:sldMk cId="3326781284" sldId="278"/>
        </pc:sldMkLst>
      </pc:sldChg>
      <pc:sldChg chg="mod modShow">
        <pc:chgData name="Leonie Smith" userId="fed1330f33f5650e" providerId="LiveId" clId="{7CD3F18E-46FA-46EF-8AA2-BEF58D300338}" dt="2022-02-10T05:29:04.837" v="164" actId="729"/>
        <pc:sldMkLst>
          <pc:docMk/>
          <pc:sldMk cId="3511182632" sldId="279"/>
        </pc:sldMkLst>
      </pc:sldChg>
      <pc:sldChg chg="mod modShow">
        <pc:chgData name="Leonie Smith" userId="fed1330f33f5650e" providerId="LiveId" clId="{7CD3F18E-46FA-46EF-8AA2-BEF58D300338}" dt="2022-02-10T05:30:06.350" v="180" actId="729"/>
        <pc:sldMkLst>
          <pc:docMk/>
          <pc:sldMk cId="1009139664" sldId="280"/>
        </pc:sldMkLst>
      </pc:sldChg>
      <pc:sldChg chg="addSp modSp mod modAnim">
        <pc:chgData name="Leonie Smith" userId="fed1330f33f5650e" providerId="LiveId" clId="{7CD3F18E-46FA-46EF-8AA2-BEF58D300338}" dt="2022-02-10T05:23:36.823" v="62" actId="1076"/>
        <pc:sldMkLst>
          <pc:docMk/>
          <pc:sldMk cId="1623411069" sldId="281"/>
        </pc:sldMkLst>
        <pc:spChg chg="add mod">
          <ac:chgData name="Leonie Smith" userId="fed1330f33f5650e" providerId="LiveId" clId="{7CD3F18E-46FA-46EF-8AA2-BEF58D300338}" dt="2022-02-10T05:23:36.823" v="62" actId="1076"/>
          <ac:spMkLst>
            <pc:docMk/>
            <pc:sldMk cId="1623411069" sldId="281"/>
            <ac:spMk id="4" creationId="{3B28777F-AA75-4944-AE14-93AC78FECDDA}"/>
          </ac:spMkLst>
        </pc:spChg>
        <pc:picChg chg="add mod">
          <ac:chgData name="Leonie Smith" userId="fed1330f33f5650e" providerId="LiveId" clId="{7CD3F18E-46FA-46EF-8AA2-BEF58D300338}" dt="2022-02-10T05:19:53.384" v="36"/>
          <ac:picMkLst>
            <pc:docMk/>
            <pc:sldMk cId="1623411069" sldId="281"/>
            <ac:picMk id="5" creationId="{6A46A432-00F2-4596-A64F-056A750BB1B1}"/>
          </ac:picMkLst>
        </pc:picChg>
      </pc:sldChg>
      <pc:sldChg chg="addSp delSp modSp mod modAnim">
        <pc:chgData name="Leonie Smith" userId="fed1330f33f5650e" providerId="LiveId" clId="{7CD3F18E-46FA-46EF-8AA2-BEF58D300338}" dt="2022-02-10T05:24:39.526" v="72" actId="21"/>
        <pc:sldMkLst>
          <pc:docMk/>
          <pc:sldMk cId="1995673767" sldId="282"/>
        </pc:sldMkLst>
        <pc:spChg chg="add del mod">
          <ac:chgData name="Leonie Smith" userId="fed1330f33f5650e" providerId="LiveId" clId="{7CD3F18E-46FA-46EF-8AA2-BEF58D300338}" dt="2022-02-10T05:24:39.526" v="72" actId="21"/>
          <ac:spMkLst>
            <pc:docMk/>
            <pc:sldMk cId="1995673767" sldId="282"/>
            <ac:spMk id="4" creationId="{A50BABC5-C379-419F-8778-F6B2296DB0CE}"/>
          </ac:spMkLst>
        </pc:spChg>
        <pc:picChg chg="add mod">
          <ac:chgData name="Leonie Smith" userId="fed1330f33f5650e" providerId="LiveId" clId="{7CD3F18E-46FA-46EF-8AA2-BEF58D300338}" dt="2022-02-10T05:20:05.785" v="37"/>
          <ac:picMkLst>
            <pc:docMk/>
            <pc:sldMk cId="1995673767" sldId="282"/>
            <ac:picMk id="5" creationId="{CF7AE692-0653-48C5-99FC-62CEAC9C37D9}"/>
          </ac:picMkLst>
        </pc:picChg>
      </pc:sldChg>
      <pc:sldChg chg="addSp modSp mod modAnim">
        <pc:chgData name="Leonie Smith" userId="fed1330f33f5650e" providerId="LiveId" clId="{7CD3F18E-46FA-46EF-8AA2-BEF58D300338}" dt="2022-02-10T05:25:37.112" v="97" actId="20577"/>
        <pc:sldMkLst>
          <pc:docMk/>
          <pc:sldMk cId="2046279400" sldId="283"/>
        </pc:sldMkLst>
        <pc:spChg chg="add mod">
          <ac:chgData name="Leonie Smith" userId="fed1330f33f5650e" providerId="LiveId" clId="{7CD3F18E-46FA-46EF-8AA2-BEF58D300338}" dt="2022-02-10T05:25:37.112" v="97" actId="20577"/>
          <ac:spMkLst>
            <pc:docMk/>
            <pc:sldMk cId="2046279400" sldId="283"/>
            <ac:spMk id="5" creationId="{28845C02-17E7-42B9-889A-EB588E4AA369}"/>
          </ac:spMkLst>
        </pc:spChg>
        <pc:picChg chg="add mod">
          <ac:chgData name="Leonie Smith" userId="fed1330f33f5650e" providerId="LiveId" clId="{7CD3F18E-46FA-46EF-8AA2-BEF58D300338}" dt="2022-02-10T05:20:18.377" v="38"/>
          <ac:picMkLst>
            <pc:docMk/>
            <pc:sldMk cId="2046279400" sldId="283"/>
            <ac:picMk id="4" creationId="{3F102F89-2EED-4DD5-8027-031086006FBD}"/>
          </ac:picMkLst>
        </pc:picChg>
      </pc:sldChg>
      <pc:sldChg chg="addSp modSp mod modAnim">
        <pc:chgData name="Leonie Smith" userId="fed1330f33f5650e" providerId="LiveId" clId="{7CD3F18E-46FA-46EF-8AA2-BEF58D300338}" dt="2022-02-10T05:25:46.929" v="99" actId="20577"/>
        <pc:sldMkLst>
          <pc:docMk/>
          <pc:sldMk cId="3133161942" sldId="284"/>
        </pc:sldMkLst>
        <pc:spChg chg="add mod">
          <ac:chgData name="Leonie Smith" userId="fed1330f33f5650e" providerId="LiveId" clId="{7CD3F18E-46FA-46EF-8AA2-BEF58D300338}" dt="2022-02-10T05:25:46.929" v="99" actId="20577"/>
          <ac:spMkLst>
            <pc:docMk/>
            <pc:sldMk cId="3133161942" sldId="284"/>
            <ac:spMk id="5" creationId="{BA4F9802-0FFC-4E96-8DB1-7C9C64EAE030}"/>
          </ac:spMkLst>
        </pc:spChg>
        <pc:picChg chg="add mod">
          <ac:chgData name="Leonie Smith" userId="fed1330f33f5650e" providerId="LiveId" clId="{7CD3F18E-46FA-46EF-8AA2-BEF58D300338}" dt="2022-02-10T05:20:31.927" v="39"/>
          <ac:picMkLst>
            <pc:docMk/>
            <pc:sldMk cId="3133161942" sldId="284"/>
            <ac:picMk id="4" creationId="{67EE6A0A-4669-48E4-9E99-5BFCA88AD3DA}"/>
          </ac:picMkLst>
        </pc:picChg>
      </pc:sldChg>
      <pc:sldChg chg="addSp delSp modSp del mod delAnim modAnim">
        <pc:chgData name="Leonie Smith" userId="fed1330f33f5650e" providerId="LiveId" clId="{7CD3F18E-46FA-46EF-8AA2-BEF58D300338}" dt="2022-02-15T05:26:38.161" v="254" actId="47"/>
        <pc:sldMkLst>
          <pc:docMk/>
          <pc:sldMk cId="1178785352" sldId="285"/>
        </pc:sldMkLst>
        <pc:spChg chg="add mod">
          <ac:chgData name="Leonie Smith" userId="fed1330f33f5650e" providerId="LiveId" clId="{7CD3F18E-46FA-46EF-8AA2-BEF58D300338}" dt="2022-02-10T05:25:55.989" v="101" actId="20577"/>
          <ac:spMkLst>
            <pc:docMk/>
            <pc:sldMk cId="1178785352" sldId="285"/>
            <ac:spMk id="5" creationId="{63AD5E19-85B9-4746-AC42-7DE883FC0B63}"/>
          </ac:spMkLst>
        </pc:spChg>
        <pc:picChg chg="add del mod">
          <ac:chgData name="Leonie Smith" userId="fed1330f33f5650e" providerId="LiveId" clId="{7CD3F18E-46FA-46EF-8AA2-BEF58D300338}" dt="2022-02-15T05:24:47.177" v="244" actId="478"/>
          <ac:picMkLst>
            <pc:docMk/>
            <pc:sldMk cId="1178785352" sldId="285"/>
            <ac:picMk id="4" creationId="{FB94A1EE-9DE4-446E-A949-F6D0361565CE}"/>
          </ac:picMkLst>
        </pc:picChg>
        <pc:picChg chg="add mod">
          <ac:chgData name="Leonie Smith" userId="fed1330f33f5650e" providerId="LiveId" clId="{7CD3F18E-46FA-46EF-8AA2-BEF58D300338}" dt="2022-02-15T05:24:56.210" v="245"/>
          <ac:picMkLst>
            <pc:docMk/>
            <pc:sldMk cId="1178785352" sldId="285"/>
            <ac:picMk id="6" creationId="{A05455E3-37A5-4912-9FEE-7658688DF586}"/>
          </ac:picMkLst>
        </pc:picChg>
      </pc:sldChg>
      <pc:sldChg chg="addSp modSp mod modAnim">
        <pc:chgData name="Leonie Smith" userId="fed1330f33f5650e" providerId="LiveId" clId="{7CD3F18E-46FA-46EF-8AA2-BEF58D300338}" dt="2022-02-10T05:26:01.150" v="103" actId="20577"/>
        <pc:sldMkLst>
          <pc:docMk/>
          <pc:sldMk cId="2091051138" sldId="286"/>
        </pc:sldMkLst>
        <pc:spChg chg="add mod">
          <ac:chgData name="Leonie Smith" userId="fed1330f33f5650e" providerId="LiveId" clId="{7CD3F18E-46FA-46EF-8AA2-BEF58D300338}" dt="2022-02-10T05:26:01.150" v="103" actId="20577"/>
          <ac:spMkLst>
            <pc:docMk/>
            <pc:sldMk cId="2091051138" sldId="286"/>
            <ac:spMk id="5" creationId="{73CFED61-9583-41EB-8AF6-8EE6C07422D9}"/>
          </ac:spMkLst>
        </pc:spChg>
        <pc:picChg chg="add mod">
          <ac:chgData name="Leonie Smith" userId="fed1330f33f5650e" providerId="LiveId" clId="{7CD3F18E-46FA-46EF-8AA2-BEF58D300338}" dt="2022-02-10T05:20:47.613" v="41"/>
          <ac:picMkLst>
            <pc:docMk/>
            <pc:sldMk cId="2091051138" sldId="286"/>
            <ac:picMk id="4" creationId="{2C338779-787F-471B-8668-81161714E05A}"/>
          </ac:picMkLst>
        </pc:picChg>
      </pc:sldChg>
      <pc:sldChg chg="addSp modSp mod modAnim">
        <pc:chgData name="Leonie Smith" userId="fed1330f33f5650e" providerId="LiveId" clId="{7CD3F18E-46FA-46EF-8AA2-BEF58D300338}" dt="2022-02-10T05:26:08.711" v="105" actId="20577"/>
        <pc:sldMkLst>
          <pc:docMk/>
          <pc:sldMk cId="3910051268" sldId="287"/>
        </pc:sldMkLst>
        <pc:spChg chg="add mod">
          <ac:chgData name="Leonie Smith" userId="fed1330f33f5650e" providerId="LiveId" clId="{7CD3F18E-46FA-46EF-8AA2-BEF58D300338}" dt="2022-02-10T05:26:08.711" v="105" actId="20577"/>
          <ac:spMkLst>
            <pc:docMk/>
            <pc:sldMk cId="3910051268" sldId="287"/>
            <ac:spMk id="5" creationId="{2FABE3F3-B921-41B2-BA79-0626C2AF1834}"/>
          </ac:spMkLst>
        </pc:spChg>
        <pc:picChg chg="add mod">
          <ac:chgData name="Leonie Smith" userId="fed1330f33f5650e" providerId="LiveId" clId="{7CD3F18E-46FA-46EF-8AA2-BEF58D300338}" dt="2022-02-10T05:20:54.562" v="42"/>
          <ac:picMkLst>
            <pc:docMk/>
            <pc:sldMk cId="3910051268" sldId="287"/>
            <ac:picMk id="4" creationId="{35DBA965-F6AA-4501-AE32-F985A106308A}"/>
          </ac:picMkLst>
        </pc:picChg>
      </pc:sldChg>
      <pc:sldChg chg="addSp modSp mod modAnim">
        <pc:chgData name="Leonie Smith" userId="fed1330f33f5650e" providerId="LiveId" clId="{7CD3F18E-46FA-46EF-8AA2-BEF58D300338}" dt="2022-02-10T05:26:14.586" v="107" actId="20577"/>
        <pc:sldMkLst>
          <pc:docMk/>
          <pc:sldMk cId="1018129778" sldId="288"/>
        </pc:sldMkLst>
        <pc:spChg chg="add mod">
          <ac:chgData name="Leonie Smith" userId="fed1330f33f5650e" providerId="LiveId" clId="{7CD3F18E-46FA-46EF-8AA2-BEF58D300338}" dt="2022-02-10T05:26:14.586" v="107" actId="20577"/>
          <ac:spMkLst>
            <pc:docMk/>
            <pc:sldMk cId="1018129778" sldId="288"/>
            <ac:spMk id="5" creationId="{ADF1847D-FEF6-4FBD-818E-86E44E52BEFE}"/>
          </ac:spMkLst>
        </pc:spChg>
        <pc:picChg chg="add mod">
          <ac:chgData name="Leonie Smith" userId="fed1330f33f5650e" providerId="LiveId" clId="{7CD3F18E-46FA-46EF-8AA2-BEF58D300338}" dt="2022-02-10T05:21:00.796" v="43"/>
          <ac:picMkLst>
            <pc:docMk/>
            <pc:sldMk cId="1018129778" sldId="288"/>
            <ac:picMk id="4" creationId="{D4D1CAB2-E2B3-4D8A-A68E-B41889F1E3AA}"/>
          </ac:picMkLst>
        </pc:picChg>
      </pc:sldChg>
      <pc:sldChg chg="addSp modSp mod modAnim">
        <pc:chgData name="Leonie Smith" userId="fed1330f33f5650e" providerId="LiveId" clId="{7CD3F18E-46FA-46EF-8AA2-BEF58D300338}" dt="2022-02-10T05:26:24.441" v="109" actId="20577"/>
        <pc:sldMkLst>
          <pc:docMk/>
          <pc:sldMk cId="210137736" sldId="289"/>
        </pc:sldMkLst>
        <pc:spChg chg="add mod">
          <ac:chgData name="Leonie Smith" userId="fed1330f33f5650e" providerId="LiveId" clId="{7CD3F18E-46FA-46EF-8AA2-BEF58D300338}" dt="2022-02-10T05:26:24.441" v="109" actId="20577"/>
          <ac:spMkLst>
            <pc:docMk/>
            <pc:sldMk cId="210137736" sldId="289"/>
            <ac:spMk id="5" creationId="{679BCC35-281E-4250-AF78-C472C560CD15}"/>
          </ac:spMkLst>
        </pc:spChg>
        <pc:picChg chg="add mod">
          <ac:chgData name="Leonie Smith" userId="fed1330f33f5650e" providerId="LiveId" clId="{7CD3F18E-46FA-46EF-8AA2-BEF58D300338}" dt="2022-02-10T05:21:15.248" v="44"/>
          <ac:picMkLst>
            <pc:docMk/>
            <pc:sldMk cId="210137736" sldId="289"/>
            <ac:picMk id="4" creationId="{D9070319-C02C-41DB-9FE1-213A12F73F8A}"/>
          </ac:picMkLst>
        </pc:picChg>
      </pc:sldChg>
      <pc:sldChg chg="addSp modSp mod modAnim">
        <pc:chgData name="Leonie Smith" userId="fed1330f33f5650e" providerId="LiveId" clId="{7CD3F18E-46FA-46EF-8AA2-BEF58D300338}" dt="2022-02-10T05:26:31.817" v="111" actId="20577"/>
        <pc:sldMkLst>
          <pc:docMk/>
          <pc:sldMk cId="862248512" sldId="290"/>
        </pc:sldMkLst>
        <pc:spChg chg="add mod">
          <ac:chgData name="Leonie Smith" userId="fed1330f33f5650e" providerId="LiveId" clId="{7CD3F18E-46FA-46EF-8AA2-BEF58D300338}" dt="2022-02-10T05:26:31.817" v="111" actId="20577"/>
          <ac:spMkLst>
            <pc:docMk/>
            <pc:sldMk cId="862248512" sldId="290"/>
            <ac:spMk id="5" creationId="{BFA8B4C4-C207-42F5-AB9E-E9FB63713BB9}"/>
          </ac:spMkLst>
        </pc:spChg>
        <pc:picChg chg="add mod">
          <ac:chgData name="Leonie Smith" userId="fed1330f33f5650e" providerId="LiveId" clId="{7CD3F18E-46FA-46EF-8AA2-BEF58D300338}" dt="2022-02-10T05:21:23.544" v="45"/>
          <ac:picMkLst>
            <pc:docMk/>
            <pc:sldMk cId="862248512" sldId="290"/>
            <ac:picMk id="4" creationId="{DB04632A-0AA0-41F7-9DA3-731D8F098FE2}"/>
          </ac:picMkLst>
        </pc:picChg>
      </pc:sldChg>
      <pc:sldChg chg="addSp delSp modSp mod delAnim modAnim">
        <pc:chgData name="Leonie Smith" userId="fed1330f33f5650e" providerId="LiveId" clId="{7CD3F18E-46FA-46EF-8AA2-BEF58D300338}" dt="2022-02-14T13:54:49.817" v="193" actId="1076"/>
        <pc:sldMkLst>
          <pc:docMk/>
          <pc:sldMk cId="3034233856" sldId="291"/>
        </pc:sldMkLst>
        <pc:spChg chg="add mod">
          <ac:chgData name="Leonie Smith" userId="fed1330f33f5650e" providerId="LiveId" clId="{7CD3F18E-46FA-46EF-8AA2-BEF58D300338}" dt="2022-02-10T05:26:38.496" v="113" actId="20577"/>
          <ac:spMkLst>
            <pc:docMk/>
            <pc:sldMk cId="3034233856" sldId="291"/>
            <ac:spMk id="5" creationId="{58E68580-77E2-43C0-BB2A-5322748A0B46}"/>
          </ac:spMkLst>
        </pc:spChg>
        <pc:picChg chg="add del mod">
          <ac:chgData name="Leonie Smith" userId="fed1330f33f5650e" providerId="LiveId" clId="{7CD3F18E-46FA-46EF-8AA2-BEF58D300338}" dt="2022-02-14T13:54:46.085" v="192" actId="478"/>
          <ac:picMkLst>
            <pc:docMk/>
            <pc:sldMk cId="3034233856" sldId="291"/>
            <ac:picMk id="4" creationId="{2E3D39DF-4D82-4200-B1A0-30E5799D56A8}"/>
          </ac:picMkLst>
        </pc:picChg>
        <pc:picChg chg="add mod">
          <ac:chgData name="Leonie Smith" userId="fed1330f33f5650e" providerId="LiveId" clId="{7CD3F18E-46FA-46EF-8AA2-BEF58D300338}" dt="2022-02-14T13:54:49.817" v="193" actId="1076"/>
          <ac:picMkLst>
            <pc:docMk/>
            <pc:sldMk cId="3034233856" sldId="291"/>
            <ac:picMk id="6" creationId="{0EBC5309-45B3-419E-A3D9-EC80C359CD93}"/>
          </ac:picMkLst>
        </pc:picChg>
      </pc:sldChg>
      <pc:sldChg chg="addSp modSp mod modAnim">
        <pc:chgData name="Leonie Smith" userId="fed1330f33f5650e" providerId="LiveId" clId="{7CD3F18E-46FA-46EF-8AA2-BEF58D300338}" dt="2022-02-10T05:26:46.421" v="115" actId="20577"/>
        <pc:sldMkLst>
          <pc:docMk/>
          <pc:sldMk cId="2992870531" sldId="292"/>
        </pc:sldMkLst>
        <pc:spChg chg="add mod">
          <ac:chgData name="Leonie Smith" userId="fed1330f33f5650e" providerId="LiveId" clId="{7CD3F18E-46FA-46EF-8AA2-BEF58D300338}" dt="2022-02-10T05:26:46.421" v="115" actId="20577"/>
          <ac:spMkLst>
            <pc:docMk/>
            <pc:sldMk cId="2992870531" sldId="292"/>
            <ac:spMk id="5" creationId="{41B2014F-2DCC-4FFF-A3EA-489D6B695633}"/>
          </ac:spMkLst>
        </pc:spChg>
        <pc:picChg chg="add mod">
          <ac:chgData name="Leonie Smith" userId="fed1330f33f5650e" providerId="LiveId" clId="{7CD3F18E-46FA-46EF-8AA2-BEF58D300338}" dt="2022-02-10T05:21:37.147" v="47"/>
          <ac:picMkLst>
            <pc:docMk/>
            <pc:sldMk cId="2992870531" sldId="292"/>
            <ac:picMk id="4" creationId="{3BC6D1C9-E31D-45D4-A9F2-1563979D215E}"/>
          </ac:picMkLst>
        </pc:picChg>
      </pc:sldChg>
      <pc:sldChg chg="addSp modSp mod modAnim">
        <pc:chgData name="Leonie Smith" userId="fed1330f33f5650e" providerId="LiveId" clId="{7CD3F18E-46FA-46EF-8AA2-BEF58D300338}" dt="2022-02-10T05:26:52.463" v="117" actId="20577"/>
        <pc:sldMkLst>
          <pc:docMk/>
          <pc:sldMk cId="3702292052" sldId="293"/>
        </pc:sldMkLst>
        <pc:spChg chg="add mod">
          <ac:chgData name="Leonie Smith" userId="fed1330f33f5650e" providerId="LiveId" clId="{7CD3F18E-46FA-46EF-8AA2-BEF58D300338}" dt="2022-02-10T05:26:52.463" v="117" actId="20577"/>
          <ac:spMkLst>
            <pc:docMk/>
            <pc:sldMk cId="3702292052" sldId="293"/>
            <ac:spMk id="5" creationId="{71B86A5F-B684-48E9-AAD6-B12ED022F48E}"/>
          </ac:spMkLst>
        </pc:spChg>
        <pc:picChg chg="add mod">
          <ac:chgData name="Leonie Smith" userId="fed1330f33f5650e" providerId="LiveId" clId="{7CD3F18E-46FA-46EF-8AA2-BEF58D300338}" dt="2022-02-10T05:21:44.567" v="48"/>
          <ac:picMkLst>
            <pc:docMk/>
            <pc:sldMk cId="3702292052" sldId="293"/>
            <ac:picMk id="4" creationId="{73D9DB33-2684-4A80-BE32-9EF5FE205E85}"/>
          </ac:picMkLst>
        </pc:picChg>
      </pc:sldChg>
      <pc:sldChg chg="addSp modSp mod modAnim">
        <pc:chgData name="Leonie Smith" userId="fed1330f33f5650e" providerId="LiveId" clId="{7CD3F18E-46FA-46EF-8AA2-BEF58D300338}" dt="2022-02-10T05:26:58.583" v="119" actId="20577"/>
        <pc:sldMkLst>
          <pc:docMk/>
          <pc:sldMk cId="2489851701" sldId="294"/>
        </pc:sldMkLst>
        <pc:spChg chg="add mod">
          <ac:chgData name="Leonie Smith" userId="fed1330f33f5650e" providerId="LiveId" clId="{7CD3F18E-46FA-46EF-8AA2-BEF58D300338}" dt="2022-02-10T05:26:58.583" v="119" actId="20577"/>
          <ac:spMkLst>
            <pc:docMk/>
            <pc:sldMk cId="2489851701" sldId="294"/>
            <ac:spMk id="5" creationId="{9FA65625-FB1B-4096-A0A1-D9E49EDCBEDD}"/>
          </ac:spMkLst>
        </pc:spChg>
        <pc:picChg chg="add mod">
          <ac:chgData name="Leonie Smith" userId="fed1330f33f5650e" providerId="LiveId" clId="{7CD3F18E-46FA-46EF-8AA2-BEF58D300338}" dt="2022-02-10T05:21:51.971" v="49"/>
          <ac:picMkLst>
            <pc:docMk/>
            <pc:sldMk cId="2489851701" sldId="294"/>
            <ac:picMk id="4" creationId="{8C458AE4-86B3-4171-9387-B9305975A277}"/>
          </ac:picMkLst>
        </pc:picChg>
      </pc:sldChg>
      <pc:sldChg chg="addSp delSp modSp mod delAnim modAnim">
        <pc:chgData name="Leonie Smith" userId="fed1330f33f5650e" providerId="LiveId" clId="{7CD3F18E-46FA-46EF-8AA2-BEF58D300338}" dt="2022-02-14T13:55:48.460" v="195"/>
        <pc:sldMkLst>
          <pc:docMk/>
          <pc:sldMk cId="4072191249" sldId="295"/>
        </pc:sldMkLst>
        <pc:spChg chg="add mod">
          <ac:chgData name="Leonie Smith" userId="fed1330f33f5650e" providerId="LiveId" clId="{7CD3F18E-46FA-46EF-8AA2-BEF58D300338}" dt="2022-02-10T05:27:05.585" v="121" actId="20577"/>
          <ac:spMkLst>
            <pc:docMk/>
            <pc:sldMk cId="4072191249" sldId="295"/>
            <ac:spMk id="5" creationId="{84D89D03-5D1A-44CB-AD52-FC908A3F8CA7}"/>
          </ac:spMkLst>
        </pc:spChg>
        <pc:picChg chg="add del mod">
          <ac:chgData name="Leonie Smith" userId="fed1330f33f5650e" providerId="LiveId" clId="{7CD3F18E-46FA-46EF-8AA2-BEF58D300338}" dt="2022-02-14T13:55:18.613" v="194" actId="478"/>
          <ac:picMkLst>
            <pc:docMk/>
            <pc:sldMk cId="4072191249" sldId="295"/>
            <ac:picMk id="4" creationId="{7EBA224B-B97A-4A3C-B23A-AE61CA5DF101}"/>
          </ac:picMkLst>
        </pc:picChg>
        <pc:picChg chg="add mod">
          <ac:chgData name="Leonie Smith" userId="fed1330f33f5650e" providerId="LiveId" clId="{7CD3F18E-46FA-46EF-8AA2-BEF58D300338}" dt="2022-02-14T13:55:48.460" v="195"/>
          <ac:picMkLst>
            <pc:docMk/>
            <pc:sldMk cId="4072191249" sldId="295"/>
            <ac:picMk id="6" creationId="{F908770C-8946-4624-8AE4-19BBC86DE744}"/>
          </ac:picMkLst>
        </pc:picChg>
      </pc:sldChg>
      <pc:sldChg chg="addSp modSp mod modAnim">
        <pc:chgData name="Leonie Smith" userId="fed1330f33f5650e" providerId="LiveId" clId="{7CD3F18E-46FA-46EF-8AA2-BEF58D300338}" dt="2022-02-10T05:27:13.659" v="123" actId="20577"/>
        <pc:sldMkLst>
          <pc:docMk/>
          <pc:sldMk cId="1393726015" sldId="296"/>
        </pc:sldMkLst>
        <pc:spChg chg="add mod">
          <ac:chgData name="Leonie Smith" userId="fed1330f33f5650e" providerId="LiveId" clId="{7CD3F18E-46FA-46EF-8AA2-BEF58D300338}" dt="2022-02-10T05:27:13.659" v="123" actId="20577"/>
          <ac:spMkLst>
            <pc:docMk/>
            <pc:sldMk cId="1393726015" sldId="296"/>
            <ac:spMk id="5" creationId="{0AF33638-5A12-49AC-9A71-82B1E8D77FBA}"/>
          </ac:spMkLst>
        </pc:spChg>
        <pc:picChg chg="add mod">
          <ac:chgData name="Leonie Smith" userId="fed1330f33f5650e" providerId="LiveId" clId="{7CD3F18E-46FA-46EF-8AA2-BEF58D300338}" dt="2022-02-10T05:22:05.148" v="51"/>
          <ac:picMkLst>
            <pc:docMk/>
            <pc:sldMk cId="1393726015" sldId="296"/>
            <ac:picMk id="4" creationId="{1807486F-3D58-4E7D-A7D8-269F84760077}"/>
          </ac:picMkLst>
        </pc:picChg>
      </pc:sldChg>
      <pc:sldChg chg="addSp modSp mod modAnim">
        <pc:chgData name="Leonie Smith" userId="fed1330f33f5650e" providerId="LiveId" clId="{7CD3F18E-46FA-46EF-8AA2-BEF58D300338}" dt="2022-02-10T05:27:21.114" v="125" actId="20577"/>
        <pc:sldMkLst>
          <pc:docMk/>
          <pc:sldMk cId="1983860098" sldId="297"/>
        </pc:sldMkLst>
        <pc:spChg chg="add mod">
          <ac:chgData name="Leonie Smith" userId="fed1330f33f5650e" providerId="LiveId" clId="{7CD3F18E-46FA-46EF-8AA2-BEF58D300338}" dt="2022-02-10T05:27:21.114" v="125" actId="20577"/>
          <ac:spMkLst>
            <pc:docMk/>
            <pc:sldMk cId="1983860098" sldId="297"/>
            <ac:spMk id="5" creationId="{D4066DC6-7BE9-411B-9C7E-40D7F085FF0C}"/>
          </ac:spMkLst>
        </pc:spChg>
        <pc:picChg chg="add mod">
          <ac:chgData name="Leonie Smith" userId="fed1330f33f5650e" providerId="LiveId" clId="{7CD3F18E-46FA-46EF-8AA2-BEF58D300338}" dt="2022-02-10T05:22:11.639" v="52"/>
          <ac:picMkLst>
            <pc:docMk/>
            <pc:sldMk cId="1983860098" sldId="297"/>
            <ac:picMk id="4" creationId="{E6D84A77-3E41-42A0-A742-8630380E0BA8}"/>
          </ac:picMkLst>
        </pc:picChg>
      </pc:sldChg>
      <pc:sldChg chg="addSp modSp mod modAnim">
        <pc:chgData name="Leonie Smith" userId="fed1330f33f5650e" providerId="LiveId" clId="{7CD3F18E-46FA-46EF-8AA2-BEF58D300338}" dt="2022-02-10T05:27:37.338" v="128" actId="20577"/>
        <pc:sldMkLst>
          <pc:docMk/>
          <pc:sldMk cId="4203009597" sldId="298"/>
        </pc:sldMkLst>
        <pc:spChg chg="add mod">
          <ac:chgData name="Leonie Smith" userId="fed1330f33f5650e" providerId="LiveId" clId="{7CD3F18E-46FA-46EF-8AA2-BEF58D300338}" dt="2022-02-10T05:27:37.338" v="128" actId="20577"/>
          <ac:spMkLst>
            <pc:docMk/>
            <pc:sldMk cId="4203009597" sldId="298"/>
            <ac:spMk id="5" creationId="{AE47813C-1FC7-4E99-B742-A05B3F59A9DF}"/>
          </ac:spMkLst>
        </pc:spChg>
        <pc:picChg chg="add mod">
          <ac:chgData name="Leonie Smith" userId="fed1330f33f5650e" providerId="LiveId" clId="{7CD3F18E-46FA-46EF-8AA2-BEF58D300338}" dt="2022-02-10T05:22:19.984" v="53"/>
          <ac:picMkLst>
            <pc:docMk/>
            <pc:sldMk cId="4203009597" sldId="298"/>
            <ac:picMk id="4" creationId="{1BCF5997-8E95-4659-A50E-E0ABED2C969C}"/>
          </ac:picMkLst>
        </pc:picChg>
      </pc:sldChg>
      <pc:sldChg chg="addSp modSp mod modAnim">
        <pc:chgData name="Leonie Smith" userId="fed1330f33f5650e" providerId="LiveId" clId="{7CD3F18E-46FA-46EF-8AA2-BEF58D300338}" dt="2022-02-10T05:27:50.208" v="133" actId="20577"/>
        <pc:sldMkLst>
          <pc:docMk/>
          <pc:sldMk cId="2662755979" sldId="299"/>
        </pc:sldMkLst>
        <pc:spChg chg="add mod">
          <ac:chgData name="Leonie Smith" userId="fed1330f33f5650e" providerId="LiveId" clId="{7CD3F18E-46FA-46EF-8AA2-BEF58D300338}" dt="2022-02-10T05:27:50.208" v="133" actId="20577"/>
          <ac:spMkLst>
            <pc:docMk/>
            <pc:sldMk cId="2662755979" sldId="299"/>
            <ac:spMk id="5" creationId="{BDB9F5E9-F659-463E-8E37-512A5BD04CE4}"/>
          </ac:spMkLst>
        </pc:spChg>
        <pc:picChg chg="add mod">
          <ac:chgData name="Leonie Smith" userId="fed1330f33f5650e" providerId="LiveId" clId="{7CD3F18E-46FA-46EF-8AA2-BEF58D300338}" dt="2022-02-10T05:22:27.051" v="54"/>
          <ac:picMkLst>
            <pc:docMk/>
            <pc:sldMk cId="2662755979" sldId="299"/>
            <ac:picMk id="4" creationId="{2D5AEAC8-24FE-49AF-A8D2-3CE477E8D89D}"/>
          </ac:picMkLst>
        </pc:picChg>
      </pc:sldChg>
      <pc:sldChg chg="addSp modSp mod modAnim">
        <pc:chgData name="Leonie Smith" userId="fed1330f33f5650e" providerId="LiveId" clId="{7CD3F18E-46FA-46EF-8AA2-BEF58D300338}" dt="2022-02-10T05:28:02.252" v="138" actId="20577"/>
        <pc:sldMkLst>
          <pc:docMk/>
          <pc:sldMk cId="609930460" sldId="300"/>
        </pc:sldMkLst>
        <pc:spChg chg="add mod">
          <ac:chgData name="Leonie Smith" userId="fed1330f33f5650e" providerId="LiveId" clId="{7CD3F18E-46FA-46EF-8AA2-BEF58D300338}" dt="2022-02-10T05:28:02.252" v="138" actId="20577"/>
          <ac:spMkLst>
            <pc:docMk/>
            <pc:sldMk cId="609930460" sldId="300"/>
            <ac:spMk id="5" creationId="{CFF159B7-517D-4481-AF7C-7587F1F5DF61}"/>
          </ac:spMkLst>
        </pc:spChg>
        <pc:picChg chg="add mod">
          <ac:chgData name="Leonie Smith" userId="fed1330f33f5650e" providerId="LiveId" clId="{7CD3F18E-46FA-46EF-8AA2-BEF58D300338}" dt="2022-02-10T05:22:33.409" v="55"/>
          <ac:picMkLst>
            <pc:docMk/>
            <pc:sldMk cId="609930460" sldId="300"/>
            <ac:picMk id="4" creationId="{E7BE6CDE-BF08-427D-B501-BE6324ECDD87}"/>
          </ac:picMkLst>
        </pc:picChg>
      </pc:sldChg>
      <pc:sldChg chg="addSp delSp modSp del mod delAnim modAnim">
        <pc:chgData name="Leonie Smith" userId="fed1330f33f5650e" providerId="LiveId" clId="{7CD3F18E-46FA-46EF-8AA2-BEF58D300338}" dt="2022-02-15T05:08:49.428" v="230" actId="47"/>
        <pc:sldMkLst>
          <pc:docMk/>
          <pc:sldMk cId="135929125" sldId="301"/>
        </pc:sldMkLst>
        <pc:spChg chg="add mod">
          <ac:chgData name="Leonie Smith" userId="fed1330f33f5650e" providerId="LiveId" clId="{7CD3F18E-46FA-46EF-8AA2-BEF58D300338}" dt="2022-02-10T05:28:25.533" v="148" actId="20577"/>
          <ac:spMkLst>
            <pc:docMk/>
            <pc:sldMk cId="135929125" sldId="301"/>
            <ac:spMk id="4" creationId="{A3AB1EFF-6652-4202-98A0-1A9FCEDD2D17}"/>
          </ac:spMkLst>
        </pc:spChg>
        <pc:picChg chg="add del mod">
          <ac:chgData name="Leonie Smith" userId="fed1330f33f5650e" providerId="LiveId" clId="{7CD3F18E-46FA-46EF-8AA2-BEF58D300338}" dt="2022-02-14T13:56:55.457" v="198" actId="478"/>
          <ac:picMkLst>
            <pc:docMk/>
            <pc:sldMk cId="135929125" sldId="301"/>
            <ac:picMk id="3" creationId="{B890D5ED-22F9-4387-9425-41260C2B22F1}"/>
          </ac:picMkLst>
        </pc:picChg>
      </pc:sldChg>
      <pc:sldChg chg="addSp delSp modSp mod delAnim modAnim">
        <pc:chgData name="Leonie Smith" userId="fed1330f33f5650e" providerId="LiveId" clId="{7CD3F18E-46FA-46EF-8AA2-BEF58D300338}" dt="2022-02-14T13:56:39.725" v="197"/>
        <pc:sldMkLst>
          <pc:docMk/>
          <pc:sldMk cId="49189831" sldId="302"/>
        </pc:sldMkLst>
        <pc:spChg chg="add mod">
          <ac:chgData name="Leonie Smith" userId="fed1330f33f5650e" providerId="LiveId" clId="{7CD3F18E-46FA-46EF-8AA2-BEF58D300338}" dt="2022-02-10T05:28:14.843" v="143" actId="20577"/>
          <ac:spMkLst>
            <pc:docMk/>
            <pc:sldMk cId="49189831" sldId="302"/>
            <ac:spMk id="5" creationId="{BC353817-7CEA-49D9-A72C-08C4074CF38E}"/>
          </ac:spMkLst>
        </pc:spChg>
        <pc:picChg chg="add del mod">
          <ac:chgData name="Leonie Smith" userId="fed1330f33f5650e" providerId="LiveId" clId="{7CD3F18E-46FA-46EF-8AA2-BEF58D300338}" dt="2022-02-14T13:56:28.282" v="196" actId="478"/>
          <ac:picMkLst>
            <pc:docMk/>
            <pc:sldMk cId="49189831" sldId="302"/>
            <ac:picMk id="4" creationId="{8ADEB397-28B9-49A6-BE6D-8492F42D842D}"/>
          </ac:picMkLst>
        </pc:picChg>
        <pc:picChg chg="add mod">
          <ac:chgData name="Leonie Smith" userId="fed1330f33f5650e" providerId="LiveId" clId="{7CD3F18E-46FA-46EF-8AA2-BEF58D300338}" dt="2022-02-14T13:56:39.725" v="197"/>
          <ac:picMkLst>
            <pc:docMk/>
            <pc:sldMk cId="49189831" sldId="302"/>
            <ac:picMk id="6" creationId="{069EBCD3-C2FE-44C8-8511-23186ED12E51}"/>
          </ac:picMkLst>
        </pc:picChg>
      </pc:sldChg>
      <pc:sldChg chg="addSp modSp mod modAnim">
        <pc:chgData name="Leonie Smith" userId="fed1330f33f5650e" providerId="LiveId" clId="{7CD3F18E-46FA-46EF-8AA2-BEF58D300338}" dt="2022-02-10T05:28:38.205" v="153" actId="20577"/>
        <pc:sldMkLst>
          <pc:docMk/>
          <pc:sldMk cId="1154323110" sldId="303"/>
        </pc:sldMkLst>
        <pc:spChg chg="add mod">
          <ac:chgData name="Leonie Smith" userId="fed1330f33f5650e" providerId="LiveId" clId="{7CD3F18E-46FA-46EF-8AA2-BEF58D300338}" dt="2022-02-10T05:28:38.205" v="153" actId="20577"/>
          <ac:spMkLst>
            <pc:docMk/>
            <pc:sldMk cId="1154323110" sldId="303"/>
            <ac:spMk id="5" creationId="{45A291EB-A834-4578-A119-014A53265581}"/>
          </ac:spMkLst>
        </pc:spChg>
        <pc:picChg chg="add mod">
          <ac:chgData name="Leonie Smith" userId="fed1330f33f5650e" providerId="LiveId" clId="{7CD3F18E-46FA-46EF-8AA2-BEF58D300338}" dt="2022-02-10T05:22:53.454" v="58"/>
          <ac:picMkLst>
            <pc:docMk/>
            <pc:sldMk cId="1154323110" sldId="303"/>
            <ac:picMk id="4" creationId="{65B9462D-EC83-4F71-9F6B-65491F1D41E7}"/>
          </ac:picMkLst>
        </pc:picChg>
      </pc:sldChg>
      <pc:sldChg chg="addSp modSp mod modAnim">
        <pc:chgData name="Leonie Smith" userId="fed1330f33f5650e" providerId="LiveId" clId="{7CD3F18E-46FA-46EF-8AA2-BEF58D300338}" dt="2022-02-10T05:28:47.991" v="158" actId="20577"/>
        <pc:sldMkLst>
          <pc:docMk/>
          <pc:sldMk cId="2589559118" sldId="304"/>
        </pc:sldMkLst>
        <pc:spChg chg="add mod">
          <ac:chgData name="Leonie Smith" userId="fed1330f33f5650e" providerId="LiveId" clId="{7CD3F18E-46FA-46EF-8AA2-BEF58D300338}" dt="2022-02-10T05:28:47.991" v="158" actId="20577"/>
          <ac:spMkLst>
            <pc:docMk/>
            <pc:sldMk cId="2589559118" sldId="304"/>
            <ac:spMk id="5" creationId="{183D073F-DC9A-4EC9-B5E6-13B5F64DC684}"/>
          </ac:spMkLst>
        </pc:spChg>
        <pc:picChg chg="add mod">
          <ac:chgData name="Leonie Smith" userId="fed1330f33f5650e" providerId="LiveId" clId="{7CD3F18E-46FA-46EF-8AA2-BEF58D300338}" dt="2022-02-10T05:22:59.534" v="59"/>
          <ac:picMkLst>
            <pc:docMk/>
            <pc:sldMk cId="2589559118" sldId="304"/>
            <ac:picMk id="4" creationId="{1E210976-7989-4787-B7E8-B4BD66505CF9}"/>
          </ac:picMkLst>
        </pc:picChg>
      </pc:sldChg>
      <pc:sldChg chg="addSp modSp mod modAnim modNotesTx">
        <pc:chgData name="Leonie Smith" userId="fed1330f33f5650e" providerId="LiveId" clId="{7CD3F18E-46FA-46EF-8AA2-BEF58D300338}" dt="2022-02-10T05:28:58.821" v="163" actId="20577"/>
        <pc:sldMkLst>
          <pc:docMk/>
          <pc:sldMk cId="813361439" sldId="305"/>
        </pc:sldMkLst>
        <pc:spChg chg="add mod">
          <ac:chgData name="Leonie Smith" userId="fed1330f33f5650e" providerId="LiveId" clId="{7CD3F18E-46FA-46EF-8AA2-BEF58D300338}" dt="2022-02-10T05:28:58.821" v="163" actId="20577"/>
          <ac:spMkLst>
            <pc:docMk/>
            <pc:sldMk cId="813361439" sldId="305"/>
            <ac:spMk id="5" creationId="{2EC9910D-D350-4149-82AB-78ED85156BF3}"/>
          </ac:spMkLst>
        </pc:spChg>
        <pc:picChg chg="add mod">
          <ac:chgData name="Leonie Smith" userId="fed1330f33f5650e" providerId="LiveId" clId="{7CD3F18E-46FA-46EF-8AA2-BEF58D300338}" dt="2022-02-10T05:23:06.540" v="60"/>
          <ac:picMkLst>
            <pc:docMk/>
            <pc:sldMk cId="813361439" sldId="305"/>
            <ac:picMk id="4" creationId="{B960E4A8-08F1-4E06-9655-DFEC6EE1C690}"/>
          </ac:picMkLst>
        </pc:picChg>
      </pc:sldChg>
      <pc:sldChg chg="addSp modSp new mod ord">
        <pc:chgData name="Leonie Smith" userId="fed1330f33f5650e" providerId="LiveId" clId="{7CD3F18E-46FA-46EF-8AA2-BEF58D300338}" dt="2022-02-13T06:00:00.256" v="189" actId="171"/>
        <pc:sldMkLst>
          <pc:docMk/>
          <pc:sldMk cId="1453721559" sldId="306"/>
        </pc:sldMkLst>
        <pc:spChg chg="mod">
          <ac:chgData name="Leonie Smith" userId="fed1330f33f5650e" providerId="LiveId" clId="{7CD3F18E-46FA-46EF-8AA2-BEF58D300338}" dt="2022-01-19T05:50:28.234" v="5" actId="20577"/>
          <ac:spMkLst>
            <pc:docMk/>
            <pc:sldMk cId="1453721559" sldId="306"/>
            <ac:spMk id="2" creationId="{43F3BCF2-A79B-4EE9-8351-37A9745B8E67}"/>
          </ac:spMkLst>
        </pc:spChg>
        <pc:spChg chg="add mod">
          <ac:chgData name="Leonie Smith" userId="fed1330f33f5650e" providerId="LiveId" clId="{7CD3F18E-46FA-46EF-8AA2-BEF58D300338}" dt="2022-02-10T05:23:29.891" v="61" actId="1076"/>
          <ac:spMkLst>
            <pc:docMk/>
            <pc:sldMk cId="1453721559" sldId="306"/>
            <ac:spMk id="6" creationId="{79139FB2-1CCA-4166-8E41-BF918A89D252}"/>
          </ac:spMkLst>
        </pc:spChg>
        <pc:picChg chg="add mod">
          <ac:chgData name="Leonie Smith" userId="fed1330f33f5650e" providerId="LiveId" clId="{7CD3F18E-46FA-46EF-8AA2-BEF58D300338}" dt="2022-01-19T05:51:25.544" v="8"/>
          <ac:picMkLst>
            <pc:docMk/>
            <pc:sldMk cId="1453721559" sldId="306"/>
            <ac:picMk id="4" creationId="{6A8FCEFA-2443-422C-ACEE-AF909DD8D533}"/>
          </ac:picMkLst>
        </pc:picChg>
        <pc:picChg chg="add mod ord">
          <ac:chgData name="Leonie Smith" userId="fed1330f33f5650e" providerId="LiveId" clId="{7CD3F18E-46FA-46EF-8AA2-BEF58D300338}" dt="2022-02-13T06:00:00.256" v="189" actId="171"/>
          <ac:picMkLst>
            <pc:docMk/>
            <pc:sldMk cId="1453721559" sldId="306"/>
            <ac:picMk id="5" creationId="{4DEE88F6-7065-4DF3-9C8A-997EA390D9E4}"/>
          </ac:picMkLst>
        </pc:picChg>
      </pc:sldChg>
      <pc:sldChg chg="addSp delSp modSp new mod">
        <pc:chgData name="Leonie Smith" userId="fed1330f33f5650e" providerId="LiveId" clId="{7CD3F18E-46FA-46EF-8AA2-BEF58D300338}" dt="2022-02-15T05:09:14.789" v="234" actId="478"/>
        <pc:sldMkLst>
          <pc:docMk/>
          <pc:sldMk cId="3414484283" sldId="307"/>
        </pc:sldMkLst>
        <pc:spChg chg="del">
          <ac:chgData name="Leonie Smith" userId="fed1330f33f5650e" providerId="LiveId" clId="{7CD3F18E-46FA-46EF-8AA2-BEF58D300338}" dt="2022-02-15T05:09:12.076" v="233" actId="478"/>
          <ac:spMkLst>
            <pc:docMk/>
            <pc:sldMk cId="3414484283" sldId="307"/>
            <ac:spMk id="2" creationId="{11BE2842-93A4-47BC-A355-886AC0058AEB}"/>
          </ac:spMkLst>
        </pc:spChg>
        <pc:spChg chg="del">
          <ac:chgData name="Leonie Smith" userId="fed1330f33f5650e" providerId="LiveId" clId="{7CD3F18E-46FA-46EF-8AA2-BEF58D300338}" dt="2022-02-15T05:09:14.789" v="234" actId="478"/>
          <ac:spMkLst>
            <pc:docMk/>
            <pc:sldMk cId="3414484283" sldId="307"/>
            <ac:spMk id="3" creationId="{104CAC83-8F2C-40D5-97D4-5C926A60443B}"/>
          </ac:spMkLst>
        </pc:spChg>
        <pc:spChg chg="add del mod">
          <ac:chgData name="Leonie Smith" userId="fed1330f33f5650e" providerId="LiveId" clId="{7CD3F18E-46FA-46EF-8AA2-BEF58D300338}" dt="2022-02-15T05:09:03.716" v="231" actId="478"/>
          <ac:spMkLst>
            <pc:docMk/>
            <pc:sldMk cId="3414484283" sldId="307"/>
            <ac:spMk id="4" creationId="{D70ACD9D-A832-4FEE-9DA4-2EEB6CA2210E}"/>
          </ac:spMkLst>
        </pc:spChg>
        <pc:spChg chg="add del mod">
          <ac:chgData name="Leonie Smith" userId="fed1330f33f5650e" providerId="LiveId" clId="{7CD3F18E-46FA-46EF-8AA2-BEF58D300338}" dt="2022-02-15T05:09:06.695" v="232" actId="478"/>
          <ac:spMkLst>
            <pc:docMk/>
            <pc:sldMk cId="3414484283" sldId="307"/>
            <ac:spMk id="5" creationId="{A4E20EFD-8729-47AC-BBF3-F3542283D9F5}"/>
          </ac:spMkLst>
        </pc:spChg>
        <pc:spChg chg="add mod">
          <ac:chgData name="Leonie Smith" userId="fed1330f33f5650e" providerId="LiveId" clId="{7CD3F18E-46FA-46EF-8AA2-BEF58D300338}" dt="2022-02-15T05:06:48.942" v="220"/>
          <ac:spMkLst>
            <pc:docMk/>
            <pc:sldMk cId="3414484283" sldId="307"/>
            <ac:spMk id="9" creationId="{962CF9B4-3480-426E-B0A8-0AF020174424}"/>
          </ac:spMkLst>
        </pc:spChg>
        <pc:picChg chg="add del mod">
          <ac:chgData name="Leonie Smith" userId="fed1330f33f5650e" providerId="LiveId" clId="{7CD3F18E-46FA-46EF-8AA2-BEF58D300338}" dt="2022-02-15T05:05:38.351" v="216"/>
          <ac:picMkLst>
            <pc:docMk/>
            <pc:sldMk cId="3414484283" sldId="307"/>
            <ac:picMk id="6" creationId="{795A0730-516A-4183-A866-EAE2194DE569}"/>
          </ac:picMkLst>
        </pc:picChg>
        <pc:picChg chg="add mod">
          <ac:chgData name="Leonie Smith" userId="fed1330f33f5650e" providerId="LiveId" clId="{7CD3F18E-46FA-46EF-8AA2-BEF58D300338}" dt="2022-02-15T05:05:38.351" v="216"/>
          <ac:picMkLst>
            <pc:docMk/>
            <pc:sldMk cId="3414484283" sldId="307"/>
            <ac:picMk id="7" creationId="{8EB240B0-7608-445A-BBD1-AA216294CD22}"/>
          </ac:picMkLst>
        </pc:picChg>
        <pc:picChg chg="add mod ord">
          <ac:chgData name="Leonie Smith" userId="fed1330f33f5650e" providerId="LiveId" clId="{7CD3F18E-46FA-46EF-8AA2-BEF58D300338}" dt="2022-02-15T05:06:20.812" v="219" actId="167"/>
          <ac:picMkLst>
            <pc:docMk/>
            <pc:sldMk cId="3414484283" sldId="307"/>
            <ac:picMk id="8" creationId="{B09D63A2-BF0C-4235-89FA-29311E2A9A20}"/>
          </ac:picMkLst>
        </pc:picChg>
      </pc:sldChg>
      <pc:sldChg chg="addSp modSp new mod ord modShow">
        <pc:chgData name="Leonie Smith" userId="fed1330f33f5650e" providerId="LiveId" clId="{7CD3F18E-46FA-46EF-8AA2-BEF58D300338}" dt="2022-02-15T05:09:20.614" v="235" actId="729"/>
        <pc:sldMkLst>
          <pc:docMk/>
          <pc:sldMk cId="1121109327" sldId="308"/>
        </pc:sldMkLst>
        <pc:spChg chg="add mod">
          <ac:chgData name="Leonie Smith" userId="fed1330f33f5650e" providerId="LiveId" clId="{7CD3F18E-46FA-46EF-8AA2-BEF58D300338}" dt="2022-02-15T05:08:23.564" v="226"/>
          <ac:spMkLst>
            <pc:docMk/>
            <pc:sldMk cId="1121109327" sldId="308"/>
            <ac:spMk id="2" creationId="{5D446C09-EBA6-47BC-8D85-F6A07169525A}"/>
          </ac:spMkLst>
        </pc:spChg>
        <pc:spChg chg="add mod">
          <ac:chgData name="Leonie Smith" userId="fed1330f33f5650e" providerId="LiveId" clId="{7CD3F18E-46FA-46EF-8AA2-BEF58D300338}" dt="2022-02-15T05:08:38.524" v="227"/>
          <ac:spMkLst>
            <pc:docMk/>
            <pc:sldMk cId="1121109327" sldId="308"/>
            <ac:spMk id="3" creationId="{533F5B6B-75A8-42F7-95EE-BECAD2437FCB}"/>
          </ac:spMkLst>
        </pc:spChg>
      </pc:sldChg>
      <pc:sldChg chg="addSp delSp modSp new mod modShow">
        <pc:chgData name="Leonie Smith" userId="fed1330f33f5650e" providerId="LiveId" clId="{7CD3F18E-46FA-46EF-8AA2-BEF58D300338}" dt="2022-02-15T05:28:31.193" v="259" actId="729"/>
        <pc:sldMkLst>
          <pc:docMk/>
          <pc:sldMk cId="994356558" sldId="309"/>
        </pc:sldMkLst>
        <pc:spChg chg="add mod">
          <ac:chgData name="Leonie Smith" userId="fed1330f33f5650e" providerId="LiveId" clId="{7CD3F18E-46FA-46EF-8AA2-BEF58D300338}" dt="2022-02-15T05:25:38.723" v="247"/>
          <ac:spMkLst>
            <pc:docMk/>
            <pc:sldMk cId="994356558" sldId="309"/>
            <ac:spMk id="2" creationId="{B5793BF3-6B53-458A-A6D5-34EDD43CBBD5}"/>
          </ac:spMkLst>
        </pc:spChg>
        <pc:spChg chg="add mod">
          <ac:chgData name="Leonie Smith" userId="fed1330f33f5650e" providerId="LiveId" clId="{7CD3F18E-46FA-46EF-8AA2-BEF58D300338}" dt="2022-02-15T05:25:45.695" v="248"/>
          <ac:spMkLst>
            <pc:docMk/>
            <pc:sldMk cId="994356558" sldId="309"/>
            <ac:spMk id="3" creationId="{ECE3BBC6-7B24-4276-9970-94C7C56A0A49}"/>
          </ac:spMkLst>
        </pc:spChg>
        <pc:picChg chg="add del mod">
          <ac:chgData name="Leonie Smith" userId="fed1330f33f5650e" providerId="LiveId" clId="{7CD3F18E-46FA-46EF-8AA2-BEF58D300338}" dt="2022-02-15T05:27:40.895" v="256"/>
          <ac:picMkLst>
            <pc:docMk/>
            <pc:sldMk cId="994356558" sldId="309"/>
            <ac:picMk id="4" creationId="{5A76BACC-6EC7-4EF2-B430-39EC8B0843EA}"/>
          </ac:picMkLst>
        </pc:picChg>
        <pc:picChg chg="add del mod">
          <ac:chgData name="Leonie Smith" userId="fed1330f33f5650e" providerId="LiveId" clId="{7CD3F18E-46FA-46EF-8AA2-BEF58D300338}" dt="2022-02-15T05:28:00.016" v="257"/>
          <ac:picMkLst>
            <pc:docMk/>
            <pc:sldMk cId="994356558" sldId="309"/>
            <ac:picMk id="5" creationId="{D7CA4496-0BC1-4C7D-9883-103E0976B0F3}"/>
          </ac:picMkLst>
        </pc:picChg>
        <pc:picChg chg="add mod">
          <ac:chgData name="Leonie Smith" userId="fed1330f33f5650e" providerId="LiveId" clId="{7CD3F18E-46FA-46EF-8AA2-BEF58D300338}" dt="2022-02-15T05:28:00.016" v="257"/>
          <ac:picMkLst>
            <pc:docMk/>
            <pc:sldMk cId="994356558" sldId="309"/>
            <ac:picMk id="6" creationId="{C9751FBD-1211-4E0D-98ED-BA3673185EBA}"/>
          </ac:picMkLst>
        </pc:picChg>
      </pc:sldChg>
      <pc:sldChg chg="addSp modSp new modAnim">
        <pc:chgData name="Leonie Smith" userId="fed1330f33f5650e" providerId="LiveId" clId="{7CD3F18E-46FA-46EF-8AA2-BEF58D300338}" dt="2022-02-15T05:28:26.101" v="258"/>
        <pc:sldMkLst>
          <pc:docMk/>
          <pc:sldMk cId="1034821332" sldId="310"/>
        </pc:sldMkLst>
        <pc:spChg chg="add mod">
          <ac:chgData name="Leonie Smith" userId="fed1330f33f5650e" providerId="LiveId" clId="{7CD3F18E-46FA-46EF-8AA2-BEF58D300338}" dt="2022-02-15T05:26:35.232" v="253"/>
          <ac:spMkLst>
            <pc:docMk/>
            <pc:sldMk cId="1034821332" sldId="310"/>
            <ac:spMk id="3" creationId="{1F4DA110-827B-4E7F-9FB9-4D6C955DD8D9}"/>
          </ac:spMkLst>
        </pc:spChg>
        <pc:picChg chg="add mod">
          <ac:chgData name="Leonie Smith" userId="fed1330f33f5650e" providerId="LiveId" clId="{7CD3F18E-46FA-46EF-8AA2-BEF58D300338}" dt="2022-02-15T05:26:28.127" v="252"/>
          <ac:picMkLst>
            <pc:docMk/>
            <pc:sldMk cId="1034821332" sldId="310"/>
            <ac:picMk id="2" creationId="{3AD46351-4B9A-4733-8E84-0B869A784C69}"/>
          </ac:picMkLst>
        </pc:picChg>
        <pc:picChg chg="add mod">
          <ac:chgData name="Leonie Smith" userId="fed1330f33f5650e" providerId="LiveId" clId="{7CD3F18E-46FA-46EF-8AA2-BEF58D300338}" dt="2022-02-15T05:28:26.101" v="258"/>
          <ac:picMkLst>
            <pc:docMk/>
            <pc:sldMk cId="1034821332" sldId="310"/>
            <ac:picMk id="4" creationId="{D53B645B-8145-4547-8E05-E159817255F9}"/>
          </ac:picMkLst>
        </pc:picChg>
      </pc:sldChg>
    </pc:docChg>
  </pc:docChgLst>
  <pc:docChgLst>
    <pc:chgData name="dhondup tsering" userId="425dcc2034446b72" providerId="LiveId" clId="{BBD4C974-6D12-40E6-B084-2E4D121BD269}"/>
    <pc:docChg chg="modSld">
      <pc:chgData name="dhondup tsering" userId="425dcc2034446b72" providerId="LiveId" clId="{BBD4C974-6D12-40E6-B084-2E4D121BD269}" dt="2021-08-16T06:55:54.252" v="85"/>
      <pc:docMkLst>
        <pc:docMk/>
      </pc:docMkLst>
      <pc:sldChg chg="addSp delSp modSp">
        <pc:chgData name="dhondup tsering" userId="425dcc2034446b72" providerId="LiveId" clId="{BBD4C974-6D12-40E6-B084-2E4D121BD269}" dt="2021-08-16T06:39:32.274" v="64"/>
        <pc:sldMkLst>
          <pc:docMk/>
          <pc:sldMk cId="3348757415" sldId="256"/>
        </pc:sldMkLst>
        <pc:picChg chg="add mod">
          <ac:chgData name="dhondup tsering" userId="425dcc2034446b72" providerId="LiveId" clId="{BBD4C974-6D12-40E6-B084-2E4D121BD269}" dt="2021-08-16T06:39:32.274" v="64"/>
          <ac:picMkLst>
            <pc:docMk/>
            <pc:sldMk cId="3348757415" sldId="256"/>
            <ac:picMk id="2" creationId="{1C11513D-774A-496B-BA26-894B6BB3D544}"/>
          </ac:picMkLst>
        </pc:picChg>
        <pc:picChg chg="add del mod">
          <ac:chgData name="dhondup tsering" userId="425dcc2034446b72" providerId="LiveId" clId="{BBD4C974-6D12-40E6-B084-2E4D121BD269}" dt="2021-07-27T05:15:52.772" v="1"/>
          <ac:picMkLst>
            <pc:docMk/>
            <pc:sldMk cId="3348757415" sldId="256"/>
            <ac:picMk id="2" creationId="{4DFC5AD8-F214-48A1-A708-C6357722FF95}"/>
          </ac:picMkLst>
        </pc:picChg>
        <pc:picChg chg="add del mod">
          <ac:chgData name="dhondup tsering" userId="425dcc2034446b72" providerId="LiveId" clId="{BBD4C974-6D12-40E6-B084-2E4D121BD269}" dt="2021-07-27T05:16:08.785" v="2"/>
          <ac:picMkLst>
            <pc:docMk/>
            <pc:sldMk cId="3348757415" sldId="256"/>
            <ac:picMk id="3" creationId="{42F18421-1467-4230-8471-15E69DDDF405}"/>
          </ac:picMkLst>
        </pc:picChg>
        <pc:picChg chg="add del mod">
          <ac:chgData name="dhondup tsering" userId="425dcc2034446b72" providerId="LiveId" clId="{BBD4C974-6D12-40E6-B084-2E4D121BD269}" dt="2021-08-16T06:39:32.274" v="64"/>
          <ac:picMkLst>
            <pc:docMk/>
            <pc:sldMk cId="3348757415" sldId="256"/>
            <ac:picMk id="5" creationId="{37B42269-F05E-4C82-A284-6530C47CB085}"/>
          </ac:picMkLst>
        </pc:picChg>
      </pc:sldChg>
      <pc:sldChg chg="addSp delSp modSp">
        <pc:chgData name="dhondup tsering" userId="425dcc2034446b72" providerId="LiveId" clId="{BBD4C974-6D12-40E6-B084-2E4D121BD269}" dt="2021-07-27T05:21:40.854" v="9"/>
        <pc:sldMkLst>
          <pc:docMk/>
          <pc:sldMk cId="1018574621" sldId="257"/>
        </pc:sldMkLst>
        <pc:picChg chg="add del mod">
          <ac:chgData name="dhondup tsering" userId="425dcc2034446b72" providerId="LiveId" clId="{BBD4C974-6D12-40E6-B084-2E4D121BD269}" dt="2021-07-27T05:20:38.915" v="5"/>
          <ac:picMkLst>
            <pc:docMk/>
            <pc:sldMk cId="1018574621" sldId="257"/>
            <ac:picMk id="2" creationId="{C1F52506-3F05-4929-BBE5-7FEF76046D3F}"/>
          </ac:picMkLst>
        </pc:picChg>
        <pc:picChg chg="add del mod">
          <ac:chgData name="dhondup tsering" userId="425dcc2034446b72" providerId="LiveId" clId="{BBD4C974-6D12-40E6-B084-2E4D121BD269}" dt="2021-07-27T05:20:48.542" v="6"/>
          <ac:picMkLst>
            <pc:docMk/>
            <pc:sldMk cId="1018574621" sldId="257"/>
            <ac:picMk id="3" creationId="{AEF3CFD6-AF36-42A5-B3D6-5F9D3F62C4DF}"/>
          </ac:picMkLst>
        </pc:picChg>
        <pc:picChg chg="add del mod">
          <ac:chgData name="dhondup tsering" userId="425dcc2034446b72" providerId="LiveId" clId="{BBD4C974-6D12-40E6-B084-2E4D121BD269}" dt="2021-07-27T05:21:03.326" v="7"/>
          <ac:picMkLst>
            <pc:docMk/>
            <pc:sldMk cId="1018574621" sldId="257"/>
            <ac:picMk id="5" creationId="{FDAFEE8C-BA98-4E64-85B2-AC5979356ECF}"/>
          </ac:picMkLst>
        </pc:picChg>
        <pc:picChg chg="add del mod">
          <ac:chgData name="dhondup tsering" userId="425dcc2034446b72" providerId="LiveId" clId="{BBD4C974-6D12-40E6-B084-2E4D121BD269}" dt="2021-07-27T05:21:20.309" v="8"/>
          <ac:picMkLst>
            <pc:docMk/>
            <pc:sldMk cId="1018574621" sldId="257"/>
            <ac:picMk id="7" creationId="{B2EE4713-A341-4AA7-A43A-95D344CAD239}"/>
          </ac:picMkLst>
        </pc:picChg>
        <pc:picChg chg="add del mod">
          <ac:chgData name="dhondup tsering" userId="425dcc2034446b72" providerId="LiveId" clId="{BBD4C974-6D12-40E6-B084-2E4D121BD269}" dt="2021-07-27T05:21:40.854" v="9"/>
          <ac:picMkLst>
            <pc:docMk/>
            <pc:sldMk cId="1018574621" sldId="257"/>
            <ac:picMk id="8" creationId="{4431CB9C-F020-4733-837D-1787A3FF6AD5}"/>
          </ac:picMkLst>
        </pc:picChg>
        <pc:picChg chg="add mod">
          <ac:chgData name="dhondup tsering" userId="425dcc2034446b72" providerId="LiveId" clId="{BBD4C974-6D12-40E6-B084-2E4D121BD269}" dt="2021-07-27T05:21:40.854" v="9"/>
          <ac:picMkLst>
            <pc:docMk/>
            <pc:sldMk cId="1018574621" sldId="257"/>
            <ac:picMk id="9" creationId="{EF6A8FDF-4270-4373-8572-D934222CB1DF}"/>
          </ac:picMkLst>
        </pc:picChg>
      </pc:sldChg>
      <pc:sldChg chg="addSp delSp modSp">
        <pc:chgData name="dhondup tsering" userId="425dcc2034446b72" providerId="LiveId" clId="{BBD4C974-6D12-40E6-B084-2E4D121BD269}" dt="2021-08-16T06:40:39.640" v="65"/>
        <pc:sldMkLst>
          <pc:docMk/>
          <pc:sldMk cId="525752733" sldId="258"/>
        </pc:sldMkLst>
        <pc:picChg chg="add del mod">
          <ac:chgData name="dhondup tsering" userId="425dcc2034446b72" providerId="LiveId" clId="{BBD4C974-6D12-40E6-B084-2E4D121BD269}" dt="2021-08-16T06:40:39.640" v="65"/>
          <ac:picMkLst>
            <pc:docMk/>
            <pc:sldMk cId="525752733" sldId="258"/>
            <ac:picMk id="2" creationId="{A729FD79-E0F8-4513-8FFD-96DA1AE91DFE}"/>
          </ac:picMkLst>
        </pc:picChg>
        <pc:picChg chg="add mod">
          <ac:chgData name="dhondup tsering" userId="425dcc2034446b72" providerId="LiveId" clId="{BBD4C974-6D12-40E6-B084-2E4D121BD269}" dt="2021-08-16T06:40:39.640" v="65"/>
          <ac:picMkLst>
            <pc:docMk/>
            <pc:sldMk cId="525752733" sldId="258"/>
            <ac:picMk id="3" creationId="{DDA27234-8ABF-41E0-B6E9-5BFA44125676}"/>
          </ac:picMkLst>
        </pc:picChg>
      </pc:sldChg>
      <pc:sldChg chg="addSp delSp modSp">
        <pc:chgData name="dhondup tsering" userId="425dcc2034446b72" providerId="LiveId" clId="{BBD4C974-6D12-40E6-B084-2E4D121BD269}" dt="2021-07-27T05:25:06.678" v="11"/>
        <pc:sldMkLst>
          <pc:docMk/>
          <pc:sldMk cId="3459794170" sldId="259"/>
        </pc:sldMkLst>
        <pc:picChg chg="add del mod">
          <ac:chgData name="dhondup tsering" userId="425dcc2034446b72" providerId="LiveId" clId="{BBD4C974-6D12-40E6-B084-2E4D121BD269}" dt="2021-07-27T05:25:06.678" v="11"/>
          <ac:picMkLst>
            <pc:docMk/>
            <pc:sldMk cId="3459794170" sldId="259"/>
            <ac:picMk id="2" creationId="{4C61554F-75D6-4192-AE67-4529C976144F}"/>
          </ac:picMkLst>
        </pc:picChg>
        <pc:picChg chg="add mod">
          <ac:chgData name="dhondup tsering" userId="425dcc2034446b72" providerId="LiveId" clId="{BBD4C974-6D12-40E6-B084-2E4D121BD269}" dt="2021-07-27T05:25:06.678" v="11"/>
          <ac:picMkLst>
            <pc:docMk/>
            <pc:sldMk cId="3459794170" sldId="259"/>
            <ac:picMk id="3" creationId="{2F7A30B8-5E0A-4E6B-82B5-285BEC79E946}"/>
          </ac:picMkLst>
        </pc:picChg>
      </pc:sldChg>
      <pc:sldChg chg="addSp delSp modSp">
        <pc:chgData name="dhondup tsering" userId="425dcc2034446b72" providerId="LiveId" clId="{BBD4C974-6D12-40E6-B084-2E4D121BD269}" dt="2021-07-27T05:31:49.897" v="16"/>
        <pc:sldMkLst>
          <pc:docMk/>
          <pc:sldMk cId="1204998267" sldId="260"/>
        </pc:sldMkLst>
        <pc:picChg chg="add del mod">
          <ac:chgData name="dhondup tsering" userId="425dcc2034446b72" providerId="LiveId" clId="{BBD4C974-6D12-40E6-B084-2E4D121BD269}" dt="2021-07-27T05:30:48.428" v="13"/>
          <ac:picMkLst>
            <pc:docMk/>
            <pc:sldMk cId="1204998267" sldId="260"/>
            <ac:picMk id="2" creationId="{EC22EA74-4BF9-453C-B7C7-7830C971135B}"/>
          </ac:picMkLst>
        </pc:picChg>
        <pc:picChg chg="add del mod">
          <ac:chgData name="dhondup tsering" userId="425dcc2034446b72" providerId="LiveId" clId="{BBD4C974-6D12-40E6-B084-2E4D121BD269}" dt="2021-07-27T05:31:08.080" v="14"/>
          <ac:picMkLst>
            <pc:docMk/>
            <pc:sldMk cId="1204998267" sldId="260"/>
            <ac:picMk id="3" creationId="{ABB542ED-2DA2-4474-8EE4-BF0A92246FF3}"/>
          </ac:picMkLst>
        </pc:picChg>
        <pc:picChg chg="add del mod">
          <ac:chgData name="dhondup tsering" userId="425dcc2034446b72" providerId="LiveId" clId="{BBD4C974-6D12-40E6-B084-2E4D121BD269}" dt="2021-07-27T05:31:22.599" v="15"/>
          <ac:picMkLst>
            <pc:docMk/>
            <pc:sldMk cId="1204998267" sldId="260"/>
            <ac:picMk id="5" creationId="{A1C031EF-FDE3-44F5-BD40-D3AEF1C144C6}"/>
          </ac:picMkLst>
        </pc:picChg>
        <pc:picChg chg="add del mod">
          <ac:chgData name="dhondup tsering" userId="425dcc2034446b72" providerId="LiveId" clId="{BBD4C974-6D12-40E6-B084-2E4D121BD269}" dt="2021-07-27T05:31:49.897" v="16"/>
          <ac:picMkLst>
            <pc:docMk/>
            <pc:sldMk cId="1204998267" sldId="260"/>
            <ac:picMk id="7" creationId="{D2B12784-B2EC-4649-AAC4-E3666E01127C}"/>
          </ac:picMkLst>
        </pc:picChg>
        <pc:picChg chg="add mod">
          <ac:chgData name="dhondup tsering" userId="425dcc2034446b72" providerId="LiveId" clId="{BBD4C974-6D12-40E6-B084-2E4D121BD269}" dt="2021-07-27T05:31:49.897" v="16"/>
          <ac:picMkLst>
            <pc:docMk/>
            <pc:sldMk cId="1204998267" sldId="260"/>
            <ac:picMk id="8" creationId="{2C8F960A-9E1A-48A3-AE0B-7C486D1CC434}"/>
          </ac:picMkLst>
        </pc:picChg>
      </pc:sldChg>
      <pc:sldChg chg="addSp delSp modSp">
        <pc:chgData name="dhondup tsering" userId="425dcc2034446b72" providerId="LiveId" clId="{BBD4C974-6D12-40E6-B084-2E4D121BD269}" dt="2021-08-16T06:43:27.307" v="68"/>
        <pc:sldMkLst>
          <pc:docMk/>
          <pc:sldMk cId="3728152200" sldId="261"/>
        </pc:sldMkLst>
        <pc:picChg chg="add del mod">
          <ac:chgData name="dhondup tsering" userId="425dcc2034446b72" providerId="LiveId" clId="{BBD4C974-6D12-40E6-B084-2E4D121BD269}" dt="2021-08-16T06:42:53.594" v="66"/>
          <ac:picMkLst>
            <pc:docMk/>
            <pc:sldMk cId="3728152200" sldId="261"/>
            <ac:picMk id="2" creationId="{F918D5A3-BDB7-4FFB-B8F7-0B8472802412}"/>
          </ac:picMkLst>
        </pc:picChg>
        <pc:picChg chg="add del mod">
          <ac:chgData name="dhondup tsering" userId="425dcc2034446b72" providerId="LiveId" clId="{BBD4C974-6D12-40E6-B084-2E4D121BD269}" dt="2021-08-16T06:43:06.151" v="67"/>
          <ac:picMkLst>
            <pc:docMk/>
            <pc:sldMk cId="3728152200" sldId="261"/>
            <ac:picMk id="3" creationId="{F52381B0-715F-4B17-81CE-0F362A912053}"/>
          </ac:picMkLst>
        </pc:picChg>
        <pc:picChg chg="add del mod">
          <ac:chgData name="dhondup tsering" userId="425dcc2034446b72" providerId="LiveId" clId="{BBD4C974-6D12-40E6-B084-2E4D121BD269}" dt="2021-08-16T06:43:27.307" v="68"/>
          <ac:picMkLst>
            <pc:docMk/>
            <pc:sldMk cId="3728152200" sldId="261"/>
            <ac:picMk id="5" creationId="{F68459C6-C671-42CB-9053-855D67DCD4BB}"/>
          </ac:picMkLst>
        </pc:picChg>
        <pc:picChg chg="add mod">
          <ac:chgData name="dhondup tsering" userId="425dcc2034446b72" providerId="LiveId" clId="{BBD4C974-6D12-40E6-B084-2E4D121BD269}" dt="2021-08-16T06:43:27.307" v="68"/>
          <ac:picMkLst>
            <pc:docMk/>
            <pc:sldMk cId="3728152200" sldId="261"/>
            <ac:picMk id="7" creationId="{288F5261-B0C6-496F-94D9-FC95F168A62E}"/>
          </ac:picMkLst>
        </pc:picChg>
      </pc:sldChg>
      <pc:sldChg chg="addSp delSp modSp">
        <pc:chgData name="dhondup tsering" userId="425dcc2034446b72" providerId="LiveId" clId="{BBD4C974-6D12-40E6-B084-2E4D121BD269}" dt="2021-08-12T08:32:09.409" v="61"/>
        <pc:sldMkLst>
          <pc:docMk/>
          <pc:sldMk cId="3350226380" sldId="262"/>
        </pc:sldMkLst>
        <pc:picChg chg="add del mod">
          <ac:chgData name="dhondup tsering" userId="425dcc2034446b72" providerId="LiveId" clId="{BBD4C974-6D12-40E6-B084-2E4D121BD269}" dt="2021-08-12T08:30:51.828" v="55"/>
          <ac:picMkLst>
            <pc:docMk/>
            <pc:sldMk cId="3350226380" sldId="262"/>
            <ac:picMk id="2" creationId="{5B495281-279A-41CC-B14C-7D85B9F8A9A3}"/>
          </ac:picMkLst>
        </pc:picChg>
        <pc:picChg chg="add del mod">
          <ac:chgData name="dhondup tsering" userId="425dcc2034446b72" providerId="LiveId" clId="{BBD4C974-6D12-40E6-B084-2E4D121BD269}" dt="2021-08-12T08:31:04.244" v="56"/>
          <ac:picMkLst>
            <pc:docMk/>
            <pc:sldMk cId="3350226380" sldId="262"/>
            <ac:picMk id="3" creationId="{858F7A91-EBE9-4ED0-9BEC-E0C9A143090B}"/>
          </ac:picMkLst>
        </pc:picChg>
        <pc:picChg chg="add del mod">
          <ac:chgData name="dhondup tsering" userId="425dcc2034446b72" providerId="LiveId" clId="{BBD4C974-6D12-40E6-B084-2E4D121BD269}" dt="2021-08-12T08:31:13.093" v="57"/>
          <ac:picMkLst>
            <pc:docMk/>
            <pc:sldMk cId="3350226380" sldId="262"/>
            <ac:picMk id="5" creationId="{C57C3E06-49AE-4266-A565-44CC5F67C208}"/>
          </ac:picMkLst>
        </pc:picChg>
        <pc:picChg chg="add del mod">
          <ac:chgData name="dhondup tsering" userId="425dcc2034446b72" providerId="LiveId" clId="{BBD4C974-6D12-40E6-B084-2E4D121BD269}" dt="2021-08-12T08:31:22.553" v="58"/>
          <ac:picMkLst>
            <pc:docMk/>
            <pc:sldMk cId="3350226380" sldId="262"/>
            <ac:picMk id="7" creationId="{3892192A-CC13-4DB4-AF73-9DC7CF1799A2}"/>
          </ac:picMkLst>
        </pc:picChg>
        <pc:picChg chg="add del mod">
          <ac:chgData name="dhondup tsering" userId="425dcc2034446b72" providerId="LiveId" clId="{BBD4C974-6D12-40E6-B084-2E4D121BD269}" dt="2021-08-12T08:31:36.659" v="59"/>
          <ac:picMkLst>
            <pc:docMk/>
            <pc:sldMk cId="3350226380" sldId="262"/>
            <ac:picMk id="8" creationId="{BD37B256-F77A-41D1-A205-1696AF720C4E}"/>
          </ac:picMkLst>
        </pc:picChg>
        <pc:picChg chg="add del mod">
          <ac:chgData name="dhondup tsering" userId="425dcc2034446b72" providerId="LiveId" clId="{BBD4C974-6D12-40E6-B084-2E4D121BD269}" dt="2021-08-12T08:31:53.500" v="60"/>
          <ac:picMkLst>
            <pc:docMk/>
            <pc:sldMk cId="3350226380" sldId="262"/>
            <ac:picMk id="9" creationId="{2C78DB12-3AC1-47C7-BB7B-F62BD200E6FD}"/>
          </ac:picMkLst>
        </pc:picChg>
        <pc:picChg chg="add del mod">
          <ac:chgData name="dhondup tsering" userId="425dcc2034446b72" providerId="LiveId" clId="{BBD4C974-6D12-40E6-B084-2E4D121BD269}" dt="2021-08-12T08:32:09.409" v="61"/>
          <ac:picMkLst>
            <pc:docMk/>
            <pc:sldMk cId="3350226380" sldId="262"/>
            <ac:picMk id="10" creationId="{53E85C01-7C6D-4899-9AC6-E7C7C0B15C10}"/>
          </ac:picMkLst>
        </pc:picChg>
        <pc:picChg chg="add mod">
          <ac:chgData name="dhondup tsering" userId="425dcc2034446b72" providerId="LiveId" clId="{BBD4C974-6D12-40E6-B084-2E4D121BD269}" dt="2021-08-12T08:32:09.409" v="61"/>
          <ac:picMkLst>
            <pc:docMk/>
            <pc:sldMk cId="3350226380" sldId="262"/>
            <ac:picMk id="11" creationId="{C86F3DD5-3E04-4DCD-BE8E-B65D6DAB7EAA}"/>
          </ac:picMkLst>
        </pc:picChg>
      </pc:sldChg>
      <pc:sldChg chg="addSp modSp">
        <pc:chgData name="dhondup tsering" userId="425dcc2034446b72" providerId="LiveId" clId="{BBD4C974-6D12-40E6-B084-2E4D121BD269}" dt="2021-07-27T05:38:56.475" v="19"/>
        <pc:sldMkLst>
          <pc:docMk/>
          <pc:sldMk cId="814010234" sldId="263"/>
        </pc:sldMkLst>
        <pc:picChg chg="add mod">
          <ac:chgData name="dhondup tsering" userId="425dcc2034446b72" providerId="LiveId" clId="{BBD4C974-6D12-40E6-B084-2E4D121BD269}" dt="2021-07-27T05:38:56.475" v="19"/>
          <ac:picMkLst>
            <pc:docMk/>
            <pc:sldMk cId="814010234" sldId="263"/>
            <ac:picMk id="2" creationId="{CDB1C27B-31A0-43A6-BCCB-6CE7663C62E3}"/>
          </ac:picMkLst>
        </pc:picChg>
      </pc:sldChg>
      <pc:sldChg chg="addSp modSp">
        <pc:chgData name="dhondup tsering" userId="425dcc2034446b72" providerId="LiveId" clId="{BBD4C974-6D12-40E6-B084-2E4D121BD269}" dt="2021-07-27T05:44:57.491" v="24"/>
        <pc:sldMkLst>
          <pc:docMk/>
          <pc:sldMk cId="302978315" sldId="264"/>
        </pc:sldMkLst>
        <pc:picChg chg="add mod">
          <ac:chgData name="dhondup tsering" userId="425dcc2034446b72" providerId="LiveId" clId="{BBD4C974-6D12-40E6-B084-2E4D121BD269}" dt="2021-07-27T05:44:57.491" v="24"/>
          <ac:picMkLst>
            <pc:docMk/>
            <pc:sldMk cId="302978315" sldId="264"/>
            <ac:picMk id="2" creationId="{7A469628-9A0C-4D84-B108-4AEA7DD002B6}"/>
          </ac:picMkLst>
        </pc:picChg>
      </pc:sldChg>
      <pc:sldChg chg="addSp delSp modSp">
        <pc:chgData name="dhondup tsering" userId="425dcc2034446b72" providerId="LiveId" clId="{BBD4C974-6D12-40E6-B084-2E4D121BD269}" dt="2021-08-12T08:34:03.298" v="62"/>
        <pc:sldMkLst>
          <pc:docMk/>
          <pc:sldMk cId="891345644" sldId="265"/>
        </pc:sldMkLst>
        <pc:picChg chg="add mod">
          <ac:chgData name="dhondup tsering" userId="425dcc2034446b72" providerId="LiveId" clId="{BBD4C974-6D12-40E6-B084-2E4D121BD269}" dt="2021-08-12T08:34:03.298" v="62"/>
          <ac:picMkLst>
            <pc:docMk/>
            <pc:sldMk cId="891345644" sldId="265"/>
            <ac:picMk id="2" creationId="{238EC22B-3DB8-439F-B597-B904160E7DC9}"/>
          </ac:picMkLst>
        </pc:picChg>
        <pc:picChg chg="add del mod">
          <ac:chgData name="dhondup tsering" userId="425dcc2034446b72" providerId="LiveId" clId="{BBD4C974-6D12-40E6-B084-2E4D121BD269}" dt="2021-07-27T05:46:29.326" v="26"/>
          <ac:picMkLst>
            <pc:docMk/>
            <pc:sldMk cId="891345644" sldId="265"/>
            <ac:picMk id="2" creationId="{49621676-8237-4A4F-B2F6-15CCB6F5025F}"/>
          </ac:picMkLst>
        </pc:picChg>
        <pc:picChg chg="add del mod">
          <ac:chgData name="dhondup tsering" userId="425dcc2034446b72" providerId="LiveId" clId="{BBD4C974-6D12-40E6-B084-2E4D121BD269}" dt="2021-08-12T08:34:03.298" v="62"/>
          <ac:picMkLst>
            <pc:docMk/>
            <pc:sldMk cId="891345644" sldId="265"/>
            <ac:picMk id="3" creationId="{8335AE0D-6DD1-47DA-9258-82401A7344C1}"/>
          </ac:picMkLst>
        </pc:picChg>
      </pc:sldChg>
      <pc:sldChg chg="addSp modSp">
        <pc:chgData name="dhondup tsering" userId="425dcc2034446b72" providerId="LiveId" clId="{BBD4C974-6D12-40E6-B084-2E4D121BD269}" dt="2021-07-27T05:48:26.623" v="27"/>
        <pc:sldMkLst>
          <pc:docMk/>
          <pc:sldMk cId="3955896480" sldId="266"/>
        </pc:sldMkLst>
        <pc:picChg chg="add mod">
          <ac:chgData name="dhondup tsering" userId="425dcc2034446b72" providerId="LiveId" clId="{BBD4C974-6D12-40E6-B084-2E4D121BD269}" dt="2021-07-27T05:48:26.623" v="27"/>
          <ac:picMkLst>
            <pc:docMk/>
            <pc:sldMk cId="3955896480" sldId="266"/>
            <ac:picMk id="2" creationId="{368925B4-3074-48AF-872A-A6DDC6EC2586}"/>
          </ac:picMkLst>
        </pc:picChg>
      </pc:sldChg>
      <pc:sldChg chg="addSp delSp modSp">
        <pc:chgData name="dhondup tsering" userId="425dcc2034446b72" providerId="LiveId" clId="{BBD4C974-6D12-40E6-B084-2E4D121BD269}" dt="2021-08-16T06:47:44.159" v="74"/>
        <pc:sldMkLst>
          <pc:docMk/>
          <pc:sldMk cId="3850579786" sldId="267"/>
        </pc:sldMkLst>
        <pc:picChg chg="add del mod">
          <ac:chgData name="dhondup tsering" userId="425dcc2034446b72" providerId="LiveId" clId="{BBD4C974-6D12-40E6-B084-2E4D121BD269}" dt="2021-07-27T05:49:47.926" v="29"/>
          <ac:picMkLst>
            <pc:docMk/>
            <pc:sldMk cId="3850579786" sldId="267"/>
            <ac:picMk id="2" creationId="{AEFFA7D5-7858-46A0-8647-C8B11D7B60D9}"/>
          </ac:picMkLst>
        </pc:picChg>
        <pc:picChg chg="add del mod">
          <ac:chgData name="dhondup tsering" userId="425dcc2034446b72" providerId="LiveId" clId="{BBD4C974-6D12-40E6-B084-2E4D121BD269}" dt="2021-08-16T06:46:16.190" v="69"/>
          <ac:picMkLst>
            <pc:docMk/>
            <pc:sldMk cId="3850579786" sldId="267"/>
            <ac:picMk id="2" creationId="{F89467E2-F9A2-4223-8132-7CF0FE2EFF26}"/>
          </ac:picMkLst>
        </pc:picChg>
        <pc:picChg chg="add del mod">
          <ac:chgData name="dhondup tsering" userId="425dcc2034446b72" providerId="LiveId" clId="{BBD4C974-6D12-40E6-B084-2E4D121BD269}" dt="2021-07-27T05:50:07.693" v="30"/>
          <ac:picMkLst>
            <pc:docMk/>
            <pc:sldMk cId="3850579786" sldId="267"/>
            <ac:picMk id="3" creationId="{1D994710-34ED-48BC-B8D0-D5B3CAC97A70}"/>
          </ac:picMkLst>
        </pc:picChg>
        <pc:picChg chg="add del mod">
          <ac:chgData name="dhondup tsering" userId="425dcc2034446b72" providerId="LiveId" clId="{BBD4C974-6D12-40E6-B084-2E4D121BD269}" dt="2021-08-16T06:46:30.543" v="70"/>
          <ac:picMkLst>
            <pc:docMk/>
            <pc:sldMk cId="3850579786" sldId="267"/>
            <ac:picMk id="3" creationId="{98B210B8-8C2D-447B-BAA3-B0D4E25DB4CA}"/>
          </ac:picMkLst>
        </pc:picChg>
        <pc:picChg chg="add del mod">
          <ac:chgData name="dhondup tsering" userId="425dcc2034446b72" providerId="LiveId" clId="{BBD4C974-6D12-40E6-B084-2E4D121BD269}" dt="2021-08-16T06:46:46.865" v="71"/>
          <ac:picMkLst>
            <pc:docMk/>
            <pc:sldMk cId="3850579786" sldId="267"/>
            <ac:picMk id="5" creationId="{54C3F39C-5591-4580-9C50-0A0AB0C39A80}"/>
          </ac:picMkLst>
        </pc:picChg>
        <pc:picChg chg="add del mod">
          <ac:chgData name="dhondup tsering" userId="425dcc2034446b72" providerId="LiveId" clId="{BBD4C974-6D12-40E6-B084-2E4D121BD269}" dt="2021-08-12T08:35:22.339" v="63"/>
          <ac:picMkLst>
            <pc:docMk/>
            <pc:sldMk cId="3850579786" sldId="267"/>
            <ac:picMk id="5" creationId="{8856AC77-138E-4996-A116-52352F055CCE}"/>
          </ac:picMkLst>
        </pc:picChg>
        <pc:picChg chg="add del mod">
          <ac:chgData name="dhondup tsering" userId="425dcc2034446b72" providerId="LiveId" clId="{BBD4C974-6D12-40E6-B084-2E4D121BD269}" dt="2021-08-16T06:47:17.485" v="72"/>
          <ac:picMkLst>
            <pc:docMk/>
            <pc:sldMk cId="3850579786" sldId="267"/>
            <ac:picMk id="7" creationId="{4AC59F2A-6A17-4272-B5D2-73F12F0EFCCD}"/>
          </ac:picMkLst>
        </pc:picChg>
        <pc:picChg chg="add del mod">
          <ac:chgData name="dhondup tsering" userId="425dcc2034446b72" providerId="LiveId" clId="{BBD4C974-6D12-40E6-B084-2E4D121BD269}" dt="2021-08-16T06:47:29.472" v="73"/>
          <ac:picMkLst>
            <pc:docMk/>
            <pc:sldMk cId="3850579786" sldId="267"/>
            <ac:picMk id="8" creationId="{C6A4CF56-1104-48F0-8F62-ACC2EA4D1F9F}"/>
          </ac:picMkLst>
        </pc:picChg>
        <pc:picChg chg="add del mod">
          <ac:chgData name="dhondup tsering" userId="425dcc2034446b72" providerId="LiveId" clId="{BBD4C974-6D12-40E6-B084-2E4D121BD269}" dt="2021-08-16T06:47:44.159" v="74"/>
          <ac:picMkLst>
            <pc:docMk/>
            <pc:sldMk cId="3850579786" sldId="267"/>
            <ac:picMk id="9" creationId="{21C3E6EA-25EC-4AD7-A3A2-3055F4A2DD66}"/>
          </ac:picMkLst>
        </pc:picChg>
        <pc:picChg chg="add mod">
          <ac:chgData name="dhondup tsering" userId="425dcc2034446b72" providerId="LiveId" clId="{BBD4C974-6D12-40E6-B084-2E4D121BD269}" dt="2021-08-16T06:47:44.159" v="74"/>
          <ac:picMkLst>
            <pc:docMk/>
            <pc:sldMk cId="3850579786" sldId="267"/>
            <ac:picMk id="10" creationId="{F862868B-8C0C-4946-93AD-869511DAA474}"/>
          </ac:picMkLst>
        </pc:picChg>
      </pc:sldChg>
      <pc:sldChg chg="addSp delSp modSp">
        <pc:chgData name="dhondup tsering" userId="425dcc2034446b72" providerId="LiveId" clId="{BBD4C974-6D12-40E6-B084-2E4D121BD269}" dt="2021-08-16T06:51:04.523" v="77"/>
        <pc:sldMkLst>
          <pc:docMk/>
          <pc:sldMk cId="3907792042" sldId="268"/>
        </pc:sldMkLst>
        <pc:picChg chg="add del mod">
          <ac:chgData name="dhondup tsering" userId="425dcc2034446b72" providerId="LiveId" clId="{BBD4C974-6D12-40E6-B084-2E4D121BD269}" dt="2021-08-16T06:50:48.338" v="76"/>
          <ac:picMkLst>
            <pc:docMk/>
            <pc:sldMk cId="3907792042" sldId="268"/>
            <ac:picMk id="2" creationId="{45800DF8-11BD-4BB4-9BCA-AB09F7CAF73D}"/>
          </ac:picMkLst>
        </pc:picChg>
        <pc:picChg chg="add del mod">
          <ac:chgData name="dhondup tsering" userId="425dcc2034446b72" providerId="LiveId" clId="{BBD4C974-6D12-40E6-B084-2E4D121BD269}" dt="2021-07-27T05:51:56.881" v="32"/>
          <ac:picMkLst>
            <pc:docMk/>
            <pc:sldMk cId="3907792042" sldId="268"/>
            <ac:picMk id="2" creationId="{589F5361-498C-4F29-9446-86A1F18FBA50}"/>
          </ac:picMkLst>
        </pc:picChg>
        <pc:picChg chg="add del mod">
          <ac:chgData name="dhondup tsering" userId="425dcc2034446b72" providerId="LiveId" clId="{BBD4C974-6D12-40E6-B084-2E4D121BD269}" dt="2021-08-16T06:50:33.471" v="75"/>
          <ac:picMkLst>
            <pc:docMk/>
            <pc:sldMk cId="3907792042" sldId="268"/>
            <ac:picMk id="3" creationId="{A28FCBA6-A2AF-4269-8DB2-C1F62BF84B2B}"/>
          </ac:picMkLst>
        </pc:picChg>
        <pc:picChg chg="add del mod">
          <ac:chgData name="dhondup tsering" userId="425dcc2034446b72" providerId="LiveId" clId="{BBD4C974-6D12-40E6-B084-2E4D121BD269}" dt="2021-08-16T06:51:04.523" v="77"/>
          <ac:picMkLst>
            <pc:docMk/>
            <pc:sldMk cId="3907792042" sldId="268"/>
            <ac:picMk id="5" creationId="{FF84080E-EF14-4A5E-82BD-C93185C306D2}"/>
          </ac:picMkLst>
        </pc:picChg>
        <pc:picChg chg="add mod">
          <ac:chgData name="dhondup tsering" userId="425dcc2034446b72" providerId="LiveId" clId="{BBD4C974-6D12-40E6-B084-2E4D121BD269}" dt="2021-08-16T06:51:04.523" v="77"/>
          <ac:picMkLst>
            <pc:docMk/>
            <pc:sldMk cId="3907792042" sldId="268"/>
            <ac:picMk id="7" creationId="{D72631A5-A1C9-4212-B25D-871CFE60CA12}"/>
          </ac:picMkLst>
        </pc:picChg>
      </pc:sldChg>
      <pc:sldChg chg="addSp delSp modSp">
        <pc:chgData name="dhondup tsering" userId="425dcc2034446b72" providerId="LiveId" clId="{BBD4C974-6D12-40E6-B084-2E4D121BD269}" dt="2021-08-16T06:55:54.252" v="85"/>
        <pc:sldMkLst>
          <pc:docMk/>
          <pc:sldMk cId="2392419196" sldId="269"/>
        </pc:sldMkLst>
        <pc:picChg chg="add del mod">
          <ac:chgData name="dhondup tsering" userId="425dcc2034446b72" providerId="LiveId" clId="{BBD4C974-6D12-40E6-B084-2E4D121BD269}" dt="2021-08-16T06:53:15.583" v="78"/>
          <ac:picMkLst>
            <pc:docMk/>
            <pc:sldMk cId="2392419196" sldId="269"/>
            <ac:picMk id="2" creationId="{C5A76452-FC9B-4380-AE68-B5A5BD4F97FE}"/>
          </ac:picMkLst>
        </pc:picChg>
        <pc:picChg chg="add del mod">
          <ac:chgData name="dhondup tsering" userId="425dcc2034446b72" providerId="LiveId" clId="{BBD4C974-6D12-40E6-B084-2E4D121BD269}" dt="2021-08-16T06:53:33.809" v="79"/>
          <ac:picMkLst>
            <pc:docMk/>
            <pc:sldMk cId="2392419196" sldId="269"/>
            <ac:picMk id="3" creationId="{5002D89D-2D7C-433B-844B-C9119DAA9E6C}"/>
          </ac:picMkLst>
        </pc:picChg>
        <pc:picChg chg="add del mod">
          <ac:chgData name="dhondup tsering" userId="425dcc2034446b72" providerId="LiveId" clId="{BBD4C974-6D12-40E6-B084-2E4D121BD269}" dt="2021-08-16T06:53:55.625" v="80"/>
          <ac:picMkLst>
            <pc:docMk/>
            <pc:sldMk cId="2392419196" sldId="269"/>
            <ac:picMk id="5" creationId="{9806D7F2-E630-453D-B310-F5B90443F1AD}"/>
          </ac:picMkLst>
        </pc:picChg>
        <pc:picChg chg="add del mod">
          <ac:chgData name="dhondup tsering" userId="425dcc2034446b72" providerId="LiveId" clId="{BBD4C974-6D12-40E6-B084-2E4D121BD269}" dt="2021-08-16T06:54:21.758" v="81"/>
          <ac:picMkLst>
            <pc:docMk/>
            <pc:sldMk cId="2392419196" sldId="269"/>
            <ac:picMk id="7" creationId="{3EB08DD7-351B-4D9D-A10B-3DB0E03878A1}"/>
          </ac:picMkLst>
        </pc:picChg>
        <pc:picChg chg="add del mod">
          <ac:chgData name="dhondup tsering" userId="425dcc2034446b72" providerId="LiveId" clId="{BBD4C974-6D12-40E6-B084-2E4D121BD269}" dt="2021-08-16T06:54:54.753" v="82"/>
          <ac:picMkLst>
            <pc:docMk/>
            <pc:sldMk cId="2392419196" sldId="269"/>
            <ac:picMk id="8" creationId="{DF4786FD-ACAD-4AF3-A33C-BEFAE97A3733}"/>
          </ac:picMkLst>
        </pc:picChg>
        <pc:picChg chg="add del mod">
          <ac:chgData name="dhondup tsering" userId="425dcc2034446b72" providerId="LiveId" clId="{BBD4C974-6D12-40E6-B084-2E4D121BD269}" dt="2021-08-16T06:55:06.752" v="83"/>
          <ac:picMkLst>
            <pc:docMk/>
            <pc:sldMk cId="2392419196" sldId="269"/>
            <ac:picMk id="9" creationId="{39044552-273E-4B48-AB9C-41AC68A6F1A9}"/>
          </ac:picMkLst>
        </pc:picChg>
        <pc:picChg chg="add del mod">
          <ac:chgData name="dhondup tsering" userId="425dcc2034446b72" providerId="LiveId" clId="{BBD4C974-6D12-40E6-B084-2E4D121BD269}" dt="2021-08-16T06:55:26.100" v="84"/>
          <ac:picMkLst>
            <pc:docMk/>
            <pc:sldMk cId="2392419196" sldId="269"/>
            <ac:picMk id="10" creationId="{AE491B7A-D856-4AB6-9701-FC06BA630242}"/>
          </ac:picMkLst>
        </pc:picChg>
        <pc:picChg chg="add del mod">
          <ac:chgData name="dhondup tsering" userId="425dcc2034446b72" providerId="LiveId" clId="{BBD4C974-6D12-40E6-B084-2E4D121BD269}" dt="2021-08-16T06:55:54.252" v="85"/>
          <ac:picMkLst>
            <pc:docMk/>
            <pc:sldMk cId="2392419196" sldId="269"/>
            <ac:picMk id="11" creationId="{0997A768-3F17-4C1E-B6A5-E2AE81274EBB}"/>
          </ac:picMkLst>
        </pc:picChg>
        <pc:picChg chg="add mod">
          <ac:chgData name="dhondup tsering" userId="425dcc2034446b72" providerId="LiveId" clId="{BBD4C974-6D12-40E6-B084-2E4D121BD269}" dt="2021-08-16T06:55:54.252" v="85"/>
          <ac:picMkLst>
            <pc:docMk/>
            <pc:sldMk cId="2392419196" sldId="269"/>
            <ac:picMk id="12" creationId="{3C4FB1FB-2397-4995-80EC-5A4FCDC41964}"/>
          </ac:picMkLst>
        </pc:picChg>
      </pc:sldChg>
      <pc:sldChg chg="addSp modSp">
        <pc:chgData name="dhondup tsering" userId="425dcc2034446b72" providerId="LiveId" clId="{BBD4C974-6D12-40E6-B084-2E4D121BD269}" dt="2021-07-27T05:56:28.319" v="34"/>
        <pc:sldMkLst>
          <pc:docMk/>
          <pc:sldMk cId="1337588905" sldId="270"/>
        </pc:sldMkLst>
        <pc:picChg chg="add mod">
          <ac:chgData name="dhondup tsering" userId="425dcc2034446b72" providerId="LiveId" clId="{BBD4C974-6D12-40E6-B084-2E4D121BD269}" dt="2021-07-27T05:56:28.319" v="34"/>
          <ac:picMkLst>
            <pc:docMk/>
            <pc:sldMk cId="1337588905" sldId="270"/>
            <ac:picMk id="2" creationId="{8506E148-5512-4594-BB4E-CEE3A5E5138C}"/>
          </ac:picMkLst>
        </pc:picChg>
      </pc:sldChg>
      <pc:sldChg chg="addSp modSp">
        <pc:chgData name="dhondup tsering" userId="425dcc2034446b72" providerId="LiveId" clId="{BBD4C974-6D12-40E6-B084-2E4D121BD269}" dt="2021-07-27T05:58:22.083" v="35"/>
        <pc:sldMkLst>
          <pc:docMk/>
          <pc:sldMk cId="4198744589" sldId="271"/>
        </pc:sldMkLst>
        <pc:picChg chg="add mod">
          <ac:chgData name="dhondup tsering" userId="425dcc2034446b72" providerId="LiveId" clId="{BBD4C974-6D12-40E6-B084-2E4D121BD269}" dt="2021-07-27T05:58:22.083" v="35"/>
          <ac:picMkLst>
            <pc:docMk/>
            <pc:sldMk cId="4198744589" sldId="271"/>
            <ac:picMk id="2" creationId="{932ABE84-34B5-4CF3-A8C2-5D8CDF0FC549}"/>
          </ac:picMkLst>
        </pc:picChg>
      </pc:sldChg>
      <pc:sldChg chg="addSp delSp modSp">
        <pc:chgData name="dhondup tsering" userId="425dcc2034446b72" providerId="LiveId" clId="{BBD4C974-6D12-40E6-B084-2E4D121BD269}" dt="2021-07-27T05:59:48.688" v="37"/>
        <pc:sldMkLst>
          <pc:docMk/>
          <pc:sldMk cId="4173008227" sldId="272"/>
        </pc:sldMkLst>
        <pc:picChg chg="add del mod">
          <ac:chgData name="dhondup tsering" userId="425dcc2034446b72" providerId="LiveId" clId="{BBD4C974-6D12-40E6-B084-2E4D121BD269}" dt="2021-07-27T05:59:48.688" v="37"/>
          <ac:picMkLst>
            <pc:docMk/>
            <pc:sldMk cId="4173008227" sldId="272"/>
            <ac:picMk id="2" creationId="{75BE53A4-AB4D-4321-9575-C4C36E48BB1B}"/>
          </ac:picMkLst>
        </pc:picChg>
        <pc:picChg chg="add mod">
          <ac:chgData name="dhondup tsering" userId="425dcc2034446b72" providerId="LiveId" clId="{BBD4C974-6D12-40E6-B084-2E4D121BD269}" dt="2021-07-27T05:59:48.688" v="37"/>
          <ac:picMkLst>
            <pc:docMk/>
            <pc:sldMk cId="4173008227" sldId="272"/>
            <ac:picMk id="3" creationId="{1F0AAE7E-9E10-4BE7-B92E-0D07011B59CD}"/>
          </ac:picMkLst>
        </pc:picChg>
      </pc:sldChg>
      <pc:sldChg chg="addSp delSp modSp">
        <pc:chgData name="dhondup tsering" userId="425dcc2034446b72" providerId="LiveId" clId="{BBD4C974-6D12-40E6-B084-2E4D121BD269}" dt="2021-07-27T06:01:08.268" v="40"/>
        <pc:sldMkLst>
          <pc:docMk/>
          <pc:sldMk cId="96703269" sldId="273"/>
        </pc:sldMkLst>
        <pc:picChg chg="add del mod">
          <ac:chgData name="dhondup tsering" userId="425dcc2034446b72" providerId="LiveId" clId="{BBD4C974-6D12-40E6-B084-2E4D121BD269}" dt="2021-07-27T06:00:53.685" v="39"/>
          <ac:picMkLst>
            <pc:docMk/>
            <pc:sldMk cId="96703269" sldId="273"/>
            <ac:picMk id="2" creationId="{4BC21DD1-A6AB-42DB-AC2B-BAEE4539B1DF}"/>
          </ac:picMkLst>
        </pc:picChg>
        <pc:picChg chg="add del mod">
          <ac:chgData name="dhondup tsering" userId="425dcc2034446b72" providerId="LiveId" clId="{BBD4C974-6D12-40E6-B084-2E4D121BD269}" dt="2021-07-27T06:01:08.268" v="40"/>
          <ac:picMkLst>
            <pc:docMk/>
            <pc:sldMk cId="96703269" sldId="273"/>
            <ac:picMk id="3" creationId="{C66B533C-421A-4264-889F-608C8690000E}"/>
          </ac:picMkLst>
        </pc:picChg>
        <pc:picChg chg="add mod">
          <ac:chgData name="dhondup tsering" userId="425dcc2034446b72" providerId="LiveId" clId="{BBD4C974-6D12-40E6-B084-2E4D121BD269}" dt="2021-07-27T06:01:08.268" v="40"/>
          <ac:picMkLst>
            <pc:docMk/>
            <pc:sldMk cId="96703269" sldId="273"/>
            <ac:picMk id="5" creationId="{8B544DB1-089B-4B39-A0C0-60EB50217A8B}"/>
          </ac:picMkLst>
        </pc:picChg>
      </pc:sldChg>
      <pc:sldChg chg="addSp delSp modSp">
        <pc:chgData name="dhondup tsering" userId="425dcc2034446b72" providerId="LiveId" clId="{BBD4C974-6D12-40E6-B084-2E4D121BD269}" dt="2021-07-27T06:02:54.996" v="42"/>
        <pc:sldMkLst>
          <pc:docMk/>
          <pc:sldMk cId="3811607876" sldId="274"/>
        </pc:sldMkLst>
        <pc:picChg chg="add del mod">
          <ac:chgData name="dhondup tsering" userId="425dcc2034446b72" providerId="LiveId" clId="{BBD4C974-6D12-40E6-B084-2E4D121BD269}" dt="2021-07-27T06:02:54.996" v="42"/>
          <ac:picMkLst>
            <pc:docMk/>
            <pc:sldMk cId="3811607876" sldId="274"/>
            <ac:picMk id="2" creationId="{2957D478-EA03-4526-835D-8C8CEB9CDFFD}"/>
          </ac:picMkLst>
        </pc:picChg>
        <pc:picChg chg="add mod">
          <ac:chgData name="dhondup tsering" userId="425dcc2034446b72" providerId="LiveId" clId="{BBD4C974-6D12-40E6-B084-2E4D121BD269}" dt="2021-07-27T06:02:54.996" v="42"/>
          <ac:picMkLst>
            <pc:docMk/>
            <pc:sldMk cId="3811607876" sldId="274"/>
            <ac:picMk id="3" creationId="{3EA4ED5E-F7F1-438E-8CCD-D926EF54CDBA}"/>
          </ac:picMkLst>
        </pc:picChg>
      </pc:sldChg>
      <pc:sldChg chg="addSp delSp modSp">
        <pc:chgData name="dhondup tsering" userId="425dcc2034446b72" providerId="LiveId" clId="{BBD4C974-6D12-40E6-B084-2E4D121BD269}" dt="2021-07-27T06:05:28.386" v="44"/>
        <pc:sldMkLst>
          <pc:docMk/>
          <pc:sldMk cId="1901827412" sldId="275"/>
        </pc:sldMkLst>
        <pc:picChg chg="add del mod">
          <ac:chgData name="dhondup tsering" userId="425dcc2034446b72" providerId="LiveId" clId="{BBD4C974-6D12-40E6-B084-2E4D121BD269}" dt="2021-07-27T06:05:28.386" v="44"/>
          <ac:picMkLst>
            <pc:docMk/>
            <pc:sldMk cId="1901827412" sldId="275"/>
            <ac:picMk id="2" creationId="{5C0A676D-73BA-47F4-907B-529B25770D31}"/>
          </ac:picMkLst>
        </pc:picChg>
        <pc:picChg chg="add mod">
          <ac:chgData name="dhondup tsering" userId="425dcc2034446b72" providerId="LiveId" clId="{BBD4C974-6D12-40E6-B084-2E4D121BD269}" dt="2021-07-27T06:05:28.386" v="44"/>
          <ac:picMkLst>
            <pc:docMk/>
            <pc:sldMk cId="1901827412" sldId="275"/>
            <ac:picMk id="3" creationId="{42FB06DE-6C6E-46B1-895D-387F8884FACF}"/>
          </ac:picMkLst>
        </pc:picChg>
      </pc:sldChg>
      <pc:sldChg chg="addSp modSp">
        <pc:chgData name="dhondup tsering" userId="425dcc2034446b72" providerId="LiveId" clId="{BBD4C974-6D12-40E6-B084-2E4D121BD269}" dt="2021-07-27T06:07:20.438" v="45"/>
        <pc:sldMkLst>
          <pc:docMk/>
          <pc:sldMk cId="3274213314" sldId="276"/>
        </pc:sldMkLst>
        <pc:picChg chg="add mod">
          <ac:chgData name="dhondup tsering" userId="425dcc2034446b72" providerId="LiveId" clId="{BBD4C974-6D12-40E6-B084-2E4D121BD269}" dt="2021-07-27T06:07:20.438" v="45"/>
          <ac:picMkLst>
            <pc:docMk/>
            <pc:sldMk cId="3274213314" sldId="276"/>
            <ac:picMk id="2" creationId="{EDA171A9-A975-4A17-8997-44515960CDA4}"/>
          </ac:picMkLst>
        </pc:picChg>
      </pc:sldChg>
      <pc:sldChg chg="addSp delSp modSp">
        <pc:chgData name="dhondup tsering" userId="425dcc2034446b72" providerId="LiveId" clId="{BBD4C974-6D12-40E6-B084-2E4D121BD269}" dt="2021-07-27T06:08:52.905" v="47"/>
        <pc:sldMkLst>
          <pc:docMk/>
          <pc:sldMk cId="1430718357" sldId="277"/>
        </pc:sldMkLst>
        <pc:picChg chg="add del mod">
          <ac:chgData name="dhondup tsering" userId="425dcc2034446b72" providerId="LiveId" clId="{BBD4C974-6D12-40E6-B084-2E4D121BD269}" dt="2021-07-27T06:08:52.905" v="47"/>
          <ac:picMkLst>
            <pc:docMk/>
            <pc:sldMk cId="1430718357" sldId="277"/>
            <ac:picMk id="2" creationId="{C4E517F2-9088-4EC4-9BFA-D68B4C72CE4F}"/>
          </ac:picMkLst>
        </pc:picChg>
        <pc:picChg chg="add mod">
          <ac:chgData name="dhondup tsering" userId="425dcc2034446b72" providerId="LiveId" clId="{BBD4C974-6D12-40E6-B084-2E4D121BD269}" dt="2021-07-27T06:08:52.905" v="47"/>
          <ac:picMkLst>
            <pc:docMk/>
            <pc:sldMk cId="1430718357" sldId="277"/>
            <ac:picMk id="3" creationId="{EB2AE4B4-71C8-4837-914E-60FE913C7B89}"/>
          </ac:picMkLst>
        </pc:picChg>
      </pc:sldChg>
      <pc:sldChg chg="addSp delSp modSp">
        <pc:chgData name="dhondup tsering" userId="425dcc2034446b72" providerId="LiveId" clId="{BBD4C974-6D12-40E6-B084-2E4D121BD269}" dt="2021-07-27T06:10:49.490" v="52"/>
        <pc:sldMkLst>
          <pc:docMk/>
          <pc:sldMk cId="3326781284" sldId="278"/>
        </pc:sldMkLst>
        <pc:picChg chg="add del mod">
          <ac:chgData name="dhondup tsering" userId="425dcc2034446b72" providerId="LiveId" clId="{BBD4C974-6D12-40E6-B084-2E4D121BD269}" dt="2021-07-27T06:10:06.174" v="49"/>
          <ac:picMkLst>
            <pc:docMk/>
            <pc:sldMk cId="3326781284" sldId="278"/>
            <ac:picMk id="2" creationId="{44909989-FF30-4E09-9138-8B3DFDED3BF5}"/>
          </ac:picMkLst>
        </pc:picChg>
        <pc:picChg chg="add del mod">
          <ac:chgData name="dhondup tsering" userId="425dcc2034446b72" providerId="LiveId" clId="{BBD4C974-6D12-40E6-B084-2E4D121BD269}" dt="2021-07-27T06:10:21.357" v="50"/>
          <ac:picMkLst>
            <pc:docMk/>
            <pc:sldMk cId="3326781284" sldId="278"/>
            <ac:picMk id="3" creationId="{D7C01079-2FA2-4CDB-BC86-0D40A612D832}"/>
          </ac:picMkLst>
        </pc:picChg>
        <pc:picChg chg="add del mod">
          <ac:chgData name="dhondup tsering" userId="425dcc2034446b72" providerId="LiveId" clId="{BBD4C974-6D12-40E6-B084-2E4D121BD269}" dt="2021-07-27T06:10:30.135" v="51"/>
          <ac:picMkLst>
            <pc:docMk/>
            <pc:sldMk cId="3326781284" sldId="278"/>
            <ac:picMk id="5" creationId="{60234D59-F2C5-43D2-ADEB-11506A0163CC}"/>
          </ac:picMkLst>
        </pc:picChg>
        <pc:picChg chg="add del mod">
          <ac:chgData name="dhondup tsering" userId="425dcc2034446b72" providerId="LiveId" clId="{BBD4C974-6D12-40E6-B084-2E4D121BD269}" dt="2021-07-27T06:10:49.490" v="52"/>
          <ac:picMkLst>
            <pc:docMk/>
            <pc:sldMk cId="3326781284" sldId="278"/>
            <ac:picMk id="7" creationId="{B620C11B-BAB9-4D5D-9BD7-C48B40884AD2}"/>
          </ac:picMkLst>
        </pc:picChg>
        <pc:picChg chg="add mod">
          <ac:chgData name="dhondup tsering" userId="425dcc2034446b72" providerId="LiveId" clId="{BBD4C974-6D12-40E6-B084-2E4D121BD269}" dt="2021-07-27T06:10:49.490" v="52"/>
          <ac:picMkLst>
            <pc:docMk/>
            <pc:sldMk cId="3326781284" sldId="278"/>
            <ac:picMk id="8" creationId="{52B86B82-A363-4FC8-A1C7-A4A1003E4C88}"/>
          </ac:picMkLst>
        </pc:picChg>
      </pc:sldChg>
      <pc:sldChg chg="addSp delSp modSp">
        <pc:chgData name="dhondup tsering" userId="425dcc2034446b72" providerId="LiveId" clId="{BBD4C974-6D12-40E6-B084-2E4D121BD269}" dt="2021-07-27T06:13:45.421" v="54"/>
        <pc:sldMkLst>
          <pc:docMk/>
          <pc:sldMk cId="3511182632" sldId="279"/>
        </pc:sldMkLst>
        <pc:picChg chg="add del mod">
          <ac:chgData name="dhondup tsering" userId="425dcc2034446b72" providerId="LiveId" clId="{BBD4C974-6D12-40E6-B084-2E4D121BD269}" dt="2021-07-27T06:13:45.421" v="54"/>
          <ac:picMkLst>
            <pc:docMk/>
            <pc:sldMk cId="3511182632" sldId="279"/>
            <ac:picMk id="2" creationId="{444EE1E9-E4CC-4FC6-A55B-2207EBEC2952}"/>
          </ac:picMkLst>
        </pc:picChg>
        <pc:picChg chg="add mod">
          <ac:chgData name="dhondup tsering" userId="425dcc2034446b72" providerId="LiveId" clId="{BBD4C974-6D12-40E6-B084-2E4D121BD269}" dt="2021-07-27T06:13:45.421" v="54"/>
          <ac:picMkLst>
            <pc:docMk/>
            <pc:sldMk cId="3511182632" sldId="279"/>
            <ac:picMk id="3" creationId="{2F7DF7CA-709A-46E0-B2BE-0D8A34090586}"/>
          </ac:picMkLst>
        </pc:picChg>
      </pc:sldChg>
      <pc:sldChg chg="addSp delSp modSp">
        <pc:chgData name="dhondup tsering" userId="425dcc2034446b72" providerId="LiveId" clId="{BBD4C974-6D12-40E6-B084-2E4D121BD269}" dt="2021-07-27T05:43:40.585" v="23"/>
        <pc:sldMkLst>
          <pc:docMk/>
          <pc:sldMk cId="1009139664" sldId="280"/>
        </pc:sldMkLst>
        <pc:picChg chg="add del mod">
          <ac:chgData name="dhondup tsering" userId="425dcc2034446b72" providerId="LiveId" clId="{BBD4C974-6D12-40E6-B084-2E4D121BD269}" dt="2021-07-27T05:43:06.153" v="21"/>
          <ac:picMkLst>
            <pc:docMk/>
            <pc:sldMk cId="1009139664" sldId="280"/>
            <ac:picMk id="2" creationId="{5B31F92C-E503-4907-838D-FDBCA86E75C9}"/>
          </ac:picMkLst>
        </pc:picChg>
        <pc:picChg chg="add del mod">
          <ac:chgData name="dhondup tsering" userId="425dcc2034446b72" providerId="LiveId" clId="{BBD4C974-6D12-40E6-B084-2E4D121BD269}" dt="2021-07-27T05:43:21.650" v="22"/>
          <ac:picMkLst>
            <pc:docMk/>
            <pc:sldMk cId="1009139664" sldId="280"/>
            <ac:picMk id="3" creationId="{9EB54A40-D630-49B3-A380-27CF2DE218F7}"/>
          </ac:picMkLst>
        </pc:picChg>
        <pc:picChg chg="add del mod">
          <ac:chgData name="dhondup tsering" userId="425dcc2034446b72" providerId="LiveId" clId="{BBD4C974-6D12-40E6-B084-2E4D121BD269}" dt="2021-07-27T05:43:40.585" v="23"/>
          <ac:picMkLst>
            <pc:docMk/>
            <pc:sldMk cId="1009139664" sldId="280"/>
            <ac:picMk id="5" creationId="{57CE4EB5-625B-4DBF-BD90-3A90A3B5EEE1}"/>
          </ac:picMkLst>
        </pc:picChg>
        <pc:picChg chg="add mod">
          <ac:chgData name="dhondup tsering" userId="425dcc2034446b72" providerId="LiveId" clId="{BBD4C974-6D12-40E6-B084-2E4D121BD269}" dt="2021-07-27T05:43:40.585" v="23"/>
          <ac:picMkLst>
            <pc:docMk/>
            <pc:sldMk cId="1009139664" sldId="280"/>
            <ac:picMk id="7" creationId="{1245C544-F11F-44CD-B1B7-A54D21696BD9}"/>
          </ac:picMkLst>
        </pc:picChg>
      </pc:sldChg>
    </pc:docChg>
  </pc:docChgLst>
  <pc:docChgLst>
    <pc:chgData name="Alfred Smith" userId="3c60a3631c0db8ad" providerId="LiveId" clId="{2CD9E083-101B-42B5-9246-03030B689A44}"/>
    <pc:docChg chg="undo custSel addSld modSld sldOrd">
      <pc:chgData name="Alfred Smith" userId="3c60a3631c0db8ad" providerId="LiveId" clId="{2CD9E083-101B-42B5-9246-03030B689A44}" dt="2024-08-16T07:34:38.468" v="86"/>
      <pc:docMkLst>
        <pc:docMk/>
      </pc:docMkLst>
      <pc:sldChg chg="addSp delSp modSp mod">
        <pc:chgData name="Alfred Smith" userId="3c60a3631c0db8ad" providerId="LiveId" clId="{2CD9E083-101B-42B5-9246-03030B689A44}" dt="2024-08-16T07:10:17.779" v="37"/>
        <pc:sldMkLst>
          <pc:docMk/>
          <pc:sldMk cId="1018574621" sldId="257"/>
        </pc:sldMkLst>
        <pc:spChg chg="add mod">
          <ac:chgData name="Alfred Smith" userId="3c60a3631c0db8ad" providerId="LiveId" clId="{2CD9E083-101B-42B5-9246-03030B689A44}" dt="2024-08-16T07:10:17.779" v="37"/>
          <ac:spMkLst>
            <pc:docMk/>
            <pc:sldMk cId="1018574621" sldId="257"/>
            <ac:spMk id="3" creationId="{581A396E-B141-3035-FD2F-775773C3990D}"/>
          </ac:spMkLst>
        </pc:spChg>
        <pc:spChg chg="del">
          <ac:chgData name="Alfred Smith" userId="3c60a3631c0db8ad" providerId="LiveId" clId="{2CD9E083-101B-42B5-9246-03030B689A44}" dt="2024-08-16T07:10:10.823" v="36" actId="478"/>
          <ac:spMkLst>
            <pc:docMk/>
            <pc:sldMk cId="1018574621" sldId="257"/>
            <ac:spMk id="4" creationId="{9A13E2D8-2F59-44C1-B1D2-79C300C26DD4}"/>
          </ac:spMkLst>
        </pc:spChg>
        <pc:spChg chg="add mod">
          <ac:chgData name="Alfred Smith" userId="3c60a3631c0db8ad" providerId="LiveId" clId="{2CD9E083-101B-42B5-9246-03030B689A44}" dt="2024-08-16T07:10:17.779" v="37"/>
          <ac:spMkLst>
            <pc:docMk/>
            <pc:sldMk cId="1018574621" sldId="257"/>
            <ac:spMk id="5" creationId="{CA63DA52-C125-CF51-9A7D-EEEBD089AA4E}"/>
          </ac:spMkLst>
        </pc:spChg>
        <pc:spChg chg="del">
          <ac:chgData name="Alfred Smith" userId="3c60a3631c0db8ad" providerId="LiveId" clId="{2CD9E083-101B-42B5-9246-03030B689A44}" dt="2024-08-16T07:10:10.823" v="36" actId="478"/>
          <ac:spMkLst>
            <pc:docMk/>
            <pc:sldMk cId="1018574621" sldId="257"/>
            <ac:spMk id="6" creationId="{416C064E-628E-47C0-A712-DB178FE9901E}"/>
          </ac:spMkLst>
        </pc:spChg>
      </pc:sldChg>
      <pc:sldChg chg="addSp delSp modSp mod">
        <pc:chgData name="Alfred Smith" userId="3c60a3631c0db8ad" providerId="LiveId" clId="{2CD9E083-101B-42B5-9246-03030B689A44}" dt="2024-08-16T07:10:30.123" v="39"/>
        <pc:sldMkLst>
          <pc:docMk/>
          <pc:sldMk cId="3459794170" sldId="259"/>
        </pc:sldMkLst>
        <pc:spChg chg="add mod">
          <ac:chgData name="Alfred Smith" userId="3c60a3631c0db8ad" providerId="LiveId" clId="{2CD9E083-101B-42B5-9246-03030B689A44}" dt="2024-08-16T07:10:30.123" v="39"/>
          <ac:spMkLst>
            <pc:docMk/>
            <pc:sldMk cId="3459794170" sldId="259"/>
            <ac:spMk id="2" creationId="{DFCFFA5F-B1E6-D91C-E693-990138858A01}"/>
          </ac:spMkLst>
        </pc:spChg>
        <pc:spChg chg="del">
          <ac:chgData name="Alfred Smith" userId="3c60a3631c0db8ad" providerId="LiveId" clId="{2CD9E083-101B-42B5-9246-03030B689A44}" dt="2024-08-16T07:10:22.885" v="38" actId="478"/>
          <ac:spMkLst>
            <pc:docMk/>
            <pc:sldMk cId="3459794170" sldId="259"/>
            <ac:spMk id="4" creationId="{9A13E2D8-2F59-44C1-B1D2-79C300C26DD4}"/>
          </ac:spMkLst>
        </pc:spChg>
        <pc:spChg chg="add mod">
          <ac:chgData name="Alfred Smith" userId="3c60a3631c0db8ad" providerId="LiveId" clId="{2CD9E083-101B-42B5-9246-03030B689A44}" dt="2024-08-16T07:10:30.123" v="39"/>
          <ac:spMkLst>
            <pc:docMk/>
            <pc:sldMk cId="3459794170" sldId="259"/>
            <ac:spMk id="5" creationId="{FD1C1532-510B-74E7-AACF-B5952A46E817}"/>
          </ac:spMkLst>
        </pc:spChg>
        <pc:spChg chg="del">
          <ac:chgData name="Alfred Smith" userId="3c60a3631c0db8ad" providerId="LiveId" clId="{2CD9E083-101B-42B5-9246-03030B689A44}" dt="2024-08-16T07:10:22.885" v="38" actId="478"/>
          <ac:spMkLst>
            <pc:docMk/>
            <pc:sldMk cId="3459794170" sldId="259"/>
            <ac:spMk id="6" creationId="{416C064E-628E-47C0-A712-DB178FE9901E}"/>
          </ac:spMkLst>
        </pc:spChg>
      </pc:sldChg>
      <pc:sldChg chg="addSp delSp modSp mod">
        <pc:chgData name="Alfred Smith" userId="3c60a3631c0db8ad" providerId="LiveId" clId="{2CD9E083-101B-42B5-9246-03030B689A44}" dt="2024-08-16T07:10:54.394" v="43"/>
        <pc:sldMkLst>
          <pc:docMk/>
          <pc:sldMk cId="3728152200" sldId="261"/>
        </pc:sldMkLst>
        <pc:spChg chg="add mod">
          <ac:chgData name="Alfred Smith" userId="3c60a3631c0db8ad" providerId="LiveId" clId="{2CD9E083-101B-42B5-9246-03030B689A44}" dt="2024-08-16T07:10:54.394" v="43"/>
          <ac:spMkLst>
            <pc:docMk/>
            <pc:sldMk cId="3728152200" sldId="261"/>
            <ac:spMk id="2" creationId="{26BB68AA-5CE4-9305-BF57-892DC5251C02}"/>
          </ac:spMkLst>
        </pc:spChg>
        <pc:spChg chg="add mod">
          <ac:chgData name="Alfred Smith" userId="3c60a3631c0db8ad" providerId="LiveId" clId="{2CD9E083-101B-42B5-9246-03030B689A44}" dt="2024-08-16T07:10:54.394" v="43"/>
          <ac:spMkLst>
            <pc:docMk/>
            <pc:sldMk cId="3728152200" sldId="261"/>
            <ac:spMk id="3" creationId="{CE3BB690-E503-CEB4-7C7E-5897555F8343}"/>
          </ac:spMkLst>
        </pc:spChg>
        <pc:spChg chg="del">
          <ac:chgData name="Alfred Smith" userId="3c60a3631c0db8ad" providerId="LiveId" clId="{2CD9E083-101B-42B5-9246-03030B689A44}" dt="2024-08-16T07:10:47.176" v="42" actId="478"/>
          <ac:spMkLst>
            <pc:docMk/>
            <pc:sldMk cId="3728152200" sldId="261"/>
            <ac:spMk id="4" creationId="{9A13E2D8-2F59-44C1-B1D2-79C300C26DD4}"/>
          </ac:spMkLst>
        </pc:spChg>
        <pc:spChg chg="del">
          <ac:chgData name="Alfred Smith" userId="3c60a3631c0db8ad" providerId="LiveId" clId="{2CD9E083-101B-42B5-9246-03030B689A44}" dt="2024-08-16T07:10:47.176" v="42" actId="478"/>
          <ac:spMkLst>
            <pc:docMk/>
            <pc:sldMk cId="3728152200" sldId="261"/>
            <ac:spMk id="6" creationId="{416C064E-628E-47C0-A712-DB178FE9901E}"/>
          </ac:spMkLst>
        </pc:spChg>
      </pc:sldChg>
      <pc:sldChg chg="addSp delSp modSp mod">
        <pc:chgData name="Alfred Smith" userId="3c60a3631c0db8ad" providerId="LiveId" clId="{2CD9E083-101B-42B5-9246-03030B689A44}" dt="2024-08-16T07:11:04.585" v="45"/>
        <pc:sldMkLst>
          <pc:docMk/>
          <pc:sldMk cId="3350226380" sldId="262"/>
        </pc:sldMkLst>
        <pc:spChg chg="add mod">
          <ac:chgData name="Alfred Smith" userId="3c60a3631c0db8ad" providerId="LiveId" clId="{2CD9E083-101B-42B5-9246-03030B689A44}" dt="2024-08-16T07:11:04.585" v="45"/>
          <ac:spMkLst>
            <pc:docMk/>
            <pc:sldMk cId="3350226380" sldId="262"/>
            <ac:spMk id="2" creationId="{910E20A7-8786-66D7-108C-CC718377B03F}"/>
          </ac:spMkLst>
        </pc:spChg>
        <pc:spChg chg="add mod">
          <ac:chgData name="Alfred Smith" userId="3c60a3631c0db8ad" providerId="LiveId" clId="{2CD9E083-101B-42B5-9246-03030B689A44}" dt="2024-08-16T07:11:04.585" v="45"/>
          <ac:spMkLst>
            <pc:docMk/>
            <pc:sldMk cId="3350226380" sldId="262"/>
            <ac:spMk id="3" creationId="{90072645-637E-A19E-F9A5-1743A4E02B91}"/>
          </ac:spMkLst>
        </pc:spChg>
        <pc:spChg chg="del">
          <ac:chgData name="Alfred Smith" userId="3c60a3631c0db8ad" providerId="LiveId" clId="{2CD9E083-101B-42B5-9246-03030B689A44}" dt="2024-08-16T07:10:58.598" v="44" actId="478"/>
          <ac:spMkLst>
            <pc:docMk/>
            <pc:sldMk cId="3350226380" sldId="262"/>
            <ac:spMk id="4" creationId="{9A13E2D8-2F59-44C1-B1D2-79C300C26DD4}"/>
          </ac:spMkLst>
        </pc:spChg>
        <pc:spChg chg="del">
          <ac:chgData name="Alfred Smith" userId="3c60a3631c0db8ad" providerId="LiveId" clId="{2CD9E083-101B-42B5-9246-03030B689A44}" dt="2024-08-16T07:10:58.598" v="44" actId="478"/>
          <ac:spMkLst>
            <pc:docMk/>
            <pc:sldMk cId="3350226380" sldId="262"/>
            <ac:spMk id="6" creationId="{416C064E-628E-47C0-A712-DB178FE9901E}"/>
          </ac:spMkLst>
        </pc:spChg>
      </pc:sldChg>
      <pc:sldChg chg="addSp delSp modSp mod">
        <pc:chgData name="Alfred Smith" userId="3c60a3631c0db8ad" providerId="LiveId" clId="{2CD9E083-101B-42B5-9246-03030B689A44}" dt="2024-08-16T07:12:51.882" v="47"/>
        <pc:sldMkLst>
          <pc:docMk/>
          <pc:sldMk cId="814010234" sldId="263"/>
        </pc:sldMkLst>
        <pc:spChg chg="add mod">
          <ac:chgData name="Alfred Smith" userId="3c60a3631c0db8ad" providerId="LiveId" clId="{2CD9E083-101B-42B5-9246-03030B689A44}" dt="2024-08-16T07:12:51.882" v="47"/>
          <ac:spMkLst>
            <pc:docMk/>
            <pc:sldMk cId="814010234" sldId="263"/>
            <ac:spMk id="3" creationId="{188611AE-8494-420A-8071-F422BE04D43A}"/>
          </ac:spMkLst>
        </pc:spChg>
        <pc:spChg chg="del">
          <ac:chgData name="Alfred Smith" userId="3c60a3631c0db8ad" providerId="LiveId" clId="{2CD9E083-101B-42B5-9246-03030B689A44}" dt="2024-08-16T07:12:43.873" v="46" actId="478"/>
          <ac:spMkLst>
            <pc:docMk/>
            <pc:sldMk cId="814010234" sldId="263"/>
            <ac:spMk id="4" creationId="{9A13E2D8-2F59-44C1-B1D2-79C300C26DD4}"/>
          </ac:spMkLst>
        </pc:spChg>
        <pc:spChg chg="add mod">
          <ac:chgData name="Alfred Smith" userId="3c60a3631c0db8ad" providerId="LiveId" clId="{2CD9E083-101B-42B5-9246-03030B689A44}" dt="2024-08-16T07:12:51.882" v="47"/>
          <ac:spMkLst>
            <pc:docMk/>
            <pc:sldMk cId="814010234" sldId="263"/>
            <ac:spMk id="5" creationId="{56DDAF61-EFEB-1443-DB34-EB7B71FFFD39}"/>
          </ac:spMkLst>
        </pc:spChg>
        <pc:spChg chg="del">
          <ac:chgData name="Alfred Smith" userId="3c60a3631c0db8ad" providerId="LiveId" clId="{2CD9E083-101B-42B5-9246-03030B689A44}" dt="2024-08-16T07:12:43.873" v="46" actId="478"/>
          <ac:spMkLst>
            <pc:docMk/>
            <pc:sldMk cId="814010234" sldId="263"/>
            <ac:spMk id="6" creationId="{416C064E-628E-47C0-A712-DB178FE9901E}"/>
          </ac:spMkLst>
        </pc:spChg>
      </pc:sldChg>
      <pc:sldChg chg="addSp delSp modSp mod">
        <pc:chgData name="Alfred Smith" userId="3c60a3631c0db8ad" providerId="LiveId" clId="{2CD9E083-101B-42B5-9246-03030B689A44}" dt="2024-08-16T07:13:11.472" v="51"/>
        <pc:sldMkLst>
          <pc:docMk/>
          <pc:sldMk cId="302978315" sldId="264"/>
        </pc:sldMkLst>
        <pc:spChg chg="add mod">
          <ac:chgData name="Alfred Smith" userId="3c60a3631c0db8ad" providerId="LiveId" clId="{2CD9E083-101B-42B5-9246-03030B689A44}" dt="2024-08-16T07:13:11.472" v="51"/>
          <ac:spMkLst>
            <pc:docMk/>
            <pc:sldMk cId="302978315" sldId="264"/>
            <ac:spMk id="3" creationId="{873447C0-C13A-7390-EA80-A5FCE9A85896}"/>
          </ac:spMkLst>
        </pc:spChg>
        <pc:spChg chg="del">
          <ac:chgData name="Alfred Smith" userId="3c60a3631c0db8ad" providerId="LiveId" clId="{2CD9E083-101B-42B5-9246-03030B689A44}" dt="2024-08-16T07:13:05.501" v="50" actId="478"/>
          <ac:spMkLst>
            <pc:docMk/>
            <pc:sldMk cId="302978315" sldId="264"/>
            <ac:spMk id="4" creationId="{9A13E2D8-2F59-44C1-B1D2-79C300C26DD4}"/>
          </ac:spMkLst>
        </pc:spChg>
        <pc:spChg chg="add mod">
          <ac:chgData name="Alfred Smith" userId="3c60a3631c0db8ad" providerId="LiveId" clId="{2CD9E083-101B-42B5-9246-03030B689A44}" dt="2024-08-16T07:13:11.472" v="51"/>
          <ac:spMkLst>
            <pc:docMk/>
            <pc:sldMk cId="302978315" sldId="264"/>
            <ac:spMk id="5" creationId="{B8805F10-2EF1-E2FA-D704-6779A4A2713D}"/>
          </ac:spMkLst>
        </pc:spChg>
        <pc:spChg chg="del">
          <ac:chgData name="Alfred Smith" userId="3c60a3631c0db8ad" providerId="LiveId" clId="{2CD9E083-101B-42B5-9246-03030B689A44}" dt="2024-08-16T07:13:05.501" v="50" actId="478"/>
          <ac:spMkLst>
            <pc:docMk/>
            <pc:sldMk cId="302978315" sldId="264"/>
            <ac:spMk id="6" creationId="{416C064E-628E-47C0-A712-DB178FE9901E}"/>
          </ac:spMkLst>
        </pc:spChg>
      </pc:sldChg>
      <pc:sldChg chg="addSp delSp modSp mod ord">
        <pc:chgData name="Alfred Smith" userId="3c60a3631c0db8ad" providerId="LiveId" clId="{2CD9E083-101B-42B5-9246-03030B689A44}" dt="2024-08-16T07:13:33.561" v="57"/>
        <pc:sldMkLst>
          <pc:docMk/>
          <pc:sldMk cId="891345644" sldId="265"/>
        </pc:sldMkLst>
        <pc:spChg chg="add mod">
          <ac:chgData name="Alfred Smith" userId="3c60a3631c0db8ad" providerId="LiveId" clId="{2CD9E083-101B-42B5-9246-03030B689A44}" dt="2024-08-16T07:13:33.561" v="57"/>
          <ac:spMkLst>
            <pc:docMk/>
            <pc:sldMk cId="891345644" sldId="265"/>
            <ac:spMk id="3" creationId="{FA0B0B8F-FE56-E634-43AC-970CCECE584E}"/>
          </ac:spMkLst>
        </pc:spChg>
        <pc:spChg chg="add del">
          <ac:chgData name="Alfred Smith" userId="3c60a3631c0db8ad" providerId="LiveId" clId="{2CD9E083-101B-42B5-9246-03030B689A44}" dt="2024-08-16T07:13:24.851" v="56" actId="478"/>
          <ac:spMkLst>
            <pc:docMk/>
            <pc:sldMk cId="891345644" sldId="265"/>
            <ac:spMk id="4" creationId="{9A13E2D8-2F59-44C1-B1D2-79C300C26DD4}"/>
          </ac:spMkLst>
        </pc:spChg>
        <pc:spChg chg="add mod">
          <ac:chgData name="Alfred Smith" userId="3c60a3631c0db8ad" providerId="LiveId" clId="{2CD9E083-101B-42B5-9246-03030B689A44}" dt="2024-08-16T07:13:33.561" v="57"/>
          <ac:spMkLst>
            <pc:docMk/>
            <pc:sldMk cId="891345644" sldId="265"/>
            <ac:spMk id="5" creationId="{43918439-B896-4027-6A3B-1715386488A9}"/>
          </ac:spMkLst>
        </pc:spChg>
        <pc:spChg chg="add del">
          <ac:chgData name="Alfred Smith" userId="3c60a3631c0db8ad" providerId="LiveId" clId="{2CD9E083-101B-42B5-9246-03030B689A44}" dt="2024-08-16T07:13:24.851" v="56" actId="478"/>
          <ac:spMkLst>
            <pc:docMk/>
            <pc:sldMk cId="891345644" sldId="265"/>
            <ac:spMk id="6" creationId="{416C064E-628E-47C0-A712-DB178FE9901E}"/>
          </ac:spMkLst>
        </pc:spChg>
      </pc:sldChg>
      <pc:sldChg chg="addSp delSp modSp mod">
        <pc:chgData name="Alfred Smith" userId="3c60a3631c0db8ad" providerId="LiveId" clId="{2CD9E083-101B-42B5-9246-03030B689A44}" dt="2024-08-16T07:32:10.822" v="60"/>
        <pc:sldMkLst>
          <pc:docMk/>
          <pc:sldMk cId="3955896480" sldId="266"/>
        </pc:sldMkLst>
        <pc:spChg chg="add mod">
          <ac:chgData name="Alfred Smith" userId="3c60a3631c0db8ad" providerId="LiveId" clId="{2CD9E083-101B-42B5-9246-03030B689A44}" dt="2024-08-16T07:32:10.822" v="60"/>
          <ac:spMkLst>
            <pc:docMk/>
            <pc:sldMk cId="3955896480" sldId="266"/>
            <ac:spMk id="2" creationId="{16EA9439-758F-A820-7B54-247C3B97CB48}"/>
          </ac:spMkLst>
        </pc:spChg>
        <pc:spChg chg="del mod">
          <ac:chgData name="Alfred Smith" userId="3c60a3631c0db8ad" providerId="LiveId" clId="{2CD9E083-101B-42B5-9246-03030B689A44}" dt="2024-08-16T07:32:04.339" v="59" actId="478"/>
          <ac:spMkLst>
            <pc:docMk/>
            <pc:sldMk cId="3955896480" sldId="266"/>
            <ac:spMk id="4" creationId="{9A13E2D8-2F59-44C1-B1D2-79C300C26DD4}"/>
          </ac:spMkLst>
        </pc:spChg>
        <pc:spChg chg="add mod">
          <ac:chgData name="Alfred Smith" userId="3c60a3631c0db8ad" providerId="LiveId" clId="{2CD9E083-101B-42B5-9246-03030B689A44}" dt="2024-08-16T07:32:10.822" v="60"/>
          <ac:spMkLst>
            <pc:docMk/>
            <pc:sldMk cId="3955896480" sldId="266"/>
            <ac:spMk id="5" creationId="{85C46FA9-D108-42C2-AC86-29A08F865EDC}"/>
          </ac:spMkLst>
        </pc:spChg>
        <pc:spChg chg="del">
          <ac:chgData name="Alfred Smith" userId="3c60a3631c0db8ad" providerId="LiveId" clId="{2CD9E083-101B-42B5-9246-03030B689A44}" dt="2024-08-16T07:32:04.339" v="59" actId="478"/>
          <ac:spMkLst>
            <pc:docMk/>
            <pc:sldMk cId="3955896480" sldId="266"/>
            <ac:spMk id="6" creationId="{416C064E-628E-47C0-A712-DB178FE9901E}"/>
          </ac:spMkLst>
        </pc:spChg>
      </pc:sldChg>
      <pc:sldChg chg="addSp delSp modSp mod">
        <pc:chgData name="Alfred Smith" userId="3c60a3631c0db8ad" providerId="LiveId" clId="{2CD9E083-101B-42B5-9246-03030B689A44}" dt="2024-08-16T07:32:21.590" v="62"/>
        <pc:sldMkLst>
          <pc:docMk/>
          <pc:sldMk cId="3850579786" sldId="267"/>
        </pc:sldMkLst>
        <pc:spChg chg="add mod">
          <ac:chgData name="Alfred Smith" userId="3c60a3631c0db8ad" providerId="LiveId" clId="{2CD9E083-101B-42B5-9246-03030B689A44}" dt="2024-08-16T07:32:21.590" v="62"/>
          <ac:spMkLst>
            <pc:docMk/>
            <pc:sldMk cId="3850579786" sldId="267"/>
            <ac:spMk id="2" creationId="{CA9A7FA5-CD20-63DC-B2A9-71B3BFA754C9}"/>
          </ac:spMkLst>
        </pc:spChg>
        <pc:spChg chg="add mod">
          <ac:chgData name="Alfred Smith" userId="3c60a3631c0db8ad" providerId="LiveId" clId="{2CD9E083-101B-42B5-9246-03030B689A44}" dt="2024-08-16T07:32:21.590" v="62"/>
          <ac:spMkLst>
            <pc:docMk/>
            <pc:sldMk cId="3850579786" sldId="267"/>
            <ac:spMk id="3" creationId="{E0D98B93-F714-E2FB-7D49-32DCB35AA9ED}"/>
          </ac:spMkLst>
        </pc:spChg>
        <pc:spChg chg="del">
          <ac:chgData name="Alfred Smith" userId="3c60a3631c0db8ad" providerId="LiveId" clId="{2CD9E083-101B-42B5-9246-03030B689A44}" dt="2024-08-16T07:32:14.145" v="61" actId="478"/>
          <ac:spMkLst>
            <pc:docMk/>
            <pc:sldMk cId="3850579786" sldId="267"/>
            <ac:spMk id="4" creationId="{9A13E2D8-2F59-44C1-B1D2-79C300C26DD4}"/>
          </ac:spMkLst>
        </pc:spChg>
        <pc:spChg chg="del">
          <ac:chgData name="Alfred Smith" userId="3c60a3631c0db8ad" providerId="LiveId" clId="{2CD9E083-101B-42B5-9246-03030B689A44}" dt="2024-08-16T07:32:14.145" v="61" actId="478"/>
          <ac:spMkLst>
            <pc:docMk/>
            <pc:sldMk cId="3850579786" sldId="267"/>
            <ac:spMk id="6" creationId="{416C064E-628E-47C0-A712-DB178FE9901E}"/>
          </ac:spMkLst>
        </pc:spChg>
      </pc:sldChg>
      <pc:sldChg chg="addSp delSp modSp mod">
        <pc:chgData name="Alfred Smith" userId="3c60a3631c0db8ad" providerId="LiveId" clId="{2CD9E083-101B-42B5-9246-03030B689A44}" dt="2024-08-16T07:32:33.161" v="64"/>
        <pc:sldMkLst>
          <pc:docMk/>
          <pc:sldMk cId="3907792042" sldId="268"/>
        </pc:sldMkLst>
        <pc:spChg chg="add mod">
          <ac:chgData name="Alfred Smith" userId="3c60a3631c0db8ad" providerId="LiveId" clId="{2CD9E083-101B-42B5-9246-03030B689A44}" dt="2024-08-16T07:32:33.161" v="64"/>
          <ac:spMkLst>
            <pc:docMk/>
            <pc:sldMk cId="3907792042" sldId="268"/>
            <ac:spMk id="2" creationId="{6339E102-5DCA-3EFC-A276-C8CF8A04E984}"/>
          </ac:spMkLst>
        </pc:spChg>
        <pc:spChg chg="add mod">
          <ac:chgData name="Alfred Smith" userId="3c60a3631c0db8ad" providerId="LiveId" clId="{2CD9E083-101B-42B5-9246-03030B689A44}" dt="2024-08-16T07:32:33.161" v="64"/>
          <ac:spMkLst>
            <pc:docMk/>
            <pc:sldMk cId="3907792042" sldId="268"/>
            <ac:spMk id="3" creationId="{754AC567-91A8-7850-46DC-B60D8FAA4E66}"/>
          </ac:spMkLst>
        </pc:spChg>
        <pc:spChg chg="del">
          <ac:chgData name="Alfred Smith" userId="3c60a3631c0db8ad" providerId="LiveId" clId="{2CD9E083-101B-42B5-9246-03030B689A44}" dt="2024-08-16T07:32:25.860" v="63" actId="478"/>
          <ac:spMkLst>
            <pc:docMk/>
            <pc:sldMk cId="3907792042" sldId="268"/>
            <ac:spMk id="4" creationId="{9A13E2D8-2F59-44C1-B1D2-79C300C26DD4}"/>
          </ac:spMkLst>
        </pc:spChg>
        <pc:spChg chg="del">
          <ac:chgData name="Alfred Smith" userId="3c60a3631c0db8ad" providerId="LiveId" clId="{2CD9E083-101B-42B5-9246-03030B689A44}" dt="2024-08-16T07:32:25.860" v="63" actId="478"/>
          <ac:spMkLst>
            <pc:docMk/>
            <pc:sldMk cId="3907792042" sldId="268"/>
            <ac:spMk id="6" creationId="{416C064E-628E-47C0-A712-DB178FE9901E}"/>
          </ac:spMkLst>
        </pc:spChg>
      </pc:sldChg>
      <pc:sldChg chg="addSp delSp modSp mod">
        <pc:chgData name="Alfred Smith" userId="3c60a3631c0db8ad" providerId="LiveId" clId="{2CD9E083-101B-42B5-9246-03030B689A44}" dt="2024-08-16T07:32:42.569" v="66"/>
        <pc:sldMkLst>
          <pc:docMk/>
          <pc:sldMk cId="2392419196" sldId="269"/>
        </pc:sldMkLst>
        <pc:spChg chg="add mod">
          <ac:chgData name="Alfred Smith" userId="3c60a3631c0db8ad" providerId="LiveId" clId="{2CD9E083-101B-42B5-9246-03030B689A44}" dt="2024-08-16T07:32:42.569" v="66"/>
          <ac:spMkLst>
            <pc:docMk/>
            <pc:sldMk cId="2392419196" sldId="269"/>
            <ac:spMk id="2" creationId="{74651843-5CE4-C50D-702D-D3B73C7C706D}"/>
          </ac:spMkLst>
        </pc:spChg>
        <pc:spChg chg="add mod">
          <ac:chgData name="Alfred Smith" userId="3c60a3631c0db8ad" providerId="LiveId" clId="{2CD9E083-101B-42B5-9246-03030B689A44}" dt="2024-08-16T07:32:42.569" v="66"/>
          <ac:spMkLst>
            <pc:docMk/>
            <pc:sldMk cId="2392419196" sldId="269"/>
            <ac:spMk id="3" creationId="{4F2EC479-67D2-0FE3-D3BC-3B44C4C17928}"/>
          </ac:spMkLst>
        </pc:spChg>
        <pc:spChg chg="del">
          <ac:chgData name="Alfred Smith" userId="3c60a3631c0db8ad" providerId="LiveId" clId="{2CD9E083-101B-42B5-9246-03030B689A44}" dt="2024-08-16T07:32:36.706" v="65" actId="478"/>
          <ac:spMkLst>
            <pc:docMk/>
            <pc:sldMk cId="2392419196" sldId="269"/>
            <ac:spMk id="4" creationId="{9A13E2D8-2F59-44C1-B1D2-79C300C26DD4}"/>
          </ac:spMkLst>
        </pc:spChg>
        <pc:spChg chg="del">
          <ac:chgData name="Alfred Smith" userId="3c60a3631c0db8ad" providerId="LiveId" clId="{2CD9E083-101B-42B5-9246-03030B689A44}" dt="2024-08-16T07:32:36.706" v="65" actId="478"/>
          <ac:spMkLst>
            <pc:docMk/>
            <pc:sldMk cId="2392419196" sldId="269"/>
            <ac:spMk id="6" creationId="{416C064E-628E-47C0-A712-DB178FE9901E}"/>
          </ac:spMkLst>
        </pc:spChg>
      </pc:sldChg>
      <pc:sldChg chg="addSp delSp modSp mod">
        <pc:chgData name="Alfred Smith" userId="3c60a3631c0db8ad" providerId="LiveId" clId="{2CD9E083-101B-42B5-9246-03030B689A44}" dt="2024-08-16T07:32:52.924" v="68"/>
        <pc:sldMkLst>
          <pc:docMk/>
          <pc:sldMk cId="1337588905" sldId="270"/>
        </pc:sldMkLst>
        <pc:spChg chg="add mod">
          <ac:chgData name="Alfred Smith" userId="3c60a3631c0db8ad" providerId="LiveId" clId="{2CD9E083-101B-42B5-9246-03030B689A44}" dt="2024-08-16T07:32:52.924" v="68"/>
          <ac:spMkLst>
            <pc:docMk/>
            <pc:sldMk cId="1337588905" sldId="270"/>
            <ac:spMk id="2" creationId="{EE5EE037-E03C-CFB6-EB6C-E352BA1C8A55}"/>
          </ac:spMkLst>
        </pc:spChg>
        <pc:spChg chg="del">
          <ac:chgData name="Alfred Smith" userId="3c60a3631c0db8ad" providerId="LiveId" clId="{2CD9E083-101B-42B5-9246-03030B689A44}" dt="2024-08-16T07:32:52.297" v="67" actId="478"/>
          <ac:spMkLst>
            <pc:docMk/>
            <pc:sldMk cId="1337588905" sldId="270"/>
            <ac:spMk id="4" creationId="{9A13E2D8-2F59-44C1-B1D2-79C300C26DD4}"/>
          </ac:spMkLst>
        </pc:spChg>
        <pc:spChg chg="add mod">
          <ac:chgData name="Alfred Smith" userId="3c60a3631c0db8ad" providerId="LiveId" clId="{2CD9E083-101B-42B5-9246-03030B689A44}" dt="2024-08-16T07:32:52.924" v="68"/>
          <ac:spMkLst>
            <pc:docMk/>
            <pc:sldMk cId="1337588905" sldId="270"/>
            <ac:spMk id="5" creationId="{291AEAC3-1A57-A7D9-64B8-E8E96CEF9F34}"/>
          </ac:spMkLst>
        </pc:spChg>
        <pc:spChg chg="del">
          <ac:chgData name="Alfred Smith" userId="3c60a3631c0db8ad" providerId="LiveId" clId="{2CD9E083-101B-42B5-9246-03030B689A44}" dt="2024-08-16T07:32:52.297" v="67" actId="478"/>
          <ac:spMkLst>
            <pc:docMk/>
            <pc:sldMk cId="1337588905" sldId="270"/>
            <ac:spMk id="6" creationId="{416C064E-628E-47C0-A712-DB178FE9901E}"/>
          </ac:spMkLst>
        </pc:spChg>
      </pc:sldChg>
      <pc:sldChg chg="addSp delSp modSp mod">
        <pc:chgData name="Alfred Smith" userId="3c60a3631c0db8ad" providerId="LiveId" clId="{2CD9E083-101B-42B5-9246-03030B689A44}" dt="2024-08-16T07:33:04.563" v="70"/>
        <pc:sldMkLst>
          <pc:docMk/>
          <pc:sldMk cId="4198744589" sldId="271"/>
        </pc:sldMkLst>
        <pc:spChg chg="add mod">
          <ac:chgData name="Alfred Smith" userId="3c60a3631c0db8ad" providerId="LiveId" clId="{2CD9E083-101B-42B5-9246-03030B689A44}" dt="2024-08-16T07:33:04.563" v="70"/>
          <ac:spMkLst>
            <pc:docMk/>
            <pc:sldMk cId="4198744589" sldId="271"/>
            <ac:spMk id="3" creationId="{91E2A452-8EB0-42A8-D0BD-9A17113D6491}"/>
          </ac:spMkLst>
        </pc:spChg>
        <pc:spChg chg="del">
          <ac:chgData name="Alfred Smith" userId="3c60a3631c0db8ad" providerId="LiveId" clId="{2CD9E083-101B-42B5-9246-03030B689A44}" dt="2024-08-16T07:32:58.237" v="69" actId="478"/>
          <ac:spMkLst>
            <pc:docMk/>
            <pc:sldMk cId="4198744589" sldId="271"/>
            <ac:spMk id="4" creationId="{9A13E2D8-2F59-44C1-B1D2-79C300C26DD4}"/>
          </ac:spMkLst>
        </pc:spChg>
        <pc:spChg chg="add mod">
          <ac:chgData name="Alfred Smith" userId="3c60a3631c0db8ad" providerId="LiveId" clId="{2CD9E083-101B-42B5-9246-03030B689A44}" dt="2024-08-16T07:33:04.563" v="70"/>
          <ac:spMkLst>
            <pc:docMk/>
            <pc:sldMk cId="4198744589" sldId="271"/>
            <ac:spMk id="5" creationId="{E13ADC4F-C2A6-5CB0-AB90-49B8CF1EF28D}"/>
          </ac:spMkLst>
        </pc:spChg>
        <pc:spChg chg="del">
          <ac:chgData name="Alfred Smith" userId="3c60a3631c0db8ad" providerId="LiveId" clId="{2CD9E083-101B-42B5-9246-03030B689A44}" dt="2024-08-16T07:32:58.237" v="69" actId="478"/>
          <ac:spMkLst>
            <pc:docMk/>
            <pc:sldMk cId="4198744589" sldId="271"/>
            <ac:spMk id="6" creationId="{416C064E-628E-47C0-A712-DB178FE9901E}"/>
          </ac:spMkLst>
        </pc:spChg>
      </pc:sldChg>
      <pc:sldChg chg="addSp delSp modSp mod">
        <pc:chgData name="Alfred Smith" userId="3c60a3631c0db8ad" providerId="LiveId" clId="{2CD9E083-101B-42B5-9246-03030B689A44}" dt="2024-08-16T07:33:17.860" v="72"/>
        <pc:sldMkLst>
          <pc:docMk/>
          <pc:sldMk cId="4173008227" sldId="272"/>
        </pc:sldMkLst>
        <pc:spChg chg="add mod">
          <ac:chgData name="Alfred Smith" userId="3c60a3631c0db8ad" providerId="LiveId" clId="{2CD9E083-101B-42B5-9246-03030B689A44}" dt="2024-08-16T07:33:17.860" v="72"/>
          <ac:spMkLst>
            <pc:docMk/>
            <pc:sldMk cId="4173008227" sldId="272"/>
            <ac:spMk id="2" creationId="{FCBEA03A-0FF1-587C-763C-ED40BFE50F22}"/>
          </ac:spMkLst>
        </pc:spChg>
        <pc:spChg chg="del">
          <ac:chgData name="Alfred Smith" userId="3c60a3631c0db8ad" providerId="LiveId" clId="{2CD9E083-101B-42B5-9246-03030B689A44}" dt="2024-08-16T07:33:10.019" v="71" actId="478"/>
          <ac:spMkLst>
            <pc:docMk/>
            <pc:sldMk cId="4173008227" sldId="272"/>
            <ac:spMk id="4" creationId="{9A13E2D8-2F59-44C1-B1D2-79C300C26DD4}"/>
          </ac:spMkLst>
        </pc:spChg>
        <pc:spChg chg="add mod">
          <ac:chgData name="Alfred Smith" userId="3c60a3631c0db8ad" providerId="LiveId" clId="{2CD9E083-101B-42B5-9246-03030B689A44}" dt="2024-08-16T07:33:17.860" v="72"/>
          <ac:spMkLst>
            <pc:docMk/>
            <pc:sldMk cId="4173008227" sldId="272"/>
            <ac:spMk id="5" creationId="{88BABC6B-F816-57F1-567D-B16F35A0AA59}"/>
          </ac:spMkLst>
        </pc:spChg>
        <pc:spChg chg="del">
          <ac:chgData name="Alfred Smith" userId="3c60a3631c0db8ad" providerId="LiveId" clId="{2CD9E083-101B-42B5-9246-03030B689A44}" dt="2024-08-16T07:33:10.019" v="71" actId="478"/>
          <ac:spMkLst>
            <pc:docMk/>
            <pc:sldMk cId="4173008227" sldId="272"/>
            <ac:spMk id="6" creationId="{416C064E-628E-47C0-A712-DB178FE9901E}"/>
          </ac:spMkLst>
        </pc:spChg>
      </pc:sldChg>
      <pc:sldChg chg="addSp delSp modSp mod">
        <pc:chgData name="Alfred Smith" userId="3c60a3631c0db8ad" providerId="LiveId" clId="{2CD9E083-101B-42B5-9246-03030B689A44}" dt="2024-08-16T07:33:28.808" v="74"/>
        <pc:sldMkLst>
          <pc:docMk/>
          <pc:sldMk cId="96703269" sldId="273"/>
        </pc:sldMkLst>
        <pc:spChg chg="add mod">
          <ac:chgData name="Alfred Smith" userId="3c60a3631c0db8ad" providerId="LiveId" clId="{2CD9E083-101B-42B5-9246-03030B689A44}" dt="2024-08-16T07:33:28.808" v="74"/>
          <ac:spMkLst>
            <pc:docMk/>
            <pc:sldMk cId="96703269" sldId="273"/>
            <ac:spMk id="2" creationId="{5D2EF289-1A73-D06D-3424-FC1EB6AA22A8}"/>
          </ac:spMkLst>
        </pc:spChg>
        <pc:spChg chg="add mod">
          <ac:chgData name="Alfred Smith" userId="3c60a3631c0db8ad" providerId="LiveId" clId="{2CD9E083-101B-42B5-9246-03030B689A44}" dt="2024-08-16T07:33:28.808" v="74"/>
          <ac:spMkLst>
            <pc:docMk/>
            <pc:sldMk cId="96703269" sldId="273"/>
            <ac:spMk id="3" creationId="{A2EC11D9-B6CA-8C92-BB64-C49D0535ECB5}"/>
          </ac:spMkLst>
        </pc:spChg>
        <pc:spChg chg="del">
          <ac:chgData name="Alfred Smith" userId="3c60a3631c0db8ad" providerId="LiveId" clId="{2CD9E083-101B-42B5-9246-03030B689A44}" dt="2024-08-16T07:33:21.356" v="73" actId="478"/>
          <ac:spMkLst>
            <pc:docMk/>
            <pc:sldMk cId="96703269" sldId="273"/>
            <ac:spMk id="4" creationId="{9A13E2D8-2F59-44C1-B1D2-79C300C26DD4}"/>
          </ac:spMkLst>
        </pc:spChg>
        <pc:spChg chg="del">
          <ac:chgData name="Alfred Smith" userId="3c60a3631c0db8ad" providerId="LiveId" clId="{2CD9E083-101B-42B5-9246-03030B689A44}" dt="2024-08-16T07:33:21.356" v="73" actId="478"/>
          <ac:spMkLst>
            <pc:docMk/>
            <pc:sldMk cId="96703269" sldId="273"/>
            <ac:spMk id="6" creationId="{416C064E-628E-47C0-A712-DB178FE9901E}"/>
          </ac:spMkLst>
        </pc:spChg>
      </pc:sldChg>
      <pc:sldChg chg="addSp delSp modSp mod">
        <pc:chgData name="Alfred Smith" userId="3c60a3631c0db8ad" providerId="LiveId" clId="{2CD9E083-101B-42B5-9246-03030B689A44}" dt="2024-08-16T07:33:41.095" v="76"/>
        <pc:sldMkLst>
          <pc:docMk/>
          <pc:sldMk cId="3811607876" sldId="274"/>
        </pc:sldMkLst>
        <pc:spChg chg="add mod">
          <ac:chgData name="Alfred Smith" userId="3c60a3631c0db8ad" providerId="LiveId" clId="{2CD9E083-101B-42B5-9246-03030B689A44}" dt="2024-08-16T07:33:41.095" v="76"/>
          <ac:spMkLst>
            <pc:docMk/>
            <pc:sldMk cId="3811607876" sldId="274"/>
            <ac:spMk id="3" creationId="{8D060A67-47A5-9FB3-C48D-8DED70F80129}"/>
          </ac:spMkLst>
        </pc:spChg>
        <pc:spChg chg="del">
          <ac:chgData name="Alfred Smith" userId="3c60a3631c0db8ad" providerId="LiveId" clId="{2CD9E083-101B-42B5-9246-03030B689A44}" dt="2024-08-16T07:33:33.944" v="75" actId="478"/>
          <ac:spMkLst>
            <pc:docMk/>
            <pc:sldMk cId="3811607876" sldId="274"/>
            <ac:spMk id="4" creationId="{9A13E2D8-2F59-44C1-B1D2-79C300C26DD4}"/>
          </ac:spMkLst>
        </pc:spChg>
        <pc:spChg chg="add mod">
          <ac:chgData name="Alfred Smith" userId="3c60a3631c0db8ad" providerId="LiveId" clId="{2CD9E083-101B-42B5-9246-03030B689A44}" dt="2024-08-16T07:33:41.095" v="76"/>
          <ac:spMkLst>
            <pc:docMk/>
            <pc:sldMk cId="3811607876" sldId="274"/>
            <ac:spMk id="5" creationId="{A273D3F9-EAF8-99D7-7ACD-FC183F961459}"/>
          </ac:spMkLst>
        </pc:spChg>
        <pc:spChg chg="del">
          <ac:chgData name="Alfred Smith" userId="3c60a3631c0db8ad" providerId="LiveId" clId="{2CD9E083-101B-42B5-9246-03030B689A44}" dt="2024-08-16T07:33:33.944" v="75" actId="478"/>
          <ac:spMkLst>
            <pc:docMk/>
            <pc:sldMk cId="3811607876" sldId="274"/>
            <ac:spMk id="6" creationId="{416C064E-628E-47C0-A712-DB178FE9901E}"/>
          </ac:spMkLst>
        </pc:spChg>
      </pc:sldChg>
      <pc:sldChg chg="addSp delSp modSp mod">
        <pc:chgData name="Alfred Smith" userId="3c60a3631c0db8ad" providerId="LiveId" clId="{2CD9E083-101B-42B5-9246-03030B689A44}" dt="2024-08-16T07:33:51.540" v="78"/>
        <pc:sldMkLst>
          <pc:docMk/>
          <pc:sldMk cId="1901827412" sldId="275"/>
        </pc:sldMkLst>
        <pc:spChg chg="add mod">
          <ac:chgData name="Alfred Smith" userId="3c60a3631c0db8ad" providerId="LiveId" clId="{2CD9E083-101B-42B5-9246-03030B689A44}" dt="2024-08-16T07:33:51.540" v="78"/>
          <ac:spMkLst>
            <pc:docMk/>
            <pc:sldMk cId="1901827412" sldId="275"/>
            <ac:spMk id="2" creationId="{EDA7A512-AA7D-A97F-6952-5A8F4C141975}"/>
          </ac:spMkLst>
        </pc:spChg>
        <pc:spChg chg="add mod">
          <ac:chgData name="Alfred Smith" userId="3c60a3631c0db8ad" providerId="LiveId" clId="{2CD9E083-101B-42B5-9246-03030B689A44}" dt="2024-08-16T07:33:51.540" v="78"/>
          <ac:spMkLst>
            <pc:docMk/>
            <pc:sldMk cId="1901827412" sldId="275"/>
            <ac:spMk id="3" creationId="{9AE94A62-97ED-0B7C-BFAE-2393B177C145}"/>
          </ac:spMkLst>
        </pc:spChg>
        <pc:spChg chg="del">
          <ac:chgData name="Alfred Smith" userId="3c60a3631c0db8ad" providerId="LiveId" clId="{2CD9E083-101B-42B5-9246-03030B689A44}" dt="2024-08-16T07:33:45.059" v="77" actId="478"/>
          <ac:spMkLst>
            <pc:docMk/>
            <pc:sldMk cId="1901827412" sldId="275"/>
            <ac:spMk id="4" creationId="{9A13E2D8-2F59-44C1-B1D2-79C300C26DD4}"/>
          </ac:spMkLst>
        </pc:spChg>
        <pc:spChg chg="del">
          <ac:chgData name="Alfred Smith" userId="3c60a3631c0db8ad" providerId="LiveId" clId="{2CD9E083-101B-42B5-9246-03030B689A44}" dt="2024-08-16T07:33:45.059" v="77" actId="478"/>
          <ac:spMkLst>
            <pc:docMk/>
            <pc:sldMk cId="1901827412" sldId="275"/>
            <ac:spMk id="6" creationId="{416C064E-628E-47C0-A712-DB178FE9901E}"/>
          </ac:spMkLst>
        </pc:spChg>
      </pc:sldChg>
      <pc:sldChg chg="addSp delSp modSp mod">
        <pc:chgData name="Alfred Smith" userId="3c60a3631c0db8ad" providerId="LiveId" clId="{2CD9E083-101B-42B5-9246-03030B689A44}" dt="2024-08-16T07:34:14.523" v="82"/>
        <pc:sldMkLst>
          <pc:docMk/>
          <pc:sldMk cId="1430718357" sldId="277"/>
        </pc:sldMkLst>
        <pc:spChg chg="add mod">
          <ac:chgData name="Alfred Smith" userId="3c60a3631c0db8ad" providerId="LiveId" clId="{2CD9E083-101B-42B5-9246-03030B689A44}" dt="2024-08-16T07:34:14.523" v="82"/>
          <ac:spMkLst>
            <pc:docMk/>
            <pc:sldMk cId="1430718357" sldId="277"/>
            <ac:spMk id="2" creationId="{5A6001A4-C2D8-57DE-77FE-D611C3ACA05A}"/>
          </ac:spMkLst>
        </pc:spChg>
        <pc:spChg chg="del">
          <ac:chgData name="Alfred Smith" userId="3c60a3631c0db8ad" providerId="LiveId" clId="{2CD9E083-101B-42B5-9246-03030B689A44}" dt="2024-08-16T07:34:07.464" v="81" actId="478"/>
          <ac:spMkLst>
            <pc:docMk/>
            <pc:sldMk cId="1430718357" sldId="277"/>
            <ac:spMk id="4" creationId="{9A13E2D8-2F59-44C1-B1D2-79C300C26DD4}"/>
          </ac:spMkLst>
        </pc:spChg>
        <pc:spChg chg="add mod">
          <ac:chgData name="Alfred Smith" userId="3c60a3631c0db8ad" providerId="LiveId" clId="{2CD9E083-101B-42B5-9246-03030B689A44}" dt="2024-08-16T07:34:14.523" v="82"/>
          <ac:spMkLst>
            <pc:docMk/>
            <pc:sldMk cId="1430718357" sldId="277"/>
            <ac:spMk id="5" creationId="{5B634798-02C2-0693-B3BF-AF9F7AFAF378}"/>
          </ac:spMkLst>
        </pc:spChg>
        <pc:spChg chg="del">
          <ac:chgData name="Alfred Smith" userId="3c60a3631c0db8ad" providerId="LiveId" clId="{2CD9E083-101B-42B5-9246-03030B689A44}" dt="2024-08-16T07:34:07.464" v="81" actId="478"/>
          <ac:spMkLst>
            <pc:docMk/>
            <pc:sldMk cId="1430718357" sldId="277"/>
            <ac:spMk id="6" creationId="{416C064E-628E-47C0-A712-DB178FE9901E}"/>
          </ac:spMkLst>
        </pc:spChg>
      </pc:sldChg>
      <pc:sldChg chg="addSp delSp modSp mod">
        <pc:chgData name="Alfred Smith" userId="3c60a3631c0db8ad" providerId="LiveId" clId="{2CD9E083-101B-42B5-9246-03030B689A44}" dt="2024-08-16T07:34:27.657" v="84"/>
        <pc:sldMkLst>
          <pc:docMk/>
          <pc:sldMk cId="3326781284" sldId="278"/>
        </pc:sldMkLst>
        <pc:spChg chg="add mod">
          <ac:chgData name="Alfred Smith" userId="3c60a3631c0db8ad" providerId="LiveId" clId="{2CD9E083-101B-42B5-9246-03030B689A44}" dt="2024-08-16T07:34:27.657" v="84"/>
          <ac:spMkLst>
            <pc:docMk/>
            <pc:sldMk cId="3326781284" sldId="278"/>
            <ac:spMk id="2" creationId="{47D908CB-1176-2332-34F6-9B4284D38C4D}"/>
          </ac:spMkLst>
        </pc:spChg>
        <pc:spChg chg="add mod">
          <ac:chgData name="Alfred Smith" userId="3c60a3631c0db8ad" providerId="LiveId" clId="{2CD9E083-101B-42B5-9246-03030B689A44}" dt="2024-08-16T07:34:27.657" v="84"/>
          <ac:spMkLst>
            <pc:docMk/>
            <pc:sldMk cId="3326781284" sldId="278"/>
            <ac:spMk id="3" creationId="{0A0A6275-AB28-10BC-363F-664681FE3DD9}"/>
          </ac:spMkLst>
        </pc:spChg>
        <pc:spChg chg="del">
          <ac:chgData name="Alfred Smith" userId="3c60a3631c0db8ad" providerId="LiveId" clId="{2CD9E083-101B-42B5-9246-03030B689A44}" dt="2024-08-16T07:34:20.062" v="83" actId="478"/>
          <ac:spMkLst>
            <pc:docMk/>
            <pc:sldMk cId="3326781284" sldId="278"/>
            <ac:spMk id="4" creationId="{9A13E2D8-2F59-44C1-B1D2-79C300C26DD4}"/>
          </ac:spMkLst>
        </pc:spChg>
        <pc:spChg chg="del">
          <ac:chgData name="Alfred Smith" userId="3c60a3631c0db8ad" providerId="LiveId" clId="{2CD9E083-101B-42B5-9246-03030B689A44}" dt="2024-08-16T07:34:20.062" v="83" actId="478"/>
          <ac:spMkLst>
            <pc:docMk/>
            <pc:sldMk cId="3326781284" sldId="278"/>
            <ac:spMk id="6" creationId="{416C064E-628E-47C0-A712-DB178FE9901E}"/>
          </ac:spMkLst>
        </pc:spChg>
      </pc:sldChg>
      <pc:sldChg chg="addSp delSp modSp mod">
        <pc:chgData name="Alfred Smith" userId="3c60a3631c0db8ad" providerId="LiveId" clId="{2CD9E083-101B-42B5-9246-03030B689A44}" dt="2024-08-16T07:34:38.468" v="86"/>
        <pc:sldMkLst>
          <pc:docMk/>
          <pc:sldMk cId="3511182632" sldId="279"/>
        </pc:sldMkLst>
        <pc:spChg chg="add mod">
          <ac:chgData name="Alfred Smith" userId="3c60a3631c0db8ad" providerId="LiveId" clId="{2CD9E083-101B-42B5-9246-03030B689A44}" dt="2024-08-16T07:34:38.468" v="86"/>
          <ac:spMkLst>
            <pc:docMk/>
            <pc:sldMk cId="3511182632" sldId="279"/>
            <ac:spMk id="2" creationId="{1002F304-DA6B-6989-CCE1-A3F1F737022B}"/>
          </ac:spMkLst>
        </pc:spChg>
        <pc:spChg chg="del">
          <ac:chgData name="Alfred Smith" userId="3c60a3631c0db8ad" providerId="LiveId" clId="{2CD9E083-101B-42B5-9246-03030B689A44}" dt="2024-08-16T07:34:31.382" v="85" actId="478"/>
          <ac:spMkLst>
            <pc:docMk/>
            <pc:sldMk cId="3511182632" sldId="279"/>
            <ac:spMk id="4" creationId="{9A13E2D8-2F59-44C1-B1D2-79C300C26DD4}"/>
          </ac:spMkLst>
        </pc:spChg>
        <pc:spChg chg="add mod">
          <ac:chgData name="Alfred Smith" userId="3c60a3631c0db8ad" providerId="LiveId" clId="{2CD9E083-101B-42B5-9246-03030B689A44}" dt="2024-08-16T07:34:38.468" v="86"/>
          <ac:spMkLst>
            <pc:docMk/>
            <pc:sldMk cId="3511182632" sldId="279"/>
            <ac:spMk id="5" creationId="{9046BE81-E004-4DFD-EDB9-047235FC8976}"/>
          </ac:spMkLst>
        </pc:spChg>
        <pc:spChg chg="del">
          <ac:chgData name="Alfred Smith" userId="3c60a3631c0db8ad" providerId="LiveId" clId="{2CD9E083-101B-42B5-9246-03030B689A44}" dt="2024-08-16T07:34:31.382" v="85" actId="478"/>
          <ac:spMkLst>
            <pc:docMk/>
            <pc:sldMk cId="3511182632" sldId="279"/>
            <ac:spMk id="6" creationId="{416C064E-628E-47C0-A712-DB178FE9901E}"/>
          </ac:spMkLst>
        </pc:spChg>
      </pc:sldChg>
      <pc:sldChg chg="addSp delSp modSp mod">
        <pc:chgData name="Alfred Smith" userId="3c60a3631c0db8ad" providerId="LiveId" clId="{2CD9E083-101B-42B5-9246-03030B689A44}" dt="2024-08-16T07:13:01.879" v="49"/>
        <pc:sldMkLst>
          <pc:docMk/>
          <pc:sldMk cId="1009139664" sldId="280"/>
        </pc:sldMkLst>
        <pc:spChg chg="add mod">
          <ac:chgData name="Alfred Smith" userId="3c60a3631c0db8ad" providerId="LiveId" clId="{2CD9E083-101B-42B5-9246-03030B689A44}" dt="2024-08-16T07:13:01.879" v="49"/>
          <ac:spMkLst>
            <pc:docMk/>
            <pc:sldMk cId="1009139664" sldId="280"/>
            <ac:spMk id="2" creationId="{77926671-1715-F638-D335-A9C1F3BEA091}"/>
          </ac:spMkLst>
        </pc:spChg>
        <pc:spChg chg="add mod">
          <ac:chgData name="Alfred Smith" userId="3c60a3631c0db8ad" providerId="LiveId" clId="{2CD9E083-101B-42B5-9246-03030B689A44}" dt="2024-08-16T07:13:01.879" v="49"/>
          <ac:spMkLst>
            <pc:docMk/>
            <pc:sldMk cId="1009139664" sldId="280"/>
            <ac:spMk id="3" creationId="{58EB98BF-4209-4406-1CD3-02D6336ED430}"/>
          </ac:spMkLst>
        </pc:spChg>
        <pc:spChg chg="del">
          <ac:chgData name="Alfred Smith" userId="3c60a3631c0db8ad" providerId="LiveId" clId="{2CD9E083-101B-42B5-9246-03030B689A44}" dt="2024-08-16T07:12:56.034" v="48" actId="478"/>
          <ac:spMkLst>
            <pc:docMk/>
            <pc:sldMk cId="1009139664" sldId="280"/>
            <ac:spMk id="4" creationId="{9A13E2D8-2F59-44C1-B1D2-79C300C26DD4}"/>
          </ac:spMkLst>
        </pc:spChg>
        <pc:spChg chg="del">
          <ac:chgData name="Alfred Smith" userId="3c60a3631c0db8ad" providerId="LiveId" clId="{2CD9E083-101B-42B5-9246-03030B689A44}" dt="2024-08-16T07:12:56.034" v="48" actId="478"/>
          <ac:spMkLst>
            <pc:docMk/>
            <pc:sldMk cId="1009139664" sldId="280"/>
            <ac:spMk id="6" creationId="{416C064E-628E-47C0-A712-DB178FE9901E}"/>
          </ac:spMkLst>
        </pc:spChg>
      </pc:sldChg>
      <pc:sldChg chg="addSp delSp modSp mod delAnim">
        <pc:chgData name="Alfred Smith" userId="3c60a3631c0db8ad" providerId="LiveId" clId="{2CD9E083-101B-42B5-9246-03030B689A44}" dt="2024-08-16T07:08:53.281" v="30"/>
        <pc:sldMkLst>
          <pc:docMk/>
          <pc:sldMk cId="1623411069" sldId="281"/>
        </pc:sldMkLst>
        <pc:spChg chg="add mod">
          <ac:chgData name="Alfred Smith" userId="3c60a3631c0db8ad" providerId="LiveId" clId="{2CD9E083-101B-42B5-9246-03030B689A44}" dt="2024-08-16T07:08:53.281" v="30"/>
          <ac:spMkLst>
            <pc:docMk/>
            <pc:sldMk cId="1623411069" sldId="281"/>
            <ac:spMk id="7" creationId="{19537F55-3F95-6234-109B-85D43BC7D876}"/>
          </ac:spMkLst>
        </pc:spChg>
        <pc:picChg chg="del">
          <ac:chgData name="Alfred Smith" userId="3c60a3631c0db8ad" providerId="LiveId" clId="{2CD9E083-101B-42B5-9246-03030B689A44}" dt="2024-08-16T07:08:35.713" v="27" actId="478"/>
          <ac:picMkLst>
            <pc:docMk/>
            <pc:sldMk cId="1623411069" sldId="281"/>
            <ac:picMk id="5" creationId="{6A46A432-00F2-4596-A64F-056A750BB1B1}"/>
          </ac:picMkLst>
        </pc:picChg>
      </pc:sldChg>
      <pc:sldChg chg="delSp mod delAnim">
        <pc:chgData name="Alfred Smith" userId="3c60a3631c0db8ad" providerId="LiveId" clId="{2CD9E083-101B-42B5-9246-03030B689A44}" dt="2024-08-16T07:08:31.846" v="26" actId="478"/>
        <pc:sldMkLst>
          <pc:docMk/>
          <pc:sldMk cId="1995673767" sldId="282"/>
        </pc:sldMkLst>
        <pc:picChg chg="del">
          <ac:chgData name="Alfred Smith" userId="3c60a3631c0db8ad" providerId="LiveId" clId="{2CD9E083-101B-42B5-9246-03030B689A44}" dt="2024-08-16T07:08:31.846" v="26" actId="478"/>
          <ac:picMkLst>
            <pc:docMk/>
            <pc:sldMk cId="1995673767" sldId="282"/>
            <ac:picMk id="5" creationId="{CF7AE692-0653-48C5-99FC-62CEAC9C37D9}"/>
          </ac:picMkLst>
        </pc:picChg>
      </pc:sldChg>
      <pc:sldChg chg="delSp mod delAnim">
        <pc:chgData name="Alfred Smith" userId="3c60a3631c0db8ad" providerId="LiveId" clId="{2CD9E083-101B-42B5-9246-03030B689A44}" dt="2024-08-16T07:08:27.014" v="25" actId="478"/>
        <pc:sldMkLst>
          <pc:docMk/>
          <pc:sldMk cId="2046279400" sldId="283"/>
        </pc:sldMkLst>
        <pc:picChg chg="del">
          <ac:chgData name="Alfred Smith" userId="3c60a3631c0db8ad" providerId="LiveId" clId="{2CD9E083-101B-42B5-9246-03030B689A44}" dt="2024-08-16T07:08:27.014" v="25" actId="478"/>
          <ac:picMkLst>
            <pc:docMk/>
            <pc:sldMk cId="2046279400" sldId="283"/>
            <ac:picMk id="4" creationId="{3F102F89-2EED-4DD5-8027-031086006FBD}"/>
          </ac:picMkLst>
        </pc:picChg>
      </pc:sldChg>
      <pc:sldChg chg="delSp mod delAnim">
        <pc:chgData name="Alfred Smith" userId="3c60a3631c0db8ad" providerId="LiveId" clId="{2CD9E083-101B-42B5-9246-03030B689A44}" dt="2024-08-16T07:08:23.283" v="24" actId="478"/>
        <pc:sldMkLst>
          <pc:docMk/>
          <pc:sldMk cId="3133161942" sldId="284"/>
        </pc:sldMkLst>
        <pc:picChg chg="del">
          <ac:chgData name="Alfred Smith" userId="3c60a3631c0db8ad" providerId="LiveId" clId="{2CD9E083-101B-42B5-9246-03030B689A44}" dt="2024-08-16T07:08:23.283" v="24" actId="478"/>
          <ac:picMkLst>
            <pc:docMk/>
            <pc:sldMk cId="3133161942" sldId="284"/>
            <ac:picMk id="4" creationId="{67EE6A0A-4669-48E4-9E99-5BFCA88AD3DA}"/>
          </ac:picMkLst>
        </pc:picChg>
      </pc:sldChg>
      <pc:sldChg chg="delSp mod delAnim">
        <pc:chgData name="Alfred Smith" userId="3c60a3631c0db8ad" providerId="LiveId" clId="{2CD9E083-101B-42B5-9246-03030B689A44}" dt="2024-08-16T07:08:16.205" v="22" actId="478"/>
        <pc:sldMkLst>
          <pc:docMk/>
          <pc:sldMk cId="2091051138" sldId="286"/>
        </pc:sldMkLst>
        <pc:picChg chg="del">
          <ac:chgData name="Alfred Smith" userId="3c60a3631c0db8ad" providerId="LiveId" clId="{2CD9E083-101B-42B5-9246-03030B689A44}" dt="2024-08-16T07:08:16.205" v="22" actId="478"/>
          <ac:picMkLst>
            <pc:docMk/>
            <pc:sldMk cId="2091051138" sldId="286"/>
            <ac:picMk id="4" creationId="{2C338779-787F-471B-8668-81161714E05A}"/>
          </ac:picMkLst>
        </pc:picChg>
      </pc:sldChg>
      <pc:sldChg chg="delSp mod delAnim">
        <pc:chgData name="Alfred Smith" userId="3c60a3631c0db8ad" providerId="LiveId" clId="{2CD9E083-101B-42B5-9246-03030B689A44}" dt="2024-08-16T07:08:12.155" v="21" actId="478"/>
        <pc:sldMkLst>
          <pc:docMk/>
          <pc:sldMk cId="3910051268" sldId="287"/>
        </pc:sldMkLst>
        <pc:picChg chg="del">
          <ac:chgData name="Alfred Smith" userId="3c60a3631c0db8ad" providerId="LiveId" clId="{2CD9E083-101B-42B5-9246-03030B689A44}" dt="2024-08-16T07:08:12.155" v="21" actId="478"/>
          <ac:picMkLst>
            <pc:docMk/>
            <pc:sldMk cId="3910051268" sldId="287"/>
            <ac:picMk id="4" creationId="{35DBA965-F6AA-4501-AE32-F985A106308A}"/>
          </ac:picMkLst>
        </pc:picChg>
      </pc:sldChg>
      <pc:sldChg chg="delSp mod delAnim">
        <pc:chgData name="Alfred Smith" userId="3c60a3631c0db8ad" providerId="LiveId" clId="{2CD9E083-101B-42B5-9246-03030B689A44}" dt="2024-08-16T07:08:08.470" v="20" actId="478"/>
        <pc:sldMkLst>
          <pc:docMk/>
          <pc:sldMk cId="1018129778" sldId="288"/>
        </pc:sldMkLst>
        <pc:picChg chg="del">
          <ac:chgData name="Alfred Smith" userId="3c60a3631c0db8ad" providerId="LiveId" clId="{2CD9E083-101B-42B5-9246-03030B689A44}" dt="2024-08-16T07:08:08.470" v="20" actId="478"/>
          <ac:picMkLst>
            <pc:docMk/>
            <pc:sldMk cId="1018129778" sldId="288"/>
            <ac:picMk id="4" creationId="{D4D1CAB2-E2B3-4D8A-A68E-B41889F1E3AA}"/>
          </ac:picMkLst>
        </pc:picChg>
      </pc:sldChg>
      <pc:sldChg chg="delSp mod delAnim">
        <pc:chgData name="Alfred Smith" userId="3c60a3631c0db8ad" providerId="LiveId" clId="{2CD9E083-101B-42B5-9246-03030B689A44}" dt="2024-08-16T07:08:04.638" v="19" actId="478"/>
        <pc:sldMkLst>
          <pc:docMk/>
          <pc:sldMk cId="210137736" sldId="289"/>
        </pc:sldMkLst>
        <pc:picChg chg="del">
          <ac:chgData name="Alfred Smith" userId="3c60a3631c0db8ad" providerId="LiveId" clId="{2CD9E083-101B-42B5-9246-03030B689A44}" dt="2024-08-16T07:08:04.638" v="19" actId="478"/>
          <ac:picMkLst>
            <pc:docMk/>
            <pc:sldMk cId="210137736" sldId="289"/>
            <ac:picMk id="4" creationId="{D9070319-C02C-41DB-9FE1-213A12F73F8A}"/>
          </ac:picMkLst>
        </pc:picChg>
      </pc:sldChg>
      <pc:sldChg chg="delSp mod delAnim">
        <pc:chgData name="Alfred Smith" userId="3c60a3631c0db8ad" providerId="LiveId" clId="{2CD9E083-101B-42B5-9246-03030B689A44}" dt="2024-08-16T07:08:01.457" v="18" actId="478"/>
        <pc:sldMkLst>
          <pc:docMk/>
          <pc:sldMk cId="862248512" sldId="290"/>
        </pc:sldMkLst>
        <pc:picChg chg="del">
          <ac:chgData name="Alfred Smith" userId="3c60a3631c0db8ad" providerId="LiveId" clId="{2CD9E083-101B-42B5-9246-03030B689A44}" dt="2024-08-16T07:08:01.457" v="18" actId="478"/>
          <ac:picMkLst>
            <pc:docMk/>
            <pc:sldMk cId="862248512" sldId="290"/>
            <ac:picMk id="4" creationId="{DB04632A-0AA0-41F7-9DA3-731D8F098FE2}"/>
          </ac:picMkLst>
        </pc:picChg>
      </pc:sldChg>
      <pc:sldChg chg="delSp mod delAnim">
        <pc:chgData name="Alfred Smith" userId="3c60a3631c0db8ad" providerId="LiveId" clId="{2CD9E083-101B-42B5-9246-03030B689A44}" dt="2024-08-16T07:07:58.358" v="17" actId="478"/>
        <pc:sldMkLst>
          <pc:docMk/>
          <pc:sldMk cId="3034233856" sldId="291"/>
        </pc:sldMkLst>
        <pc:picChg chg="del">
          <ac:chgData name="Alfred Smith" userId="3c60a3631c0db8ad" providerId="LiveId" clId="{2CD9E083-101B-42B5-9246-03030B689A44}" dt="2024-08-16T07:07:58.358" v="17" actId="478"/>
          <ac:picMkLst>
            <pc:docMk/>
            <pc:sldMk cId="3034233856" sldId="291"/>
            <ac:picMk id="6" creationId="{0EBC5309-45B3-419E-A3D9-EC80C359CD93}"/>
          </ac:picMkLst>
        </pc:picChg>
      </pc:sldChg>
      <pc:sldChg chg="delSp mod delAnim">
        <pc:chgData name="Alfred Smith" userId="3c60a3631c0db8ad" providerId="LiveId" clId="{2CD9E083-101B-42B5-9246-03030B689A44}" dt="2024-08-16T07:07:55.804" v="16" actId="478"/>
        <pc:sldMkLst>
          <pc:docMk/>
          <pc:sldMk cId="2992870531" sldId="292"/>
        </pc:sldMkLst>
        <pc:picChg chg="del">
          <ac:chgData name="Alfred Smith" userId="3c60a3631c0db8ad" providerId="LiveId" clId="{2CD9E083-101B-42B5-9246-03030B689A44}" dt="2024-08-16T07:07:55.804" v="16" actId="478"/>
          <ac:picMkLst>
            <pc:docMk/>
            <pc:sldMk cId="2992870531" sldId="292"/>
            <ac:picMk id="4" creationId="{3BC6D1C9-E31D-45D4-A9F2-1563979D215E}"/>
          </ac:picMkLst>
        </pc:picChg>
      </pc:sldChg>
      <pc:sldChg chg="delSp mod delAnim">
        <pc:chgData name="Alfred Smith" userId="3c60a3631c0db8ad" providerId="LiveId" clId="{2CD9E083-101B-42B5-9246-03030B689A44}" dt="2024-08-16T07:07:51.929" v="15" actId="478"/>
        <pc:sldMkLst>
          <pc:docMk/>
          <pc:sldMk cId="3702292052" sldId="293"/>
        </pc:sldMkLst>
        <pc:picChg chg="del">
          <ac:chgData name="Alfred Smith" userId="3c60a3631c0db8ad" providerId="LiveId" clId="{2CD9E083-101B-42B5-9246-03030B689A44}" dt="2024-08-16T07:07:51.929" v="15" actId="478"/>
          <ac:picMkLst>
            <pc:docMk/>
            <pc:sldMk cId="3702292052" sldId="293"/>
            <ac:picMk id="4" creationId="{73D9DB33-2684-4A80-BE32-9EF5FE205E85}"/>
          </ac:picMkLst>
        </pc:picChg>
      </pc:sldChg>
      <pc:sldChg chg="delSp mod delAnim">
        <pc:chgData name="Alfred Smith" userId="3c60a3631c0db8ad" providerId="LiveId" clId="{2CD9E083-101B-42B5-9246-03030B689A44}" dt="2024-08-16T07:07:48.591" v="14" actId="478"/>
        <pc:sldMkLst>
          <pc:docMk/>
          <pc:sldMk cId="2489851701" sldId="294"/>
        </pc:sldMkLst>
        <pc:picChg chg="del">
          <ac:chgData name="Alfred Smith" userId="3c60a3631c0db8ad" providerId="LiveId" clId="{2CD9E083-101B-42B5-9246-03030B689A44}" dt="2024-08-16T07:07:48.591" v="14" actId="478"/>
          <ac:picMkLst>
            <pc:docMk/>
            <pc:sldMk cId="2489851701" sldId="294"/>
            <ac:picMk id="4" creationId="{8C458AE4-86B3-4171-9387-B9305975A277}"/>
          </ac:picMkLst>
        </pc:picChg>
      </pc:sldChg>
      <pc:sldChg chg="delSp mod delAnim">
        <pc:chgData name="Alfred Smith" userId="3c60a3631c0db8ad" providerId="LiveId" clId="{2CD9E083-101B-42B5-9246-03030B689A44}" dt="2024-08-16T07:07:43.314" v="13" actId="478"/>
        <pc:sldMkLst>
          <pc:docMk/>
          <pc:sldMk cId="4072191249" sldId="295"/>
        </pc:sldMkLst>
        <pc:picChg chg="del">
          <ac:chgData name="Alfred Smith" userId="3c60a3631c0db8ad" providerId="LiveId" clId="{2CD9E083-101B-42B5-9246-03030B689A44}" dt="2024-08-16T07:07:43.314" v="13" actId="478"/>
          <ac:picMkLst>
            <pc:docMk/>
            <pc:sldMk cId="4072191249" sldId="295"/>
            <ac:picMk id="6" creationId="{F908770C-8946-4624-8AE4-19BBC86DE744}"/>
          </ac:picMkLst>
        </pc:picChg>
      </pc:sldChg>
      <pc:sldChg chg="delSp mod delAnim">
        <pc:chgData name="Alfred Smith" userId="3c60a3631c0db8ad" providerId="LiveId" clId="{2CD9E083-101B-42B5-9246-03030B689A44}" dt="2024-08-16T07:07:39.742" v="12" actId="478"/>
        <pc:sldMkLst>
          <pc:docMk/>
          <pc:sldMk cId="1393726015" sldId="296"/>
        </pc:sldMkLst>
        <pc:picChg chg="del">
          <ac:chgData name="Alfred Smith" userId="3c60a3631c0db8ad" providerId="LiveId" clId="{2CD9E083-101B-42B5-9246-03030B689A44}" dt="2024-08-16T07:07:39.742" v="12" actId="478"/>
          <ac:picMkLst>
            <pc:docMk/>
            <pc:sldMk cId="1393726015" sldId="296"/>
            <ac:picMk id="4" creationId="{1807486F-3D58-4E7D-A7D8-269F84760077}"/>
          </ac:picMkLst>
        </pc:picChg>
      </pc:sldChg>
      <pc:sldChg chg="delSp mod delAnim">
        <pc:chgData name="Alfred Smith" userId="3c60a3631c0db8ad" providerId="LiveId" clId="{2CD9E083-101B-42B5-9246-03030B689A44}" dt="2024-08-16T07:07:36.380" v="11" actId="478"/>
        <pc:sldMkLst>
          <pc:docMk/>
          <pc:sldMk cId="1983860098" sldId="297"/>
        </pc:sldMkLst>
        <pc:picChg chg="del">
          <ac:chgData name="Alfred Smith" userId="3c60a3631c0db8ad" providerId="LiveId" clId="{2CD9E083-101B-42B5-9246-03030B689A44}" dt="2024-08-16T07:07:36.380" v="11" actId="478"/>
          <ac:picMkLst>
            <pc:docMk/>
            <pc:sldMk cId="1983860098" sldId="297"/>
            <ac:picMk id="4" creationId="{E6D84A77-3E41-42A0-A742-8630380E0BA8}"/>
          </ac:picMkLst>
        </pc:picChg>
      </pc:sldChg>
      <pc:sldChg chg="delSp mod delAnim">
        <pc:chgData name="Alfred Smith" userId="3c60a3631c0db8ad" providerId="LiveId" clId="{2CD9E083-101B-42B5-9246-03030B689A44}" dt="2024-08-16T07:07:30.502" v="10" actId="478"/>
        <pc:sldMkLst>
          <pc:docMk/>
          <pc:sldMk cId="4203009597" sldId="298"/>
        </pc:sldMkLst>
        <pc:picChg chg="del">
          <ac:chgData name="Alfred Smith" userId="3c60a3631c0db8ad" providerId="LiveId" clId="{2CD9E083-101B-42B5-9246-03030B689A44}" dt="2024-08-16T07:07:30.502" v="10" actId="478"/>
          <ac:picMkLst>
            <pc:docMk/>
            <pc:sldMk cId="4203009597" sldId="298"/>
            <ac:picMk id="4" creationId="{1BCF5997-8E95-4659-A50E-E0ABED2C969C}"/>
          </ac:picMkLst>
        </pc:picChg>
      </pc:sldChg>
      <pc:sldChg chg="delSp mod delAnim">
        <pc:chgData name="Alfred Smith" userId="3c60a3631c0db8ad" providerId="LiveId" clId="{2CD9E083-101B-42B5-9246-03030B689A44}" dt="2024-08-16T07:07:26.537" v="9" actId="478"/>
        <pc:sldMkLst>
          <pc:docMk/>
          <pc:sldMk cId="2662755979" sldId="299"/>
        </pc:sldMkLst>
        <pc:picChg chg="del">
          <ac:chgData name="Alfred Smith" userId="3c60a3631c0db8ad" providerId="LiveId" clId="{2CD9E083-101B-42B5-9246-03030B689A44}" dt="2024-08-16T07:07:26.537" v="9" actId="478"/>
          <ac:picMkLst>
            <pc:docMk/>
            <pc:sldMk cId="2662755979" sldId="299"/>
            <ac:picMk id="4" creationId="{2D5AEAC8-24FE-49AF-A8D2-3CE477E8D89D}"/>
          </ac:picMkLst>
        </pc:picChg>
      </pc:sldChg>
      <pc:sldChg chg="delSp mod delAnim">
        <pc:chgData name="Alfred Smith" userId="3c60a3631c0db8ad" providerId="LiveId" clId="{2CD9E083-101B-42B5-9246-03030B689A44}" dt="2024-08-16T07:07:22.129" v="8" actId="478"/>
        <pc:sldMkLst>
          <pc:docMk/>
          <pc:sldMk cId="609930460" sldId="300"/>
        </pc:sldMkLst>
        <pc:picChg chg="del">
          <ac:chgData name="Alfred Smith" userId="3c60a3631c0db8ad" providerId="LiveId" clId="{2CD9E083-101B-42B5-9246-03030B689A44}" dt="2024-08-16T07:07:22.129" v="8" actId="478"/>
          <ac:picMkLst>
            <pc:docMk/>
            <pc:sldMk cId="609930460" sldId="300"/>
            <ac:picMk id="4" creationId="{E7BE6CDE-BF08-427D-B501-BE6324ECDD87}"/>
          </ac:picMkLst>
        </pc:picChg>
      </pc:sldChg>
      <pc:sldChg chg="delSp mod delAnim">
        <pc:chgData name="Alfred Smith" userId="3c60a3631c0db8ad" providerId="LiveId" clId="{2CD9E083-101B-42B5-9246-03030B689A44}" dt="2024-08-16T07:07:18.307" v="7" actId="478"/>
        <pc:sldMkLst>
          <pc:docMk/>
          <pc:sldMk cId="49189831" sldId="302"/>
        </pc:sldMkLst>
        <pc:picChg chg="del">
          <ac:chgData name="Alfred Smith" userId="3c60a3631c0db8ad" providerId="LiveId" clId="{2CD9E083-101B-42B5-9246-03030B689A44}" dt="2024-08-16T07:07:18.307" v="7" actId="478"/>
          <ac:picMkLst>
            <pc:docMk/>
            <pc:sldMk cId="49189831" sldId="302"/>
            <ac:picMk id="6" creationId="{069EBCD3-C2FE-44C8-8511-23186ED12E51}"/>
          </ac:picMkLst>
        </pc:picChg>
      </pc:sldChg>
      <pc:sldChg chg="addSp delSp mod delAnim">
        <pc:chgData name="Alfred Smith" userId="3c60a3631c0db8ad" providerId="LiveId" clId="{2CD9E083-101B-42B5-9246-03030B689A44}" dt="2024-08-16T07:07:10.981" v="5" actId="478"/>
        <pc:sldMkLst>
          <pc:docMk/>
          <pc:sldMk cId="1154323110" sldId="303"/>
        </pc:sldMkLst>
        <pc:picChg chg="add del">
          <ac:chgData name="Alfred Smith" userId="3c60a3631c0db8ad" providerId="LiveId" clId="{2CD9E083-101B-42B5-9246-03030B689A44}" dt="2024-08-16T07:07:08.084" v="4" actId="478"/>
          <ac:picMkLst>
            <pc:docMk/>
            <pc:sldMk cId="1154323110" sldId="303"/>
            <ac:picMk id="3" creationId="{2D0BAA1B-0F18-4B3E-8508-9994CB48E495}"/>
          </ac:picMkLst>
        </pc:picChg>
        <pc:picChg chg="del">
          <ac:chgData name="Alfred Smith" userId="3c60a3631c0db8ad" providerId="LiveId" clId="{2CD9E083-101B-42B5-9246-03030B689A44}" dt="2024-08-16T07:07:10.981" v="5" actId="478"/>
          <ac:picMkLst>
            <pc:docMk/>
            <pc:sldMk cId="1154323110" sldId="303"/>
            <ac:picMk id="4" creationId="{65B9462D-EC83-4F71-9F6B-65491F1D41E7}"/>
          </ac:picMkLst>
        </pc:picChg>
      </pc:sldChg>
      <pc:sldChg chg="delSp mod delAnim">
        <pc:chgData name="Alfred Smith" userId="3c60a3631c0db8ad" providerId="LiveId" clId="{2CD9E083-101B-42B5-9246-03030B689A44}" dt="2024-08-16T07:07:03.179" v="2" actId="478"/>
        <pc:sldMkLst>
          <pc:docMk/>
          <pc:sldMk cId="2589559118" sldId="304"/>
        </pc:sldMkLst>
        <pc:picChg chg="del">
          <ac:chgData name="Alfred Smith" userId="3c60a3631c0db8ad" providerId="LiveId" clId="{2CD9E083-101B-42B5-9246-03030B689A44}" dt="2024-08-16T07:07:03.179" v="2" actId="478"/>
          <ac:picMkLst>
            <pc:docMk/>
            <pc:sldMk cId="2589559118" sldId="304"/>
            <ac:picMk id="4" creationId="{1E210976-7989-4787-B7E8-B4BD66505CF9}"/>
          </ac:picMkLst>
        </pc:picChg>
      </pc:sldChg>
      <pc:sldChg chg="delSp mod delAnim">
        <pc:chgData name="Alfred Smith" userId="3c60a3631c0db8ad" providerId="LiveId" clId="{2CD9E083-101B-42B5-9246-03030B689A44}" dt="2024-08-16T07:07:00.401" v="1" actId="478"/>
        <pc:sldMkLst>
          <pc:docMk/>
          <pc:sldMk cId="813361439" sldId="305"/>
        </pc:sldMkLst>
        <pc:picChg chg="del">
          <ac:chgData name="Alfred Smith" userId="3c60a3631c0db8ad" providerId="LiveId" clId="{2CD9E083-101B-42B5-9246-03030B689A44}" dt="2024-08-16T07:07:00.401" v="1" actId="478"/>
          <ac:picMkLst>
            <pc:docMk/>
            <pc:sldMk cId="813361439" sldId="305"/>
            <ac:picMk id="4" creationId="{B960E4A8-08F1-4E06-9655-DFEC6EE1C690}"/>
          </ac:picMkLst>
        </pc:picChg>
      </pc:sldChg>
      <pc:sldChg chg="addSp delSp modSp mod">
        <pc:chgData name="Alfred Smith" userId="3c60a3631c0db8ad" providerId="LiveId" clId="{2CD9E083-101B-42B5-9246-03030B689A44}" dt="2024-08-16T07:09:36.262" v="35"/>
        <pc:sldMkLst>
          <pc:docMk/>
          <pc:sldMk cId="1453721559" sldId="306"/>
        </pc:sldMkLst>
        <pc:spChg chg="del">
          <ac:chgData name="Alfred Smith" userId="3c60a3631c0db8ad" providerId="LiveId" clId="{2CD9E083-101B-42B5-9246-03030B689A44}" dt="2024-08-16T07:09:10.289" v="33" actId="478"/>
          <ac:spMkLst>
            <pc:docMk/>
            <pc:sldMk cId="1453721559" sldId="306"/>
            <ac:spMk id="2" creationId="{43F3BCF2-A79B-4EE9-8351-37A9745B8E67}"/>
          </ac:spMkLst>
        </pc:spChg>
        <pc:spChg chg="del">
          <ac:chgData name="Alfred Smith" userId="3c60a3631c0db8ad" providerId="LiveId" clId="{2CD9E083-101B-42B5-9246-03030B689A44}" dt="2024-08-16T07:09:10.289" v="33" actId="478"/>
          <ac:spMkLst>
            <pc:docMk/>
            <pc:sldMk cId="1453721559" sldId="306"/>
            <ac:spMk id="3" creationId="{8A7B74FF-A7AD-444C-AD8F-E3020CB4BF74}"/>
          </ac:spMkLst>
        </pc:spChg>
        <pc:spChg chg="del">
          <ac:chgData name="Alfred Smith" userId="3c60a3631c0db8ad" providerId="LiveId" clId="{2CD9E083-101B-42B5-9246-03030B689A44}" dt="2024-08-16T07:09:02.670" v="31" actId="21"/>
          <ac:spMkLst>
            <pc:docMk/>
            <pc:sldMk cId="1453721559" sldId="306"/>
            <ac:spMk id="6" creationId="{79139FB2-1CCA-4166-8E41-BF918A89D252}"/>
          </ac:spMkLst>
        </pc:spChg>
        <pc:spChg chg="add del mod">
          <ac:chgData name="Alfred Smith" userId="3c60a3631c0db8ad" providerId="LiveId" clId="{2CD9E083-101B-42B5-9246-03030B689A44}" dt="2024-08-16T07:08:51.825" v="29" actId="21"/>
          <ac:spMkLst>
            <pc:docMk/>
            <pc:sldMk cId="1453721559" sldId="306"/>
            <ac:spMk id="7" creationId="{19537F55-3F95-6234-109B-85D43BC7D876}"/>
          </ac:spMkLst>
        </pc:spChg>
        <pc:spChg chg="add del mod">
          <ac:chgData name="Alfred Smith" userId="3c60a3631c0db8ad" providerId="LiveId" clId="{2CD9E083-101B-42B5-9246-03030B689A44}" dt="2024-08-16T07:09:13.022" v="34" actId="478"/>
          <ac:spMkLst>
            <pc:docMk/>
            <pc:sldMk cId="1453721559" sldId="306"/>
            <ac:spMk id="9" creationId="{C5040FBE-8CD1-AB51-B752-8F3654E4B05E}"/>
          </ac:spMkLst>
        </pc:spChg>
        <pc:spChg chg="add mod">
          <ac:chgData name="Alfred Smith" userId="3c60a3631c0db8ad" providerId="LiveId" clId="{2CD9E083-101B-42B5-9246-03030B689A44}" dt="2024-08-16T07:09:36.262" v="35"/>
          <ac:spMkLst>
            <pc:docMk/>
            <pc:sldMk cId="1453721559" sldId="306"/>
            <ac:spMk id="10" creationId="{ED0A4A8A-FF5D-18B1-6CE3-16585A9C811F}"/>
          </ac:spMkLst>
        </pc:spChg>
        <pc:spChg chg="add mod">
          <ac:chgData name="Alfred Smith" userId="3c60a3631c0db8ad" providerId="LiveId" clId="{2CD9E083-101B-42B5-9246-03030B689A44}" dt="2024-08-16T07:09:36.262" v="35"/>
          <ac:spMkLst>
            <pc:docMk/>
            <pc:sldMk cId="1453721559" sldId="306"/>
            <ac:spMk id="11" creationId="{CA49FB82-BB2F-8D2E-E8F1-F11047A802CC}"/>
          </ac:spMkLst>
        </pc:spChg>
        <pc:picChg chg="del">
          <ac:chgData name="Alfred Smith" userId="3c60a3631c0db8ad" providerId="LiveId" clId="{2CD9E083-101B-42B5-9246-03030B689A44}" dt="2024-08-16T07:09:02.670" v="31" actId="21"/>
          <ac:picMkLst>
            <pc:docMk/>
            <pc:sldMk cId="1453721559" sldId="306"/>
            <ac:picMk id="5" creationId="{4DEE88F6-7065-4DF3-9C8A-997EA390D9E4}"/>
          </ac:picMkLst>
        </pc:picChg>
      </pc:sldChg>
      <pc:sldChg chg="delSp mod delAnim">
        <pc:chgData name="Alfred Smith" userId="3c60a3631c0db8ad" providerId="LiveId" clId="{2CD9E083-101B-42B5-9246-03030B689A44}" dt="2024-08-16T07:07:14.757" v="6" actId="478"/>
        <pc:sldMkLst>
          <pc:docMk/>
          <pc:sldMk cId="3414484283" sldId="307"/>
        </pc:sldMkLst>
        <pc:picChg chg="del">
          <ac:chgData name="Alfred Smith" userId="3c60a3631c0db8ad" providerId="LiveId" clId="{2CD9E083-101B-42B5-9246-03030B689A44}" dt="2024-08-16T07:07:14.757" v="6" actId="478"/>
          <ac:picMkLst>
            <pc:docMk/>
            <pc:sldMk cId="3414484283" sldId="307"/>
            <ac:picMk id="7" creationId="{8EB240B0-7608-445A-BBD1-AA216294CD22}"/>
          </ac:picMkLst>
        </pc:picChg>
      </pc:sldChg>
      <pc:sldChg chg="addSp delSp modSp mod">
        <pc:chgData name="Alfred Smith" userId="3c60a3631c0db8ad" providerId="LiveId" clId="{2CD9E083-101B-42B5-9246-03030B689A44}" dt="2024-08-16T07:34:03.451" v="80"/>
        <pc:sldMkLst>
          <pc:docMk/>
          <pc:sldMk cId="1121109327" sldId="308"/>
        </pc:sldMkLst>
        <pc:spChg chg="del">
          <ac:chgData name="Alfred Smith" userId="3c60a3631c0db8ad" providerId="LiveId" clId="{2CD9E083-101B-42B5-9246-03030B689A44}" dt="2024-08-16T07:33:56.418" v="79" actId="478"/>
          <ac:spMkLst>
            <pc:docMk/>
            <pc:sldMk cId="1121109327" sldId="308"/>
            <ac:spMk id="2" creationId="{5D446C09-EBA6-47BC-8D85-F6A07169525A}"/>
          </ac:spMkLst>
        </pc:spChg>
        <pc:spChg chg="del">
          <ac:chgData name="Alfred Smith" userId="3c60a3631c0db8ad" providerId="LiveId" clId="{2CD9E083-101B-42B5-9246-03030B689A44}" dt="2024-08-16T07:33:56.418" v="79" actId="478"/>
          <ac:spMkLst>
            <pc:docMk/>
            <pc:sldMk cId="1121109327" sldId="308"/>
            <ac:spMk id="3" creationId="{533F5B6B-75A8-42F7-95EE-BECAD2437FCB}"/>
          </ac:spMkLst>
        </pc:spChg>
        <pc:spChg chg="add mod">
          <ac:chgData name="Alfred Smith" userId="3c60a3631c0db8ad" providerId="LiveId" clId="{2CD9E083-101B-42B5-9246-03030B689A44}" dt="2024-08-16T07:34:03.451" v="80"/>
          <ac:spMkLst>
            <pc:docMk/>
            <pc:sldMk cId="1121109327" sldId="308"/>
            <ac:spMk id="4" creationId="{E4A69C33-E990-2B40-D6AD-332024D5E6E5}"/>
          </ac:spMkLst>
        </pc:spChg>
        <pc:spChg chg="add mod">
          <ac:chgData name="Alfred Smith" userId="3c60a3631c0db8ad" providerId="LiveId" clId="{2CD9E083-101B-42B5-9246-03030B689A44}" dt="2024-08-16T07:34:03.451" v="80"/>
          <ac:spMkLst>
            <pc:docMk/>
            <pc:sldMk cId="1121109327" sldId="308"/>
            <ac:spMk id="5" creationId="{085EEDEB-C9A6-C0D3-6A48-807BA7C3BEE6}"/>
          </ac:spMkLst>
        </pc:spChg>
      </pc:sldChg>
      <pc:sldChg chg="addSp delSp modSp mod">
        <pc:chgData name="Alfred Smith" userId="3c60a3631c0db8ad" providerId="LiveId" clId="{2CD9E083-101B-42B5-9246-03030B689A44}" dt="2024-08-16T07:10:42.694" v="41"/>
        <pc:sldMkLst>
          <pc:docMk/>
          <pc:sldMk cId="994356558" sldId="309"/>
        </pc:sldMkLst>
        <pc:spChg chg="del">
          <ac:chgData name="Alfred Smith" userId="3c60a3631c0db8ad" providerId="LiveId" clId="{2CD9E083-101B-42B5-9246-03030B689A44}" dt="2024-08-16T07:10:35.536" v="40" actId="478"/>
          <ac:spMkLst>
            <pc:docMk/>
            <pc:sldMk cId="994356558" sldId="309"/>
            <ac:spMk id="2" creationId="{B5793BF3-6B53-458A-A6D5-34EDD43CBBD5}"/>
          </ac:spMkLst>
        </pc:spChg>
        <pc:spChg chg="del">
          <ac:chgData name="Alfred Smith" userId="3c60a3631c0db8ad" providerId="LiveId" clId="{2CD9E083-101B-42B5-9246-03030B689A44}" dt="2024-08-16T07:10:35.536" v="40" actId="478"/>
          <ac:spMkLst>
            <pc:docMk/>
            <pc:sldMk cId="994356558" sldId="309"/>
            <ac:spMk id="3" creationId="{ECE3BBC6-7B24-4276-9970-94C7C56A0A49}"/>
          </ac:spMkLst>
        </pc:spChg>
        <pc:spChg chg="add mod">
          <ac:chgData name="Alfred Smith" userId="3c60a3631c0db8ad" providerId="LiveId" clId="{2CD9E083-101B-42B5-9246-03030B689A44}" dt="2024-08-16T07:10:42.694" v="41"/>
          <ac:spMkLst>
            <pc:docMk/>
            <pc:sldMk cId="994356558" sldId="309"/>
            <ac:spMk id="4" creationId="{9FBFB77C-C408-BE14-CD83-A116F48E24D1}"/>
          </ac:spMkLst>
        </pc:spChg>
        <pc:spChg chg="add mod">
          <ac:chgData name="Alfred Smith" userId="3c60a3631c0db8ad" providerId="LiveId" clId="{2CD9E083-101B-42B5-9246-03030B689A44}" dt="2024-08-16T07:10:42.694" v="41"/>
          <ac:spMkLst>
            <pc:docMk/>
            <pc:sldMk cId="994356558" sldId="309"/>
            <ac:spMk id="5" creationId="{BB634C52-7F03-F158-8CA9-013189A2B124}"/>
          </ac:spMkLst>
        </pc:spChg>
      </pc:sldChg>
      <pc:sldChg chg="delSp mod delAnim">
        <pc:chgData name="Alfred Smith" userId="3c60a3631c0db8ad" providerId="LiveId" clId="{2CD9E083-101B-42B5-9246-03030B689A44}" dt="2024-08-16T07:08:19.770" v="23" actId="478"/>
        <pc:sldMkLst>
          <pc:docMk/>
          <pc:sldMk cId="1034821332" sldId="310"/>
        </pc:sldMkLst>
        <pc:picChg chg="del">
          <ac:chgData name="Alfred Smith" userId="3c60a3631c0db8ad" providerId="LiveId" clId="{2CD9E083-101B-42B5-9246-03030B689A44}" dt="2024-08-16T07:08:19.770" v="23" actId="478"/>
          <ac:picMkLst>
            <pc:docMk/>
            <pc:sldMk cId="1034821332" sldId="310"/>
            <ac:picMk id="4" creationId="{D53B645B-8145-4547-8E05-E159817255F9}"/>
          </ac:picMkLst>
        </pc:picChg>
      </pc:sldChg>
      <pc:sldChg chg="addSp modSp new">
        <pc:chgData name="Alfred Smith" userId="3c60a3631c0db8ad" providerId="LiveId" clId="{2CD9E083-101B-42B5-9246-03030B689A44}" dt="2024-08-16T07:09:04.270" v="32"/>
        <pc:sldMkLst>
          <pc:docMk/>
          <pc:sldMk cId="216266584" sldId="311"/>
        </pc:sldMkLst>
        <pc:spChg chg="add mod">
          <ac:chgData name="Alfred Smith" userId="3c60a3631c0db8ad" providerId="LiveId" clId="{2CD9E083-101B-42B5-9246-03030B689A44}" dt="2024-08-16T07:09:04.270" v="32"/>
          <ac:spMkLst>
            <pc:docMk/>
            <pc:sldMk cId="216266584" sldId="311"/>
            <ac:spMk id="6" creationId="{79139FB2-1CCA-4166-8E41-BF918A89D252}"/>
          </ac:spMkLst>
        </pc:spChg>
        <pc:picChg chg="add mod">
          <ac:chgData name="Alfred Smith" userId="3c60a3631c0db8ad" providerId="LiveId" clId="{2CD9E083-101B-42B5-9246-03030B689A44}" dt="2024-08-16T07:09:04.270" v="32"/>
          <ac:picMkLst>
            <pc:docMk/>
            <pc:sldMk cId="216266584" sldId="311"/>
            <ac:picMk id="5" creationId="{4DEE88F6-7065-4DF3-9C8A-997EA390D9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F65DC-F622-4127-97D2-138ADEC696C4}" type="datetimeFigureOut">
              <a:rPr lang="en-ZA" smtClean="0"/>
              <a:t>2024/08/16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D3B52-08A4-4647-92AE-4C8B2DF12157}" type="slidenum">
              <a:rPr lang="en-ZA" smtClean="0"/>
              <a:t>‹#›</a:t>
            </a:fld>
            <a:endParaRPr lang="en-ZA"/>
          </a:p>
        </p:txBody>
      </p:sp>
    </p:spTree>
    <p:extLst>
      <p:ext uri="{BB962C8B-B14F-4D97-AF65-F5344CB8AC3E}">
        <p14:creationId xmlns:p14="http://schemas.microsoft.com/office/powerpoint/2010/main" val="329650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CE1D3B52-08A4-4647-92AE-4C8B2DF12157}" type="slidenum">
              <a:rPr lang="en-ZA" smtClean="0"/>
              <a:t>1</a:t>
            </a:fld>
            <a:endParaRPr lang="en-ZA"/>
          </a:p>
        </p:txBody>
      </p:sp>
    </p:spTree>
    <p:extLst>
      <p:ext uri="{BB962C8B-B14F-4D97-AF65-F5344CB8AC3E}">
        <p14:creationId xmlns:p14="http://schemas.microsoft.com/office/powerpoint/2010/main" val="1994772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1D3B52-08A4-4647-92AE-4C8B2DF12157}" type="slidenum">
              <a:rPr lang="en-ZA" smtClean="0"/>
              <a:t>3</a:t>
            </a:fld>
            <a:endParaRPr lang="en-ZA"/>
          </a:p>
        </p:txBody>
      </p:sp>
    </p:spTree>
    <p:extLst>
      <p:ext uri="{BB962C8B-B14F-4D97-AF65-F5344CB8AC3E}">
        <p14:creationId xmlns:p14="http://schemas.microsoft.com/office/powerpoint/2010/main" val="2422717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a:p>
            <a:endParaRPr lang="en-IN"/>
          </a:p>
        </p:txBody>
      </p:sp>
      <p:sp>
        <p:nvSpPr>
          <p:cNvPr id="4" name="Slide Number Placeholder 3"/>
          <p:cNvSpPr>
            <a:spLocks noGrp="1"/>
          </p:cNvSpPr>
          <p:nvPr>
            <p:ph type="sldNum" sz="quarter" idx="5"/>
          </p:nvPr>
        </p:nvSpPr>
        <p:spPr/>
        <p:txBody>
          <a:bodyPr/>
          <a:lstStyle/>
          <a:p>
            <a:fld id="{CE1D3B52-08A4-4647-92AE-4C8B2DF12157}" type="slidenum">
              <a:rPr lang="en-ZA" smtClean="0"/>
              <a:t>52</a:t>
            </a:fld>
            <a:endParaRPr lang="en-ZA"/>
          </a:p>
        </p:txBody>
      </p:sp>
    </p:spTree>
    <p:extLst>
      <p:ext uri="{BB962C8B-B14F-4D97-AF65-F5344CB8AC3E}">
        <p14:creationId xmlns:p14="http://schemas.microsoft.com/office/powerpoint/2010/main" val="61166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6A8FCEFA-2443-422C-ACEE-AF909DD8D5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10" name="Title 1">
            <a:extLst>
              <a:ext uri="{FF2B5EF4-FFF2-40B4-BE49-F238E27FC236}">
                <a16:creationId xmlns:a16="http://schemas.microsoft.com/office/drawing/2014/main" id="{ED0A4A8A-FF5D-18B1-6CE3-16585A9C811F}"/>
              </a:ext>
            </a:extLst>
          </p:cNvPr>
          <p:cNvSpPr>
            <a:spLocks noGrp="1"/>
          </p:cNvSpPr>
          <p:nvPr>
            <p:ph type="title"/>
          </p:nvPr>
        </p:nvSpPr>
        <p:spPr>
          <a:xfrm>
            <a:off x="838200" y="365125"/>
            <a:ext cx="10515600" cy="1325563"/>
          </a:xfrm>
        </p:spPr>
        <p:txBody>
          <a:bodyPr/>
          <a:lstStyle/>
          <a:p>
            <a:r>
              <a:rPr lang="en-IN" dirty="0"/>
              <a:t>07-10</a:t>
            </a:r>
          </a:p>
        </p:txBody>
      </p:sp>
      <p:sp>
        <p:nvSpPr>
          <p:cNvPr id="11" name="Content Placeholder 2">
            <a:extLst>
              <a:ext uri="{FF2B5EF4-FFF2-40B4-BE49-F238E27FC236}">
                <a16:creationId xmlns:a16="http://schemas.microsoft.com/office/drawing/2014/main" id="{CA49FB82-BB2F-8D2E-E8F1-F11047A802C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1453721559"/>
      </p:ext>
    </p:extLst>
  </p:cSld>
  <p:clrMapOvr>
    <a:masterClrMapping/>
  </p:clrMapOvr>
  <mc:AlternateContent xmlns:mc="http://schemas.openxmlformats.org/markup-compatibility/2006" xmlns:p14="http://schemas.microsoft.com/office/powerpoint/2010/main">
    <mc:Choice Requires="p14">
      <p:transition spd="slow" p14:dur="2000" advTm="3423"/>
    </mc:Choice>
    <mc:Fallback xmlns="">
      <p:transition spd="slow" advTm="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62A078-5BA0-4DAC-9BC0-B0B85AFD28D8}"/>
              </a:ext>
            </a:extLst>
          </p:cNvPr>
          <p:cNvPicPr>
            <a:picLocks noChangeAspect="1"/>
          </p:cNvPicPr>
          <p:nvPr/>
        </p:nvPicPr>
        <p:blipFill>
          <a:blip r:embed="rId2"/>
          <a:stretch>
            <a:fillRect/>
          </a:stretch>
        </p:blipFill>
        <p:spPr>
          <a:xfrm>
            <a:off x="-4232218" y="0"/>
            <a:ext cx="16692563" cy="6858000"/>
          </a:xfrm>
          <a:prstGeom prst="rect">
            <a:avLst/>
          </a:prstGeom>
        </p:spPr>
      </p:pic>
      <p:sp>
        <p:nvSpPr>
          <p:cNvPr id="5" name="TextBox 4">
            <a:extLst>
              <a:ext uri="{FF2B5EF4-FFF2-40B4-BE49-F238E27FC236}">
                <a16:creationId xmlns:a16="http://schemas.microsoft.com/office/drawing/2014/main" id="{BA4F9802-0FFC-4E96-8DB1-7C9C64EAE030}"/>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45:15</a:t>
            </a:r>
            <a:endParaRPr lang="en-IN" dirty="0"/>
          </a:p>
        </p:txBody>
      </p:sp>
    </p:spTree>
    <p:extLst>
      <p:ext uri="{BB962C8B-B14F-4D97-AF65-F5344CB8AC3E}">
        <p14:creationId xmlns:p14="http://schemas.microsoft.com/office/powerpoint/2010/main" val="3133161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9751FBD-1211-4E0D-98ED-BA3673185E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9FBFB77C-C408-BE14-CD83-A116F48E24D1}"/>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16</a:t>
            </a:r>
            <a:r>
              <a:rPr lang="en-US" sz="3200" b="0" i="0" dirty="0">
                <a:solidFill>
                  <a:srgbClr val="121212"/>
                </a:solidFill>
                <a:effectLst/>
                <a:highlight>
                  <a:srgbClr val="FFFFFF"/>
                </a:highlight>
                <a:latin typeface="Inter"/>
              </a:rPr>
              <a:t>“What can we say to my lord?” Judah replied. “How can we plead? How can we justify ourselves? God has exposed the iniquity of your servants. We are now my lord’s slaves—both we and the one who was found with the cup.”</a:t>
            </a:r>
            <a:endParaRPr lang="en-ZA" dirty="0"/>
          </a:p>
        </p:txBody>
      </p:sp>
      <p:sp>
        <p:nvSpPr>
          <p:cNvPr id="5" name="TextBox 4">
            <a:extLst>
              <a:ext uri="{FF2B5EF4-FFF2-40B4-BE49-F238E27FC236}">
                <a16:creationId xmlns:a16="http://schemas.microsoft.com/office/drawing/2014/main" id="{BB634C52-7F03-F158-8CA9-013189A2B124}"/>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16</a:t>
            </a:r>
            <a:r>
              <a:rPr lang="bo-CN" sz="4400" b="0" i="0" dirty="0">
                <a:solidFill>
                  <a:srgbClr val="121212"/>
                </a:solidFill>
                <a:effectLst/>
                <a:highlight>
                  <a:srgbClr val="FFFFFF"/>
                </a:highlight>
                <a:latin typeface="Inter"/>
              </a:rPr>
              <a:t>ཡ་ཧུ་དཱ་ན༌རེ། ངེད་རྣམས་ཀྱིས་རང་ཅག་གི་བདག་པོར་ཅི་ཞིག༌སྨྲའམ། ངེད་ཅག་གིས་རང་ལ་ཉེས་སྐྱོན་མེད་ཚུལ་ཇི་ལྟར་བདེན་དཔང་བྱེད༌དམ། དཀོན་མཆོག་གིས་ཁྱེད་ཀྱི་ཞབས་ཕྱི་པ་དག་གི་སྔོན་ཆད་ཀྱི་ཉེས་སྐྱོན་མཁྱེན༌ཞིང༌། ད་ལྟ་ངེད་ཅག་དང་ཕོར་བ་རྙེད་པའི་མི་དང་བཅས་པ་ཐམས་ཅད་རང་ཅག་གི་བདག་པོའི་གཡོག་པོ་ཡིན་ཞེས་སྨྲས༌སོ།།</a:t>
            </a:r>
            <a:endParaRPr lang="en-ZA" sz="1600" dirty="0"/>
          </a:p>
        </p:txBody>
      </p:sp>
    </p:spTree>
    <p:extLst>
      <p:ext uri="{BB962C8B-B14F-4D97-AF65-F5344CB8AC3E}">
        <p14:creationId xmlns:p14="http://schemas.microsoft.com/office/powerpoint/2010/main" val="994356558"/>
      </p:ext>
    </p:extLst>
  </p:cSld>
  <p:clrMapOvr>
    <a:masterClrMapping/>
  </p:clrMapOvr>
  <mc:AlternateContent xmlns:mc="http://schemas.openxmlformats.org/markup-compatibility/2006" xmlns:p14="http://schemas.microsoft.com/office/powerpoint/2010/main">
    <mc:Choice Requires="p14">
      <p:transition spd="slow" p14:dur="2000" advTm="14940"/>
    </mc:Choice>
    <mc:Fallback xmlns="">
      <p:transition spd="slow" advTm="1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46351-4B9A-4733-8E84-0B869A784C69}"/>
              </a:ext>
            </a:extLst>
          </p:cNvPr>
          <p:cNvPicPr>
            <a:picLocks noChangeAspect="1"/>
          </p:cNvPicPr>
          <p:nvPr/>
        </p:nvPicPr>
        <p:blipFill>
          <a:blip r:embed="rId2"/>
          <a:stretch>
            <a:fillRect/>
          </a:stretch>
        </p:blipFill>
        <p:spPr>
          <a:xfrm>
            <a:off x="0" y="-34863"/>
            <a:ext cx="12192000" cy="6892863"/>
          </a:xfrm>
          <a:prstGeom prst="rect">
            <a:avLst/>
          </a:prstGeom>
        </p:spPr>
      </p:pic>
      <p:sp>
        <p:nvSpPr>
          <p:cNvPr id="3" name="TextBox 2">
            <a:extLst>
              <a:ext uri="{FF2B5EF4-FFF2-40B4-BE49-F238E27FC236}">
                <a16:creationId xmlns:a16="http://schemas.microsoft.com/office/drawing/2014/main" id="{1F4DA110-827B-4E7F-9FB9-4D6C955DD8D9}"/>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45:16</a:t>
            </a:r>
            <a:endParaRPr lang="en-IN" dirty="0"/>
          </a:p>
        </p:txBody>
      </p:sp>
    </p:spTree>
    <p:extLst>
      <p:ext uri="{BB962C8B-B14F-4D97-AF65-F5344CB8AC3E}">
        <p14:creationId xmlns:p14="http://schemas.microsoft.com/office/powerpoint/2010/main" val="1034821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88F5261-B0C6-496F-94D9-FC95F168A6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6BB68AA-5CE4-9305-BF57-892DC5251C0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But Joseph replied, “Far be it from me to do this. The man who was found with the cup will be my slave. The rest of you may return to your father in peace.”</a:t>
            </a:r>
            <a:endParaRPr lang="en-ZA" dirty="0"/>
          </a:p>
        </p:txBody>
      </p:sp>
      <p:sp>
        <p:nvSpPr>
          <p:cNvPr id="3" name="TextBox 2">
            <a:extLst>
              <a:ext uri="{FF2B5EF4-FFF2-40B4-BE49-F238E27FC236}">
                <a16:creationId xmlns:a16="http://schemas.microsoft.com/office/drawing/2014/main" id="{CE3BB690-E503-CEB4-7C7E-5897555F8343}"/>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ཡོ་སེབ་ན༌རེ། བདག་གིས་འདི་ལྟར་ཅི་ནས་ཀྱང་མི་བྱ༌སྟེ། སུ་ཞིག་ལས་ཕོར་བ་རྙེད་པ་ཡིན༌ན་མི་དེ་བདག་གི་གཡོག་པོར་བྱེད་དགོས་པ༌ལས། གཞན་རྣམས་བདེ་བའི་ངང་ཁྱོད་ཅག་གི་ཕ་ཡི་དྲུང་དུ་སོང་ཞིག་ཅེས་སྨྲས༌སོ།།</a:t>
            </a:r>
            <a:endParaRPr lang="en-ZA"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4599"/>
    </mc:Choice>
    <mc:Fallback xmlns="">
      <p:transition spd="slow" advTm="14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41576-B50F-459E-93A9-C047FAE0D888}"/>
              </a:ext>
            </a:extLst>
          </p:cNvPr>
          <p:cNvPicPr>
            <a:picLocks noChangeAspect="1"/>
          </p:cNvPicPr>
          <p:nvPr/>
        </p:nvPicPr>
        <p:blipFill>
          <a:blip r:embed="rId2"/>
          <a:stretch>
            <a:fillRect/>
          </a:stretch>
        </p:blipFill>
        <p:spPr>
          <a:xfrm>
            <a:off x="-921414" y="0"/>
            <a:ext cx="13113414" cy="6858000"/>
          </a:xfrm>
          <a:prstGeom prst="rect">
            <a:avLst/>
          </a:prstGeom>
        </p:spPr>
      </p:pic>
      <p:sp>
        <p:nvSpPr>
          <p:cNvPr id="5" name="TextBox 4">
            <a:extLst>
              <a:ext uri="{FF2B5EF4-FFF2-40B4-BE49-F238E27FC236}">
                <a16:creationId xmlns:a16="http://schemas.microsoft.com/office/drawing/2014/main" id="{73CFED61-9583-41EB-8AF6-8EE6C07422D9}"/>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45:17</a:t>
            </a:r>
            <a:endParaRPr lang="en-IN" dirty="0"/>
          </a:p>
        </p:txBody>
      </p:sp>
    </p:spTree>
    <p:extLst>
      <p:ext uri="{BB962C8B-B14F-4D97-AF65-F5344CB8AC3E}">
        <p14:creationId xmlns:p14="http://schemas.microsoft.com/office/powerpoint/2010/main" val="2091051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86F3DD5-3E04-4DCD-BE8E-B65D6DAB7E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10E20A7-8786-66D7-108C-CC718377B03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Then Judah approached Joseph and said, “Sir, please let your servant speak personally to my lord. Do not be angry with your servant, for you are equal to Pharaoh himself.</a:t>
            </a:r>
            <a:endParaRPr lang="en-ZA" dirty="0"/>
          </a:p>
        </p:txBody>
      </p:sp>
      <p:sp>
        <p:nvSpPr>
          <p:cNvPr id="3" name="TextBox 2">
            <a:extLst>
              <a:ext uri="{FF2B5EF4-FFF2-40B4-BE49-F238E27FC236}">
                <a16:creationId xmlns:a16="http://schemas.microsoft.com/office/drawing/2014/main" id="{90072645-637E-A19E-F9A5-1743A4E02B91}"/>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18</a:t>
            </a:r>
            <a:r>
              <a:rPr lang="bo-CN" sz="4800" b="0" i="0" dirty="0">
                <a:solidFill>
                  <a:srgbClr val="121212"/>
                </a:solidFill>
                <a:effectLst/>
                <a:highlight>
                  <a:srgbClr val="FFFFFF"/>
                </a:highlight>
                <a:latin typeface="Inter"/>
              </a:rPr>
              <a:t>ཡང་ཡ་ཧུ་དཱ་ནི་ཡོ་སེབ་ཀྱི་དྲུང་དུ་བཅར་ཏེ་འདི༌ལྟར། བདག་པོ༌ལགས། ཁྱེད་ཀྱིས་ཞབས་ཕྱི་པ་བདག་ལ་གསན་པར༌ཞུ། ཁྱེད་རང་ཐུགས་རྒྱལ་མི་བཞེངས་པར༌མཛོད། ཅིའི་ཕྱིར་ཞེ༌ན། ཁྱེད་ནི་ཕཱར་ཨོལ་དང་འདྲ་མཚུངས་ཡིན་པའི་ཕྱིར༌རོ།།</a:t>
            </a:r>
            <a:endParaRPr lang="en-ZA" sz="1400"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1286"/>
    </mc:Choice>
    <mc:Fallback xmlns="">
      <p:transition spd="slow" advTm="1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F2772-F26D-4B34-A817-4F7BCFBE0403}"/>
              </a:ext>
            </a:extLst>
          </p:cNvPr>
          <p:cNvPicPr>
            <a:picLocks noChangeAspect="1"/>
          </p:cNvPicPr>
          <p:nvPr/>
        </p:nvPicPr>
        <p:blipFill>
          <a:blip r:embed="rId2"/>
          <a:stretch>
            <a:fillRect/>
          </a:stretch>
        </p:blipFill>
        <p:spPr>
          <a:xfrm>
            <a:off x="0" y="0"/>
            <a:ext cx="13853160" cy="6858000"/>
          </a:xfrm>
          <a:prstGeom prst="rect">
            <a:avLst/>
          </a:prstGeom>
        </p:spPr>
      </p:pic>
      <p:sp>
        <p:nvSpPr>
          <p:cNvPr id="5" name="TextBox 4">
            <a:extLst>
              <a:ext uri="{FF2B5EF4-FFF2-40B4-BE49-F238E27FC236}">
                <a16:creationId xmlns:a16="http://schemas.microsoft.com/office/drawing/2014/main" id="{2FABE3F3-B921-41B2-BA79-0626C2AF1834}"/>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45:18</a:t>
            </a:r>
            <a:endParaRPr lang="en-IN" dirty="0"/>
          </a:p>
        </p:txBody>
      </p:sp>
    </p:spTree>
    <p:extLst>
      <p:ext uri="{BB962C8B-B14F-4D97-AF65-F5344CB8AC3E}">
        <p14:creationId xmlns:p14="http://schemas.microsoft.com/office/powerpoint/2010/main" val="391005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DB1C27B-31A0-43A6-BCCB-6CE7663C62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88611AE-8494-420A-8071-F422BE04D43A}"/>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My lord asked his servants, ‘Do you have a father or a brother?’</a:t>
            </a:r>
            <a:endParaRPr lang="en-ZA" dirty="0"/>
          </a:p>
        </p:txBody>
      </p:sp>
      <p:sp>
        <p:nvSpPr>
          <p:cNvPr id="5" name="TextBox 4">
            <a:extLst>
              <a:ext uri="{FF2B5EF4-FFF2-40B4-BE49-F238E27FC236}">
                <a16:creationId xmlns:a16="http://schemas.microsoft.com/office/drawing/2014/main" id="{56DDAF61-EFEB-1443-DB34-EB7B71FFFD39}"/>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19</a:t>
            </a:r>
            <a:r>
              <a:rPr lang="bo-CN" sz="4400" b="0" i="0" dirty="0">
                <a:solidFill>
                  <a:srgbClr val="121212"/>
                </a:solidFill>
                <a:effectLst/>
                <a:highlight>
                  <a:srgbClr val="FFFFFF"/>
                </a:highlight>
                <a:latin typeface="Inter"/>
              </a:rPr>
              <a:t>བདག་པོ་ཁྱེད་ཀྱིས་དེ་སྔར་ཞབས་ཕྱི་པ་ངེད་རྣམས༌ལ། ཁྱོད་རྣམས་ཀྱི་ཕ་བཞུགས་ལགས༌སམ། སྤུན་གཞན་ནི་ཡོད་དམ་མེད་ཅེས་དྲིས་མྱོང༌ལ། </a:t>
            </a:r>
            <a:endParaRPr lang="en-ZA"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7603"/>
    </mc:Choice>
    <mc:Fallback xmlns="">
      <p:transition spd="slow" advTm="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AC915-B571-492C-8261-530429FC384A}"/>
              </a:ext>
            </a:extLst>
          </p:cNvPr>
          <p:cNvPicPr>
            <a:picLocks noChangeAspect="1"/>
          </p:cNvPicPr>
          <p:nvPr/>
        </p:nvPicPr>
        <p:blipFill>
          <a:blip r:embed="rId2"/>
          <a:stretch>
            <a:fillRect/>
          </a:stretch>
        </p:blipFill>
        <p:spPr>
          <a:xfrm>
            <a:off x="0" y="0"/>
            <a:ext cx="14349046" cy="6858000"/>
          </a:xfrm>
          <a:prstGeom prst="rect">
            <a:avLst/>
          </a:prstGeom>
        </p:spPr>
      </p:pic>
      <p:sp>
        <p:nvSpPr>
          <p:cNvPr id="5" name="TextBox 4">
            <a:extLst>
              <a:ext uri="{FF2B5EF4-FFF2-40B4-BE49-F238E27FC236}">
                <a16:creationId xmlns:a16="http://schemas.microsoft.com/office/drawing/2014/main" id="{ADF1847D-FEF6-4FBD-818E-86E44E52BEFE}"/>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45:19</a:t>
            </a:r>
            <a:endParaRPr lang="en-IN" dirty="0"/>
          </a:p>
        </p:txBody>
      </p:sp>
    </p:spTree>
    <p:extLst>
      <p:ext uri="{BB962C8B-B14F-4D97-AF65-F5344CB8AC3E}">
        <p14:creationId xmlns:p14="http://schemas.microsoft.com/office/powerpoint/2010/main" val="1018129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245C544-F11F-44CD-B1B7-A54D21696B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7926671-1715-F638-D335-A9C1F3BEA091}"/>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20</a:t>
            </a:r>
            <a:r>
              <a:rPr lang="en-US" sz="3200" b="0" i="0" dirty="0">
                <a:solidFill>
                  <a:srgbClr val="121212"/>
                </a:solidFill>
                <a:effectLst/>
                <a:highlight>
                  <a:srgbClr val="FFFFFF"/>
                </a:highlight>
                <a:latin typeface="Inter"/>
              </a:rPr>
              <a:t>And we answered, ‘We have an elderly father and a younger brother, the child of his old age. The boy’s brother is dead. He is the only one of his mother’s sons left, and his father loves him.’</a:t>
            </a:r>
            <a:endParaRPr lang="en-ZA" dirty="0"/>
          </a:p>
        </p:txBody>
      </p:sp>
      <p:sp>
        <p:nvSpPr>
          <p:cNvPr id="3" name="TextBox 2">
            <a:extLst>
              <a:ext uri="{FF2B5EF4-FFF2-40B4-BE49-F238E27FC236}">
                <a16:creationId xmlns:a16="http://schemas.microsoft.com/office/drawing/2014/main" id="{58EB98BF-4209-4406-1CD3-02D6336ED430}"/>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20</a:t>
            </a:r>
            <a:r>
              <a:rPr lang="bo-CN" sz="4400" b="0" i="0" dirty="0">
                <a:solidFill>
                  <a:srgbClr val="121212"/>
                </a:solidFill>
                <a:effectLst/>
                <a:highlight>
                  <a:srgbClr val="FFFFFF"/>
                </a:highlight>
                <a:latin typeface="Inter"/>
              </a:rPr>
              <a:t>ངེད་ཅག་གིས་བདག་པོ་ཁྱེད༌ལ། ངེད་རྣམས་ལ་ཕ་ཡོད་ཅིང་ཁོང་ནི་ལོ་ན་བགྲེས་པ༌དང༌། དགུང་ལོ་མཐོ་བའི་དུས་སུ་སྐྱེས་པའི་བུ་ཞིག་ཡོད༌ལ། ཁོའི་གཅེན་པོ་ཚེ་ལས་འདས༌ཤིང༌། ཁོའི་ཨ་མས་ཁོ་རང་ཁོ་ན་བསྐྱུར་བས་ཕ་ཡིས་བུ་དེ་ལ་ཤིན་ཏུ་གཅེས་པ་ཡིན་ཞེས་ལན་བཏབ་པ༌ཡིན།</a:t>
            </a:r>
            <a:endParaRPr lang="en-ZA" dirty="0"/>
          </a:p>
        </p:txBody>
      </p:sp>
    </p:spTree>
    <p:extLst>
      <p:ext uri="{BB962C8B-B14F-4D97-AF65-F5344CB8AC3E}">
        <p14:creationId xmlns:p14="http://schemas.microsoft.com/office/powerpoint/2010/main" val="1009139664"/>
      </p:ext>
    </p:extLst>
  </p:cSld>
  <p:clrMapOvr>
    <a:masterClrMapping/>
  </p:clrMapOvr>
  <mc:AlternateContent xmlns:mc="http://schemas.openxmlformats.org/markup-compatibility/2006" xmlns:p14="http://schemas.microsoft.com/office/powerpoint/2010/main">
    <mc:Choice Requires="p14">
      <p:transition spd="slow" p14:dur="2000" advTm="14545"/>
    </mc:Choice>
    <mc:Fallback xmlns="">
      <p:transition spd="slow" advTm="1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7435-18D4-3E48-D16B-1257E71C73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7316B9-2176-5623-8F07-4157A17E3E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DEE88F6-7065-4DF3-9C8A-997EA390D9E4}"/>
              </a:ext>
            </a:extLst>
          </p:cNvPr>
          <p:cNvPicPr>
            <a:picLocks noChangeAspect="1"/>
          </p:cNvPicPr>
          <p:nvPr/>
        </p:nvPicPr>
        <p:blipFill>
          <a:blip r:embed="rId2"/>
          <a:stretch>
            <a:fillRect/>
          </a:stretch>
        </p:blipFill>
        <p:spPr>
          <a:xfrm>
            <a:off x="-1" y="-375955"/>
            <a:ext cx="12585469" cy="7233956"/>
          </a:xfrm>
          <a:prstGeom prst="rect">
            <a:avLst/>
          </a:prstGeom>
        </p:spPr>
      </p:pic>
      <p:sp>
        <p:nvSpPr>
          <p:cNvPr id="6" name="TextBox 5">
            <a:extLst>
              <a:ext uri="{FF2B5EF4-FFF2-40B4-BE49-F238E27FC236}">
                <a16:creationId xmlns:a16="http://schemas.microsoft.com/office/drawing/2014/main" id="{79139FB2-1CCA-4166-8E41-BF918A89D252}"/>
              </a:ext>
            </a:extLst>
          </p:cNvPr>
          <p:cNvSpPr txBox="1"/>
          <p:nvPr/>
        </p:nvSpPr>
        <p:spPr>
          <a:xfrm>
            <a:off x="110836" y="-98864"/>
            <a:ext cx="2563091" cy="2800767"/>
          </a:xfrm>
          <a:prstGeom prst="rect">
            <a:avLst/>
          </a:prstGeom>
          <a:noFill/>
        </p:spPr>
        <p:txBody>
          <a:bodyPr wrap="square" rtlCol="0">
            <a:spAutoFit/>
          </a:bodyPr>
          <a:lstStyle/>
          <a:p>
            <a:pPr algn="ctr"/>
            <a:r>
              <a:rPr lang="bo-CN" sz="4400" b="1" i="0" cap="all" dirty="0">
                <a:solidFill>
                  <a:schemeClr val="bg1"/>
                </a:solidFill>
                <a:effectLst/>
                <a:latin typeface="ArialMT"/>
              </a:rPr>
              <a:t>བཀོད་པ 45</a:t>
            </a:r>
          </a:p>
          <a:p>
            <a:pPr algn="l"/>
            <a:r>
              <a:rPr lang="bo-CN" sz="4400" b="1" i="0" dirty="0">
                <a:solidFill>
                  <a:schemeClr val="bg1"/>
                </a:solidFill>
                <a:effectLst/>
                <a:latin typeface="Arial" panose="020B0604020202020204" pitchFamily="34" charset="0"/>
              </a:rPr>
              <a:t>ཡོ་སེབ་ཀྱིས་རང་ཉིད་སུ་ཡིན་པའི་སྐོར་བཤད་པ།</a:t>
            </a:r>
          </a:p>
        </p:txBody>
      </p:sp>
    </p:spTree>
    <p:extLst>
      <p:ext uri="{BB962C8B-B14F-4D97-AF65-F5344CB8AC3E}">
        <p14:creationId xmlns:p14="http://schemas.microsoft.com/office/powerpoint/2010/main" val="216266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E46686-8A2A-41FB-B388-712CF028D9E1}"/>
              </a:ext>
            </a:extLst>
          </p:cNvPr>
          <p:cNvPicPr>
            <a:picLocks noChangeAspect="1"/>
          </p:cNvPicPr>
          <p:nvPr/>
        </p:nvPicPr>
        <p:blipFill>
          <a:blip r:embed="rId2"/>
          <a:stretch>
            <a:fillRect/>
          </a:stretch>
        </p:blipFill>
        <p:spPr>
          <a:xfrm>
            <a:off x="0" y="0"/>
            <a:ext cx="12933448" cy="6858000"/>
          </a:xfrm>
          <a:prstGeom prst="rect">
            <a:avLst/>
          </a:prstGeom>
        </p:spPr>
      </p:pic>
      <p:sp>
        <p:nvSpPr>
          <p:cNvPr id="5" name="TextBox 4">
            <a:extLst>
              <a:ext uri="{FF2B5EF4-FFF2-40B4-BE49-F238E27FC236}">
                <a16:creationId xmlns:a16="http://schemas.microsoft.com/office/drawing/2014/main" id="{679BCC35-281E-4250-AF78-C472C560CD15}"/>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45:20</a:t>
            </a:r>
            <a:endParaRPr lang="en-IN" dirty="0"/>
          </a:p>
        </p:txBody>
      </p:sp>
    </p:spTree>
    <p:extLst>
      <p:ext uri="{BB962C8B-B14F-4D97-AF65-F5344CB8AC3E}">
        <p14:creationId xmlns:p14="http://schemas.microsoft.com/office/powerpoint/2010/main" val="210137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A469628-9A0C-4D84-B108-4AEA7DD002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73447C0-C13A-7390-EA80-A5FCE9A8589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Then you told your servants, ‘Bring him down to me so that I can see him for myself.’</a:t>
            </a:r>
            <a:endParaRPr lang="en-ZA" dirty="0"/>
          </a:p>
        </p:txBody>
      </p:sp>
      <p:sp>
        <p:nvSpPr>
          <p:cNvPr id="5" name="TextBox 4">
            <a:extLst>
              <a:ext uri="{FF2B5EF4-FFF2-40B4-BE49-F238E27FC236}">
                <a16:creationId xmlns:a16="http://schemas.microsoft.com/office/drawing/2014/main" id="{B8805F10-2EF1-E2FA-D704-6779A4A2713D}"/>
              </a:ext>
            </a:extLst>
          </p:cNvPr>
          <p:cNvSpPr txBox="1"/>
          <p:nvPr/>
        </p:nvSpPr>
        <p:spPr>
          <a:xfrm>
            <a:off x="6216869" y="599090"/>
            <a:ext cx="5155324" cy="5675586"/>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21</a:t>
            </a:r>
            <a:r>
              <a:rPr lang="bo-CN" sz="7200" b="0" i="0" dirty="0">
                <a:solidFill>
                  <a:srgbClr val="121212"/>
                </a:solidFill>
                <a:effectLst/>
                <a:highlight>
                  <a:srgbClr val="FFFFFF"/>
                </a:highlight>
                <a:latin typeface="Inter"/>
              </a:rPr>
              <a:t>ཡང་ཁྱེད་ན༌རེ། ཁོ་རང་འདིར་ཁྲིད་ཤོག༌ཅིག བདག་གིས་ཁོ་རང་དངོས་སུ་མཐོང་འདོད་ཅེས་སྨྲས་པ༌ལ།</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7299"/>
    </mc:Choice>
    <mc:Fallback xmlns="">
      <p:transition spd="slow" advTm="7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725CA-07C5-4976-A7DE-F858171999A4}"/>
              </a:ext>
            </a:extLst>
          </p:cNvPr>
          <p:cNvPicPr>
            <a:picLocks noChangeAspect="1"/>
          </p:cNvPicPr>
          <p:nvPr/>
        </p:nvPicPr>
        <p:blipFill>
          <a:blip r:embed="rId2"/>
          <a:stretch>
            <a:fillRect/>
          </a:stretch>
        </p:blipFill>
        <p:spPr>
          <a:xfrm>
            <a:off x="0" y="-133545"/>
            <a:ext cx="12192000" cy="6991546"/>
          </a:xfrm>
          <a:prstGeom prst="rect">
            <a:avLst/>
          </a:prstGeom>
        </p:spPr>
      </p:pic>
      <p:sp>
        <p:nvSpPr>
          <p:cNvPr id="5" name="TextBox 4">
            <a:extLst>
              <a:ext uri="{FF2B5EF4-FFF2-40B4-BE49-F238E27FC236}">
                <a16:creationId xmlns:a16="http://schemas.microsoft.com/office/drawing/2014/main" id="{BFA8B4C4-C207-42F5-AB9E-E9FB63713BB9}"/>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45:21</a:t>
            </a:r>
            <a:endParaRPr lang="en-IN" dirty="0"/>
          </a:p>
        </p:txBody>
      </p:sp>
    </p:spTree>
    <p:extLst>
      <p:ext uri="{BB962C8B-B14F-4D97-AF65-F5344CB8AC3E}">
        <p14:creationId xmlns:p14="http://schemas.microsoft.com/office/powerpoint/2010/main" val="862248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38EC22B-3DB8-439F-B597-B904160E7D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A0B0B8F-FE56-E634-43AC-970CCECE584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So we said to my lord, ‘The boy cannot leave his father. If he were to leave, his father would die.’</a:t>
            </a:r>
            <a:endParaRPr lang="en-ZA" dirty="0"/>
          </a:p>
        </p:txBody>
      </p:sp>
      <p:sp>
        <p:nvSpPr>
          <p:cNvPr id="5" name="TextBox 4">
            <a:extLst>
              <a:ext uri="{FF2B5EF4-FFF2-40B4-BE49-F238E27FC236}">
                <a16:creationId xmlns:a16="http://schemas.microsoft.com/office/drawing/2014/main" id="{43918439-B896-4027-6A3B-1715386488A9}"/>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22</a:t>
            </a:r>
            <a:r>
              <a:rPr lang="bo-CN" sz="6000" b="0" i="0" dirty="0">
                <a:solidFill>
                  <a:srgbClr val="121212"/>
                </a:solidFill>
                <a:effectLst/>
                <a:highlight>
                  <a:srgbClr val="FFFFFF"/>
                </a:highlight>
                <a:latin typeface="Inter"/>
              </a:rPr>
              <a:t>ཡང་ངེད་ཅག་གིས་འདི༌ལྟར། བུ་ཆུང་ཕ་དང་མཉམ་དུ་འདུག་དགོས༌ལ། གལ་ཏེ་བུ་ཆུང་ཕ་དང་ཁ་བྲལ༌ན། ཕ་ནི་ཚེ་ལས་འདའ་བར་འགྱུར་ཞེས་སྨྲས་པ༌ཡིན། </a:t>
            </a:r>
            <a:endParaRPr lang="en-ZA"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8576"/>
    </mc:Choice>
    <mc:Fallback xmlns="">
      <p:transition spd="slow" advTm="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55E4E-D0E0-4EFF-9390-CB0EEF6C7577}"/>
              </a:ext>
            </a:extLst>
          </p:cNvPr>
          <p:cNvPicPr>
            <a:picLocks noChangeAspect="1"/>
          </p:cNvPicPr>
          <p:nvPr/>
        </p:nvPicPr>
        <p:blipFill>
          <a:blip r:embed="rId2"/>
          <a:stretch>
            <a:fillRect/>
          </a:stretch>
        </p:blipFill>
        <p:spPr>
          <a:xfrm>
            <a:off x="0" y="0"/>
            <a:ext cx="14472000" cy="6858000"/>
          </a:xfrm>
          <a:prstGeom prst="rect">
            <a:avLst/>
          </a:prstGeom>
        </p:spPr>
      </p:pic>
      <p:sp>
        <p:nvSpPr>
          <p:cNvPr id="5" name="TextBox 4">
            <a:extLst>
              <a:ext uri="{FF2B5EF4-FFF2-40B4-BE49-F238E27FC236}">
                <a16:creationId xmlns:a16="http://schemas.microsoft.com/office/drawing/2014/main" id="{58E68580-77E2-43C0-BB2A-5322748A0B46}"/>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45:22</a:t>
            </a:r>
            <a:endParaRPr lang="en-IN" dirty="0"/>
          </a:p>
        </p:txBody>
      </p:sp>
    </p:spTree>
    <p:extLst>
      <p:ext uri="{BB962C8B-B14F-4D97-AF65-F5344CB8AC3E}">
        <p14:creationId xmlns:p14="http://schemas.microsoft.com/office/powerpoint/2010/main" val="3034233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9187655-3108-4289-8D48-C9487DD510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EA9439-758F-A820-7B54-247C3B97CB4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And your servant my father said to us, ‘You know that my wife bore me two sons.</a:t>
            </a:r>
            <a:endParaRPr lang="en-ZA" dirty="0"/>
          </a:p>
        </p:txBody>
      </p:sp>
      <p:sp>
        <p:nvSpPr>
          <p:cNvPr id="5" name="TextBox 4">
            <a:extLst>
              <a:ext uri="{FF2B5EF4-FFF2-40B4-BE49-F238E27FC236}">
                <a16:creationId xmlns:a16="http://schemas.microsoft.com/office/drawing/2014/main" id="{85C46FA9-D108-42C2-AC86-29A08F865EDC}"/>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27</a:t>
            </a:r>
            <a:r>
              <a:rPr lang="bo-CN" sz="6000" b="0" i="0" dirty="0">
                <a:solidFill>
                  <a:srgbClr val="121212"/>
                </a:solidFill>
                <a:effectLst/>
                <a:highlight>
                  <a:srgbClr val="FFFFFF"/>
                </a:highlight>
                <a:latin typeface="Inter"/>
              </a:rPr>
              <a:t>དེ་ནས་ཁྱེད་ཀྱི་ཞབས་ཕྱི་པ་ངེད་ཅག་གི་ཕ་ཡིས་ངེད་རྣམས་ལ་འདི༌ལྟར། བདག་གི་ཆུང་མས་བདག་ལ་བུ་གཉིས་བཙས་པ་ཁྱོད་རྣམས་ཀྱིས་ཤེས་ལ། </a:t>
            </a:r>
            <a:endParaRPr lang="en-ZA"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6465"/>
    </mc:Choice>
    <mc:Fallback xmlns="">
      <p:transition spd="slow" advTm="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A5CDE-CE18-498F-84C8-50FB93708028}"/>
              </a:ext>
            </a:extLst>
          </p:cNvPr>
          <p:cNvPicPr>
            <a:picLocks noChangeAspect="1"/>
          </p:cNvPicPr>
          <p:nvPr/>
        </p:nvPicPr>
        <p:blipFill>
          <a:blip r:embed="rId2"/>
          <a:stretch>
            <a:fillRect/>
          </a:stretch>
        </p:blipFill>
        <p:spPr>
          <a:xfrm>
            <a:off x="1" y="-478427"/>
            <a:ext cx="12192000" cy="7336427"/>
          </a:xfrm>
          <a:prstGeom prst="rect">
            <a:avLst/>
          </a:prstGeom>
        </p:spPr>
      </p:pic>
      <p:sp>
        <p:nvSpPr>
          <p:cNvPr id="5" name="TextBox 4">
            <a:extLst>
              <a:ext uri="{FF2B5EF4-FFF2-40B4-BE49-F238E27FC236}">
                <a16:creationId xmlns:a16="http://schemas.microsoft.com/office/drawing/2014/main" id="{41B2014F-2DCC-4FFF-A3EA-489D6B695633}"/>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45:27</a:t>
            </a:r>
            <a:endParaRPr lang="en-IN" dirty="0"/>
          </a:p>
        </p:txBody>
      </p:sp>
    </p:spTree>
    <p:extLst>
      <p:ext uri="{BB962C8B-B14F-4D97-AF65-F5344CB8AC3E}">
        <p14:creationId xmlns:p14="http://schemas.microsoft.com/office/powerpoint/2010/main" val="2992870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F862868B-8C0C-4946-93AD-869511DAA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A9A7FA5-CD20-63DC-B2A9-71B3BFA754C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When one of them was gone, I said: “Surely he has been torn to pieces.” And I have not seen him since.</a:t>
            </a:r>
            <a:endParaRPr lang="en-ZA" dirty="0"/>
          </a:p>
        </p:txBody>
      </p:sp>
      <p:sp>
        <p:nvSpPr>
          <p:cNvPr id="3" name="TextBox 2">
            <a:extLst>
              <a:ext uri="{FF2B5EF4-FFF2-40B4-BE49-F238E27FC236}">
                <a16:creationId xmlns:a16="http://schemas.microsoft.com/office/drawing/2014/main" id="{E0D98B93-F714-E2FB-7D49-32DCB35AA9ED}"/>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བུ་གཅིག་ནི་བདག་དང་ཁ་བྲལ་ནས་སོང༌ངོ༌། །བདག་གིས་ད་ལྟའི་བར་དུ་བུ་ཁོ་རང་མ་མཐོང་བས་ཁོ་གཅན་གཟན་གྱིས་དུམ་བུ་དུམ་བུར་བྱས་ནས་ཟོས་པ་ཤ་སྟག་ཡིན་སྙམ༌མོ།།</a:t>
            </a:r>
            <a:endParaRPr lang="en-ZA" dirty="0"/>
          </a:p>
        </p:txBody>
      </p:sp>
    </p:spTree>
    <p:extLst>
      <p:ext uri="{BB962C8B-B14F-4D97-AF65-F5344CB8AC3E}">
        <p14:creationId xmlns:p14="http://schemas.microsoft.com/office/powerpoint/2010/main" val="3850579786"/>
      </p:ext>
    </p:extLst>
  </p:cSld>
  <p:clrMapOvr>
    <a:masterClrMapping/>
  </p:clrMapOvr>
  <mc:AlternateContent xmlns:mc="http://schemas.openxmlformats.org/markup-compatibility/2006" xmlns:p14="http://schemas.microsoft.com/office/powerpoint/2010/main">
    <mc:Choice Requires="p14">
      <p:transition spd="slow" p14:dur="2000" advTm="9208"/>
    </mc:Choice>
    <mc:Fallback xmlns="">
      <p:transition spd="slow" advTm="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169D7-55BF-4DBF-8392-7A9AC6652820}"/>
              </a:ext>
            </a:extLst>
          </p:cNvPr>
          <p:cNvPicPr>
            <a:picLocks noChangeAspect="1"/>
          </p:cNvPicPr>
          <p:nvPr/>
        </p:nvPicPr>
        <p:blipFill>
          <a:blip r:embed="rId2"/>
          <a:stretch>
            <a:fillRect/>
          </a:stretch>
        </p:blipFill>
        <p:spPr>
          <a:xfrm>
            <a:off x="-255740" y="0"/>
            <a:ext cx="12447740" cy="6858000"/>
          </a:xfrm>
          <a:prstGeom prst="rect">
            <a:avLst/>
          </a:prstGeom>
        </p:spPr>
      </p:pic>
      <p:sp>
        <p:nvSpPr>
          <p:cNvPr id="5" name="TextBox 4">
            <a:extLst>
              <a:ext uri="{FF2B5EF4-FFF2-40B4-BE49-F238E27FC236}">
                <a16:creationId xmlns:a16="http://schemas.microsoft.com/office/drawing/2014/main" id="{71B86A5F-B684-48E9-AAD6-B12ED022F48E}"/>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45:28</a:t>
            </a:r>
            <a:endParaRPr lang="en-IN" dirty="0"/>
          </a:p>
        </p:txBody>
      </p:sp>
    </p:spTree>
    <p:extLst>
      <p:ext uri="{BB962C8B-B14F-4D97-AF65-F5344CB8AC3E}">
        <p14:creationId xmlns:p14="http://schemas.microsoft.com/office/powerpoint/2010/main" val="3702292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72631A5-A1C9-4212-B25D-871CFE60CA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339E102-5DCA-3EFC-A276-C8CF8A04E98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Now if you also take this one from me and harm comes to him, you will bring my gray hair down to </a:t>
            </a:r>
            <a:r>
              <a:rPr lang="en-US" sz="4000" b="0" i="0" dirty="0" err="1">
                <a:solidFill>
                  <a:srgbClr val="121212"/>
                </a:solidFill>
                <a:effectLst/>
                <a:highlight>
                  <a:srgbClr val="FFFFFF"/>
                </a:highlight>
                <a:latin typeface="Inter"/>
              </a:rPr>
              <a:t>Sheol</a:t>
            </a:r>
            <a:r>
              <a:rPr lang="en-US" sz="4000" b="0" i="0" dirty="0">
                <a:solidFill>
                  <a:srgbClr val="121212"/>
                </a:solidFill>
                <a:effectLst/>
                <a:highlight>
                  <a:srgbClr val="FFFFFF"/>
                </a:highlight>
                <a:latin typeface="Inter"/>
              </a:rPr>
              <a:t> in sorrow.’</a:t>
            </a:r>
            <a:endParaRPr lang="en-ZA" dirty="0"/>
          </a:p>
        </p:txBody>
      </p:sp>
      <p:sp>
        <p:nvSpPr>
          <p:cNvPr id="3" name="TextBox 2">
            <a:extLst>
              <a:ext uri="{FF2B5EF4-FFF2-40B4-BE49-F238E27FC236}">
                <a16:creationId xmlns:a16="http://schemas.microsoft.com/office/drawing/2014/main" id="{754AC567-91A8-7850-46DC-B60D8FAA4E66}"/>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29</a:t>
            </a:r>
            <a:r>
              <a:rPr lang="bo-CN" sz="4800" b="0" i="0" dirty="0">
                <a:solidFill>
                  <a:srgbClr val="121212"/>
                </a:solidFill>
                <a:effectLst/>
                <a:highlight>
                  <a:srgbClr val="FFFFFF"/>
                </a:highlight>
                <a:latin typeface="Inter"/>
              </a:rPr>
              <a:t>ད་ལྟ་ཁྱོད་རྣམས་ཀྱིས་བདག་གི་བུ་འདིའང་བདག་དང་ཕྲལ་བར་འདོད་པ༌དང༌། གལ་ཏེ་བུ་ཁོ་རང་ལ་བར་ཆད་བྱུང༌ན། ཁྱོད་རྣམས་ཀྱིས་སྐྲ་དཀར་པོར་གྱུར་པའི་རྒན་པོ་བདག་སྡུག་བསྔལ་གྱི་ངང་ནས་གཤིན་པོའི་གནས་སུ་བསྐྱལ་བ་ཡིན་ཞེས་སྨྲས༌ཤིང༌།</a:t>
            </a:r>
            <a:endParaRPr lang="en-ZA" sz="1400" dirty="0"/>
          </a:p>
        </p:txBody>
      </p:sp>
    </p:spTree>
    <p:extLst>
      <p:ext uri="{BB962C8B-B14F-4D97-AF65-F5344CB8AC3E}">
        <p14:creationId xmlns:p14="http://schemas.microsoft.com/office/powerpoint/2010/main" val="3907792042"/>
      </p:ext>
    </p:extLst>
  </p:cSld>
  <p:clrMapOvr>
    <a:masterClrMapping/>
  </p:clrMapOvr>
  <mc:AlternateContent xmlns:mc="http://schemas.openxmlformats.org/markup-compatibility/2006" xmlns:p14="http://schemas.microsoft.com/office/powerpoint/2010/main">
    <mc:Choice Requires="p14">
      <p:transition spd="slow" p14:dur="2000" advTm="11709"/>
    </mc:Choice>
    <mc:Fallback xmlns="">
      <p:transition spd="slow" advTm="11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11) Brother’s plead for Benjamin and Joseph reveals his identity – Gen 44:14 – 45:8</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4000" dirty="0">
                <a:effectLst/>
                <a:latin typeface="TimesNewRomanPSMT"/>
                <a:ea typeface="Calibri" panose="020F0502020204030204" pitchFamily="34" charset="0"/>
                <a:cs typeface="TimesNewRomanPSMT"/>
              </a:rPr>
              <a:t>(</a:t>
            </a:r>
            <a:r>
              <a:rPr lang="en-ZA" sz="4000" dirty="0" err="1">
                <a:effectLst/>
                <a:latin typeface="TimesNewRomanPSMT"/>
                <a:ea typeface="Calibri" panose="020F0502020204030204" pitchFamily="34" charset="0"/>
                <a:cs typeface="TimesNewRomanPSMT"/>
              </a:rPr>
              <a:t>Center</a:t>
            </a:r>
            <a:r>
              <a:rPr lang="en-ZA" sz="4000" dirty="0">
                <a:effectLst/>
                <a:latin typeface="TimesNewRomanPSMT"/>
                <a:ea typeface="Calibri" panose="020F0502020204030204" pitchFamily="34" charset="0"/>
                <a:cs typeface="TimesNewRomanPSMT"/>
              </a:rPr>
              <a:t> 2nd)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i="0" cap="all" dirty="0">
                <a:solidFill>
                  <a:srgbClr val="444444"/>
                </a:solidFill>
                <a:effectLst/>
                <a:latin typeface="ArialMT"/>
              </a:rPr>
              <a:t>བཀོད་པ 45</a:t>
            </a:r>
          </a:p>
          <a:p>
            <a:pPr algn="l"/>
            <a:r>
              <a:rPr lang="bo-CN" sz="6000" b="1" i="0" dirty="0">
                <a:solidFill>
                  <a:srgbClr val="444444"/>
                </a:solidFill>
                <a:effectLst/>
                <a:latin typeface="Arial" panose="020B0604020202020204" pitchFamily="34" charset="0"/>
              </a:rPr>
              <a:t>ཡོ་སེབ་ཀྱིས་རང་ཉིད་སུ་ཡིན་པའི་སྐོར་བཤད་པ།</a:t>
            </a:r>
          </a:p>
        </p:txBody>
      </p:sp>
      <p:pic>
        <p:nvPicPr>
          <p:cNvPr id="2" name="Audio 1">
            <a:hlinkClick r:id="" action="ppaction://media"/>
            <a:extLst>
              <a:ext uri="{FF2B5EF4-FFF2-40B4-BE49-F238E27FC236}">
                <a16:creationId xmlns:a16="http://schemas.microsoft.com/office/drawing/2014/main" id="{1C11513D-774A-496B-BA26-894B6BB3D5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5080"/>
    </mc:Choice>
    <mc:Fallback xmlns="">
      <p:transition spd="slow" advTm="5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6EBC1-1543-4EFB-AED7-34D9BF71D5C7}"/>
              </a:ext>
            </a:extLst>
          </p:cNvPr>
          <p:cNvPicPr>
            <a:picLocks noChangeAspect="1"/>
          </p:cNvPicPr>
          <p:nvPr/>
        </p:nvPicPr>
        <p:blipFill>
          <a:blip r:embed="rId2"/>
          <a:stretch>
            <a:fillRect/>
          </a:stretch>
        </p:blipFill>
        <p:spPr>
          <a:xfrm>
            <a:off x="-20384" y="-1"/>
            <a:ext cx="12212384" cy="7099069"/>
          </a:xfrm>
          <a:prstGeom prst="rect">
            <a:avLst/>
          </a:prstGeom>
        </p:spPr>
      </p:pic>
      <p:sp>
        <p:nvSpPr>
          <p:cNvPr id="5" name="TextBox 4">
            <a:extLst>
              <a:ext uri="{FF2B5EF4-FFF2-40B4-BE49-F238E27FC236}">
                <a16:creationId xmlns:a16="http://schemas.microsoft.com/office/drawing/2014/main" id="{9FA65625-FB1B-4096-A0A1-D9E49EDCBEDD}"/>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45:29</a:t>
            </a:r>
            <a:endParaRPr lang="en-IN" dirty="0"/>
          </a:p>
        </p:txBody>
      </p:sp>
    </p:spTree>
    <p:extLst>
      <p:ext uri="{BB962C8B-B14F-4D97-AF65-F5344CB8AC3E}">
        <p14:creationId xmlns:p14="http://schemas.microsoft.com/office/powerpoint/2010/main" val="2489851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C4FB1FB-2397-4995-80EC-5A4FCDC419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4651843-5CE4-C50D-702D-D3B73C7C706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Indeed, your servant guaranteed the boy’s safety to my father, saying, ‘If I do not return him to you, I will bear the guilt before you, my father, all my life.’</a:t>
            </a:r>
            <a:endParaRPr lang="en-ZA" dirty="0"/>
          </a:p>
        </p:txBody>
      </p:sp>
      <p:sp>
        <p:nvSpPr>
          <p:cNvPr id="3" name="TextBox 2">
            <a:extLst>
              <a:ext uri="{FF2B5EF4-FFF2-40B4-BE49-F238E27FC236}">
                <a16:creationId xmlns:a16="http://schemas.microsoft.com/office/drawing/2014/main" id="{4F2EC479-67D2-0FE3-D3BC-3B44C4C17928}"/>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32</a:t>
            </a:r>
            <a:r>
              <a:rPr lang="bo-CN" sz="4800" b="0" i="0" dirty="0">
                <a:solidFill>
                  <a:srgbClr val="121212"/>
                </a:solidFill>
                <a:effectLst/>
                <a:highlight>
                  <a:srgbClr val="FFFFFF"/>
                </a:highlight>
                <a:latin typeface="Inter"/>
              </a:rPr>
              <a:t>ཅིའི་ཕྱིར་ཞེ༌ན། ཞབས་ཕྱི་པ་བདག་གིས་དེ་སྔར་ཕ་ཡི་དྲུང་དུ་སྤུན་ཆེས་ཆུང་བ་འདིའི་དོན་དུ་རང་ཉིད་གཏའ་མར་བཞག་པ༌སྟེ། གལ་ཏེ་བདག་གིས་ཁོ་རང་ཕྱིར་ཁྲིད་འོངས་ནས་ཁྱེད་ལ་མ་སྤྲད༌ན། བདག་ཁྱེད་ཀྱི་དྲུང་དུ་ནམ་ཡང་སྡིག་ཅན་ཡིན་ཞེས་སྨྲས་པ༌ཡིན།</a:t>
            </a:r>
            <a:endParaRPr lang="en-ZA" sz="1400" dirty="0"/>
          </a:p>
        </p:txBody>
      </p:sp>
    </p:spTree>
    <p:extLst>
      <p:ext uri="{BB962C8B-B14F-4D97-AF65-F5344CB8AC3E}">
        <p14:creationId xmlns:p14="http://schemas.microsoft.com/office/powerpoint/2010/main" val="2392419196"/>
      </p:ext>
    </p:extLst>
  </p:cSld>
  <p:clrMapOvr>
    <a:masterClrMapping/>
  </p:clrMapOvr>
  <mc:AlternateContent xmlns:mc="http://schemas.openxmlformats.org/markup-compatibility/2006" xmlns:p14="http://schemas.microsoft.com/office/powerpoint/2010/main">
    <mc:Choice Requires="p14">
      <p:transition spd="slow" p14:dur="2000" advTm="13849"/>
    </mc:Choice>
    <mc:Fallback xmlns="">
      <p:transition spd="slow" advTm="1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3A136-DC6C-4093-B596-6ECC430CD2DE}"/>
              </a:ext>
            </a:extLst>
          </p:cNvPr>
          <p:cNvPicPr>
            <a:picLocks noChangeAspect="1"/>
          </p:cNvPicPr>
          <p:nvPr/>
        </p:nvPicPr>
        <p:blipFill>
          <a:blip r:embed="rId2"/>
          <a:stretch>
            <a:fillRect/>
          </a:stretch>
        </p:blipFill>
        <p:spPr>
          <a:xfrm>
            <a:off x="0" y="0"/>
            <a:ext cx="12616405" cy="6858000"/>
          </a:xfrm>
          <a:prstGeom prst="rect">
            <a:avLst/>
          </a:prstGeom>
        </p:spPr>
      </p:pic>
      <p:sp>
        <p:nvSpPr>
          <p:cNvPr id="5" name="TextBox 4">
            <a:extLst>
              <a:ext uri="{FF2B5EF4-FFF2-40B4-BE49-F238E27FC236}">
                <a16:creationId xmlns:a16="http://schemas.microsoft.com/office/drawing/2014/main" id="{84D89D03-5D1A-44CB-AD52-FC908A3F8CA7}"/>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45:32</a:t>
            </a:r>
            <a:endParaRPr lang="en-IN" dirty="0"/>
          </a:p>
        </p:txBody>
      </p:sp>
    </p:spTree>
    <p:extLst>
      <p:ext uri="{BB962C8B-B14F-4D97-AF65-F5344CB8AC3E}">
        <p14:creationId xmlns:p14="http://schemas.microsoft.com/office/powerpoint/2010/main" val="4072191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58DA9C1-608A-47D9-8916-8461B26DFD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E5EE037-E03C-CFB6-EB6C-E352BA1C8A5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33</a:t>
            </a:r>
            <a:r>
              <a:rPr lang="en-US" sz="4000" b="0" i="0" dirty="0">
                <a:solidFill>
                  <a:srgbClr val="121212"/>
                </a:solidFill>
                <a:effectLst/>
                <a:highlight>
                  <a:srgbClr val="FFFFFF"/>
                </a:highlight>
                <a:latin typeface="Inter"/>
              </a:rPr>
              <a:t>Now please let your servant stay here as my lord’s slave in place of the boy. Let him return with his brothers. </a:t>
            </a:r>
            <a:endParaRPr lang="en-ZA" dirty="0"/>
          </a:p>
        </p:txBody>
      </p:sp>
      <p:sp>
        <p:nvSpPr>
          <p:cNvPr id="5" name="TextBox 4">
            <a:extLst>
              <a:ext uri="{FF2B5EF4-FFF2-40B4-BE49-F238E27FC236}">
                <a16:creationId xmlns:a16="http://schemas.microsoft.com/office/drawing/2014/main" id="{291AEAC3-1A57-A7D9-64B8-E8E96CEF9F34}"/>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33</a:t>
            </a:r>
            <a:r>
              <a:rPr lang="bo-CN" sz="6000" b="0" i="0" dirty="0">
                <a:solidFill>
                  <a:srgbClr val="121212"/>
                </a:solidFill>
                <a:effectLst/>
                <a:highlight>
                  <a:srgbClr val="FFFFFF"/>
                </a:highlight>
                <a:latin typeface="Inter"/>
              </a:rPr>
              <a:t>ད་ལྟ་ཞབས་ཕྱི་པ་བདག་སྤུན་ཆེས་ཆུང་བའི་ཚབ་ཏུ་ཁྱེད་ཀྱི་གཡོག་པོ་བྱེད་དུ་ཆུག སྤུན་ཆུང་ནི་སྤུན་གཞན་རྣམས་དང་མཉམ་དུ་འགྲོ་རུ་འཇུག་པར༌མཁྱེན། </a:t>
            </a:r>
            <a:endParaRPr lang="en-ZA" dirty="0"/>
          </a:p>
        </p:txBody>
      </p:sp>
    </p:spTree>
    <p:extLst>
      <p:ext uri="{BB962C8B-B14F-4D97-AF65-F5344CB8AC3E}">
        <p14:creationId xmlns:p14="http://schemas.microsoft.com/office/powerpoint/2010/main" val="1337588905"/>
      </p:ext>
    </p:extLst>
  </p:cSld>
  <p:clrMapOvr>
    <a:masterClrMapping/>
  </p:clrMapOvr>
  <mc:AlternateContent xmlns:mc="http://schemas.openxmlformats.org/markup-compatibility/2006" xmlns:p14="http://schemas.microsoft.com/office/powerpoint/2010/main">
    <mc:Choice Requires="p14">
      <p:transition spd="slow" p14:dur="2000" advTm="8369"/>
    </mc:Choice>
    <mc:Fallback xmlns="">
      <p:transition spd="slow" advTm="8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825C2-8891-4369-B7D5-EE7C075AA4BE}"/>
              </a:ext>
            </a:extLst>
          </p:cNvPr>
          <p:cNvPicPr>
            <a:picLocks noChangeAspect="1"/>
          </p:cNvPicPr>
          <p:nvPr/>
        </p:nvPicPr>
        <p:blipFill>
          <a:blip r:embed="rId2"/>
          <a:stretch>
            <a:fillRect/>
          </a:stretch>
        </p:blipFill>
        <p:spPr>
          <a:xfrm>
            <a:off x="0" y="1"/>
            <a:ext cx="13253437" cy="6858000"/>
          </a:xfrm>
          <a:prstGeom prst="rect">
            <a:avLst/>
          </a:prstGeom>
        </p:spPr>
      </p:pic>
      <p:sp>
        <p:nvSpPr>
          <p:cNvPr id="5" name="TextBox 4">
            <a:extLst>
              <a:ext uri="{FF2B5EF4-FFF2-40B4-BE49-F238E27FC236}">
                <a16:creationId xmlns:a16="http://schemas.microsoft.com/office/drawing/2014/main" id="{0AF33638-5A12-49AC-9A71-82B1E8D77FBA}"/>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45:33</a:t>
            </a:r>
            <a:endParaRPr lang="en-IN" dirty="0"/>
          </a:p>
        </p:txBody>
      </p:sp>
    </p:spTree>
    <p:extLst>
      <p:ext uri="{BB962C8B-B14F-4D97-AF65-F5344CB8AC3E}">
        <p14:creationId xmlns:p14="http://schemas.microsoft.com/office/powerpoint/2010/main" val="1393726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32ABE84-34B5-4CF3-A8C2-5D8CDF0FC5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1E2A452-8EB0-42A8-D0BD-9A17113D649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For how can I go back to my father without the boy? I could not bear to see the misery that would overwhelm him.”</a:t>
            </a:r>
            <a:endParaRPr lang="en-ZA" dirty="0"/>
          </a:p>
        </p:txBody>
      </p:sp>
      <p:sp>
        <p:nvSpPr>
          <p:cNvPr id="5" name="TextBox 4">
            <a:extLst>
              <a:ext uri="{FF2B5EF4-FFF2-40B4-BE49-F238E27FC236}">
                <a16:creationId xmlns:a16="http://schemas.microsoft.com/office/drawing/2014/main" id="{E13ADC4F-C2A6-5CB0-AB90-49B8CF1EF28D}"/>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34</a:t>
            </a:r>
            <a:r>
              <a:rPr lang="bo-CN" sz="6000" b="0" i="0" dirty="0">
                <a:solidFill>
                  <a:srgbClr val="121212"/>
                </a:solidFill>
                <a:effectLst/>
                <a:highlight>
                  <a:srgbClr val="FFFFFF"/>
                </a:highlight>
                <a:latin typeface="Inter"/>
              </a:rPr>
              <a:t>གལ་ཏེ་སྤུན་ཆུང་བདག་དང་མཉམ་དུ་མ་སོང༌ན། བདག་ཕ་དང་ཇི་ལྟར་མཇལ༌ལམ། བདག་གིས་རང་གི་ཕ་ལ་འབྱུང་ངེས་པའི་སྡུག་བསྔལ་མིག་གིས་མཐོང་མི་ཕོད་ཅེས་སྨྲས༌སོ།།</a:t>
            </a:r>
            <a:endParaRPr lang="en-ZA" dirty="0"/>
          </a:p>
        </p:txBody>
      </p:sp>
    </p:spTree>
    <p:extLst>
      <p:ext uri="{BB962C8B-B14F-4D97-AF65-F5344CB8AC3E}">
        <p14:creationId xmlns:p14="http://schemas.microsoft.com/office/powerpoint/2010/main" val="4198744589"/>
      </p:ext>
    </p:extLst>
  </p:cSld>
  <p:clrMapOvr>
    <a:masterClrMapping/>
  </p:clrMapOvr>
  <mc:AlternateContent xmlns:mc="http://schemas.openxmlformats.org/markup-compatibility/2006" xmlns:p14="http://schemas.microsoft.com/office/powerpoint/2010/main">
    <mc:Choice Requires="p14">
      <p:transition spd="slow" p14:dur="2000" advTm="10788"/>
    </mc:Choice>
    <mc:Fallback xmlns="">
      <p:transition spd="slow" advTm="10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462FF-0EBA-4837-8B88-239720182A16}"/>
              </a:ext>
            </a:extLst>
          </p:cNvPr>
          <p:cNvPicPr>
            <a:picLocks noChangeAspect="1"/>
          </p:cNvPicPr>
          <p:nvPr/>
        </p:nvPicPr>
        <p:blipFill>
          <a:blip r:embed="rId2"/>
          <a:stretch>
            <a:fillRect/>
          </a:stretch>
        </p:blipFill>
        <p:spPr>
          <a:xfrm>
            <a:off x="0" y="1"/>
            <a:ext cx="12567531" cy="6858000"/>
          </a:xfrm>
          <a:prstGeom prst="rect">
            <a:avLst/>
          </a:prstGeom>
        </p:spPr>
      </p:pic>
      <p:sp>
        <p:nvSpPr>
          <p:cNvPr id="5" name="TextBox 4">
            <a:extLst>
              <a:ext uri="{FF2B5EF4-FFF2-40B4-BE49-F238E27FC236}">
                <a16:creationId xmlns:a16="http://schemas.microsoft.com/office/drawing/2014/main" id="{D4066DC6-7BE9-411B-9C7E-40D7F085FF0C}"/>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45:34</a:t>
            </a:r>
            <a:endParaRPr lang="en-IN" dirty="0"/>
          </a:p>
        </p:txBody>
      </p:sp>
    </p:spTree>
    <p:extLst>
      <p:ext uri="{BB962C8B-B14F-4D97-AF65-F5344CB8AC3E}">
        <p14:creationId xmlns:p14="http://schemas.microsoft.com/office/powerpoint/2010/main" val="1983860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F0AAE7E-9E10-4BE7-B92E-0D07011B59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BEA03A-0FF1-587C-763C-ED40BFE50F22}"/>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Then Joseph could no longer control himself before all his attendants, and he cried out, “Send everyone away from me!”</a:t>
            </a:r>
          </a:p>
          <a:p>
            <a:pPr algn="l"/>
            <a:r>
              <a:rPr lang="en-US" sz="3600" b="0" i="0" dirty="0">
                <a:solidFill>
                  <a:srgbClr val="121212"/>
                </a:solidFill>
                <a:effectLst/>
                <a:highlight>
                  <a:srgbClr val="FFFFFF"/>
                </a:highlight>
                <a:latin typeface="Inter"/>
              </a:rPr>
              <a:t>So none of them were with Joseph when he made himself known to his brothers.</a:t>
            </a:r>
          </a:p>
        </p:txBody>
      </p:sp>
      <p:sp>
        <p:nvSpPr>
          <p:cNvPr id="5" name="TextBox 4">
            <a:extLst>
              <a:ext uri="{FF2B5EF4-FFF2-40B4-BE49-F238E27FC236}">
                <a16:creationId xmlns:a16="http://schemas.microsoft.com/office/drawing/2014/main" id="{88BABC6B-F816-57F1-567D-B16F35A0AA59}"/>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ནས་ཡོ་སེབ་ཀྱིས་འཁོར་གཡོག་མང་པོ་ཚོགས་པའི་མདུན་དུ་རང་དབང་མེད་པར་ཁྱོད་རྣམས་ཐམས་ཅད་ཕར་སོང་ཞིག་ཅེས་སྨྲས་པ༌དང༌། ཡོ་སེབ་དང་སྤུན་རྣམས་ཀྱིས་ཕན་ཚུན་ངོས་འཛིན་པའི་སྐབས༌སུ། ཁོ་རྣམས་ཀྱི་གམ་དུ་མི་གཞན་གཅིག་ཀྱང་མེད༌པས། </a:t>
            </a:r>
            <a:endParaRPr lang="en-ZA" sz="1600" dirty="0"/>
          </a:p>
        </p:txBody>
      </p:sp>
    </p:spTree>
    <p:extLst>
      <p:ext uri="{BB962C8B-B14F-4D97-AF65-F5344CB8AC3E}">
        <p14:creationId xmlns:p14="http://schemas.microsoft.com/office/powerpoint/2010/main" val="4173008227"/>
      </p:ext>
    </p:extLst>
  </p:cSld>
  <p:clrMapOvr>
    <a:masterClrMapping/>
  </p:clrMapOvr>
  <mc:AlternateContent xmlns:mc="http://schemas.openxmlformats.org/markup-compatibility/2006" xmlns:p14="http://schemas.microsoft.com/office/powerpoint/2010/main">
    <mc:Choice Requires="p14">
      <p:transition spd="slow" p14:dur="2000" advTm="15056"/>
    </mc:Choice>
    <mc:Fallback xmlns="">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93DBF-1AE2-4B05-B182-5714894A4CB4}"/>
              </a:ext>
            </a:extLst>
          </p:cNvPr>
          <p:cNvPicPr>
            <a:picLocks noChangeAspect="1"/>
          </p:cNvPicPr>
          <p:nvPr/>
        </p:nvPicPr>
        <p:blipFill>
          <a:blip r:embed="rId2"/>
          <a:stretch>
            <a:fillRect/>
          </a:stretch>
        </p:blipFill>
        <p:spPr>
          <a:xfrm>
            <a:off x="0" y="0"/>
            <a:ext cx="13384924" cy="6858000"/>
          </a:xfrm>
          <a:prstGeom prst="rect">
            <a:avLst/>
          </a:prstGeom>
        </p:spPr>
      </p:pic>
      <p:sp>
        <p:nvSpPr>
          <p:cNvPr id="5" name="TextBox 4">
            <a:extLst>
              <a:ext uri="{FF2B5EF4-FFF2-40B4-BE49-F238E27FC236}">
                <a16:creationId xmlns:a16="http://schemas.microsoft.com/office/drawing/2014/main" id="{AE47813C-1FC7-4E99-B742-A05B3F59A9DF}"/>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46:1</a:t>
            </a:r>
            <a:endParaRPr lang="en-IN" dirty="0"/>
          </a:p>
        </p:txBody>
      </p:sp>
    </p:spTree>
    <p:extLst>
      <p:ext uri="{BB962C8B-B14F-4D97-AF65-F5344CB8AC3E}">
        <p14:creationId xmlns:p14="http://schemas.microsoft.com/office/powerpoint/2010/main" val="4203009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B544DB1-089B-4B39-A0C0-60EB50217A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D2EF289-1A73-D06D-3424-FC1EB6AA22A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But he wept so loudly that the Egyptians heard him, and Pharaoh’s household soon heard of it.</a:t>
            </a:r>
            <a:endParaRPr lang="en-ZA" dirty="0"/>
          </a:p>
        </p:txBody>
      </p:sp>
      <p:sp>
        <p:nvSpPr>
          <p:cNvPr id="3" name="TextBox 2">
            <a:extLst>
              <a:ext uri="{FF2B5EF4-FFF2-40B4-BE49-F238E27FC236}">
                <a16:creationId xmlns:a16="http://schemas.microsoft.com/office/drawing/2014/main" id="{A2EC11D9-B6CA-8C92-BB64-C49D0535ECB5}"/>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ཡོ་སེབ་ཀྱིས་སྐད་ཆེན་པོ་བརྒྱབ་ནས་ངུས༌ཤིང༌། དོན་དེ་ཨེ་ཅིབ་ཀྱི་མི་རྣམས་ཀྱིས་ཐོས༌པ་དང་། ཕཱར་ཨོལ་གྱི་ཁྱིམ་མི་རྣམས་ཀྱིས་ཀྱང་ཐོས༌སོ།།</a:t>
            </a:r>
            <a:endParaRPr lang="en-ZA" dirty="0"/>
          </a:p>
        </p:txBody>
      </p:sp>
    </p:spTree>
    <p:extLst>
      <p:ext uri="{BB962C8B-B14F-4D97-AF65-F5344CB8AC3E}">
        <p14:creationId xmlns:p14="http://schemas.microsoft.com/office/powerpoint/2010/main" val="96703269"/>
      </p:ext>
    </p:extLst>
  </p:cSld>
  <p:clrMapOvr>
    <a:masterClrMapping/>
  </p:clrMapOvr>
  <mc:AlternateContent xmlns:mc="http://schemas.openxmlformats.org/markup-compatibility/2006" xmlns:p14="http://schemas.microsoft.com/office/powerpoint/2010/main">
    <mc:Choice Requires="p14">
      <p:transition spd="slow" p14:dur="2000" advTm="8230"/>
    </mc:Choice>
    <mc:Fallback xmlns="">
      <p:transition spd="slow" advTm="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8CC2D-3A6B-4B72-8374-8ED53204F5CA}"/>
              </a:ext>
            </a:extLst>
          </p:cNvPr>
          <p:cNvPicPr>
            <a:picLocks noChangeAspect="1"/>
          </p:cNvPicPr>
          <p:nvPr/>
        </p:nvPicPr>
        <p:blipFill>
          <a:blip r:embed="rId2"/>
          <a:stretch>
            <a:fillRect/>
          </a:stretch>
        </p:blipFill>
        <p:spPr>
          <a:xfrm>
            <a:off x="-1" y="-375955"/>
            <a:ext cx="12585469" cy="7233956"/>
          </a:xfrm>
          <a:prstGeom prst="rect">
            <a:avLst/>
          </a:prstGeom>
        </p:spPr>
      </p:pic>
      <p:sp>
        <p:nvSpPr>
          <p:cNvPr id="4" name="TextBox 3">
            <a:extLst>
              <a:ext uri="{FF2B5EF4-FFF2-40B4-BE49-F238E27FC236}">
                <a16:creationId xmlns:a16="http://schemas.microsoft.com/office/drawing/2014/main" id="{3B28777F-AA75-4944-AE14-93AC78FECDDA}"/>
              </a:ext>
            </a:extLst>
          </p:cNvPr>
          <p:cNvSpPr txBox="1"/>
          <p:nvPr/>
        </p:nvSpPr>
        <p:spPr>
          <a:xfrm>
            <a:off x="166255" y="122809"/>
            <a:ext cx="2563091" cy="2800767"/>
          </a:xfrm>
          <a:prstGeom prst="rect">
            <a:avLst/>
          </a:prstGeom>
          <a:noFill/>
        </p:spPr>
        <p:txBody>
          <a:bodyPr wrap="square" rtlCol="0">
            <a:spAutoFit/>
          </a:bodyPr>
          <a:lstStyle/>
          <a:p>
            <a:pPr algn="ctr"/>
            <a:r>
              <a:rPr lang="bo-CN" sz="4400" b="1" i="0" cap="all" dirty="0">
                <a:solidFill>
                  <a:schemeClr val="bg1"/>
                </a:solidFill>
                <a:effectLst/>
                <a:latin typeface="ArialMT"/>
              </a:rPr>
              <a:t>བཀོད་པ 45</a:t>
            </a:r>
          </a:p>
          <a:p>
            <a:pPr algn="l"/>
            <a:r>
              <a:rPr lang="bo-CN" sz="4400" b="1" i="0" dirty="0">
                <a:solidFill>
                  <a:schemeClr val="bg1"/>
                </a:solidFill>
                <a:effectLst/>
                <a:latin typeface="Arial" panose="020B0604020202020204" pitchFamily="34" charset="0"/>
              </a:rPr>
              <a:t>ཡོ་སེབ་ཀྱིས་རང་ཉིད་སུ་ཡིན་པའི་སྐོར་བཤད་པ།</a:t>
            </a:r>
          </a:p>
        </p:txBody>
      </p:sp>
      <p:sp>
        <p:nvSpPr>
          <p:cNvPr id="7" name="TextBox 6">
            <a:extLst>
              <a:ext uri="{FF2B5EF4-FFF2-40B4-BE49-F238E27FC236}">
                <a16:creationId xmlns:a16="http://schemas.microsoft.com/office/drawing/2014/main" id="{19537F55-3F95-6234-109B-85D43BC7D876}"/>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23411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9677A6-21CC-4762-B871-FBC51C0FFF25}"/>
              </a:ext>
            </a:extLst>
          </p:cNvPr>
          <p:cNvPicPr>
            <a:picLocks noChangeAspect="1"/>
          </p:cNvPicPr>
          <p:nvPr/>
        </p:nvPicPr>
        <p:blipFill>
          <a:blip r:embed="rId2"/>
          <a:stretch>
            <a:fillRect/>
          </a:stretch>
        </p:blipFill>
        <p:spPr>
          <a:xfrm>
            <a:off x="-1" y="0"/>
            <a:ext cx="12163245" cy="6858000"/>
          </a:xfrm>
          <a:prstGeom prst="rect">
            <a:avLst/>
          </a:prstGeom>
        </p:spPr>
      </p:pic>
      <p:sp>
        <p:nvSpPr>
          <p:cNvPr id="5" name="TextBox 4">
            <a:extLst>
              <a:ext uri="{FF2B5EF4-FFF2-40B4-BE49-F238E27FC236}">
                <a16:creationId xmlns:a16="http://schemas.microsoft.com/office/drawing/2014/main" id="{BDB9F5E9-F659-463E-8E37-512A5BD04CE4}"/>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46:2</a:t>
            </a:r>
            <a:endParaRPr lang="en-IN" dirty="0"/>
          </a:p>
        </p:txBody>
      </p:sp>
    </p:spTree>
    <p:extLst>
      <p:ext uri="{BB962C8B-B14F-4D97-AF65-F5344CB8AC3E}">
        <p14:creationId xmlns:p14="http://schemas.microsoft.com/office/powerpoint/2010/main" val="2662755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66D57C5-58B3-41CB-AF81-439B7BEEA4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D060A67-47A5-9FB3-C48D-8DED70F80129}"/>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Joseph said to his brothers, “I am Joseph! Is my father still alive?”</a:t>
            </a:r>
          </a:p>
          <a:p>
            <a:pPr algn="l"/>
            <a:r>
              <a:rPr lang="en-US" sz="4000" b="0" i="0" dirty="0">
                <a:solidFill>
                  <a:srgbClr val="121212"/>
                </a:solidFill>
                <a:effectLst/>
                <a:highlight>
                  <a:srgbClr val="FFFFFF"/>
                </a:highlight>
                <a:latin typeface="Inter"/>
              </a:rPr>
              <a:t>But they were unable to answer him, because they were terrified in his presence.</a:t>
            </a:r>
          </a:p>
        </p:txBody>
      </p:sp>
      <p:sp>
        <p:nvSpPr>
          <p:cNvPr id="5" name="TextBox 4">
            <a:extLst>
              <a:ext uri="{FF2B5EF4-FFF2-40B4-BE49-F238E27FC236}">
                <a16:creationId xmlns:a16="http://schemas.microsoft.com/office/drawing/2014/main" id="{A273D3F9-EAF8-99D7-7ACD-FC183F961459}"/>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a:t>
            </a:r>
            <a:r>
              <a:rPr lang="bo-CN" sz="4800" b="0" i="0" dirty="0">
                <a:solidFill>
                  <a:srgbClr val="121212"/>
                </a:solidFill>
                <a:effectLst/>
                <a:highlight>
                  <a:srgbClr val="FFFFFF"/>
                </a:highlight>
                <a:latin typeface="Inter"/>
              </a:rPr>
              <a:t>དེ་ནས་ཡོ་སེབ་ཀྱིས་སྤུན་རྣམས་ལ་འདི༌ལྟར། བདག་ནི་ཡོ་སེབ༌ཡིན། རང་ཅག་གི་ཕ་བདེ་བར་བཞུགས་ལགས་སམ་ཞེས་སྨྲས་ནའང་སྤུན་རྣམས་ཀྱིས་ལན་འདེབས་མ་ནུས༌ཏེ། ཁོ་རྣམས་ཡོ་སེབ་ཀྱི་དྲུང་དུ་འཇིགས་ཤིང་སྐྲག་པའི་ཕྱིར༌རོ།།</a:t>
            </a:r>
            <a:endParaRPr lang="en-ZA" sz="1600" dirty="0"/>
          </a:p>
        </p:txBody>
      </p:sp>
    </p:spTree>
    <p:extLst>
      <p:ext uri="{BB962C8B-B14F-4D97-AF65-F5344CB8AC3E}">
        <p14:creationId xmlns:p14="http://schemas.microsoft.com/office/powerpoint/2010/main" val="3811607876"/>
      </p:ext>
    </p:extLst>
  </p:cSld>
  <p:clrMapOvr>
    <a:masterClrMapping/>
  </p:clrMapOvr>
  <mc:AlternateContent xmlns:mc="http://schemas.openxmlformats.org/markup-compatibility/2006" xmlns:p14="http://schemas.microsoft.com/office/powerpoint/2010/main">
    <mc:Choice Requires="p14">
      <p:transition spd="slow" p14:dur="2000" advTm="12693"/>
    </mc:Choice>
    <mc:Fallback xmlns="">
      <p:transition spd="slow" advTm="1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DC513-7EEF-4B24-BBB2-E237F0A90D1F}"/>
              </a:ext>
            </a:extLst>
          </p:cNvPr>
          <p:cNvPicPr>
            <a:picLocks noChangeAspect="1"/>
          </p:cNvPicPr>
          <p:nvPr/>
        </p:nvPicPr>
        <p:blipFill>
          <a:blip r:embed="rId2"/>
          <a:stretch>
            <a:fillRect/>
          </a:stretch>
        </p:blipFill>
        <p:spPr>
          <a:xfrm>
            <a:off x="1" y="-96845"/>
            <a:ext cx="12192000" cy="6954845"/>
          </a:xfrm>
          <a:prstGeom prst="rect">
            <a:avLst/>
          </a:prstGeom>
        </p:spPr>
      </p:pic>
      <p:sp>
        <p:nvSpPr>
          <p:cNvPr id="5" name="TextBox 4">
            <a:extLst>
              <a:ext uri="{FF2B5EF4-FFF2-40B4-BE49-F238E27FC236}">
                <a16:creationId xmlns:a16="http://schemas.microsoft.com/office/drawing/2014/main" id="{CFF159B7-517D-4481-AF7C-7587F1F5DF61}"/>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46:3</a:t>
            </a:r>
            <a:endParaRPr lang="en-IN" dirty="0"/>
          </a:p>
        </p:txBody>
      </p:sp>
    </p:spTree>
    <p:extLst>
      <p:ext uri="{BB962C8B-B14F-4D97-AF65-F5344CB8AC3E}">
        <p14:creationId xmlns:p14="http://schemas.microsoft.com/office/powerpoint/2010/main" val="609930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55E0ED6-1B31-468F-9F72-67868F7480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DA7A512-AA7D-A97F-6952-5A8F4C141975}"/>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Then Joseph said to his brothers, “Please come near me.” And they did so.</a:t>
            </a:r>
          </a:p>
          <a:p>
            <a:pPr algn="l"/>
            <a:r>
              <a:rPr lang="en-US" sz="4000" b="0" i="0" dirty="0">
                <a:solidFill>
                  <a:srgbClr val="121212"/>
                </a:solidFill>
                <a:effectLst/>
                <a:highlight>
                  <a:srgbClr val="FFFFFF"/>
                </a:highlight>
                <a:latin typeface="Inter"/>
              </a:rPr>
              <a:t>“I am Joseph, your brother,” he said, “the one you sold into Egypt! </a:t>
            </a:r>
          </a:p>
        </p:txBody>
      </p:sp>
      <p:sp>
        <p:nvSpPr>
          <p:cNvPr id="3" name="TextBox 2">
            <a:extLst>
              <a:ext uri="{FF2B5EF4-FFF2-40B4-BE49-F238E27FC236}">
                <a16:creationId xmlns:a16="http://schemas.microsoft.com/office/drawing/2014/main" id="{9AE94A62-97ED-0B7C-BFAE-2393B177C145}"/>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དེ་ནས་ཡོ་སེབ་ན༌རེ། ཁྱོད་རྣམས་མདུན་དུ་ཤོག་ཅིག་ཅེས་སྨྲས་པ་དང་ཁོ་རྣམས་ཀྱང་ཡོ་སེབ་ཀྱི་མདུན་དུ༌ཡོང༌། ཡང་ཡོ་སེབ་ན༌རེ། བདག་ནི་ཁྱོད་རྣམས་ཀྱི་སྤུན་ཡོ་སེབ༌སྟེ། ཁྱོད་ཅག་གིས་ཨེ་ཅིབ་ཡུལ་དུ་བཙོངས་པ་དེ་ཉིད༌ཡིན། </a:t>
            </a:r>
            <a:endParaRPr lang="en-ZA" dirty="0"/>
          </a:p>
        </p:txBody>
      </p:sp>
    </p:spTree>
    <p:extLst>
      <p:ext uri="{BB962C8B-B14F-4D97-AF65-F5344CB8AC3E}">
        <p14:creationId xmlns:p14="http://schemas.microsoft.com/office/powerpoint/2010/main" val="1901827412"/>
      </p:ext>
    </p:extLst>
  </p:cSld>
  <p:clrMapOvr>
    <a:masterClrMapping/>
  </p:clrMapOvr>
  <mc:AlternateContent xmlns:mc="http://schemas.openxmlformats.org/markup-compatibility/2006" xmlns:p14="http://schemas.microsoft.com/office/powerpoint/2010/main">
    <mc:Choice Requires="p14">
      <p:transition spd="slow" p14:dur="2000" advTm="10157"/>
    </mc:Choice>
    <mc:Fallback xmlns="">
      <p:transition spd="slow" advTm="1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D6C8CA-B7F6-4217-8293-EE474C80445C}"/>
              </a:ext>
            </a:extLst>
          </p:cNvPr>
          <p:cNvPicPr>
            <a:picLocks noChangeAspect="1"/>
          </p:cNvPicPr>
          <p:nvPr/>
        </p:nvPicPr>
        <p:blipFill>
          <a:blip r:embed="rId2"/>
          <a:stretch>
            <a:fillRect/>
          </a:stretch>
        </p:blipFill>
        <p:spPr>
          <a:xfrm>
            <a:off x="0" y="-259773"/>
            <a:ext cx="12192000" cy="7117773"/>
          </a:xfrm>
          <a:prstGeom prst="rect">
            <a:avLst/>
          </a:prstGeom>
        </p:spPr>
      </p:pic>
      <p:sp>
        <p:nvSpPr>
          <p:cNvPr id="5" name="TextBox 4">
            <a:extLst>
              <a:ext uri="{FF2B5EF4-FFF2-40B4-BE49-F238E27FC236}">
                <a16:creationId xmlns:a16="http://schemas.microsoft.com/office/drawing/2014/main" id="{BC353817-7CEA-49D9-A72C-08C4074CF38E}"/>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46:4</a:t>
            </a:r>
            <a:endParaRPr lang="en-IN" dirty="0"/>
          </a:p>
        </p:txBody>
      </p:sp>
    </p:spTree>
    <p:extLst>
      <p:ext uri="{BB962C8B-B14F-4D97-AF65-F5344CB8AC3E}">
        <p14:creationId xmlns:p14="http://schemas.microsoft.com/office/powerpoint/2010/main" val="49189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A69C33-E990-2B40-D6AD-332024D5E6E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And now, do not be distressed or angry with yourselves that you sold me into this place, because it was to save lives that God sent me before you. </a:t>
            </a:r>
            <a:endParaRPr lang="en-ZA" dirty="0"/>
          </a:p>
        </p:txBody>
      </p:sp>
      <p:sp>
        <p:nvSpPr>
          <p:cNvPr id="5" name="TextBox 4">
            <a:extLst>
              <a:ext uri="{FF2B5EF4-FFF2-40B4-BE49-F238E27FC236}">
                <a16:creationId xmlns:a16="http://schemas.microsoft.com/office/drawing/2014/main" id="{085EEDEB-C9A6-C0D3-6A48-807BA7C3BEE6}"/>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ད་ལྟ་ཁྱོད་རྣམས་ཀྱིས་ང་རང་ཡུལ་འདིར་བཙོངས་པའི་རྐྱེན་གྱིས་སེམས་སྡུག་བྱས་ནས་རང་ལ་སྡང་མི་དགོས༌ཏེ། འདི་ནི་དཀོན་མཆོག་གིས་ང་རང་ཁྱོད་རྣམས་ཀྱི་སྔོན་ལ་ཡུལ་འདིར་ཚེ་སྲོག་སྐྱོབ་པར་མངགས༌སོ།།</a:t>
            </a:r>
            <a:endParaRPr lang="en-ZA" dirty="0"/>
          </a:p>
        </p:txBody>
      </p:sp>
    </p:spTree>
    <p:extLst>
      <p:ext uri="{BB962C8B-B14F-4D97-AF65-F5344CB8AC3E}">
        <p14:creationId xmlns:p14="http://schemas.microsoft.com/office/powerpoint/2010/main" val="1121109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9D63A2-BF0C-4235-89FA-29311E2A9A20}"/>
              </a:ext>
            </a:extLst>
          </p:cNvPr>
          <p:cNvPicPr>
            <a:picLocks noChangeAspect="1"/>
          </p:cNvPicPr>
          <p:nvPr/>
        </p:nvPicPr>
        <p:blipFill>
          <a:blip r:embed="rId2"/>
          <a:stretch>
            <a:fillRect/>
          </a:stretch>
        </p:blipFill>
        <p:spPr>
          <a:xfrm>
            <a:off x="0" y="0"/>
            <a:ext cx="12818225" cy="8079121"/>
          </a:xfrm>
          <a:prstGeom prst="rect">
            <a:avLst/>
          </a:prstGeom>
        </p:spPr>
      </p:pic>
      <p:sp>
        <p:nvSpPr>
          <p:cNvPr id="9" name="TextBox 8">
            <a:extLst>
              <a:ext uri="{FF2B5EF4-FFF2-40B4-BE49-F238E27FC236}">
                <a16:creationId xmlns:a16="http://schemas.microsoft.com/office/drawing/2014/main" id="{962CF9B4-3480-426E-B0A8-0AF020174424}"/>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46:5</a:t>
            </a:r>
            <a:endParaRPr lang="en-IN" dirty="0"/>
          </a:p>
        </p:txBody>
      </p:sp>
    </p:spTree>
    <p:extLst>
      <p:ext uri="{BB962C8B-B14F-4D97-AF65-F5344CB8AC3E}">
        <p14:creationId xmlns:p14="http://schemas.microsoft.com/office/powerpoint/2010/main" val="3414484283"/>
      </p:ext>
    </p:extLst>
  </p:cSld>
  <p:clrMapOvr>
    <a:masterClrMapping/>
  </p:clrMapOvr>
  <mc:AlternateContent xmlns:mc="http://schemas.openxmlformats.org/markup-compatibility/2006" xmlns:p14="http://schemas.microsoft.com/office/powerpoint/2010/main">
    <mc:Choice Requires="p14">
      <p:transition spd="slow" p14:dur="2000" advTm="11089"/>
    </mc:Choice>
    <mc:Fallback xmlns="">
      <p:transition spd="slow" advTm="11089"/>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B2AE4B4-71C8-4837-914E-60FE913C7B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A6001A4-C2D8-57DE-77FE-D611C3ACA05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For the famine has covered the land these two years, and there will be five more years without plowing or harvesting.</a:t>
            </a:r>
            <a:endParaRPr lang="en-ZA" dirty="0"/>
          </a:p>
        </p:txBody>
      </p:sp>
      <p:sp>
        <p:nvSpPr>
          <p:cNvPr id="5" name="TextBox 4">
            <a:extLst>
              <a:ext uri="{FF2B5EF4-FFF2-40B4-BE49-F238E27FC236}">
                <a16:creationId xmlns:a16="http://schemas.microsoft.com/office/drawing/2014/main" id="{5B634798-02C2-0693-B3BF-AF9F7AFAF378}"/>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ད་ལྟ་ཡུལ་འདིར་མུ་གེ་བྱུང་ནས་ལོ་གཉིས་འགོར༌ཞིང༌། ད་དུང་ལོ་ལྔའི་རིང་ལ་ཞིང་འདེབས་མི་ཐུབ་པ་དང་ལོ་ཏོག་ཀྱང་མི་འབྱུང༌ངོ༌།།</a:t>
            </a:r>
            <a:endParaRPr lang="en-ZA" dirty="0"/>
          </a:p>
        </p:txBody>
      </p:sp>
    </p:spTree>
    <p:extLst>
      <p:ext uri="{BB962C8B-B14F-4D97-AF65-F5344CB8AC3E}">
        <p14:creationId xmlns:p14="http://schemas.microsoft.com/office/powerpoint/2010/main" val="1430718357"/>
      </p:ext>
    </p:extLst>
  </p:cSld>
  <p:clrMapOvr>
    <a:masterClrMapping/>
  </p:clrMapOvr>
  <mc:AlternateContent xmlns:mc="http://schemas.openxmlformats.org/markup-compatibility/2006" xmlns:p14="http://schemas.microsoft.com/office/powerpoint/2010/main">
    <mc:Choice Requires="p14">
      <p:transition spd="slow" p14:dur="2000" advTm="10186"/>
    </mc:Choice>
    <mc:Fallback xmlns="">
      <p:transition spd="slow" advTm="10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BAA1B-0F18-4B3E-8508-9994CB48E495}"/>
              </a:ext>
            </a:extLst>
          </p:cNvPr>
          <p:cNvPicPr>
            <a:picLocks noChangeAspect="1"/>
          </p:cNvPicPr>
          <p:nvPr/>
        </p:nvPicPr>
        <p:blipFill>
          <a:blip r:embed="rId2"/>
          <a:stretch>
            <a:fillRect/>
          </a:stretch>
        </p:blipFill>
        <p:spPr>
          <a:xfrm>
            <a:off x="0" y="-183369"/>
            <a:ext cx="12192000" cy="7041369"/>
          </a:xfrm>
          <a:prstGeom prst="rect">
            <a:avLst/>
          </a:prstGeom>
        </p:spPr>
      </p:pic>
      <p:sp>
        <p:nvSpPr>
          <p:cNvPr id="5" name="TextBox 4">
            <a:extLst>
              <a:ext uri="{FF2B5EF4-FFF2-40B4-BE49-F238E27FC236}">
                <a16:creationId xmlns:a16="http://schemas.microsoft.com/office/drawing/2014/main" id="{45A291EB-A834-4578-A119-014A53265581}"/>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46:6</a:t>
            </a:r>
            <a:endParaRPr lang="en-IN" dirty="0"/>
          </a:p>
        </p:txBody>
      </p:sp>
    </p:spTree>
    <p:extLst>
      <p:ext uri="{BB962C8B-B14F-4D97-AF65-F5344CB8AC3E}">
        <p14:creationId xmlns:p14="http://schemas.microsoft.com/office/powerpoint/2010/main" val="1154323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2B86B82-A363-4FC8-A1C7-A4A1003E4C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7D908CB-1176-2332-34F6-9B4284D38C4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God sent me before you to preserve you as a remnant on the earth and to save your lives by a great deliverance.</a:t>
            </a:r>
            <a:endParaRPr lang="en-ZA" dirty="0"/>
          </a:p>
        </p:txBody>
      </p:sp>
      <p:sp>
        <p:nvSpPr>
          <p:cNvPr id="3" name="TextBox 2">
            <a:extLst>
              <a:ext uri="{FF2B5EF4-FFF2-40B4-BE49-F238E27FC236}">
                <a16:creationId xmlns:a16="http://schemas.microsoft.com/office/drawing/2014/main" id="{0A0A6275-AB28-10BC-363F-664681FE3DD9}"/>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དཀོན་མཆོག་གིས་ང་རང་ཁྱོད་རྣམས་ཀྱི་སྔོན་ལ་ཡུལ་འདིར་མངགས་དོན༌ནི། ས་གཞིའི་སྟེང་དུ་ཁྱོད་རྣམས་ལ་རིགས་རྒྱུད་ཡོད་པ༌དང༌། ཁྱོད་རྣམས་འཇིག་ཉེན་ལས་སྲོག་ཐར་བའི་ཕྱིར༌ཡིན།</a:t>
            </a:r>
            <a:endParaRPr lang="en-ZA" dirty="0"/>
          </a:p>
        </p:txBody>
      </p:sp>
    </p:spTree>
    <p:extLst>
      <p:ext uri="{BB962C8B-B14F-4D97-AF65-F5344CB8AC3E}">
        <p14:creationId xmlns:p14="http://schemas.microsoft.com/office/powerpoint/2010/main" val="3326781284"/>
      </p:ext>
    </p:extLst>
  </p:cSld>
  <p:clrMapOvr>
    <a:masterClrMapping/>
  </p:clrMapOvr>
  <mc:AlternateContent xmlns:mc="http://schemas.openxmlformats.org/markup-compatibility/2006" xmlns:p14="http://schemas.microsoft.com/office/powerpoint/2010/main">
    <mc:Choice Requires="p14">
      <p:transition spd="slow" p14:dur="2000" advTm="9739"/>
    </mc:Choice>
    <mc:Fallback xmlns="">
      <p:transition spd="slow" advTm="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t>The cup was found in Benjamin’s sack. The brothers were very upset, but loaded their donkeys and went back to the city.</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Audio 2">
            <a:hlinkClick r:id="" action="ppaction://media"/>
            <a:extLst>
              <a:ext uri="{FF2B5EF4-FFF2-40B4-BE49-F238E27FC236}">
                <a16:creationId xmlns:a16="http://schemas.microsoft.com/office/drawing/2014/main" id="{DDA27234-8ABF-41E0-B6E9-5BFA441256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9483"/>
    </mc:Choice>
    <mc:Fallback xmlns="">
      <p:transition spd="slow" advTm="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D8762-6B96-4514-938B-E96C6BC1891A}"/>
              </a:ext>
            </a:extLst>
          </p:cNvPr>
          <p:cNvPicPr>
            <a:picLocks noChangeAspect="1"/>
          </p:cNvPicPr>
          <p:nvPr/>
        </p:nvPicPr>
        <p:blipFill>
          <a:blip r:embed="rId2"/>
          <a:stretch>
            <a:fillRect/>
          </a:stretch>
        </p:blipFill>
        <p:spPr>
          <a:xfrm>
            <a:off x="0" y="-874425"/>
            <a:ext cx="12192000" cy="7732426"/>
          </a:xfrm>
          <a:prstGeom prst="rect">
            <a:avLst/>
          </a:prstGeom>
        </p:spPr>
      </p:pic>
      <p:sp>
        <p:nvSpPr>
          <p:cNvPr id="5" name="TextBox 4">
            <a:extLst>
              <a:ext uri="{FF2B5EF4-FFF2-40B4-BE49-F238E27FC236}">
                <a16:creationId xmlns:a16="http://schemas.microsoft.com/office/drawing/2014/main" id="{183D073F-DC9A-4EC9-B5E6-13B5F64DC684}"/>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46:7</a:t>
            </a:r>
            <a:endParaRPr lang="en-IN" dirty="0"/>
          </a:p>
        </p:txBody>
      </p:sp>
    </p:spTree>
    <p:extLst>
      <p:ext uri="{BB962C8B-B14F-4D97-AF65-F5344CB8AC3E}">
        <p14:creationId xmlns:p14="http://schemas.microsoft.com/office/powerpoint/2010/main" val="2589559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F7DF7CA-709A-46E0-B2BE-0D8A340905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002F304-DA6B-6989-CCE1-A3F1F737022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Therefore it was not you who sent me here, but God, who has made me a father to Pharaoh—lord of all his household and ruler over all the land of Egypt.</a:t>
            </a:r>
            <a:endParaRPr lang="en-ZA" dirty="0"/>
          </a:p>
        </p:txBody>
      </p:sp>
      <p:sp>
        <p:nvSpPr>
          <p:cNvPr id="5" name="TextBox 4">
            <a:extLst>
              <a:ext uri="{FF2B5EF4-FFF2-40B4-BE49-F238E27FC236}">
                <a16:creationId xmlns:a16="http://schemas.microsoft.com/office/drawing/2014/main" id="{9046BE81-E004-4DFD-EDB9-047235FC8976}"/>
              </a:ext>
            </a:extLst>
          </p:cNvPr>
          <p:cNvSpPr txBox="1"/>
          <p:nvPr/>
        </p:nvSpPr>
        <p:spPr>
          <a:xfrm>
            <a:off x="6216869" y="599090"/>
            <a:ext cx="5155324" cy="5675586"/>
          </a:xfrm>
          <a:prstGeom prst="rect">
            <a:avLst/>
          </a:prstGeom>
          <a:noFill/>
        </p:spPr>
        <p:txBody>
          <a:bodyPr wrap="square" rtlCol="0">
            <a:noAutofit/>
          </a:bodyPr>
          <a:lstStyle/>
          <a:p>
            <a:r>
              <a:rPr lang="bo-CN" sz="4800" b="0" i="0">
                <a:solidFill>
                  <a:srgbClr val="777A7B"/>
                </a:solidFill>
                <a:effectLst/>
                <a:highlight>
                  <a:srgbClr val="FFFFFF"/>
                </a:highlight>
                <a:latin typeface="Inter"/>
              </a:rPr>
              <a:t>8</a:t>
            </a:r>
            <a:r>
              <a:rPr lang="bo-CN" sz="4800" b="0" i="0">
                <a:solidFill>
                  <a:srgbClr val="121212"/>
                </a:solidFill>
                <a:effectLst/>
                <a:highlight>
                  <a:srgbClr val="FFFFFF"/>
                </a:highlight>
                <a:latin typeface="Inter"/>
              </a:rPr>
              <a:t>དེའི༌ཕྱིར། ང་རང་ཡུལ་འདིར་མངགས་མཁན་ནི་དཀོན་མཆོག་ཡིན་པ་ལས་ཁྱོད་རྣམས་མ་ཡིན༌ལ། ཡང་ཁོང་གིས་བདག་ཕཱར་ཨོལ་གྱི་ཕ་ལྟ་བུར་བསྐོས༌ཤིང༌། རྒྱལ་པོའི་ཕོ་བྲང་གི་བདག་པོ༌དང༌། ཨེ་ཅིབ་ཡུལ་ཐམས་ཅད་ཀྱི་བློན་ཆེན་དུ་བསྐོས་ཡོད།</a:t>
            </a:r>
            <a:endParaRPr lang="en-ZA" dirty="0"/>
          </a:p>
        </p:txBody>
      </p:sp>
    </p:spTree>
    <p:extLst>
      <p:ext uri="{BB962C8B-B14F-4D97-AF65-F5344CB8AC3E}">
        <p14:creationId xmlns:p14="http://schemas.microsoft.com/office/powerpoint/2010/main" val="3511182632"/>
      </p:ext>
    </p:extLst>
  </p:cSld>
  <p:clrMapOvr>
    <a:masterClrMapping/>
  </p:clrMapOvr>
  <mc:AlternateContent xmlns:mc="http://schemas.openxmlformats.org/markup-compatibility/2006" xmlns:p14="http://schemas.microsoft.com/office/powerpoint/2010/main">
    <mc:Choice Requires="p14">
      <p:transition spd="slow" p14:dur="2000" advTm="17480"/>
    </mc:Choice>
    <mc:Fallback xmlns="">
      <p:transition spd="slow" advTm="17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EA649-1921-4E2D-8F0E-7FECF80DDCF2}"/>
              </a:ext>
            </a:extLst>
          </p:cNvPr>
          <p:cNvPicPr>
            <a:picLocks noChangeAspect="1"/>
          </p:cNvPicPr>
          <p:nvPr/>
        </p:nvPicPr>
        <p:blipFill>
          <a:blip r:embed="rId3"/>
          <a:stretch>
            <a:fillRect/>
          </a:stretch>
        </p:blipFill>
        <p:spPr>
          <a:xfrm>
            <a:off x="0" y="-154206"/>
            <a:ext cx="12192000" cy="7544221"/>
          </a:xfrm>
          <a:prstGeom prst="rect">
            <a:avLst/>
          </a:prstGeom>
        </p:spPr>
      </p:pic>
      <p:sp>
        <p:nvSpPr>
          <p:cNvPr id="5" name="TextBox 4">
            <a:extLst>
              <a:ext uri="{FF2B5EF4-FFF2-40B4-BE49-F238E27FC236}">
                <a16:creationId xmlns:a16="http://schemas.microsoft.com/office/drawing/2014/main" id="{2EC9910D-D350-4149-82AB-78ED85156BF3}"/>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46:8</a:t>
            </a:r>
            <a:endParaRPr lang="en-IN" dirty="0"/>
          </a:p>
        </p:txBody>
      </p:sp>
    </p:spTree>
    <p:extLst>
      <p:ext uri="{BB962C8B-B14F-4D97-AF65-F5344CB8AC3E}">
        <p14:creationId xmlns:p14="http://schemas.microsoft.com/office/powerpoint/2010/main" val="813361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C5906-D5C2-482C-8EB8-9B6254D9D828}"/>
              </a:ext>
            </a:extLst>
          </p:cNvPr>
          <p:cNvPicPr>
            <a:picLocks noChangeAspect="1"/>
          </p:cNvPicPr>
          <p:nvPr/>
        </p:nvPicPr>
        <p:blipFill>
          <a:blip r:embed="rId2"/>
          <a:stretch>
            <a:fillRect/>
          </a:stretch>
        </p:blipFill>
        <p:spPr>
          <a:xfrm>
            <a:off x="-1" y="-1465591"/>
            <a:ext cx="12834851" cy="8323591"/>
          </a:xfrm>
          <a:prstGeom prst="rect">
            <a:avLst/>
          </a:prstGeom>
        </p:spPr>
      </p:pic>
    </p:spTree>
    <p:extLst>
      <p:ext uri="{BB962C8B-B14F-4D97-AF65-F5344CB8AC3E}">
        <p14:creationId xmlns:p14="http://schemas.microsoft.com/office/powerpoint/2010/main" val="1995673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8EE9832-48E9-4AA8-B94A-AF83BF63C8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81A396E-B141-3035-FD2F-775773C3990D}"/>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When Judah and his brothers arrived at Joseph’s house, he was still there, and they fell to the ground before him.</a:t>
            </a:r>
          </a:p>
        </p:txBody>
      </p:sp>
      <p:sp>
        <p:nvSpPr>
          <p:cNvPr id="5" name="TextBox 4">
            <a:extLst>
              <a:ext uri="{FF2B5EF4-FFF2-40B4-BE49-F238E27FC236}">
                <a16:creationId xmlns:a16="http://schemas.microsoft.com/office/drawing/2014/main" id="{CA63DA52-C125-CF51-9A7D-EEEBD089AA4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14</a:t>
            </a:r>
            <a:r>
              <a:rPr lang="bo-CN" sz="6000" b="0" i="0" dirty="0">
                <a:solidFill>
                  <a:srgbClr val="121212"/>
                </a:solidFill>
                <a:effectLst/>
                <a:highlight>
                  <a:srgbClr val="FFFFFF"/>
                </a:highlight>
                <a:latin typeface="Inter"/>
              </a:rPr>
              <a:t>དེ་ནས་ཡ་ཧུ་དཱ་དང་ཁོའི་སྤུན་རྣམས་ཡོ་སེབ་ཀྱི་ཁྱིམ་དུ་སོང་བ་དང་ཡོ་སེབ་ཀྱང་དེ་རུ་ཡོད༌པས། ཁོ་རྣམས་ཀྱིས་ཡོ་སེབ་ཀྱི་དྲུང་དུ་པུས་མོ་སར་བཙུགས་ནས་ཕྱག་བཙལ་བ༌ན། </a:t>
            </a:r>
            <a:endParaRPr lang="en-ZA"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9498"/>
    </mc:Choice>
    <mc:Fallback xmlns="">
      <p:transition spd="slow" advTm="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42AAD3-353E-43E8-BECA-E41141EE8FD9}"/>
              </a:ext>
            </a:extLst>
          </p:cNvPr>
          <p:cNvPicPr>
            <a:picLocks noChangeAspect="1"/>
          </p:cNvPicPr>
          <p:nvPr/>
        </p:nvPicPr>
        <p:blipFill>
          <a:blip r:embed="rId2"/>
          <a:stretch>
            <a:fillRect/>
          </a:stretch>
        </p:blipFill>
        <p:spPr>
          <a:xfrm>
            <a:off x="-1" y="0"/>
            <a:ext cx="12469091" cy="7189386"/>
          </a:xfrm>
          <a:prstGeom prst="rect">
            <a:avLst/>
          </a:prstGeom>
        </p:spPr>
      </p:pic>
      <p:sp>
        <p:nvSpPr>
          <p:cNvPr id="5" name="TextBox 4">
            <a:extLst>
              <a:ext uri="{FF2B5EF4-FFF2-40B4-BE49-F238E27FC236}">
                <a16:creationId xmlns:a16="http://schemas.microsoft.com/office/drawing/2014/main" id="{28845C02-17E7-42B9-889A-EB588E4AA369}"/>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45:14</a:t>
            </a:r>
            <a:endParaRPr lang="en-IN" dirty="0"/>
          </a:p>
        </p:txBody>
      </p:sp>
    </p:spTree>
    <p:extLst>
      <p:ext uri="{BB962C8B-B14F-4D97-AF65-F5344CB8AC3E}">
        <p14:creationId xmlns:p14="http://schemas.microsoft.com/office/powerpoint/2010/main" val="2046279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F7A30B8-5E0A-4E6B-82B5-285BEC79E9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FCFFA5F-B1E6-D91C-E693-990138858A01}"/>
              </a:ext>
            </a:extLst>
          </p:cNvPr>
          <p:cNvSpPr txBox="1"/>
          <p:nvPr/>
        </p:nvSpPr>
        <p:spPr>
          <a:xfrm>
            <a:off x="819808" y="591207"/>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“What is this deed you have done?” Joseph declared. “Do you not know that a man like me can surely divine the truth?”</a:t>
            </a:r>
            <a:endParaRPr lang="en-ZA" dirty="0"/>
          </a:p>
        </p:txBody>
      </p:sp>
      <p:sp>
        <p:nvSpPr>
          <p:cNvPr id="5" name="TextBox 4">
            <a:extLst>
              <a:ext uri="{FF2B5EF4-FFF2-40B4-BE49-F238E27FC236}">
                <a16:creationId xmlns:a16="http://schemas.microsoft.com/office/drawing/2014/main" id="{FD1C1532-510B-74E7-AACF-B5952A46E817}"/>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ཡོ་སེབ་ན༌རེ། ཁྱོད་རྣམས་ཀྱིས་དེ་ལྟར་བྱེད་དོན༌ཅི། བདག་ལྟ་བུས་མོ་འདེབས་ནུས་པ་ཁྱོད་ཅག་གིས་མི་ཤེས་སམ་ཞེས་སྨྲས༌སོ།།</a:t>
            </a:r>
            <a:endParaRPr lang="en-ZA"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0495"/>
    </mc:Choice>
    <mc:Fallback xmlns="">
      <p:transition spd="slow" advTm="10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28128</TotalTime>
  <Words>2175</Words>
  <Application>Microsoft Office PowerPoint</Application>
  <PresentationFormat>Widescreen</PresentationFormat>
  <Paragraphs>98</Paragraphs>
  <Slides>52</Slides>
  <Notes>3</Notes>
  <HiddenSlides>25</HiddenSlides>
  <MMClips>25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2021-07-20T09:23:46Z</dcterms:created>
  <dcterms:modified xsi:type="dcterms:W3CDTF">2024-08-16T07:34:44Z</dcterms:modified>
</cp:coreProperties>
</file>