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5" r:id="rId2"/>
    <p:sldId id="297" r:id="rId3"/>
    <p:sldId id="256" r:id="rId4"/>
    <p:sldId id="280" r:id="rId5"/>
    <p:sldId id="257" r:id="rId6"/>
    <p:sldId id="281" r:id="rId7"/>
    <p:sldId id="258" r:id="rId8"/>
    <p:sldId id="282" r:id="rId9"/>
    <p:sldId id="259" r:id="rId10"/>
    <p:sldId id="283" r:id="rId11"/>
    <p:sldId id="263" r:id="rId12"/>
    <p:sldId id="284" r:id="rId13"/>
    <p:sldId id="264" r:id="rId14"/>
    <p:sldId id="285" r:id="rId15"/>
    <p:sldId id="265" r:id="rId16"/>
    <p:sldId id="286" r:id="rId17"/>
    <p:sldId id="268" r:id="rId18"/>
    <p:sldId id="287" r:id="rId19"/>
    <p:sldId id="269" r:id="rId20"/>
    <p:sldId id="288" r:id="rId21"/>
    <p:sldId id="270" r:id="rId22"/>
    <p:sldId id="289" r:id="rId23"/>
    <p:sldId id="271" r:id="rId24"/>
    <p:sldId id="290" r:id="rId25"/>
    <p:sldId id="272" r:id="rId26"/>
    <p:sldId id="291" r:id="rId27"/>
    <p:sldId id="273" r:id="rId28"/>
    <p:sldId id="292" r:id="rId29"/>
    <p:sldId id="276" r:id="rId30"/>
    <p:sldId id="293" r:id="rId31"/>
    <p:sldId id="277" r:id="rId32"/>
    <p:sldId id="294" r:id="rId33"/>
    <p:sldId id="299" r:id="rId34"/>
    <p:sldId id="298" r:id="rId35"/>
    <p:sldId id="279"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D23703-284E-427A-986D-575443EEC108}" v="1" dt="2025-03-31T10:13:10.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110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9D23703-284E-427A-986D-575443EEC108}"/>
    <pc:docChg chg="modSld">
      <pc:chgData name="Alfred Smith" userId="3c60a3631c0db8ad" providerId="LiveId" clId="{69D23703-284E-427A-986D-575443EEC108}" dt="2025-03-31T10:13:10.190" v="0"/>
      <pc:docMkLst>
        <pc:docMk/>
      </pc:docMkLst>
      <pc:sldChg chg="addSp modSp">
        <pc:chgData name="Alfred Smith" userId="3c60a3631c0db8ad" providerId="LiveId" clId="{69D23703-284E-427A-986D-575443EEC108}" dt="2025-03-31T10:13:10.190" v="0"/>
        <pc:sldMkLst>
          <pc:docMk/>
          <pc:sldMk cId="1168896434" sldId="280"/>
        </pc:sldMkLst>
        <pc:spChg chg="add mod">
          <ac:chgData name="Alfred Smith" userId="3c60a3631c0db8ad" providerId="LiveId" clId="{69D23703-284E-427A-986D-575443EEC108}" dt="2025-03-31T10:13:10.190" v="0"/>
          <ac:spMkLst>
            <pc:docMk/>
            <pc:sldMk cId="1168896434" sldId="280"/>
            <ac:spMk id="6" creationId="{41B1142A-5972-BAC0-B3A4-D6E0A633EFE7}"/>
          </ac:spMkLst>
        </pc:spChg>
      </pc:sldChg>
    </pc:docChg>
  </pc:docChgLst>
  <pc:docChgLst>
    <pc:chgData name="Alfred Smith" userId="3c60a3631c0db8ad" providerId="LiveId" clId="{51BDAA49-212B-42D6-B585-D6DFEB6B3A81}"/>
    <pc:docChg chg="custSel modSld">
      <pc:chgData name="Alfred Smith" userId="3c60a3631c0db8ad" providerId="LiveId" clId="{51BDAA49-212B-42D6-B585-D6DFEB6B3A81}" dt="2024-08-15T11:43:57.525" v="56" actId="478"/>
      <pc:docMkLst>
        <pc:docMk/>
      </pc:docMkLst>
      <pc:sldChg chg="addSp delSp modSp mod">
        <pc:chgData name="Alfred Smith" userId="3c60a3631c0db8ad" providerId="LiveId" clId="{51BDAA49-212B-42D6-B585-D6DFEB6B3A81}" dt="2024-08-15T11:10:50.501" v="3"/>
        <pc:sldMkLst>
          <pc:docMk/>
          <pc:sldMk cId="1018574621" sldId="257"/>
        </pc:sldMkLst>
      </pc:sldChg>
      <pc:sldChg chg="addSp delSp modSp mod">
        <pc:chgData name="Alfred Smith" userId="3c60a3631c0db8ad" providerId="LiveId" clId="{51BDAA49-212B-42D6-B585-D6DFEB6B3A81}" dt="2024-08-15T11:11:15.977" v="6"/>
        <pc:sldMkLst>
          <pc:docMk/>
          <pc:sldMk cId="525752733" sldId="258"/>
        </pc:sldMkLst>
      </pc:sldChg>
      <pc:sldChg chg="addSp delSp modSp mod">
        <pc:chgData name="Alfred Smith" userId="3c60a3631c0db8ad" providerId="LiveId" clId="{51BDAA49-212B-42D6-B585-D6DFEB6B3A81}" dt="2024-08-15T11:11:30.594" v="8"/>
        <pc:sldMkLst>
          <pc:docMk/>
          <pc:sldMk cId="3459794170" sldId="259"/>
        </pc:sldMkLst>
      </pc:sldChg>
      <pc:sldChg chg="addSp delSp modSp mod">
        <pc:chgData name="Alfred Smith" userId="3c60a3631c0db8ad" providerId="LiveId" clId="{51BDAA49-212B-42D6-B585-D6DFEB6B3A81}" dt="2024-08-15T11:11:46.012" v="11"/>
        <pc:sldMkLst>
          <pc:docMk/>
          <pc:sldMk cId="814010234" sldId="263"/>
        </pc:sldMkLst>
      </pc:sldChg>
      <pc:sldChg chg="addSp delSp modSp mod">
        <pc:chgData name="Alfred Smith" userId="3c60a3631c0db8ad" providerId="LiveId" clId="{51BDAA49-212B-42D6-B585-D6DFEB6B3A81}" dt="2024-08-15T11:12:04.498" v="13"/>
        <pc:sldMkLst>
          <pc:docMk/>
          <pc:sldMk cId="302978315" sldId="264"/>
        </pc:sldMkLst>
      </pc:sldChg>
      <pc:sldChg chg="addSp delSp modSp mod">
        <pc:chgData name="Alfred Smith" userId="3c60a3631c0db8ad" providerId="LiveId" clId="{51BDAA49-212B-42D6-B585-D6DFEB6B3A81}" dt="2024-08-15T11:13:03.141" v="15"/>
        <pc:sldMkLst>
          <pc:docMk/>
          <pc:sldMk cId="891345644" sldId="265"/>
        </pc:sldMkLst>
      </pc:sldChg>
      <pc:sldChg chg="addSp delSp modSp mod">
        <pc:chgData name="Alfred Smith" userId="3c60a3631c0db8ad" providerId="LiveId" clId="{51BDAA49-212B-42D6-B585-D6DFEB6B3A81}" dt="2024-08-15T11:13:24.157" v="17"/>
        <pc:sldMkLst>
          <pc:docMk/>
          <pc:sldMk cId="2474721536" sldId="268"/>
        </pc:sldMkLst>
      </pc:sldChg>
      <pc:sldChg chg="addSp delSp modSp mod">
        <pc:chgData name="Alfred Smith" userId="3c60a3631c0db8ad" providerId="LiveId" clId="{51BDAA49-212B-42D6-B585-D6DFEB6B3A81}" dt="2024-08-15T11:13:35.026" v="19"/>
        <pc:sldMkLst>
          <pc:docMk/>
          <pc:sldMk cId="1708834462" sldId="269"/>
        </pc:sldMkLst>
      </pc:sldChg>
      <pc:sldChg chg="addSp delSp modSp mod">
        <pc:chgData name="Alfred Smith" userId="3c60a3631c0db8ad" providerId="LiveId" clId="{51BDAA49-212B-42D6-B585-D6DFEB6B3A81}" dt="2024-08-15T11:13:49.010" v="22"/>
        <pc:sldMkLst>
          <pc:docMk/>
          <pc:sldMk cId="4283477000" sldId="270"/>
        </pc:sldMkLst>
      </pc:sldChg>
      <pc:sldChg chg="addSp delSp modSp mod">
        <pc:chgData name="Alfred Smith" userId="3c60a3631c0db8ad" providerId="LiveId" clId="{51BDAA49-212B-42D6-B585-D6DFEB6B3A81}" dt="2024-08-15T11:20:35.312" v="24"/>
        <pc:sldMkLst>
          <pc:docMk/>
          <pc:sldMk cId="3929601151" sldId="271"/>
        </pc:sldMkLst>
      </pc:sldChg>
      <pc:sldChg chg="addSp delSp modSp mod">
        <pc:chgData name="Alfred Smith" userId="3c60a3631c0db8ad" providerId="LiveId" clId="{51BDAA49-212B-42D6-B585-D6DFEB6B3A81}" dt="2024-08-15T11:20:52.216" v="26"/>
        <pc:sldMkLst>
          <pc:docMk/>
          <pc:sldMk cId="636945728" sldId="272"/>
        </pc:sldMkLst>
      </pc:sldChg>
      <pc:sldChg chg="addSp delSp modSp mod">
        <pc:chgData name="Alfred Smith" userId="3c60a3631c0db8ad" providerId="LiveId" clId="{51BDAA49-212B-42D6-B585-D6DFEB6B3A81}" dt="2024-08-15T11:21:23.657" v="30"/>
        <pc:sldMkLst>
          <pc:docMk/>
          <pc:sldMk cId="3508610513" sldId="273"/>
        </pc:sldMkLst>
      </pc:sldChg>
      <pc:sldChg chg="addSp delSp modSp mod">
        <pc:chgData name="Alfred Smith" userId="3c60a3631c0db8ad" providerId="LiveId" clId="{51BDAA49-212B-42D6-B585-D6DFEB6B3A81}" dt="2024-08-15T11:21:37.362" v="32"/>
        <pc:sldMkLst>
          <pc:docMk/>
          <pc:sldMk cId="654285109" sldId="276"/>
        </pc:sldMkLst>
      </pc:sldChg>
      <pc:sldChg chg="addSp delSp modSp mod">
        <pc:chgData name="Alfred Smith" userId="3c60a3631c0db8ad" providerId="LiveId" clId="{51BDAA49-212B-42D6-B585-D6DFEB6B3A81}" dt="2024-08-15T11:21:47.247" v="34"/>
        <pc:sldMkLst>
          <pc:docMk/>
          <pc:sldMk cId="242907515" sldId="277"/>
        </pc:sldMkLst>
      </pc:sldChg>
      <pc:sldChg chg="addSp delSp modSp mod">
        <pc:chgData name="Alfred Smith" userId="3c60a3631c0db8ad" providerId="LiveId" clId="{51BDAA49-212B-42D6-B585-D6DFEB6B3A81}" dt="2024-08-15T11:22:16.091" v="38"/>
        <pc:sldMkLst>
          <pc:docMk/>
          <pc:sldMk cId="2627028293" sldId="279"/>
        </pc:sldMkLst>
      </pc:sldChg>
      <pc:sldChg chg="delSp mod delAnim">
        <pc:chgData name="Alfred Smith" userId="3c60a3631c0db8ad" providerId="LiveId" clId="{51BDAA49-212B-42D6-B585-D6DFEB6B3A81}" dt="2024-08-15T11:43:01.174" v="40" actId="478"/>
        <pc:sldMkLst>
          <pc:docMk/>
          <pc:sldMk cId="1168896434" sldId="280"/>
        </pc:sldMkLst>
      </pc:sldChg>
      <pc:sldChg chg="delSp mod delAnim">
        <pc:chgData name="Alfred Smith" userId="3c60a3631c0db8ad" providerId="LiveId" clId="{51BDAA49-212B-42D6-B585-D6DFEB6B3A81}" dt="2024-08-15T11:43:05.514" v="41" actId="478"/>
        <pc:sldMkLst>
          <pc:docMk/>
          <pc:sldMk cId="3181349417" sldId="281"/>
        </pc:sldMkLst>
      </pc:sldChg>
      <pc:sldChg chg="delSp mod delAnim">
        <pc:chgData name="Alfred Smith" userId="3c60a3631c0db8ad" providerId="LiveId" clId="{51BDAA49-212B-42D6-B585-D6DFEB6B3A81}" dt="2024-08-15T11:43:09.572" v="42" actId="478"/>
        <pc:sldMkLst>
          <pc:docMk/>
          <pc:sldMk cId="2591845432" sldId="282"/>
        </pc:sldMkLst>
      </pc:sldChg>
      <pc:sldChg chg="delSp mod delAnim">
        <pc:chgData name="Alfred Smith" userId="3c60a3631c0db8ad" providerId="LiveId" clId="{51BDAA49-212B-42D6-B585-D6DFEB6B3A81}" dt="2024-08-15T11:43:12.586" v="43" actId="478"/>
        <pc:sldMkLst>
          <pc:docMk/>
          <pc:sldMk cId="883920161" sldId="283"/>
        </pc:sldMkLst>
      </pc:sldChg>
      <pc:sldChg chg="delSp mod delAnim">
        <pc:chgData name="Alfred Smith" userId="3c60a3631c0db8ad" providerId="LiveId" clId="{51BDAA49-212B-42D6-B585-D6DFEB6B3A81}" dt="2024-08-15T11:43:15.330" v="44" actId="478"/>
        <pc:sldMkLst>
          <pc:docMk/>
          <pc:sldMk cId="4029910854" sldId="284"/>
        </pc:sldMkLst>
      </pc:sldChg>
      <pc:sldChg chg="delSp mod delAnim">
        <pc:chgData name="Alfred Smith" userId="3c60a3631c0db8ad" providerId="LiveId" clId="{51BDAA49-212B-42D6-B585-D6DFEB6B3A81}" dt="2024-08-15T11:43:18.218" v="45" actId="478"/>
        <pc:sldMkLst>
          <pc:docMk/>
          <pc:sldMk cId="3963180078" sldId="285"/>
        </pc:sldMkLst>
      </pc:sldChg>
      <pc:sldChg chg="delSp mod delAnim">
        <pc:chgData name="Alfred Smith" userId="3c60a3631c0db8ad" providerId="LiveId" clId="{51BDAA49-212B-42D6-B585-D6DFEB6B3A81}" dt="2024-08-15T11:43:22.675" v="46" actId="478"/>
        <pc:sldMkLst>
          <pc:docMk/>
          <pc:sldMk cId="308436980" sldId="286"/>
        </pc:sldMkLst>
      </pc:sldChg>
      <pc:sldChg chg="delSp mod delAnim">
        <pc:chgData name="Alfred Smith" userId="3c60a3631c0db8ad" providerId="LiveId" clId="{51BDAA49-212B-42D6-B585-D6DFEB6B3A81}" dt="2024-08-15T11:43:26.728" v="47" actId="478"/>
        <pc:sldMkLst>
          <pc:docMk/>
          <pc:sldMk cId="259468874" sldId="287"/>
        </pc:sldMkLst>
      </pc:sldChg>
      <pc:sldChg chg="delSp mod delAnim">
        <pc:chgData name="Alfred Smith" userId="3c60a3631c0db8ad" providerId="LiveId" clId="{51BDAA49-212B-42D6-B585-D6DFEB6B3A81}" dt="2024-08-15T11:43:30.464" v="48" actId="478"/>
        <pc:sldMkLst>
          <pc:docMk/>
          <pc:sldMk cId="1905295579" sldId="288"/>
        </pc:sldMkLst>
      </pc:sldChg>
      <pc:sldChg chg="delSp mod delAnim">
        <pc:chgData name="Alfred Smith" userId="3c60a3631c0db8ad" providerId="LiveId" clId="{51BDAA49-212B-42D6-B585-D6DFEB6B3A81}" dt="2024-08-15T11:43:34.292" v="49" actId="478"/>
        <pc:sldMkLst>
          <pc:docMk/>
          <pc:sldMk cId="3353585937" sldId="289"/>
        </pc:sldMkLst>
      </pc:sldChg>
      <pc:sldChg chg="delSp mod delAnim">
        <pc:chgData name="Alfred Smith" userId="3c60a3631c0db8ad" providerId="LiveId" clId="{51BDAA49-212B-42D6-B585-D6DFEB6B3A81}" dt="2024-08-15T11:43:37.506" v="50" actId="478"/>
        <pc:sldMkLst>
          <pc:docMk/>
          <pc:sldMk cId="1496840017" sldId="290"/>
        </pc:sldMkLst>
      </pc:sldChg>
      <pc:sldChg chg="delSp mod delAnim">
        <pc:chgData name="Alfred Smith" userId="3c60a3631c0db8ad" providerId="LiveId" clId="{51BDAA49-212B-42D6-B585-D6DFEB6B3A81}" dt="2024-08-15T11:43:40.355" v="51" actId="478"/>
        <pc:sldMkLst>
          <pc:docMk/>
          <pc:sldMk cId="2876525133" sldId="291"/>
        </pc:sldMkLst>
      </pc:sldChg>
      <pc:sldChg chg="delSp mod delAnim">
        <pc:chgData name="Alfred Smith" userId="3c60a3631c0db8ad" providerId="LiveId" clId="{51BDAA49-212B-42D6-B585-D6DFEB6B3A81}" dt="2024-08-15T11:43:43.392" v="52" actId="478"/>
        <pc:sldMkLst>
          <pc:docMk/>
          <pc:sldMk cId="1828468046" sldId="292"/>
        </pc:sldMkLst>
      </pc:sldChg>
      <pc:sldChg chg="delSp mod delAnim">
        <pc:chgData name="Alfred Smith" userId="3c60a3631c0db8ad" providerId="LiveId" clId="{51BDAA49-212B-42D6-B585-D6DFEB6B3A81}" dt="2024-08-15T11:43:46.803" v="53" actId="478"/>
        <pc:sldMkLst>
          <pc:docMk/>
          <pc:sldMk cId="897877752" sldId="293"/>
        </pc:sldMkLst>
      </pc:sldChg>
      <pc:sldChg chg="delSp mod delAnim">
        <pc:chgData name="Alfred Smith" userId="3c60a3631c0db8ad" providerId="LiveId" clId="{51BDAA49-212B-42D6-B585-D6DFEB6B3A81}" dt="2024-08-15T11:43:51.481" v="54" actId="478"/>
        <pc:sldMkLst>
          <pc:docMk/>
          <pc:sldMk cId="410810441" sldId="294"/>
        </pc:sldMkLst>
      </pc:sldChg>
      <pc:sldChg chg="delSp mod delAnim">
        <pc:chgData name="Alfred Smith" userId="3c60a3631c0db8ad" providerId="LiveId" clId="{51BDAA49-212B-42D6-B585-D6DFEB6B3A81}" dt="2024-08-15T11:43:57.525" v="56" actId="478"/>
        <pc:sldMkLst>
          <pc:docMk/>
          <pc:sldMk cId="2196136206" sldId="296"/>
        </pc:sldMkLst>
      </pc:sldChg>
      <pc:sldChg chg="delSp mod delAnim">
        <pc:chgData name="Alfred Smith" userId="3c60a3631c0db8ad" providerId="LiveId" clId="{51BDAA49-212B-42D6-B585-D6DFEB6B3A81}" dt="2024-08-15T11:42:58.354" v="39" actId="478"/>
        <pc:sldMkLst>
          <pc:docMk/>
          <pc:sldMk cId="2384444857" sldId="297"/>
        </pc:sldMkLst>
      </pc:sldChg>
      <pc:sldChg chg="delSp mod delAnim">
        <pc:chgData name="Alfred Smith" userId="3c60a3631c0db8ad" providerId="LiveId" clId="{51BDAA49-212B-42D6-B585-D6DFEB6B3A81}" dt="2024-08-15T11:43:54.595" v="55" actId="478"/>
        <pc:sldMkLst>
          <pc:docMk/>
          <pc:sldMk cId="2885514129" sldId="298"/>
        </pc:sldMkLst>
      </pc:sldChg>
      <pc:sldChg chg="addSp delSp modSp mod">
        <pc:chgData name="Alfred Smith" userId="3c60a3631c0db8ad" providerId="LiveId" clId="{51BDAA49-212B-42D6-B585-D6DFEB6B3A81}" dt="2024-08-15T11:22:03.103" v="36"/>
        <pc:sldMkLst>
          <pc:docMk/>
          <pc:sldMk cId="1540233218" sldId="299"/>
        </pc:sldMkLst>
      </pc:sldChg>
      <pc:sldChg chg="modSp mod">
        <pc:chgData name="Alfred Smith" userId="3c60a3631c0db8ad" providerId="LiveId" clId="{51BDAA49-212B-42D6-B585-D6DFEB6B3A81}" dt="2024-08-15T11:09:51.696" v="1" actId="27636"/>
        <pc:sldMkLst>
          <pc:docMk/>
          <pc:sldMk cId="1251111018"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1F2F2-5928-4B90-8D3F-EFA936922558}"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D0934-12A6-4DAD-A960-7B2836867122}" type="slidenum">
              <a:rPr lang="en-ZA" smtClean="0"/>
              <a:t>‹#›</a:t>
            </a:fld>
            <a:endParaRPr lang="en-ZA"/>
          </a:p>
        </p:txBody>
      </p:sp>
    </p:spTree>
    <p:extLst>
      <p:ext uri="{BB962C8B-B14F-4D97-AF65-F5344CB8AC3E}">
        <p14:creationId xmlns:p14="http://schemas.microsoft.com/office/powerpoint/2010/main" val="94489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1317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DA4D0934-12A6-4DAD-A960-7B2836867122}" type="slidenum">
              <a:rPr lang="en-ZA" smtClean="0"/>
              <a:t>2</a:t>
            </a:fld>
            <a:endParaRPr lang="en-ZA"/>
          </a:p>
        </p:txBody>
      </p:sp>
    </p:spTree>
    <p:extLst>
      <p:ext uri="{BB962C8B-B14F-4D97-AF65-F5344CB8AC3E}">
        <p14:creationId xmlns:p14="http://schemas.microsoft.com/office/powerpoint/2010/main" val="1487676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4D0934-12A6-4DAD-A960-7B2836867122}" type="slidenum">
              <a:rPr lang="en-ZA" smtClean="0"/>
              <a:t>3</a:t>
            </a:fld>
            <a:endParaRPr lang="en-ZA"/>
          </a:p>
        </p:txBody>
      </p:sp>
    </p:spTree>
    <p:extLst>
      <p:ext uri="{BB962C8B-B14F-4D97-AF65-F5344CB8AC3E}">
        <p14:creationId xmlns:p14="http://schemas.microsoft.com/office/powerpoint/2010/main" val="40774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9BDE-FEB7-4752-B69A-419F12BE600E}"/>
              </a:ext>
            </a:extLst>
          </p:cNvPr>
          <p:cNvSpPr>
            <a:spLocks noGrp="1"/>
          </p:cNvSpPr>
          <p:nvPr>
            <p:ph type="title"/>
          </p:nvPr>
        </p:nvSpPr>
        <p:spPr/>
        <p:txBody>
          <a:bodyPr/>
          <a:lstStyle/>
          <a:p>
            <a:r>
              <a:rPr lang="en-US"/>
              <a:t>7-2</a:t>
            </a:r>
            <a:endParaRPr lang="en-IN" dirty="0"/>
          </a:p>
        </p:txBody>
      </p:sp>
      <p:sp>
        <p:nvSpPr>
          <p:cNvPr id="3" name="Content Placeholder 2">
            <a:extLst>
              <a:ext uri="{FF2B5EF4-FFF2-40B4-BE49-F238E27FC236}">
                <a16:creationId xmlns:a16="http://schemas.microsoft.com/office/drawing/2014/main" id="{5A70B9E6-2231-464B-B72B-9C3F8A01CD99}"/>
              </a:ext>
            </a:extLst>
          </p:cNvPr>
          <p:cNvSpPr>
            <a:spLocks noGrp="1"/>
          </p:cNvSpPr>
          <p:nvPr>
            <p:ph idx="1"/>
          </p:nvPr>
        </p:nvSpPr>
        <p:spPr/>
        <p:txBody>
          <a:bodyPr>
            <a:normAutofit fontScale="70000" lnSpcReduction="20000"/>
          </a:bodyPr>
          <a:lstStyle/>
          <a:p>
            <a:r>
              <a:rPr lang="en-US" dirty="0"/>
              <a:t>These materials are by the Kongki Ka Project and are made available to you under the terms of the Creative Commons Attribution </a:t>
            </a:r>
            <a:r>
              <a:rPr lang="en-US" dirty="0" err="1"/>
              <a:t>ShareAlike</a:t>
            </a:r>
            <a:r>
              <a:rPr lang="en-US" dirty="0"/>
              <a:t> license 4.0.</a:t>
            </a:r>
          </a:p>
          <a:p>
            <a:r>
              <a:rPr lang="en-US" dirty="0"/>
              <a:t>You have permission to share and redistribute these materials in any format and to make reasonable revisions and adaptations of this translation, provided that:</a:t>
            </a:r>
          </a:p>
          <a:p>
            <a:r>
              <a:rPr lang="en-US" dirty="0"/>
              <a:t>You include the above </a:t>
            </a:r>
            <a:r>
              <a:rPr lang="en-US" dirty="0" err="1"/>
              <a:t>licence</a:t>
            </a:r>
            <a:r>
              <a:rPr lang="en-US" dirty="0"/>
              <a:t> and source information.</a:t>
            </a:r>
          </a:p>
          <a:p>
            <a:r>
              <a:rPr lang="en-US" dirty="0"/>
              <a:t>If you redistribute these materials or create derivatives, you must distribute your contributions under the same license as the original.</a:t>
            </a:r>
          </a:p>
          <a:p>
            <a:r>
              <a:rPr lang="en-US" dirty="0"/>
              <a:t> </a:t>
            </a:r>
          </a:p>
          <a:p>
            <a:r>
              <a:rPr lang="en-US" dirty="0"/>
              <a:t>The Holy Bible, Berean Standard Bible, BSB is produced in cooperation with Bible Hub, Discovery Bible, OpenBible.com, and the Berean Bible Translation Committee. This text of God's Word has been dedicated to the public domain.</a:t>
            </a:r>
          </a:p>
          <a:p>
            <a:r>
              <a:rPr lang="en-US" dirty="0"/>
              <a:t> </a:t>
            </a:r>
          </a:p>
          <a:p>
            <a:r>
              <a:rPr lang="en-US" dirty="0"/>
              <a:t>Tibetan text is from the </a:t>
            </a:r>
            <a:r>
              <a:rPr lang="en-US" dirty="0" err="1"/>
              <a:t>The</a:t>
            </a:r>
            <a:r>
              <a:rPr lang="en-US" dirty="0"/>
              <a:t> Holy Bible in Modern Literary Tibetan, New Tibetan Bible translation.</a:t>
            </a:r>
          </a:p>
          <a:p>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18547072-1EE0-4D9E-996B-47C5A6D58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1111018"/>
      </p:ext>
    </p:extLst>
  </p:cSld>
  <p:clrMapOvr>
    <a:masterClrMapping/>
  </p:clrMapOvr>
  <mc:AlternateContent xmlns:mc="http://schemas.openxmlformats.org/markup-compatibility/2006" xmlns:p14="http://schemas.microsoft.com/office/powerpoint/2010/main">
    <mc:Choice Requires="p14">
      <p:transition spd="slow" p14:dur="2000" advTm="2761"/>
    </mc:Choice>
    <mc:Fallback xmlns="">
      <p:transition spd="slow" advTm="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437A-2EFA-4A8B-8C9A-1F21FCE9A15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CF26E45-9446-4ED9-87C0-6596B879C404}"/>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E0AB699-431F-4A96-88B3-ED76B8F811A6}"/>
              </a:ext>
            </a:extLst>
          </p:cNvPr>
          <p:cNvPicPr>
            <a:picLocks noChangeAspect="1"/>
          </p:cNvPicPr>
          <p:nvPr/>
        </p:nvPicPr>
        <p:blipFill>
          <a:blip r:embed="rId2"/>
          <a:stretch>
            <a:fillRect/>
          </a:stretch>
        </p:blipFill>
        <p:spPr>
          <a:xfrm>
            <a:off x="-1" y="0"/>
            <a:ext cx="12625819" cy="6858000"/>
          </a:xfrm>
          <a:prstGeom prst="rect">
            <a:avLst/>
          </a:prstGeom>
        </p:spPr>
      </p:pic>
      <p:sp>
        <p:nvSpPr>
          <p:cNvPr id="6" name="TextBox 5">
            <a:extLst>
              <a:ext uri="{FF2B5EF4-FFF2-40B4-BE49-F238E27FC236}">
                <a16:creationId xmlns:a16="http://schemas.microsoft.com/office/drawing/2014/main" id="{FE3A8540-EB70-4E56-A82E-E2121EE7CD1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37:14</a:t>
            </a:r>
            <a:endParaRPr lang="en-ZA" sz="3200" dirty="0">
              <a:solidFill>
                <a:schemeClr val="bg1"/>
              </a:solidFill>
            </a:endParaRPr>
          </a:p>
          <a:p>
            <a:endParaRPr lang="en-IN" dirty="0"/>
          </a:p>
        </p:txBody>
      </p:sp>
    </p:spTree>
    <p:extLst>
      <p:ext uri="{BB962C8B-B14F-4D97-AF65-F5344CB8AC3E}">
        <p14:creationId xmlns:p14="http://schemas.microsoft.com/office/powerpoint/2010/main" val="88392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911E13A-D7F2-4360-A48E-5532C6A050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2A8BBF9-2556-74EF-D019-43954A16803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Now Joseph’s brothers saw him in the distance, and before he arrived, they plotted to kill him.</a:t>
            </a:r>
            <a:endParaRPr lang="en-ZA" dirty="0"/>
          </a:p>
        </p:txBody>
      </p:sp>
      <p:sp>
        <p:nvSpPr>
          <p:cNvPr id="5" name="TextBox 4">
            <a:extLst>
              <a:ext uri="{FF2B5EF4-FFF2-40B4-BE49-F238E27FC236}">
                <a16:creationId xmlns:a16="http://schemas.microsoft.com/office/drawing/2014/main" id="{5843C398-9221-164B-06BD-CE75D949F659}"/>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ཡོ་སེབ་ཀྱི་གཅེན་པོ་རྣམས་ཀྱིས་རྒྱང་རིང་ནས་ཁོ་རང་མཐོང་བ་དང་ཉེ་བར་མ་སླེབས་པའི་སྐབས་དང་བསྟུན་ནས་ཁོ་རང་གསོད་པར་གྲོས་བྱས༌ཏེ། </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9959"/>
    </mc:Choice>
    <mc:Fallback xmlns="">
      <p:transition spd="slow" advTm="9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91FC-3541-451D-B5E1-2C07BF8DBE7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4CD1905-8F2C-423A-A210-B864FE5FC31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8343211-E40A-4374-801F-BD0BA252E447}"/>
              </a:ext>
            </a:extLst>
          </p:cNvPr>
          <p:cNvPicPr>
            <a:picLocks noChangeAspect="1"/>
          </p:cNvPicPr>
          <p:nvPr/>
        </p:nvPicPr>
        <p:blipFill>
          <a:blip r:embed="rId2"/>
          <a:stretch>
            <a:fillRect/>
          </a:stretch>
        </p:blipFill>
        <p:spPr>
          <a:xfrm>
            <a:off x="0" y="0"/>
            <a:ext cx="12657909" cy="6858000"/>
          </a:xfrm>
          <a:prstGeom prst="rect">
            <a:avLst/>
          </a:prstGeom>
        </p:spPr>
      </p:pic>
      <p:sp>
        <p:nvSpPr>
          <p:cNvPr id="7" name="TextBox 6">
            <a:extLst>
              <a:ext uri="{FF2B5EF4-FFF2-40B4-BE49-F238E27FC236}">
                <a16:creationId xmlns:a16="http://schemas.microsoft.com/office/drawing/2014/main" id="{1935EB07-0ACE-4246-98A6-93B6E838E27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37:18</a:t>
            </a:r>
            <a:endParaRPr lang="en-ZA" sz="3200" dirty="0">
              <a:solidFill>
                <a:schemeClr val="bg1"/>
              </a:solidFill>
            </a:endParaRPr>
          </a:p>
          <a:p>
            <a:endParaRPr lang="en-IN" dirty="0"/>
          </a:p>
        </p:txBody>
      </p:sp>
    </p:spTree>
    <p:extLst>
      <p:ext uri="{BB962C8B-B14F-4D97-AF65-F5344CB8AC3E}">
        <p14:creationId xmlns:p14="http://schemas.microsoft.com/office/powerpoint/2010/main" val="402991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2">
            <a:hlinkClick r:id="" action="ppaction://media"/>
            <a:extLst>
              <a:ext uri="{FF2B5EF4-FFF2-40B4-BE49-F238E27FC236}">
                <a16:creationId xmlns:a16="http://schemas.microsoft.com/office/drawing/2014/main" id="{D8601A07-CF29-481F-AA99-9756A7D45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E2DAA26-7286-BD5C-F3DB-81D7A17C2D5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“Here comes that dreamer!” they said to one another.</a:t>
            </a:r>
            <a:endParaRPr lang="en-ZA" sz="4000" dirty="0"/>
          </a:p>
        </p:txBody>
      </p:sp>
      <p:sp>
        <p:nvSpPr>
          <p:cNvPr id="3" name="TextBox 2">
            <a:extLst>
              <a:ext uri="{FF2B5EF4-FFF2-40B4-BE49-F238E27FC236}">
                <a16:creationId xmlns:a16="http://schemas.microsoft.com/office/drawing/2014/main" id="{BD3E1F48-C10D-14E4-4197-C47134C7BA2A}"/>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19</a:t>
            </a:r>
            <a:r>
              <a:rPr lang="bo-CN" sz="6600" b="0" i="0" dirty="0">
                <a:solidFill>
                  <a:srgbClr val="121212"/>
                </a:solidFill>
                <a:effectLst/>
                <a:highlight>
                  <a:srgbClr val="FFFFFF"/>
                </a:highlight>
                <a:latin typeface="Inter"/>
              </a:rPr>
              <a:t>ཕན་ཚུན་ལ་འདི༌ལྟར། ལྟོས༌དང༌། རྨི་ལམ་རྨི་མཁན་དེ་ཡོང་བཞིན༌འདུག </a:t>
            </a:r>
            <a:endParaRPr lang="en-ZA" dirty="0"/>
          </a:p>
        </p:txBody>
      </p:sp>
    </p:spTree>
    <p:extLst>
      <p:ext uri="{BB962C8B-B14F-4D97-AF65-F5344CB8AC3E}">
        <p14:creationId xmlns:p14="http://schemas.microsoft.com/office/powerpoint/2010/main" val="3029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59A-8723-47EE-8E77-DE8DB0D9194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ABC9031-A585-4220-AEA8-9AABAB3E6FD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694A606-39E4-47C1-A7C6-9C32FFBF7758}"/>
              </a:ext>
            </a:extLst>
          </p:cNvPr>
          <p:cNvPicPr>
            <a:picLocks noChangeAspect="1"/>
          </p:cNvPicPr>
          <p:nvPr/>
        </p:nvPicPr>
        <p:blipFill>
          <a:blip r:embed="rId2"/>
          <a:stretch>
            <a:fillRect/>
          </a:stretch>
        </p:blipFill>
        <p:spPr>
          <a:xfrm>
            <a:off x="0" y="0"/>
            <a:ext cx="12893040" cy="6858000"/>
          </a:xfrm>
          <a:prstGeom prst="rect">
            <a:avLst/>
          </a:prstGeom>
        </p:spPr>
      </p:pic>
      <p:sp>
        <p:nvSpPr>
          <p:cNvPr id="7" name="TextBox 6">
            <a:extLst>
              <a:ext uri="{FF2B5EF4-FFF2-40B4-BE49-F238E27FC236}">
                <a16:creationId xmlns:a16="http://schemas.microsoft.com/office/drawing/2014/main" id="{3894FB46-AC46-488D-B7AB-632E9BDC0F4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37:19</a:t>
            </a:r>
            <a:endParaRPr lang="en-ZA" sz="3200" dirty="0">
              <a:solidFill>
                <a:schemeClr val="bg1"/>
              </a:solidFill>
            </a:endParaRPr>
          </a:p>
          <a:p>
            <a:endParaRPr lang="en-IN" dirty="0"/>
          </a:p>
        </p:txBody>
      </p:sp>
    </p:spTree>
    <p:extLst>
      <p:ext uri="{BB962C8B-B14F-4D97-AF65-F5344CB8AC3E}">
        <p14:creationId xmlns:p14="http://schemas.microsoft.com/office/powerpoint/2010/main" val="396318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2">
            <a:hlinkClick r:id="" action="ppaction://media"/>
            <a:extLst>
              <a:ext uri="{FF2B5EF4-FFF2-40B4-BE49-F238E27FC236}">
                <a16:creationId xmlns:a16="http://schemas.microsoft.com/office/drawing/2014/main" id="{DC3C8D7D-CE80-4637-A0C5-706553B863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1EEAF5-AAB0-2591-C249-98F2B10E9AA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“Come now, let us kill him and throw him into one of the pits. We can say that a vicious animal has devoured him. Then we shall see what becomes of his dreams!”</a:t>
            </a:r>
            <a:endParaRPr lang="en-ZA" sz="4000" dirty="0"/>
          </a:p>
        </p:txBody>
      </p:sp>
      <p:sp>
        <p:nvSpPr>
          <p:cNvPr id="3" name="TextBox 2">
            <a:extLst>
              <a:ext uri="{FF2B5EF4-FFF2-40B4-BE49-F238E27FC236}">
                <a16:creationId xmlns:a16="http://schemas.microsoft.com/office/drawing/2014/main" id="{7B02CA5B-E5BF-671F-850B-B8A369A16A7B}"/>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ཤོག༌དང༌། རང་ཅག་གིས་ཁོ་རང་བསད་ནས་ས་དོང་ཞིག་གི་ནང་དུ་འཕེན་པར༌བྱ། ཁོ་རང་གཅན་གཟན་གྱིས་ཟོས་སོང་ཞེས་སྨྲ་བར༌བྱ། དེས་ན་ཁོའི་རྨི་ལམ་མ་འོངས་པར་ཅི་འདྲ་ཞིག་ཡིན་པར་བལྟ་ཞེས་སྨྲས༌སོ།།</a:t>
            </a:r>
            <a:endParaRPr lang="en-ZA" dirty="0"/>
          </a:p>
        </p:txBody>
      </p:sp>
    </p:spTree>
    <p:extLst>
      <p:ext uri="{BB962C8B-B14F-4D97-AF65-F5344CB8AC3E}">
        <p14:creationId xmlns:p14="http://schemas.microsoft.com/office/powerpoint/2010/main" val="8913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F26D-44A8-4D15-B589-2255AD3FFC6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164605C-B368-475A-BB10-32CFAF89EFA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F8F4CAF-C1E7-405C-BB3F-ED3DFE614425}"/>
              </a:ext>
            </a:extLst>
          </p:cNvPr>
          <p:cNvPicPr>
            <a:picLocks noChangeAspect="1"/>
          </p:cNvPicPr>
          <p:nvPr/>
        </p:nvPicPr>
        <p:blipFill>
          <a:blip r:embed="rId2"/>
          <a:stretch>
            <a:fillRect/>
          </a:stretch>
        </p:blipFill>
        <p:spPr>
          <a:xfrm>
            <a:off x="0" y="-188752"/>
            <a:ext cx="12192000" cy="7046752"/>
          </a:xfrm>
          <a:prstGeom prst="rect">
            <a:avLst/>
          </a:prstGeom>
        </p:spPr>
      </p:pic>
      <p:sp>
        <p:nvSpPr>
          <p:cNvPr id="7" name="TextBox 6">
            <a:extLst>
              <a:ext uri="{FF2B5EF4-FFF2-40B4-BE49-F238E27FC236}">
                <a16:creationId xmlns:a16="http://schemas.microsoft.com/office/drawing/2014/main" id="{FCD74969-009A-4F21-92D4-A0B57DD3896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37:20</a:t>
            </a:r>
            <a:endParaRPr lang="en-ZA" sz="3200" dirty="0">
              <a:solidFill>
                <a:schemeClr val="bg1"/>
              </a:solidFill>
            </a:endParaRPr>
          </a:p>
          <a:p>
            <a:endParaRPr lang="en-IN" dirty="0"/>
          </a:p>
        </p:txBody>
      </p:sp>
    </p:spTree>
    <p:extLst>
      <p:ext uri="{BB962C8B-B14F-4D97-AF65-F5344CB8AC3E}">
        <p14:creationId xmlns:p14="http://schemas.microsoft.com/office/powerpoint/2010/main" val="30843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1">
            <a:hlinkClick r:id="" action="ppaction://media"/>
            <a:extLst>
              <a:ext uri="{FF2B5EF4-FFF2-40B4-BE49-F238E27FC236}">
                <a16:creationId xmlns:a16="http://schemas.microsoft.com/office/drawing/2014/main" id="{9953241D-8ABC-4CCD-8AC1-E8F605911E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55A0114-FC4C-B5CF-8B5B-DE37D4ACE82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So when Joseph came to his brothers, they stripped him of his robe—the robe of many colors he was wearing—</a:t>
            </a:r>
            <a:endParaRPr lang="en-ZA" sz="4000" dirty="0"/>
          </a:p>
        </p:txBody>
      </p:sp>
      <p:sp>
        <p:nvSpPr>
          <p:cNvPr id="3" name="TextBox 2">
            <a:extLst>
              <a:ext uri="{FF2B5EF4-FFF2-40B4-BE49-F238E27FC236}">
                <a16:creationId xmlns:a16="http://schemas.microsoft.com/office/drawing/2014/main" id="{5FBA1521-EFDD-C5D9-D3C6-521A9F86CBF9}"/>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དེ་ནས་ཡོ་སེབ་རང་གི་གཅེན་པོ་རྣམས་ཀྱི་གམ་དུ་སླེབས་པ་དང༌། ཁོ་རྣམས་ཀྱིས་ཡོ་སེབ་ཀྱི་ལུས་ལ་གྱོན་ཡོད་པའི་ཕྱི་གོས་ཁྲ་བོ་དེ་ཕུད༌ཅིང༌། </a:t>
            </a:r>
            <a:endParaRPr lang="en-ZA" dirty="0"/>
          </a:p>
        </p:txBody>
      </p:sp>
    </p:spTree>
    <p:extLst>
      <p:ext uri="{BB962C8B-B14F-4D97-AF65-F5344CB8AC3E}">
        <p14:creationId xmlns:p14="http://schemas.microsoft.com/office/powerpoint/2010/main" val="24747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151A-4914-402B-B596-6C96F5D760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C5057BF-0B89-4384-BB22-56BC02098EE3}"/>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D55A014-A7BC-41A8-BBD0-6CABD730D549}"/>
              </a:ext>
            </a:extLst>
          </p:cNvPr>
          <p:cNvPicPr>
            <a:picLocks noChangeAspect="1"/>
          </p:cNvPicPr>
          <p:nvPr/>
        </p:nvPicPr>
        <p:blipFill>
          <a:blip r:embed="rId2"/>
          <a:stretch>
            <a:fillRect/>
          </a:stretch>
        </p:blipFill>
        <p:spPr>
          <a:xfrm>
            <a:off x="0" y="-616601"/>
            <a:ext cx="12192000" cy="7474601"/>
          </a:xfrm>
          <a:prstGeom prst="rect">
            <a:avLst/>
          </a:prstGeom>
        </p:spPr>
      </p:pic>
      <p:sp>
        <p:nvSpPr>
          <p:cNvPr id="6" name="TextBox 5">
            <a:extLst>
              <a:ext uri="{FF2B5EF4-FFF2-40B4-BE49-F238E27FC236}">
                <a16:creationId xmlns:a16="http://schemas.microsoft.com/office/drawing/2014/main" id="{04A3854C-003D-4C42-B773-B53E9AAC15D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37:23</a:t>
            </a:r>
            <a:endParaRPr lang="en-ZA" sz="3200" dirty="0">
              <a:solidFill>
                <a:schemeClr val="bg1"/>
              </a:solidFill>
            </a:endParaRPr>
          </a:p>
          <a:p>
            <a:endParaRPr lang="en-IN" dirty="0"/>
          </a:p>
        </p:txBody>
      </p:sp>
    </p:spTree>
    <p:extLst>
      <p:ext uri="{BB962C8B-B14F-4D97-AF65-F5344CB8AC3E}">
        <p14:creationId xmlns:p14="http://schemas.microsoft.com/office/powerpoint/2010/main" val="259468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D1674AF-F7F5-4076-884B-976D42881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2298232-0734-0479-D7BC-C73285154C8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and they took him and threw him into the pit. Now the pit was empty, with no water in it.</a:t>
            </a:r>
            <a:endParaRPr lang="en-ZA" sz="4000" dirty="0"/>
          </a:p>
        </p:txBody>
      </p:sp>
      <p:sp>
        <p:nvSpPr>
          <p:cNvPr id="3" name="TextBox 2">
            <a:extLst>
              <a:ext uri="{FF2B5EF4-FFF2-40B4-BE49-F238E27FC236}">
                <a16:creationId xmlns:a16="http://schemas.microsoft.com/office/drawing/2014/main" id="{4231E7CE-EDE8-C105-0851-D03FA15F4D2C}"/>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ཁོ་རང་ས་དོང་ནང་དུ༌འཕངས། ས་དོང་དེའི་ནང་དུ་ཆུ་མེད་པར་སྟོང་བ་ཡིན༌ནོ།།</a:t>
            </a:r>
            <a:endParaRPr lang="en-ZA" dirty="0"/>
          </a:p>
        </p:txBody>
      </p:sp>
    </p:spTree>
    <p:extLst>
      <p:ext uri="{BB962C8B-B14F-4D97-AF65-F5344CB8AC3E}">
        <p14:creationId xmlns:p14="http://schemas.microsoft.com/office/powerpoint/2010/main" val="1708834462"/>
      </p:ext>
    </p:extLst>
  </p:cSld>
  <p:clrMapOvr>
    <a:masterClrMapping/>
  </p:clrMapOvr>
  <mc:AlternateContent xmlns:mc="http://schemas.openxmlformats.org/markup-compatibility/2006" xmlns:p14="http://schemas.microsoft.com/office/powerpoint/2010/main">
    <mc:Choice Requires="p14">
      <p:transition spd="slow" p14:dur="2000" advTm="4491"/>
    </mc:Choice>
    <mc:Fallback xmlns="">
      <p:transition spd="slow" advTm="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195F-F0EE-4AF3-9E57-64F9C42C943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C3DCCED-3C8D-4C9F-AFB2-80912D3BF83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32C042B-A54E-4F2A-A751-D716C6FAA68D}"/>
              </a:ext>
            </a:extLst>
          </p:cNvPr>
          <p:cNvPicPr>
            <a:picLocks noChangeAspect="1"/>
          </p:cNvPicPr>
          <p:nvPr/>
        </p:nvPicPr>
        <p:blipFill>
          <a:blip r:embed="rId3"/>
          <a:stretch>
            <a:fillRect/>
          </a:stretch>
        </p:blipFill>
        <p:spPr>
          <a:xfrm>
            <a:off x="-55900" y="-867233"/>
            <a:ext cx="12303800" cy="8115272"/>
          </a:xfrm>
          <a:prstGeom prst="rect">
            <a:avLst/>
          </a:prstGeom>
        </p:spPr>
      </p:pic>
      <p:sp>
        <p:nvSpPr>
          <p:cNvPr id="6" name="TextBox 5">
            <a:extLst>
              <a:ext uri="{FF2B5EF4-FFF2-40B4-BE49-F238E27FC236}">
                <a16:creationId xmlns:a16="http://schemas.microsoft.com/office/drawing/2014/main" id="{8A8FFE03-164A-4391-85A4-420708EFE6B3}"/>
              </a:ext>
            </a:extLst>
          </p:cNvPr>
          <p:cNvSpPr txBox="1"/>
          <p:nvPr/>
        </p:nvSpPr>
        <p:spPr>
          <a:xfrm>
            <a:off x="152400" y="3429000"/>
            <a:ext cx="3602182" cy="2000548"/>
          </a:xfrm>
          <a:prstGeom prst="rect">
            <a:avLst/>
          </a:prstGeom>
          <a:noFill/>
        </p:spPr>
        <p:txBody>
          <a:bodyPr wrap="square" rtlCol="0">
            <a:spAutoFit/>
          </a:bodyPr>
          <a:lstStyle/>
          <a:p>
            <a:r>
              <a:rPr lang="bo-CN" sz="4000" b="1" dirty="0">
                <a:solidFill>
                  <a:schemeClr val="bg1"/>
                </a:solidFill>
              </a:rPr>
              <a:t>ཡོ་སེབ་ལ་བཙོང་ནས་ཨི་</a:t>
            </a:r>
            <a:r>
              <a:rPr lang="bo-CN" sz="4800" b="1" dirty="0">
                <a:solidFill>
                  <a:schemeClr val="bg1"/>
                </a:solidFill>
              </a:rPr>
              <a:t>ཇིབ་</a:t>
            </a:r>
            <a:r>
              <a:rPr lang="bo-CN" sz="4000" b="1" dirty="0">
                <a:solidFill>
                  <a:schemeClr val="bg1"/>
                </a:solidFill>
              </a:rPr>
              <a:t>ཡུལ་དུ་འཁྲིད་པ།</a:t>
            </a:r>
            <a:endParaRPr lang="en-ZA" sz="4000" b="1" dirty="0">
              <a:solidFill>
                <a:schemeClr val="bg1"/>
              </a:solidFill>
            </a:endParaRPr>
          </a:p>
          <a:p>
            <a:r>
              <a:rPr lang="bo-CN" sz="3600" i="0" cap="all" dirty="0">
                <a:solidFill>
                  <a:schemeClr val="bg1"/>
                </a:solidFill>
                <a:effectLst/>
                <a:latin typeface="ArialMT"/>
              </a:rPr>
              <a:t>བཀོད་པ</a:t>
            </a:r>
            <a:r>
              <a:rPr lang="en-ZA" sz="3600" i="0" cap="all" dirty="0">
                <a:solidFill>
                  <a:schemeClr val="bg1"/>
                </a:solidFill>
                <a:effectLst/>
                <a:latin typeface="ArialMT"/>
              </a:rPr>
              <a:t> </a:t>
            </a:r>
            <a:r>
              <a:rPr lang="en-ZA" sz="2000" i="0" cap="all" dirty="0">
                <a:solidFill>
                  <a:schemeClr val="bg1"/>
                </a:solidFill>
                <a:effectLst/>
                <a:latin typeface="ArialMT"/>
              </a:rPr>
              <a:t>37:12-35</a:t>
            </a:r>
            <a:endParaRPr lang="en-IN" dirty="0"/>
          </a:p>
        </p:txBody>
      </p:sp>
    </p:spTree>
    <p:extLst>
      <p:ext uri="{BB962C8B-B14F-4D97-AF65-F5344CB8AC3E}">
        <p14:creationId xmlns:p14="http://schemas.microsoft.com/office/powerpoint/2010/main" val="2384444857"/>
      </p:ext>
    </p:extLst>
  </p:cSld>
  <p:clrMapOvr>
    <a:masterClrMapping/>
  </p:clrMapOvr>
  <mc:AlternateContent xmlns:mc="http://schemas.openxmlformats.org/markup-compatibility/2006" xmlns:p14="http://schemas.microsoft.com/office/powerpoint/2010/main">
    <mc:Choice Requires="p14">
      <p:transition spd="slow" p14:dur="2000" advTm="3035"/>
    </mc:Choice>
    <mc:Fallback xmlns="">
      <p:transition spd="slow" advTm="30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E743-B3A2-45A8-A8E1-32755A6B4D2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9B7F9E-7E70-4377-BAD3-FA41995A420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AFA0EF2-387F-48F2-8595-86F1F57F3B32}"/>
              </a:ext>
            </a:extLst>
          </p:cNvPr>
          <p:cNvPicPr>
            <a:picLocks noChangeAspect="1"/>
          </p:cNvPicPr>
          <p:nvPr/>
        </p:nvPicPr>
        <p:blipFill>
          <a:blip r:embed="rId2"/>
          <a:stretch>
            <a:fillRect/>
          </a:stretch>
        </p:blipFill>
        <p:spPr>
          <a:xfrm>
            <a:off x="-627898" y="0"/>
            <a:ext cx="13447796" cy="6984124"/>
          </a:xfrm>
          <a:prstGeom prst="rect">
            <a:avLst/>
          </a:prstGeom>
        </p:spPr>
      </p:pic>
      <p:sp>
        <p:nvSpPr>
          <p:cNvPr id="7" name="TextBox 6">
            <a:extLst>
              <a:ext uri="{FF2B5EF4-FFF2-40B4-BE49-F238E27FC236}">
                <a16:creationId xmlns:a16="http://schemas.microsoft.com/office/drawing/2014/main" id="{6705EDE7-5A56-4E1E-B7EF-261D9583169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37:24</a:t>
            </a:r>
            <a:endParaRPr lang="en-ZA" sz="3200" dirty="0">
              <a:solidFill>
                <a:schemeClr val="bg1"/>
              </a:solidFill>
            </a:endParaRPr>
          </a:p>
          <a:p>
            <a:endParaRPr lang="en-IN" dirty="0"/>
          </a:p>
        </p:txBody>
      </p:sp>
    </p:spTree>
    <p:extLst>
      <p:ext uri="{BB962C8B-B14F-4D97-AF65-F5344CB8AC3E}">
        <p14:creationId xmlns:p14="http://schemas.microsoft.com/office/powerpoint/2010/main" val="190529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6C33AEC-3E54-435B-97C3-6D1356EAA0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EC4F9B-9951-2DE8-CD4B-482130BFE81C}"/>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25</a:t>
            </a:r>
            <a:r>
              <a:rPr lang="en-US" sz="3600" b="0" i="0" dirty="0">
                <a:solidFill>
                  <a:srgbClr val="121212"/>
                </a:solidFill>
                <a:effectLst/>
                <a:highlight>
                  <a:srgbClr val="FFFFFF"/>
                </a:highlight>
                <a:latin typeface="Inter"/>
              </a:rPr>
              <a:t>And as they sat down to eat a meal, they looked up and saw a caravan of Ishmaelites coming from Gilead. Their camels were carrying spices, balm, and myrrh on their way down to Egypt.</a:t>
            </a:r>
            <a:endParaRPr lang="en-ZA" sz="3600" dirty="0"/>
          </a:p>
        </p:txBody>
      </p:sp>
      <p:sp>
        <p:nvSpPr>
          <p:cNvPr id="3" name="TextBox 2">
            <a:extLst>
              <a:ext uri="{FF2B5EF4-FFF2-40B4-BE49-F238E27FC236}">
                <a16:creationId xmlns:a16="http://schemas.microsoft.com/office/drawing/2014/main" id="{0D8EEAEE-897F-B386-3E37-EC9C55DC7D73}"/>
              </a:ext>
            </a:extLst>
          </p:cNvPr>
          <p:cNvSpPr txBox="1"/>
          <p:nvPr/>
        </p:nvSpPr>
        <p:spPr>
          <a:xfrm>
            <a:off x="6661007"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25</a:t>
            </a:r>
            <a:r>
              <a:rPr lang="bo-CN" sz="4400" b="0" i="0" dirty="0">
                <a:solidFill>
                  <a:srgbClr val="121212"/>
                </a:solidFill>
                <a:effectLst/>
                <a:highlight>
                  <a:srgbClr val="FFFFFF"/>
                </a:highlight>
                <a:latin typeface="Inter"/>
              </a:rPr>
              <a:t>དེ་ནས་ཁོའི་གཅེན་པོ་རྣམས་ས་ལ་བསྡད་ནས་ཁ་ཟས་སྤྱད་ཅིང་མགོ་ཡར་བཀྱགས་ནས་བལྟས་པ༌ན། ཡེས་མ་ཨེལ་མི་རིགས་ཀྱི་ཚོང་པ་སྐོར་ཞིག་གིལ་ཨད་ཡུལ་ནས་ཡོང་བཞིན་ཡོད་པ༌དང༌། ཁོ་རྣམས་ཀྱིས་བསུང་རྫས༌དང༌། སྤོས་དཀར། གུ་གུལ་བཅས་རྔ་མོང་དག་ལ་བཀལ་ནས་མར་ཨེ་ཅིབ་ཡུལ་དུ་འགྲོ་བཞིན་པ་མཐོང༌ངོ༌།། </a:t>
            </a:r>
            <a:endParaRPr lang="en-ZA" sz="4400" dirty="0"/>
          </a:p>
        </p:txBody>
      </p:sp>
    </p:spTree>
    <p:extLst>
      <p:ext uri="{BB962C8B-B14F-4D97-AF65-F5344CB8AC3E}">
        <p14:creationId xmlns:p14="http://schemas.microsoft.com/office/powerpoint/2010/main" val="4283477000"/>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820-24AF-4F9C-B381-7AD7C1548E5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2F8CF07-AC4C-4363-BCAE-E1D6B96CF84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9DC047-B2C5-4A02-B0DC-9DC4F78A0F78}"/>
              </a:ext>
            </a:extLst>
          </p:cNvPr>
          <p:cNvPicPr>
            <a:picLocks noChangeAspect="1"/>
          </p:cNvPicPr>
          <p:nvPr/>
        </p:nvPicPr>
        <p:blipFill>
          <a:blip r:embed="rId2"/>
          <a:stretch>
            <a:fillRect/>
          </a:stretch>
        </p:blipFill>
        <p:spPr>
          <a:xfrm>
            <a:off x="1" y="-1058133"/>
            <a:ext cx="12192000" cy="7916133"/>
          </a:xfrm>
          <a:prstGeom prst="rect">
            <a:avLst/>
          </a:prstGeom>
        </p:spPr>
      </p:pic>
      <p:sp>
        <p:nvSpPr>
          <p:cNvPr id="7" name="TextBox 6">
            <a:extLst>
              <a:ext uri="{FF2B5EF4-FFF2-40B4-BE49-F238E27FC236}">
                <a16:creationId xmlns:a16="http://schemas.microsoft.com/office/drawing/2014/main" id="{CEA814CF-EC0C-47F0-86C3-DF3CF35AAEE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37:25</a:t>
            </a:r>
            <a:endParaRPr lang="en-ZA" sz="3200" dirty="0">
              <a:solidFill>
                <a:schemeClr val="bg1"/>
              </a:solidFill>
            </a:endParaRPr>
          </a:p>
          <a:p>
            <a:endParaRPr lang="en-IN" dirty="0"/>
          </a:p>
        </p:txBody>
      </p:sp>
    </p:spTree>
    <p:extLst>
      <p:ext uri="{BB962C8B-B14F-4D97-AF65-F5344CB8AC3E}">
        <p14:creationId xmlns:p14="http://schemas.microsoft.com/office/powerpoint/2010/main" val="335358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A5D9726-DE29-48CA-B010-2546B48462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E5394B0-ECB5-C17C-884C-536BB2EA85D8}"/>
              </a:ext>
            </a:extLst>
          </p:cNvPr>
          <p:cNvSpPr txBox="1"/>
          <p:nvPr/>
        </p:nvSpPr>
        <p:spPr>
          <a:xfrm>
            <a:off x="819807" y="599090"/>
            <a:ext cx="5155324" cy="5675585"/>
          </a:xfrm>
          <a:prstGeom prst="rect">
            <a:avLst/>
          </a:prstGeom>
          <a:noFill/>
        </p:spPr>
        <p:txBody>
          <a:bodyPr wrap="square" rtlCol="0">
            <a:noAutofit/>
          </a:bodyPr>
          <a:lstStyle/>
          <a:p>
            <a:br>
              <a:rPr lang="en-US" sz="4000" b="0" i="0" dirty="0">
                <a:solidFill>
                  <a:srgbClr val="777A7B"/>
                </a:solidFill>
                <a:effectLst/>
                <a:highlight>
                  <a:srgbClr val="FFFFFF"/>
                </a:highlight>
                <a:latin typeface="Inter"/>
              </a:rPr>
            </a:br>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Then Judah said to his brothers, “What profit will we gain if we kill our brother and cover up his blood?</a:t>
            </a:r>
            <a:endParaRPr lang="en-ZA" sz="4000" dirty="0"/>
          </a:p>
        </p:txBody>
      </p:sp>
      <p:sp>
        <p:nvSpPr>
          <p:cNvPr id="5" name="TextBox 4">
            <a:extLst>
              <a:ext uri="{FF2B5EF4-FFF2-40B4-BE49-F238E27FC236}">
                <a16:creationId xmlns:a16="http://schemas.microsoft.com/office/drawing/2014/main" id="{83B89AC3-18FF-FF02-4773-955276B86A38}"/>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26</a:t>
            </a:r>
            <a:r>
              <a:rPr lang="bo-CN" sz="6600" b="0" i="0" dirty="0">
                <a:solidFill>
                  <a:srgbClr val="121212"/>
                </a:solidFill>
                <a:effectLst/>
                <a:highlight>
                  <a:srgbClr val="FFFFFF"/>
                </a:highlight>
                <a:latin typeface="Inter"/>
              </a:rPr>
              <a:t>དེ་ནས་ཡ་ཧུ་དཱ་ཡིས་སྤུན་གཞན་རྣམས་ལ་འདི༌ལྟར། རང་ཅག་གིས་སྤུན་ཆུང་བསད་ནས་དོན་དེ་གསང་ན་ཅི་ལ༌ཕན། </a:t>
            </a:r>
            <a:endParaRPr lang="en-ZA" dirty="0"/>
          </a:p>
        </p:txBody>
      </p:sp>
    </p:spTree>
    <p:extLst>
      <p:ext uri="{BB962C8B-B14F-4D97-AF65-F5344CB8AC3E}">
        <p14:creationId xmlns:p14="http://schemas.microsoft.com/office/powerpoint/2010/main" val="3929601151"/>
      </p:ext>
    </p:extLst>
  </p:cSld>
  <p:clrMapOvr>
    <a:masterClrMapping/>
  </p:clrMapOvr>
  <mc:AlternateContent xmlns:mc="http://schemas.openxmlformats.org/markup-compatibility/2006" xmlns:p14="http://schemas.microsoft.com/office/powerpoint/2010/main">
    <mc:Choice Requires="p14">
      <p:transition spd="slow" p14:dur="2000" advTm="7022"/>
    </mc:Choice>
    <mc:Fallback xmlns="">
      <p:transition spd="slow" advTm="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4F74-C24C-4033-8347-3940151DD09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5E8EF78-ECD2-48A6-A85E-E40E674FD9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4DB5B96-7BAC-498B-AED1-A2FFF5DA0D9C}"/>
              </a:ext>
            </a:extLst>
          </p:cNvPr>
          <p:cNvPicPr>
            <a:picLocks noChangeAspect="1"/>
          </p:cNvPicPr>
          <p:nvPr/>
        </p:nvPicPr>
        <p:blipFill>
          <a:blip r:embed="rId2"/>
          <a:stretch>
            <a:fillRect/>
          </a:stretch>
        </p:blipFill>
        <p:spPr>
          <a:xfrm>
            <a:off x="0" y="-264832"/>
            <a:ext cx="12192000" cy="7122832"/>
          </a:xfrm>
          <a:prstGeom prst="rect">
            <a:avLst/>
          </a:prstGeom>
        </p:spPr>
      </p:pic>
      <p:sp>
        <p:nvSpPr>
          <p:cNvPr id="7" name="TextBox 6">
            <a:extLst>
              <a:ext uri="{FF2B5EF4-FFF2-40B4-BE49-F238E27FC236}">
                <a16:creationId xmlns:a16="http://schemas.microsoft.com/office/drawing/2014/main" id="{85BDE699-1932-4883-8B29-922AC932481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37:26</a:t>
            </a:r>
            <a:endParaRPr lang="en-ZA" sz="3200" dirty="0">
              <a:solidFill>
                <a:schemeClr val="bg1"/>
              </a:solidFill>
            </a:endParaRPr>
          </a:p>
          <a:p>
            <a:endParaRPr lang="en-IN" dirty="0"/>
          </a:p>
        </p:txBody>
      </p:sp>
    </p:spTree>
    <p:extLst>
      <p:ext uri="{BB962C8B-B14F-4D97-AF65-F5344CB8AC3E}">
        <p14:creationId xmlns:p14="http://schemas.microsoft.com/office/powerpoint/2010/main" val="149684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6">
            <a:hlinkClick r:id="" action="ppaction://media"/>
            <a:extLst>
              <a:ext uri="{FF2B5EF4-FFF2-40B4-BE49-F238E27FC236}">
                <a16:creationId xmlns:a16="http://schemas.microsoft.com/office/drawing/2014/main" id="{DDBC9ACA-6644-46E0-83A4-D5BB555B3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585D9B3-619E-5939-34FF-9A16323ECD0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Come, let us sell him to the Ishmaelites and not lay a hand on him; for he is our brother, our own flesh.” And they agreed. </a:t>
            </a:r>
            <a:endParaRPr lang="en-ZA" sz="4000" dirty="0"/>
          </a:p>
        </p:txBody>
      </p:sp>
      <p:sp>
        <p:nvSpPr>
          <p:cNvPr id="3" name="TextBox 2">
            <a:extLst>
              <a:ext uri="{FF2B5EF4-FFF2-40B4-BE49-F238E27FC236}">
                <a16:creationId xmlns:a16="http://schemas.microsoft.com/office/drawing/2014/main" id="{F4EF2329-B27A-C821-E248-B54706DEBFF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27</a:t>
            </a:r>
            <a:r>
              <a:rPr lang="bo-CN" sz="4800" b="0" i="0" dirty="0">
                <a:solidFill>
                  <a:srgbClr val="121212"/>
                </a:solidFill>
                <a:effectLst/>
                <a:highlight>
                  <a:srgbClr val="FFFFFF"/>
                </a:highlight>
                <a:latin typeface="Inter"/>
              </a:rPr>
              <a:t>དེའི༌ཕྱིར། རང་ཅག་གིས་ཁོ་རང་ཡེས་མ་ཨེལ་མི་རིགས་ལ་བཙོངས་ན་ལེགས༌སོ། །ཁོ་རང་གསོད་མི་འོས༌ཏེ། ཁོ་ནི་རང་ཅག་དང་ཤ་ཁྲག་གཅིག་ལས་མཆེད་པའི་སྤུན་ཡིན༌པའི་ཕྱིར་རོ་ཞེས་སྨྲས་པ་དང་སྤུན་གཞན་རྣམས་ཀྱིས་ཀྱང་ཁོའི་གཏམ་ལ༌མཉན་ཏོ།། </a:t>
            </a:r>
            <a:endParaRPr lang="en-ZA" dirty="0"/>
          </a:p>
        </p:txBody>
      </p:sp>
    </p:spTree>
    <p:extLst>
      <p:ext uri="{BB962C8B-B14F-4D97-AF65-F5344CB8AC3E}">
        <p14:creationId xmlns:p14="http://schemas.microsoft.com/office/powerpoint/2010/main" val="6369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248A-E5C4-4DA8-A3AD-D0B97283BE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0F8679E-99FF-4AC0-8698-E153A05370C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61DAB68-08A5-4896-8428-2F4ADFC8F831}"/>
              </a:ext>
            </a:extLst>
          </p:cNvPr>
          <p:cNvPicPr>
            <a:picLocks noChangeAspect="1"/>
          </p:cNvPicPr>
          <p:nvPr/>
        </p:nvPicPr>
        <p:blipFill>
          <a:blip r:embed="rId2"/>
          <a:stretch>
            <a:fillRect/>
          </a:stretch>
        </p:blipFill>
        <p:spPr>
          <a:xfrm>
            <a:off x="-221123" y="1"/>
            <a:ext cx="12413123" cy="6858000"/>
          </a:xfrm>
          <a:prstGeom prst="rect">
            <a:avLst/>
          </a:prstGeom>
        </p:spPr>
      </p:pic>
      <p:sp>
        <p:nvSpPr>
          <p:cNvPr id="7" name="TextBox 6">
            <a:extLst>
              <a:ext uri="{FF2B5EF4-FFF2-40B4-BE49-F238E27FC236}">
                <a16:creationId xmlns:a16="http://schemas.microsoft.com/office/drawing/2014/main" id="{0134BD35-8A2C-4D01-A808-3EF3E779BE1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37:27</a:t>
            </a:r>
            <a:endParaRPr lang="en-ZA" sz="3200" dirty="0">
              <a:solidFill>
                <a:schemeClr val="bg1"/>
              </a:solidFill>
            </a:endParaRPr>
          </a:p>
          <a:p>
            <a:endParaRPr lang="en-IN" dirty="0"/>
          </a:p>
        </p:txBody>
      </p:sp>
    </p:spTree>
    <p:extLst>
      <p:ext uri="{BB962C8B-B14F-4D97-AF65-F5344CB8AC3E}">
        <p14:creationId xmlns:p14="http://schemas.microsoft.com/office/powerpoint/2010/main" val="2876525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6">
            <a:hlinkClick r:id="" action="ppaction://media"/>
            <a:extLst>
              <a:ext uri="{FF2B5EF4-FFF2-40B4-BE49-F238E27FC236}">
                <a16:creationId xmlns:a16="http://schemas.microsoft.com/office/drawing/2014/main" id="{3EFE7C72-19FE-48A4-96B3-6407FB97C6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CFBCDAD6-F27C-F7DE-EEAF-AC49FC308E43}"/>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28</a:t>
            </a:r>
            <a:r>
              <a:rPr lang="en-US" sz="3600" b="0" i="0" dirty="0">
                <a:solidFill>
                  <a:srgbClr val="121212"/>
                </a:solidFill>
                <a:effectLst/>
                <a:highlight>
                  <a:srgbClr val="FFFFFF"/>
                </a:highlight>
                <a:latin typeface="Inter"/>
              </a:rPr>
              <a:t>So when the Midianite traders passed by, his brothers pulled Joseph out of the pit and sold him for twenty shekels (228 grams) of silver  to the Ishmaelites, who took him to Egypt.</a:t>
            </a:r>
            <a:endParaRPr lang="en-ZA" sz="2400" dirty="0"/>
          </a:p>
        </p:txBody>
      </p:sp>
      <p:sp>
        <p:nvSpPr>
          <p:cNvPr id="8" name="TextBox 7">
            <a:extLst>
              <a:ext uri="{FF2B5EF4-FFF2-40B4-BE49-F238E27FC236}">
                <a16:creationId xmlns:a16="http://schemas.microsoft.com/office/drawing/2014/main" id="{8ABEBDC9-F44B-08F9-BF18-40557E2ABEE7}"/>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28</a:t>
            </a:r>
            <a:r>
              <a:rPr lang="bo-CN" sz="4400" b="0" i="0" dirty="0">
                <a:solidFill>
                  <a:srgbClr val="121212"/>
                </a:solidFill>
                <a:effectLst/>
                <a:highlight>
                  <a:srgbClr val="FFFFFF"/>
                </a:highlight>
                <a:latin typeface="Inter"/>
              </a:rPr>
              <a:t>དེ་ནས་ཡེས་མ་ཨེལ་ཞེས་བྱ་བ་སྟེ་མིད་ཡཱན་མི་རིགས་ཀྱི་ཚོང་པ་འགའ་ཤས་ཡུལ་དེ་བརྒྱུད་ནས་འགྲོ་བའི་ཚེ༌ན། ཡོ་སེབ་ཀྱི་གཅེན་པོ་རྣམས་ཀྱིས་ཁོ་རང་ས་དོང་ལས་བླངས༌ཏེ། དངུལ་སྲང་ཉི་ཤུར་ཐག་བཅད་པ་ལྟར་ཁོ་རང་ཡེས་མ་ཨེལ་མི་རིགས་ཀྱི་ཚོང་པ་རྣམས་ལ་བཙོངས་པ༌དང༌། དེ་རྣམས་ཀྱིས་ཁོ་རང་ཨེ་ཅིབ་ཡུལ་དུ་ཁྲིད༌དོ།།</a:t>
            </a:r>
            <a:endParaRPr lang="en-ZA" sz="1400" dirty="0"/>
          </a:p>
        </p:txBody>
      </p:sp>
    </p:spTree>
    <p:extLst>
      <p:ext uri="{BB962C8B-B14F-4D97-AF65-F5344CB8AC3E}">
        <p14:creationId xmlns:p14="http://schemas.microsoft.com/office/powerpoint/2010/main" val="350861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8D38-29AB-4C61-AD6B-3DDCC7861F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12AF019-4FE1-41A0-AAA0-FF06F35AEBF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905BBD3-4293-44A4-B179-F5321561639D}"/>
              </a:ext>
            </a:extLst>
          </p:cNvPr>
          <p:cNvPicPr>
            <a:picLocks noChangeAspect="1"/>
          </p:cNvPicPr>
          <p:nvPr/>
        </p:nvPicPr>
        <p:blipFill>
          <a:blip r:embed="rId2"/>
          <a:stretch>
            <a:fillRect/>
          </a:stretch>
        </p:blipFill>
        <p:spPr>
          <a:xfrm>
            <a:off x="-514502" y="1"/>
            <a:ext cx="12706502" cy="6858000"/>
          </a:xfrm>
          <a:prstGeom prst="rect">
            <a:avLst/>
          </a:prstGeom>
        </p:spPr>
      </p:pic>
      <p:sp>
        <p:nvSpPr>
          <p:cNvPr id="7" name="TextBox 6">
            <a:extLst>
              <a:ext uri="{FF2B5EF4-FFF2-40B4-BE49-F238E27FC236}">
                <a16:creationId xmlns:a16="http://schemas.microsoft.com/office/drawing/2014/main" id="{FB17DFD8-C27A-4331-B98E-DEDFD83E1C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37:28</a:t>
            </a:r>
            <a:endParaRPr lang="en-ZA" sz="3200" dirty="0">
              <a:solidFill>
                <a:schemeClr val="bg1"/>
              </a:solidFill>
            </a:endParaRPr>
          </a:p>
          <a:p>
            <a:endParaRPr lang="en-IN" dirty="0"/>
          </a:p>
        </p:txBody>
      </p:sp>
    </p:spTree>
    <p:extLst>
      <p:ext uri="{BB962C8B-B14F-4D97-AF65-F5344CB8AC3E}">
        <p14:creationId xmlns:p14="http://schemas.microsoft.com/office/powerpoint/2010/main" val="182846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1">
            <a:hlinkClick r:id="" action="ppaction://media"/>
            <a:extLst>
              <a:ext uri="{FF2B5EF4-FFF2-40B4-BE49-F238E27FC236}">
                <a16:creationId xmlns:a16="http://schemas.microsoft.com/office/drawing/2014/main" id="{9F34B0E8-E603-424A-AF5D-25021BF63D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9ED9331-9432-9AAA-76AD-AB37FD953B8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Then they took Joseph’s robe, slaughtered a young goat, and dipped the robe in its blood.</a:t>
            </a:r>
            <a:endParaRPr lang="en-ZA" dirty="0"/>
          </a:p>
        </p:txBody>
      </p:sp>
      <p:sp>
        <p:nvSpPr>
          <p:cNvPr id="3" name="TextBox 2">
            <a:extLst>
              <a:ext uri="{FF2B5EF4-FFF2-40B4-BE49-F238E27FC236}">
                <a16:creationId xmlns:a16="http://schemas.microsoft.com/office/drawing/2014/main" id="{91FD18D4-DDF1-0843-2FB3-B7993A286139}"/>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31</a:t>
            </a:r>
            <a:r>
              <a:rPr lang="bo-CN" sz="6000" b="0" i="0" dirty="0">
                <a:solidFill>
                  <a:srgbClr val="121212"/>
                </a:solidFill>
                <a:effectLst/>
                <a:highlight>
                  <a:srgbClr val="FFFFFF"/>
                </a:highlight>
                <a:latin typeface="Inter"/>
              </a:rPr>
              <a:t>དེ་ནས་གཅེན་པོ་རྣམས་ཀྱིས་ར་ཕོ་ཞིག་བཤས་ཤིང་ཡོ་སེབ་ཀྱི་ཕྱི་གོས་དེ་ཁྲག་གི་ནང་དུ་སྦངས༌རྗེས། </a:t>
            </a:r>
            <a:endParaRPr lang="en-ZA" dirty="0"/>
          </a:p>
        </p:txBody>
      </p:sp>
    </p:spTree>
    <p:extLst>
      <p:ext uri="{BB962C8B-B14F-4D97-AF65-F5344CB8AC3E}">
        <p14:creationId xmlns:p14="http://schemas.microsoft.com/office/powerpoint/2010/main" val="65428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latin typeface="TimesNewRomanPSMT"/>
                <a:ea typeface="Calibri" panose="020F0502020204030204" pitchFamily="34" charset="0"/>
                <a:cs typeface="TimesNewRomanPSMT"/>
              </a:rPr>
              <a:t>3) Brother’s sell Joseph – Gen 37:12-35 (Right Top)</a:t>
            </a:r>
            <a:endParaRPr lang="en-ZA" sz="44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dirty="0"/>
              <a:t>ཡོ་སེབ་ལ་བཙོང་ནས་ཨི་</a:t>
            </a:r>
            <a:r>
              <a:rPr lang="bo-CN" sz="6600" dirty="0"/>
              <a:t>ཇིབ་</a:t>
            </a:r>
            <a:r>
              <a:rPr lang="bo-CN" sz="5400" dirty="0"/>
              <a:t>ཡུལ་དུ་འཁྲིད་པ།</a:t>
            </a:r>
            <a:endParaRPr lang="en-ZA" sz="5400" dirty="0"/>
          </a:p>
          <a:p>
            <a:endParaRPr lang="en-ZA" sz="5400" dirty="0"/>
          </a:p>
        </p:txBody>
      </p:sp>
      <p:pic>
        <p:nvPicPr>
          <p:cNvPr id="5" name="Audio 1">
            <a:hlinkClick r:id="" action="ppaction://media"/>
            <a:extLst>
              <a:ext uri="{FF2B5EF4-FFF2-40B4-BE49-F238E27FC236}">
                <a16:creationId xmlns:a16="http://schemas.microsoft.com/office/drawing/2014/main" id="{351D26EF-7C59-49B7-9BB6-D55187D8B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2193" y="5559732"/>
            <a:ext cx="609600" cy="609600"/>
          </a:xfrm>
          <a:prstGeom prst="rect">
            <a:avLst/>
          </a:prstGeom>
        </p:spPr>
      </p:pic>
    </p:spTree>
    <p:extLst>
      <p:ext uri="{BB962C8B-B14F-4D97-AF65-F5344CB8AC3E}">
        <p14:creationId xmlns:p14="http://schemas.microsoft.com/office/powerpoint/2010/main" val="33487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6A1E-A238-4AC8-9E87-B385A262E1B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A631EFB-D8AC-430B-88C1-118D44FB153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79B5F34-8C1C-4EFA-82F8-8ADE1825B7C1}"/>
              </a:ext>
            </a:extLst>
          </p:cNvPr>
          <p:cNvPicPr>
            <a:picLocks noChangeAspect="1"/>
          </p:cNvPicPr>
          <p:nvPr/>
        </p:nvPicPr>
        <p:blipFill>
          <a:blip r:embed="rId2"/>
          <a:stretch>
            <a:fillRect/>
          </a:stretch>
        </p:blipFill>
        <p:spPr>
          <a:xfrm>
            <a:off x="0" y="0"/>
            <a:ext cx="12794052" cy="6858000"/>
          </a:xfrm>
          <a:prstGeom prst="rect">
            <a:avLst/>
          </a:prstGeom>
        </p:spPr>
      </p:pic>
      <p:sp>
        <p:nvSpPr>
          <p:cNvPr id="7" name="TextBox 6">
            <a:extLst>
              <a:ext uri="{FF2B5EF4-FFF2-40B4-BE49-F238E27FC236}">
                <a16:creationId xmlns:a16="http://schemas.microsoft.com/office/drawing/2014/main" id="{AA1CF577-0ECD-4932-A9BA-046A40DA484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37:31</a:t>
            </a:r>
            <a:endParaRPr lang="en-ZA" sz="3200" dirty="0">
              <a:solidFill>
                <a:schemeClr val="bg1"/>
              </a:solidFill>
            </a:endParaRPr>
          </a:p>
          <a:p>
            <a:endParaRPr lang="en-IN" dirty="0"/>
          </a:p>
        </p:txBody>
      </p:sp>
    </p:spTree>
    <p:extLst>
      <p:ext uri="{BB962C8B-B14F-4D97-AF65-F5344CB8AC3E}">
        <p14:creationId xmlns:p14="http://schemas.microsoft.com/office/powerpoint/2010/main" val="897877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0F6F153-F6B8-4050-98CE-409595567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F5BD461-1B6E-A1D7-9F84-39B5D894CA71}"/>
              </a:ext>
            </a:extLst>
          </p:cNvPr>
          <p:cNvSpPr txBox="1"/>
          <p:nvPr/>
        </p:nvSpPr>
        <p:spPr>
          <a:xfrm>
            <a:off x="819807" y="599091"/>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They sent the robe of many colors to their father and said, “We found this. Examine it to see whether it is your son’s robe or not.”</a:t>
            </a:r>
            <a:endParaRPr lang="en-ZA" sz="4000" dirty="0"/>
          </a:p>
        </p:txBody>
      </p:sp>
      <p:sp>
        <p:nvSpPr>
          <p:cNvPr id="3" name="TextBox 2">
            <a:extLst>
              <a:ext uri="{FF2B5EF4-FFF2-40B4-BE49-F238E27FC236}">
                <a16:creationId xmlns:a16="http://schemas.microsoft.com/office/drawing/2014/main" id="{00E325F5-8F44-C0E4-64CB-FB9084DA0E85}"/>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32</a:t>
            </a:r>
            <a:r>
              <a:rPr lang="bo-CN" sz="4800" b="0" i="0" dirty="0">
                <a:solidFill>
                  <a:srgbClr val="121212"/>
                </a:solidFill>
                <a:effectLst/>
                <a:highlight>
                  <a:srgbClr val="FFFFFF"/>
                </a:highlight>
                <a:latin typeface="Inter"/>
              </a:rPr>
              <a:t>མི་ཞིག་གྱོན་གོས་དེ་ཁོ་རྣམས་ཀྱི་ཕ་ཡི་དྲུང་དུ་བསྐྱལ་བར་མངགས༌ཤིང༌། ཕ་ལ་འདི་ལྟར་བརྗོད་པ་སྟེ། ངེད་ཅག་གིས་གྱོན་གོས་འདི་རྙེད་པ༌ཡིན། དེ་ནི་ཁྱེད་ཀྱི་བུ་ཡོ་སེབ་ཀྱི་གྱོན་གོས་ཡིན་མིན་ལ་བལྟ་བར་མཛོད་ཅེས་སྨྲས༌པའོ།།</a:t>
            </a:r>
            <a:endParaRPr lang="en-ZA" sz="1200" dirty="0"/>
          </a:p>
        </p:txBody>
      </p:sp>
    </p:spTree>
    <p:extLst>
      <p:ext uri="{BB962C8B-B14F-4D97-AF65-F5344CB8AC3E}">
        <p14:creationId xmlns:p14="http://schemas.microsoft.com/office/powerpoint/2010/main" val="2429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EB11-AE15-4A8F-A41F-7D29BA33A7E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32EFAF6-FC8E-4CB7-BDA5-85FAF237C10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EAACFC5-D9AE-4678-81C5-C585A6AB2633}"/>
              </a:ext>
            </a:extLst>
          </p:cNvPr>
          <p:cNvPicPr>
            <a:picLocks noChangeAspect="1"/>
          </p:cNvPicPr>
          <p:nvPr/>
        </p:nvPicPr>
        <p:blipFill>
          <a:blip r:embed="rId2"/>
          <a:stretch>
            <a:fillRect/>
          </a:stretch>
        </p:blipFill>
        <p:spPr>
          <a:xfrm>
            <a:off x="-554092" y="0"/>
            <a:ext cx="13804681" cy="6858000"/>
          </a:xfrm>
          <a:prstGeom prst="rect">
            <a:avLst/>
          </a:prstGeom>
        </p:spPr>
      </p:pic>
      <p:sp>
        <p:nvSpPr>
          <p:cNvPr id="7" name="TextBox 6">
            <a:extLst>
              <a:ext uri="{FF2B5EF4-FFF2-40B4-BE49-F238E27FC236}">
                <a16:creationId xmlns:a16="http://schemas.microsoft.com/office/drawing/2014/main" id="{A16F6BD0-0233-4C76-A385-09F4E0F461B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37:32</a:t>
            </a:r>
            <a:endParaRPr lang="en-ZA" sz="3200" dirty="0">
              <a:solidFill>
                <a:schemeClr val="bg1"/>
              </a:solidFill>
            </a:endParaRPr>
          </a:p>
          <a:p>
            <a:endParaRPr lang="en-IN" dirty="0"/>
          </a:p>
        </p:txBody>
      </p:sp>
    </p:spTree>
    <p:extLst>
      <p:ext uri="{BB962C8B-B14F-4D97-AF65-F5344CB8AC3E}">
        <p14:creationId xmlns:p14="http://schemas.microsoft.com/office/powerpoint/2010/main" val="410810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B1DB6C6-0E9A-4B21-AAEB-76BCEDFBA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22B7B0-4046-1992-D362-2313970197A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His father recognized it and said, “It is my son’s robe! A vicious animal has devoured him. Joseph has surely been torn to pieces!” </a:t>
            </a:r>
            <a:endParaRPr lang="en-ZA" dirty="0"/>
          </a:p>
        </p:txBody>
      </p:sp>
      <p:sp>
        <p:nvSpPr>
          <p:cNvPr id="3" name="TextBox 2">
            <a:extLst>
              <a:ext uri="{FF2B5EF4-FFF2-40B4-BE49-F238E27FC236}">
                <a16:creationId xmlns:a16="http://schemas.microsoft.com/office/drawing/2014/main" id="{11C04C92-C24F-EF4B-B04A-72FFB1264B6C}"/>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33</a:t>
            </a:r>
            <a:r>
              <a:rPr lang="bo-CN" sz="5400" b="0" i="0" dirty="0">
                <a:solidFill>
                  <a:srgbClr val="121212"/>
                </a:solidFill>
                <a:effectLst/>
                <a:highlight>
                  <a:srgbClr val="FFFFFF"/>
                </a:highlight>
                <a:latin typeface="Inter"/>
              </a:rPr>
              <a:t>དེ་ནས་ཕ་ཡིས་བུའི་གྱོན་གོས་ཡིན་པ་ཤེས་ཏེ་འདི་སྐད༌དུ། འདི་ནི་བདག་གི་བུ་ཡོ་སེབ་ཀྱི་ཕྱི་གོས་ཡིན༌འདུག ཁོ་ནི་ད་ལྟ་གཅན་གཟན་གྱིས་ཟོས༌སོང༌། བུ་ཡོ་སེབ་དུམ་བུ་དུམ་བུར་བྱས་པ་ཤ་སྟག་རེད་ཅེས་སྨྲས༌ཤིང༌། </a:t>
            </a:r>
            <a:endParaRPr lang="en-ZA" dirty="0"/>
          </a:p>
        </p:txBody>
      </p:sp>
    </p:spTree>
    <p:extLst>
      <p:ext uri="{BB962C8B-B14F-4D97-AF65-F5344CB8AC3E}">
        <p14:creationId xmlns:p14="http://schemas.microsoft.com/office/powerpoint/2010/main" val="1540233218"/>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ADDF-8A8C-42A2-BAAF-BB0BA62D4B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BD9F31E-D2A2-44AB-9F55-BCD5289CEE3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F45BEC7A-52D1-4B3E-B376-571505D618B5}"/>
              </a:ext>
            </a:extLst>
          </p:cNvPr>
          <p:cNvPicPr>
            <a:picLocks noChangeAspect="1"/>
          </p:cNvPicPr>
          <p:nvPr/>
        </p:nvPicPr>
        <p:blipFill>
          <a:blip r:embed="rId2"/>
          <a:stretch>
            <a:fillRect/>
          </a:stretch>
        </p:blipFill>
        <p:spPr>
          <a:xfrm>
            <a:off x="0" y="-31750"/>
            <a:ext cx="12192000" cy="6931312"/>
          </a:xfrm>
          <a:prstGeom prst="rect">
            <a:avLst/>
          </a:prstGeom>
        </p:spPr>
      </p:pic>
      <p:sp>
        <p:nvSpPr>
          <p:cNvPr id="6" name="TextBox 5">
            <a:extLst>
              <a:ext uri="{FF2B5EF4-FFF2-40B4-BE49-F238E27FC236}">
                <a16:creationId xmlns:a16="http://schemas.microsoft.com/office/drawing/2014/main" id="{C203E240-FBE4-4C91-BD38-CF4A9E70AAB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37:33</a:t>
            </a:r>
            <a:endParaRPr lang="en-ZA" sz="3200" dirty="0">
              <a:solidFill>
                <a:schemeClr val="bg1"/>
              </a:solidFill>
            </a:endParaRPr>
          </a:p>
          <a:p>
            <a:endParaRPr lang="en-IN" dirty="0"/>
          </a:p>
        </p:txBody>
      </p:sp>
    </p:spTree>
    <p:extLst>
      <p:ext uri="{BB962C8B-B14F-4D97-AF65-F5344CB8AC3E}">
        <p14:creationId xmlns:p14="http://schemas.microsoft.com/office/powerpoint/2010/main" val="288551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2">
            <a:hlinkClick r:id="" action="ppaction://media"/>
            <a:extLst>
              <a:ext uri="{FF2B5EF4-FFF2-40B4-BE49-F238E27FC236}">
                <a16:creationId xmlns:a16="http://schemas.microsoft.com/office/drawing/2014/main" id="{AECF2A70-FC54-43AE-8209-D492D4D336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588DA18-A29D-9576-CB62-DE11B43D2B9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Then Jacob tore his clothes, put sackcloth around his waist, and mourned for his son many days. </a:t>
            </a:r>
            <a:endParaRPr lang="en-ZA" dirty="0"/>
          </a:p>
        </p:txBody>
      </p:sp>
      <p:sp>
        <p:nvSpPr>
          <p:cNvPr id="3" name="TextBox 2">
            <a:extLst>
              <a:ext uri="{FF2B5EF4-FFF2-40B4-BE49-F238E27FC236}">
                <a16:creationId xmlns:a16="http://schemas.microsoft.com/office/drawing/2014/main" id="{D703C7E2-E19E-A425-3BFC-37AA25F3D825}"/>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34</a:t>
            </a:r>
            <a:r>
              <a:rPr lang="bo-CN" sz="6600" b="0" i="0" dirty="0">
                <a:solidFill>
                  <a:srgbClr val="121212"/>
                </a:solidFill>
                <a:effectLst/>
                <a:highlight>
                  <a:srgbClr val="FFFFFF"/>
                </a:highlight>
                <a:latin typeface="Inter"/>
              </a:rPr>
              <a:t>ཡ་ཀོབ་ཀྱིས་རང་གི་གྱོན་གོས་བཤགས་པ༌དང༌། ལུས་སྨད་དུ་རྩིད་རས་གྱོན༌ཏེ་བུ་ཡི་ཆེད་དུ་ཉིན་དུ་མར་མྱ་ངན༌བྱས། </a:t>
            </a:r>
            <a:endParaRPr lang="en-ZA" dirty="0"/>
          </a:p>
        </p:txBody>
      </p:sp>
    </p:spTree>
    <p:extLst>
      <p:ext uri="{BB962C8B-B14F-4D97-AF65-F5344CB8AC3E}">
        <p14:creationId xmlns:p14="http://schemas.microsoft.com/office/powerpoint/2010/main" val="26270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A356-8BE2-41B3-AFFF-E335228466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CFD2740-F0A3-49F1-87FA-52CB75A3DF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4DEEF05-F344-4EE3-A45F-61E61D6A50A8}"/>
              </a:ext>
            </a:extLst>
          </p:cNvPr>
          <p:cNvPicPr>
            <a:picLocks noChangeAspect="1"/>
          </p:cNvPicPr>
          <p:nvPr/>
        </p:nvPicPr>
        <p:blipFill>
          <a:blip r:embed="rId2"/>
          <a:stretch>
            <a:fillRect/>
          </a:stretch>
        </p:blipFill>
        <p:spPr>
          <a:xfrm>
            <a:off x="-571475" y="-378372"/>
            <a:ext cx="12763476" cy="7236372"/>
          </a:xfrm>
          <a:prstGeom prst="rect">
            <a:avLst/>
          </a:prstGeom>
        </p:spPr>
      </p:pic>
      <p:sp>
        <p:nvSpPr>
          <p:cNvPr id="7" name="TextBox 6">
            <a:extLst>
              <a:ext uri="{FF2B5EF4-FFF2-40B4-BE49-F238E27FC236}">
                <a16:creationId xmlns:a16="http://schemas.microsoft.com/office/drawing/2014/main" id="{5C5FD43D-D348-4281-8B52-3654A5831C4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37:34</a:t>
            </a:r>
            <a:endParaRPr lang="en-ZA" sz="3200" dirty="0">
              <a:solidFill>
                <a:schemeClr val="bg1"/>
              </a:solidFill>
            </a:endParaRPr>
          </a:p>
          <a:p>
            <a:endParaRPr lang="en-IN" dirty="0"/>
          </a:p>
        </p:txBody>
      </p:sp>
    </p:spTree>
    <p:extLst>
      <p:ext uri="{BB962C8B-B14F-4D97-AF65-F5344CB8AC3E}">
        <p14:creationId xmlns:p14="http://schemas.microsoft.com/office/powerpoint/2010/main" val="219613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867A-B07B-4898-8C71-7B1EE75AC9B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C27E65-D59C-40DD-B0AC-793908AA271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5647E5B-A9C8-4AF5-9CCF-02D949469FE4}"/>
              </a:ext>
            </a:extLst>
          </p:cNvPr>
          <p:cNvPicPr>
            <a:picLocks noChangeAspect="1"/>
          </p:cNvPicPr>
          <p:nvPr/>
        </p:nvPicPr>
        <p:blipFill>
          <a:blip r:embed="rId2"/>
          <a:stretch>
            <a:fillRect/>
          </a:stretch>
        </p:blipFill>
        <p:spPr>
          <a:xfrm>
            <a:off x="-111800" y="-964215"/>
            <a:ext cx="12303800" cy="8115272"/>
          </a:xfrm>
          <a:prstGeom prst="rect">
            <a:avLst/>
          </a:prstGeom>
        </p:spPr>
      </p:pic>
      <p:sp>
        <p:nvSpPr>
          <p:cNvPr id="4" name="TextBox 3">
            <a:extLst>
              <a:ext uri="{FF2B5EF4-FFF2-40B4-BE49-F238E27FC236}">
                <a16:creationId xmlns:a16="http://schemas.microsoft.com/office/drawing/2014/main" id="{D2215794-EB80-4F99-82C5-C02C9429E6A4}"/>
              </a:ext>
            </a:extLst>
          </p:cNvPr>
          <p:cNvSpPr txBox="1"/>
          <p:nvPr/>
        </p:nvSpPr>
        <p:spPr>
          <a:xfrm>
            <a:off x="152400" y="3429000"/>
            <a:ext cx="3602182" cy="2000548"/>
          </a:xfrm>
          <a:prstGeom prst="rect">
            <a:avLst/>
          </a:prstGeom>
          <a:noFill/>
        </p:spPr>
        <p:txBody>
          <a:bodyPr wrap="square" rtlCol="0">
            <a:spAutoFit/>
          </a:bodyPr>
          <a:lstStyle/>
          <a:p>
            <a:r>
              <a:rPr lang="bo-CN" sz="4000" b="1" dirty="0">
                <a:solidFill>
                  <a:schemeClr val="bg1"/>
                </a:solidFill>
              </a:rPr>
              <a:t>ཡོ་སེབ་ལ་བཙོང་ནས་ཨི་</a:t>
            </a:r>
            <a:r>
              <a:rPr lang="bo-CN" sz="4800" b="1" dirty="0">
                <a:solidFill>
                  <a:schemeClr val="bg1"/>
                </a:solidFill>
              </a:rPr>
              <a:t>ཇིབ་</a:t>
            </a:r>
            <a:r>
              <a:rPr lang="bo-CN" sz="4000" b="1" dirty="0">
                <a:solidFill>
                  <a:schemeClr val="bg1"/>
                </a:solidFill>
              </a:rPr>
              <a:t>ཡུལ་དུ་འཁྲིད་པ།</a:t>
            </a:r>
            <a:endParaRPr lang="en-ZA" sz="4000" b="1" dirty="0">
              <a:solidFill>
                <a:schemeClr val="bg1"/>
              </a:solidFill>
            </a:endParaRPr>
          </a:p>
          <a:p>
            <a:r>
              <a:rPr lang="bo-CN" sz="3600" i="0" cap="all" dirty="0">
                <a:solidFill>
                  <a:schemeClr val="bg1"/>
                </a:solidFill>
                <a:effectLst/>
                <a:latin typeface="ArialMT"/>
              </a:rPr>
              <a:t>བཀོད་པ</a:t>
            </a:r>
            <a:r>
              <a:rPr lang="en-ZA" sz="3600" i="0" cap="all" dirty="0">
                <a:solidFill>
                  <a:schemeClr val="bg1"/>
                </a:solidFill>
                <a:effectLst/>
                <a:latin typeface="ArialMT"/>
              </a:rPr>
              <a:t> </a:t>
            </a:r>
            <a:r>
              <a:rPr lang="en-ZA" sz="2000" i="0" cap="all" dirty="0">
                <a:solidFill>
                  <a:schemeClr val="bg1"/>
                </a:solidFill>
                <a:effectLst/>
                <a:latin typeface="ArialMT"/>
              </a:rPr>
              <a:t>37:12-35</a:t>
            </a:r>
            <a:endParaRPr lang="en-IN" dirty="0"/>
          </a:p>
        </p:txBody>
      </p:sp>
      <p:sp>
        <p:nvSpPr>
          <p:cNvPr id="6" name="TextBox 2">
            <a:extLst>
              <a:ext uri="{FF2B5EF4-FFF2-40B4-BE49-F238E27FC236}">
                <a16:creationId xmlns:a16="http://schemas.microsoft.com/office/drawing/2014/main" id="{41B1142A-5972-BAC0-B3A4-D6E0A633EFE7}"/>
              </a:ext>
            </a:extLst>
          </p:cNvPr>
          <p:cNvSpPr txBox="1"/>
          <p:nvPr/>
        </p:nvSpPr>
        <p:spPr>
          <a:xfrm>
            <a:off x="838200" y="6032500"/>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6889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2">
            <a:hlinkClick r:id="" action="ppaction://media"/>
            <a:extLst>
              <a:ext uri="{FF2B5EF4-FFF2-40B4-BE49-F238E27FC236}">
                <a16:creationId xmlns:a16="http://schemas.microsoft.com/office/drawing/2014/main" id="{CAACB945-6234-40AB-8931-225F5614E4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9C4C77-3A1A-31A3-3472-ACB589691F3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Some time later, Joseph’s brothers had gone to pasture their father’s flocks near Shechem.</a:t>
            </a:r>
            <a:endParaRPr lang="en-ZA" sz="4000" dirty="0"/>
          </a:p>
        </p:txBody>
      </p:sp>
      <p:sp>
        <p:nvSpPr>
          <p:cNvPr id="3" name="TextBox 2">
            <a:extLst>
              <a:ext uri="{FF2B5EF4-FFF2-40B4-BE49-F238E27FC236}">
                <a16:creationId xmlns:a16="http://schemas.microsoft.com/office/drawing/2014/main" id="{20692DED-BD5C-1220-97BC-F0CD426ACDA5}"/>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དེ་ཡང་ཡོ་སེབ་ཀྱི་གཅེན་པོ་རྣམས་ནི་ཁོ་རྣམས་ཀྱི་ཕ་ཡི་ར་ལུག་འཚོ་བར་སི་ཀེམ་ཡུལ་དུ་སོང་ཡོད༌ལ།</a:t>
            </a:r>
            <a:endParaRPr lang="en-ZA" sz="2000" dirty="0"/>
          </a:p>
        </p:txBody>
      </p:sp>
    </p:spTree>
    <p:extLst>
      <p:ext uri="{BB962C8B-B14F-4D97-AF65-F5344CB8AC3E}">
        <p14:creationId xmlns:p14="http://schemas.microsoft.com/office/powerpoint/2010/main" val="10185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8957-3B3D-472E-8955-6025854164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B21773C-4DFF-49BF-A9CA-AAF8F69CE2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354D53E-B682-4772-AFB3-E18C6420FADD}"/>
              </a:ext>
            </a:extLst>
          </p:cNvPr>
          <p:cNvPicPr>
            <a:picLocks noChangeAspect="1"/>
          </p:cNvPicPr>
          <p:nvPr/>
        </p:nvPicPr>
        <p:blipFill>
          <a:blip r:embed="rId2"/>
          <a:stretch>
            <a:fillRect/>
          </a:stretch>
        </p:blipFill>
        <p:spPr>
          <a:xfrm>
            <a:off x="-940791" y="-23812"/>
            <a:ext cx="13132791" cy="6881812"/>
          </a:xfrm>
          <a:prstGeom prst="rect">
            <a:avLst/>
          </a:prstGeom>
        </p:spPr>
      </p:pic>
      <p:sp>
        <p:nvSpPr>
          <p:cNvPr id="7" name="TextBox 6">
            <a:extLst>
              <a:ext uri="{FF2B5EF4-FFF2-40B4-BE49-F238E27FC236}">
                <a16:creationId xmlns:a16="http://schemas.microsoft.com/office/drawing/2014/main" id="{8EF26F86-2D1C-413E-A775-079C9F70AFC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37:12</a:t>
            </a:r>
            <a:endParaRPr lang="en-ZA" sz="3200" dirty="0">
              <a:solidFill>
                <a:schemeClr val="bg1"/>
              </a:solidFill>
            </a:endParaRPr>
          </a:p>
          <a:p>
            <a:endParaRPr lang="en-IN" dirty="0"/>
          </a:p>
        </p:txBody>
      </p:sp>
    </p:spTree>
    <p:extLst>
      <p:ext uri="{BB962C8B-B14F-4D97-AF65-F5344CB8AC3E}">
        <p14:creationId xmlns:p14="http://schemas.microsoft.com/office/powerpoint/2010/main" val="318134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1">
            <a:hlinkClick r:id="" action="ppaction://media"/>
            <a:extLst>
              <a:ext uri="{FF2B5EF4-FFF2-40B4-BE49-F238E27FC236}">
                <a16:creationId xmlns:a16="http://schemas.microsoft.com/office/drawing/2014/main" id="{FF02E0B0-69D1-49E7-9221-DCBCD3F708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5E4D13F1-6132-73CA-C17E-9E3D47C83453}"/>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Israel said to him, “Are not your brothers pasturing the flocks at Shechem? Get ready; I am sending you to them.”</a:t>
            </a:r>
          </a:p>
          <a:p>
            <a:pPr algn="l"/>
            <a:r>
              <a:rPr lang="en-US" sz="4000" b="0" i="0" dirty="0">
                <a:solidFill>
                  <a:srgbClr val="121212"/>
                </a:solidFill>
                <a:effectLst/>
                <a:highlight>
                  <a:srgbClr val="FFFFFF"/>
                </a:highlight>
                <a:latin typeface="Inter"/>
              </a:rPr>
              <a:t>“I am ready,” Joseph replied.</a:t>
            </a:r>
          </a:p>
        </p:txBody>
      </p:sp>
      <p:sp>
        <p:nvSpPr>
          <p:cNvPr id="8" name="TextBox 7">
            <a:extLst>
              <a:ext uri="{FF2B5EF4-FFF2-40B4-BE49-F238E27FC236}">
                <a16:creationId xmlns:a16="http://schemas.microsoft.com/office/drawing/2014/main" id="{73819343-4AA0-0F3F-EC2B-A7733EC1EDC8}"/>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ཡེས་ར་ཨེལ་གྱིས་ཡོ་སེབ་ལ་འདི༌ལྟར། ཁྱོད་ཀྱི་གཅེན་པོ་རྣམས་ཀྱིས་སི་ཀེམ་ཡུལ་དུ་ར་ལུག་འཚོ་བ་མ་ཡིན༌ནམ། ཁྱོད་འདིར་ཤོག༌དང༌། བདག་གིས་ཁྱོད་རང་ཁོ་རྣམས་ཀྱི་གནས་དེར་མངག་པར་བྱ་ཞེས་སྨྲས་པ༌ན། ཡོ་སེབ་ཀྱིས་ལགས་སོ་ཞེས༌སྨྲས། </a:t>
            </a:r>
            <a:endParaRPr lang="en-ZA" sz="1600" dirty="0"/>
          </a:p>
        </p:txBody>
      </p:sp>
    </p:spTree>
    <p:extLst>
      <p:ext uri="{BB962C8B-B14F-4D97-AF65-F5344CB8AC3E}">
        <p14:creationId xmlns:p14="http://schemas.microsoft.com/office/powerpoint/2010/main" val="525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12C1-F002-4F80-8AF0-923A04E4FA4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F82471-6AE5-43F8-977A-38F6A13A2FC1}"/>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761A0376-87F1-4615-B506-E3549C083E83}"/>
              </a:ext>
            </a:extLst>
          </p:cNvPr>
          <p:cNvPicPr>
            <a:picLocks noChangeAspect="1"/>
          </p:cNvPicPr>
          <p:nvPr/>
        </p:nvPicPr>
        <p:blipFill>
          <a:blip r:embed="rId2"/>
          <a:stretch>
            <a:fillRect/>
          </a:stretch>
        </p:blipFill>
        <p:spPr>
          <a:xfrm>
            <a:off x="0" y="-451209"/>
            <a:ext cx="12192000" cy="7309209"/>
          </a:xfrm>
          <a:prstGeom prst="rect">
            <a:avLst/>
          </a:prstGeom>
        </p:spPr>
      </p:pic>
      <p:sp>
        <p:nvSpPr>
          <p:cNvPr id="6" name="TextBox 5">
            <a:extLst>
              <a:ext uri="{FF2B5EF4-FFF2-40B4-BE49-F238E27FC236}">
                <a16:creationId xmlns:a16="http://schemas.microsoft.com/office/drawing/2014/main" id="{E9B48073-0C5E-45C6-AFCB-31378EC8CA9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37:13</a:t>
            </a:r>
            <a:endParaRPr lang="en-ZA" sz="3200" dirty="0">
              <a:solidFill>
                <a:schemeClr val="bg1"/>
              </a:solidFill>
            </a:endParaRPr>
          </a:p>
          <a:p>
            <a:endParaRPr lang="en-IN" dirty="0"/>
          </a:p>
        </p:txBody>
      </p:sp>
    </p:spTree>
    <p:extLst>
      <p:ext uri="{BB962C8B-B14F-4D97-AF65-F5344CB8AC3E}">
        <p14:creationId xmlns:p14="http://schemas.microsoft.com/office/powerpoint/2010/main" val="259184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6103B6B-1D36-4518-B8ED-9828B2E801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6392" y="5746769"/>
            <a:ext cx="609600" cy="609600"/>
          </a:xfrm>
          <a:prstGeom prst="rect">
            <a:avLst/>
          </a:prstGeom>
        </p:spPr>
      </p:pic>
      <p:sp>
        <p:nvSpPr>
          <p:cNvPr id="2" name="TextBox 1">
            <a:extLst>
              <a:ext uri="{FF2B5EF4-FFF2-40B4-BE49-F238E27FC236}">
                <a16:creationId xmlns:a16="http://schemas.microsoft.com/office/drawing/2014/main" id="{4FF53A8F-76A4-109E-9862-7D4F60417DE3}"/>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Israel told him, “Go now and see how your brothers and the flocks are faring, and bring word back to me.”</a:t>
            </a:r>
          </a:p>
          <a:p>
            <a:pPr algn="l"/>
            <a:r>
              <a:rPr lang="en-US" sz="3600" b="0" i="0" dirty="0">
                <a:solidFill>
                  <a:srgbClr val="121212"/>
                </a:solidFill>
                <a:effectLst/>
                <a:highlight>
                  <a:srgbClr val="FFFFFF"/>
                </a:highlight>
                <a:latin typeface="Inter"/>
              </a:rPr>
              <a:t>So he sent him off from the Valley of Hebron. And when Joseph arrived in Shechem,</a:t>
            </a:r>
          </a:p>
          <a:p>
            <a:endParaRPr lang="en-ZA" dirty="0"/>
          </a:p>
        </p:txBody>
      </p:sp>
      <p:sp>
        <p:nvSpPr>
          <p:cNvPr id="3" name="TextBox 2">
            <a:extLst>
              <a:ext uri="{FF2B5EF4-FFF2-40B4-BE49-F238E27FC236}">
                <a16:creationId xmlns:a16="http://schemas.microsoft.com/office/drawing/2014/main" id="{3FD8498E-06B0-5C0F-6E44-CF59BFA49E17}"/>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ཡང་ཡེས་ར་ཨེལ་ན༌རེ། ཁྱོད་རང་གི་གཅེན་པོ་རྣམས་བདེའམ་མི་བདེ༌དང༌། ར་ཁྱུ་དང་ལུག་ཁྱུ་བདེའམ་མི་བདེ་ལ་བལྟ་རུ་སོང༌སྟེ། ཕྱིར་ཡོང་ནས་བདག་ལ་སྨྲོས་ཤིག་ཅེས་སྨྲས་པ་དང་ཧེབ་རོན་ལུང་པ་ནས་མངགས༌ཤིང༌། ཁོ་རང་ལམ་ལ་ཆས་ཏེ་སི་ཀེམ་ཡུལ་དུ་སོང༌ངོ༌།།</a:t>
            </a:r>
            <a:endParaRPr lang="en-ZA" sz="16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0573"/>
    </mc:Choice>
    <mc:Fallback xmlns="">
      <p:transition spd="slow" advTm="1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200" objId="5"/>
        <p14:stopEvt time="10573" objId="5"/>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1478</Words>
  <Application>Microsoft Office PowerPoint</Application>
  <PresentationFormat>Widescreen</PresentationFormat>
  <Paragraphs>73</Paragraphs>
  <Slides>36</Slides>
  <Notes>3</Notes>
  <HiddenSlides>17</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Inter</vt:lpstr>
      <vt:lpstr>Microsoft Himalaya </vt:lpstr>
      <vt:lpstr>TimesNewRomanPSMT</vt:lpstr>
      <vt:lpstr>Office Theme</vt:lpstr>
      <vt:lpstr>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2025-03-31T10:13:14Z</dcterms:modified>
</cp:coreProperties>
</file>