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296" r:id="rId2"/>
    <p:sldId id="304" r:id="rId3"/>
    <p:sldId id="256" r:id="rId4"/>
    <p:sldId id="280" r:id="rId5"/>
    <p:sldId id="257" r:id="rId6"/>
    <p:sldId id="281" r:id="rId7"/>
    <p:sldId id="258" r:id="rId8"/>
    <p:sldId id="282" r:id="rId9"/>
    <p:sldId id="259" r:id="rId10"/>
    <p:sldId id="297" r:id="rId11"/>
    <p:sldId id="260" r:id="rId12"/>
    <p:sldId id="298" r:id="rId13"/>
    <p:sldId id="261" r:id="rId14"/>
    <p:sldId id="285" r:id="rId15"/>
    <p:sldId id="262" r:id="rId16"/>
    <p:sldId id="286" r:id="rId17"/>
    <p:sldId id="263" r:id="rId18"/>
    <p:sldId id="300" r:id="rId19"/>
    <p:sldId id="264" r:id="rId20"/>
    <p:sldId id="288" r:id="rId21"/>
    <p:sldId id="265" r:id="rId22"/>
    <p:sldId id="289" r:id="rId23"/>
    <p:sldId id="267" r:id="rId24"/>
    <p:sldId id="290" r:id="rId25"/>
    <p:sldId id="271" r:id="rId26"/>
    <p:sldId id="291" r:id="rId27"/>
    <p:sldId id="301" r:id="rId28"/>
    <p:sldId id="302" r:id="rId29"/>
    <p:sldId id="273" r:id="rId30"/>
    <p:sldId id="303" r:id="rId31"/>
    <p:sldId id="274" r:id="rId32"/>
    <p:sldId id="299" r:id="rId33"/>
    <p:sldId id="275" r:id="rId34"/>
    <p:sldId id="295"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9DF4B64-70BA-4A99-BE9B-3614CFDEC99F}" v="7" dt="2025-03-31T10:13:34.85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937" autoAdjust="0"/>
    <p:restoredTop sz="84252" autoAdjust="0"/>
  </p:normalViewPr>
  <p:slideViewPr>
    <p:cSldViewPr snapToGrid="0">
      <p:cViewPr varScale="1">
        <p:scale>
          <a:sx n="90" d="100"/>
          <a:sy n="90" d="100"/>
        </p:scale>
        <p:origin x="1104" y="30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7FE7981B-2327-406C-86E2-C2C87870474A}"/>
    <pc:docChg chg="delSld">
      <pc:chgData name="Leonie Smith" userId="fed1330f33f5650e" providerId="LiveId" clId="{7FE7981B-2327-406C-86E2-C2C87870474A}" dt="2021-12-10T12:02:15.104" v="0" actId="47"/>
      <pc:docMkLst>
        <pc:docMk/>
      </pc:docMkLst>
      <pc:sldChg chg="del">
        <pc:chgData name="Leonie Smith" userId="fed1330f33f5650e" providerId="LiveId" clId="{7FE7981B-2327-406C-86E2-C2C87870474A}" dt="2021-12-10T12:02:15.104" v="0" actId="47"/>
        <pc:sldMkLst>
          <pc:docMk/>
          <pc:sldMk cId="3955896480" sldId="266"/>
        </pc:sldMkLst>
      </pc:sldChg>
    </pc:docChg>
  </pc:docChgLst>
  <pc:docChgLst>
    <pc:chgData name="Alfred Smith" userId="3c60a3631c0db8ad" providerId="LiveId" clId="{C9DF4B64-70BA-4A99-BE9B-3614CFDEC99F}"/>
    <pc:docChg chg="custSel addSld modSld sldOrd">
      <pc:chgData name="Alfred Smith" userId="3c60a3631c0db8ad" providerId="LiveId" clId="{C9DF4B64-70BA-4A99-BE9B-3614CFDEC99F}" dt="2025-03-31T10:13:34.857" v="14"/>
      <pc:docMkLst>
        <pc:docMk/>
      </pc:docMkLst>
      <pc:sldChg chg="addSp modSp">
        <pc:chgData name="Alfred Smith" userId="3c60a3631c0db8ad" providerId="LiveId" clId="{C9DF4B64-70BA-4A99-BE9B-3614CFDEC99F}" dt="2025-03-31T10:13:34.857" v="14"/>
        <pc:sldMkLst>
          <pc:docMk/>
          <pc:sldMk cId="1197245986" sldId="280"/>
        </pc:sldMkLst>
        <pc:spChg chg="add mod">
          <ac:chgData name="Alfred Smith" userId="3c60a3631c0db8ad" providerId="LiveId" clId="{C9DF4B64-70BA-4A99-BE9B-3614CFDEC99F}" dt="2025-03-31T10:13:34.857" v="14"/>
          <ac:spMkLst>
            <pc:docMk/>
            <pc:sldMk cId="1197245986" sldId="280"/>
            <ac:spMk id="4" creationId="{25F7C53E-E28A-37B9-5C3E-2955DA6E495D}"/>
          </ac:spMkLst>
        </pc:spChg>
      </pc:sldChg>
      <pc:sldChg chg="addSp delSp modSp mod">
        <pc:chgData name="Alfred Smith" userId="3c60a3631c0db8ad" providerId="LiveId" clId="{C9DF4B64-70BA-4A99-BE9B-3614CFDEC99F}" dt="2025-03-21T06:06:13.892" v="13"/>
        <pc:sldMkLst>
          <pc:docMk/>
          <pc:sldMk cId="2672018268" sldId="296"/>
        </pc:sldMkLst>
        <pc:spChg chg="add mod">
          <ac:chgData name="Alfred Smith" userId="3c60a3631c0db8ad" providerId="LiveId" clId="{C9DF4B64-70BA-4A99-BE9B-3614CFDEC99F}" dt="2025-03-21T06:06:13.892" v="13"/>
          <ac:spMkLst>
            <pc:docMk/>
            <pc:sldMk cId="2672018268" sldId="296"/>
            <ac:spMk id="9" creationId="{7BA1D390-B9AA-1F77-6F5A-69EDC374AC0B}"/>
          </ac:spMkLst>
        </pc:spChg>
        <pc:spChg chg="add mod">
          <ac:chgData name="Alfred Smith" userId="3c60a3631c0db8ad" providerId="LiveId" clId="{C9DF4B64-70BA-4A99-BE9B-3614CFDEC99F}" dt="2025-03-21T06:06:13.892" v="13"/>
          <ac:spMkLst>
            <pc:docMk/>
            <pc:sldMk cId="2672018268" sldId="296"/>
            <ac:spMk id="10" creationId="{F7DAB61B-A55A-6CBC-B275-16E20873BD63}"/>
          </ac:spMkLst>
        </pc:spChg>
      </pc:sldChg>
      <pc:sldChg chg="addSp modSp new ord">
        <pc:chgData name="Alfred Smith" userId="3c60a3631c0db8ad" providerId="LiveId" clId="{C9DF4B64-70BA-4A99-BE9B-3614CFDEC99F}" dt="2025-03-21T06:06:04.552" v="8"/>
        <pc:sldMkLst>
          <pc:docMk/>
          <pc:sldMk cId="1310995349" sldId="304"/>
        </pc:sldMkLst>
        <pc:spChg chg="add mod">
          <ac:chgData name="Alfred Smith" userId="3c60a3631c0db8ad" providerId="LiveId" clId="{C9DF4B64-70BA-4A99-BE9B-3614CFDEC99F}" dt="2025-03-21T06:05:41.366" v="6"/>
          <ac:spMkLst>
            <pc:docMk/>
            <pc:sldMk cId="1310995349" sldId="304"/>
            <ac:spMk id="4" creationId="{F39FEEEA-343B-40D1-8743-651B2400FCAE}"/>
          </ac:spMkLst>
        </pc:spChg>
        <pc:picChg chg="add mod">
          <ac:chgData name="Alfred Smith" userId="3c60a3631c0db8ad" providerId="LiveId" clId="{C9DF4B64-70BA-4A99-BE9B-3614CFDEC99F}" dt="2025-03-21T06:05:41.366" v="6"/>
          <ac:picMkLst>
            <pc:docMk/>
            <pc:sldMk cId="1310995349" sldId="304"/>
            <ac:picMk id="6" creationId="{3A0595F0-3F15-4A8B-9CD0-CC98B4C2FBB1}"/>
          </ac:picMkLst>
        </pc:picChg>
      </pc:sldChg>
    </pc:docChg>
  </pc:docChgLst>
  <pc:docChgLst>
    <pc:chgData name="Alfred Smith" userId="3c60a3631c0db8ad" providerId="LiveId" clId="{99A621AD-8F02-4399-A058-8615D3EC7970}"/>
    <pc:docChg chg="undo custSel addSld delSld modSld">
      <pc:chgData name="Alfred Smith" userId="3c60a3631c0db8ad" providerId="LiveId" clId="{99A621AD-8F02-4399-A058-8615D3EC7970}" dt="2024-08-15T11:55:16.379" v="58"/>
      <pc:docMkLst>
        <pc:docMk/>
      </pc:docMkLst>
      <pc:sldChg chg="addSp delSp modSp mod">
        <pc:chgData name="Alfred Smith" userId="3c60a3631c0db8ad" providerId="LiveId" clId="{99A621AD-8F02-4399-A058-8615D3EC7970}" dt="2024-08-15T11:51:06.337" v="19"/>
        <pc:sldMkLst>
          <pc:docMk/>
          <pc:sldMk cId="1018574621" sldId="257"/>
        </pc:sldMkLst>
      </pc:sldChg>
      <pc:sldChg chg="addSp delSp modSp mod">
        <pc:chgData name="Alfred Smith" userId="3c60a3631c0db8ad" providerId="LiveId" clId="{99A621AD-8F02-4399-A058-8615D3EC7970}" dt="2024-08-15T11:52:03.988" v="28"/>
        <pc:sldMkLst>
          <pc:docMk/>
          <pc:sldMk cId="525752733" sldId="258"/>
        </pc:sldMkLst>
      </pc:sldChg>
      <pc:sldChg chg="addSp delSp modSp mod">
        <pc:chgData name="Alfred Smith" userId="3c60a3631c0db8ad" providerId="LiveId" clId="{99A621AD-8F02-4399-A058-8615D3EC7970}" dt="2024-08-15T11:52:27.186" v="30"/>
        <pc:sldMkLst>
          <pc:docMk/>
          <pc:sldMk cId="3459794170" sldId="259"/>
        </pc:sldMkLst>
      </pc:sldChg>
      <pc:sldChg chg="addSp delSp modSp mod">
        <pc:chgData name="Alfred Smith" userId="3c60a3631c0db8ad" providerId="LiveId" clId="{99A621AD-8F02-4399-A058-8615D3EC7970}" dt="2024-08-15T11:52:39.656" v="33"/>
        <pc:sldMkLst>
          <pc:docMk/>
          <pc:sldMk cId="1204998267" sldId="260"/>
        </pc:sldMkLst>
      </pc:sldChg>
      <pc:sldChg chg="addSp delSp modSp mod">
        <pc:chgData name="Alfred Smith" userId="3c60a3631c0db8ad" providerId="LiveId" clId="{99A621AD-8F02-4399-A058-8615D3EC7970}" dt="2024-08-15T11:52:50.727" v="35"/>
        <pc:sldMkLst>
          <pc:docMk/>
          <pc:sldMk cId="3728152200" sldId="261"/>
        </pc:sldMkLst>
      </pc:sldChg>
      <pc:sldChg chg="addSp delSp modSp mod">
        <pc:chgData name="Alfred Smith" userId="3c60a3631c0db8ad" providerId="LiveId" clId="{99A621AD-8F02-4399-A058-8615D3EC7970}" dt="2024-08-15T11:53:03.694" v="38"/>
        <pc:sldMkLst>
          <pc:docMk/>
          <pc:sldMk cId="3350226380" sldId="262"/>
        </pc:sldMkLst>
      </pc:sldChg>
      <pc:sldChg chg="addSp delSp modSp mod">
        <pc:chgData name="Alfred Smith" userId="3c60a3631c0db8ad" providerId="LiveId" clId="{99A621AD-8F02-4399-A058-8615D3EC7970}" dt="2024-08-15T11:53:15.257" v="41"/>
        <pc:sldMkLst>
          <pc:docMk/>
          <pc:sldMk cId="814010234" sldId="263"/>
        </pc:sldMkLst>
      </pc:sldChg>
      <pc:sldChg chg="addSp delSp modSp mod">
        <pc:chgData name="Alfred Smith" userId="3c60a3631c0db8ad" providerId="LiveId" clId="{99A621AD-8F02-4399-A058-8615D3EC7970}" dt="2024-08-15T11:53:39.165" v="44"/>
        <pc:sldMkLst>
          <pc:docMk/>
          <pc:sldMk cId="302978315" sldId="264"/>
        </pc:sldMkLst>
      </pc:sldChg>
      <pc:sldChg chg="addSp delSp modSp mod">
        <pc:chgData name="Alfred Smith" userId="3c60a3631c0db8ad" providerId="LiveId" clId="{99A621AD-8F02-4399-A058-8615D3EC7970}" dt="2024-08-15T11:53:57.576" v="46"/>
        <pc:sldMkLst>
          <pc:docMk/>
          <pc:sldMk cId="891345644" sldId="265"/>
        </pc:sldMkLst>
      </pc:sldChg>
      <pc:sldChg chg="addSp delSp modSp mod">
        <pc:chgData name="Alfred Smith" userId="3c60a3631c0db8ad" providerId="LiveId" clId="{99A621AD-8F02-4399-A058-8615D3EC7970}" dt="2024-08-15T11:54:09.518" v="48"/>
        <pc:sldMkLst>
          <pc:docMk/>
          <pc:sldMk cId="317141785" sldId="267"/>
        </pc:sldMkLst>
      </pc:sldChg>
      <pc:sldChg chg="addSp delSp modSp mod">
        <pc:chgData name="Alfred Smith" userId="3c60a3631c0db8ad" providerId="LiveId" clId="{99A621AD-8F02-4399-A058-8615D3EC7970}" dt="2024-08-15T11:54:22.096" v="50"/>
        <pc:sldMkLst>
          <pc:docMk/>
          <pc:sldMk cId="1037875339" sldId="271"/>
        </pc:sldMkLst>
      </pc:sldChg>
      <pc:sldChg chg="addSp delSp modSp mod">
        <pc:chgData name="Alfred Smith" userId="3c60a3631c0db8ad" providerId="LiveId" clId="{99A621AD-8F02-4399-A058-8615D3EC7970}" dt="2024-08-15T11:54:46.552" v="54"/>
        <pc:sldMkLst>
          <pc:docMk/>
          <pc:sldMk cId="1730406557" sldId="273"/>
        </pc:sldMkLst>
      </pc:sldChg>
      <pc:sldChg chg="addSp delSp modSp mod">
        <pc:chgData name="Alfred Smith" userId="3c60a3631c0db8ad" providerId="LiveId" clId="{99A621AD-8F02-4399-A058-8615D3EC7970}" dt="2024-08-15T11:55:05.408" v="56"/>
        <pc:sldMkLst>
          <pc:docMk/>
          <pc:sldMk cId="2868117657" sldId="274"/>
        </pc:sldMkLst>
      </pc:sldChg>
      <pc:sldChg chg="addSp delSp modSp mod">
        <pc:chgData name="Alfred Smith" userId="3c60a3631c0db8ad" providerId="LiveId" clId="{99A621AD-8F02-4399-A058-8615D3EC7970}" dt="2024-08-15T11:55:16.379" v="58"/>
        <pc:sldMkLst>
          <pc:docMk/>
          <pc:sldMk cId="2144064342" sldId="275"/>
        </pc:sldMkLst>
      </pc:sldChg>
      <pc:sldChg chg="delSp mod delAnim">
        <pc:chgData name="Alfred Smith" userId="3c60a3631c0db8ad" providerId="LiveId" clId="{99A621AD-8F02-4399-A058-8615D3EC7970}" dt="2024-08-15T11:37:49.785" v="2" actId="478"/>
        <pc:sldMkLst>
          <pc:docMk/>
          <pc:sldMk cId="1197245986" sldId="280"/>
        </pc:sldMkLst>
      </pc:sldChg>
      <pc:sldChg chg="delSp mod delAnim">
        <pc:chgData name="Alfred Smith" userId="3c60a3631c0db8ad" providerId="LiveId" clId="{99A621AD-8F02-4399-A058-8615D3EC7970}" dt="2024-08-15T11:37:54.679" v="3" actId="478"/>
        <pc:sldMkLst>
          <pc:docMk/>
          <pc:sldMk cId="1903459750" sldId="281"/>
        </pc:sldMkLst>
      </pc:sldChg>
      <pc:sldChg chg="delSp mod delAnim">
        <pc:chgData name="Alfred Smith" userId="3c60a3631c0db8ad" providerId="LiveId" clId="{99A621AD-8F02-4399-A058-8615D3EC7970}" dt="2024-08-15T11:38:03.780" v="4" actId="478"/>
        <pc:sldMkLst>
          <pc:docMk/>
          <pc:sldMk cId="3086172551" sldId="282"/>
        </pc:sldMkLst>
      </pc:sldChg>
      <pc:sldChg chg="delSp mod delAnim">
        <pc:chgData name="Alfred Smith" userId="3c60a3631c0db8ad" providerId="LiveId" clId="{99A621AD-8F02-4399-A058-8615D3EC7970}" dt="2024-08-15T11:38:27.094" v="7" actId="478"/>
        <pc:sldMkLst>
          <pc:docMk/>
          <pc:sldMk cId="2827173577" sldId="285"/>
        </pc:sldMkLst>
      </pc:sldChg>
      <pc:sldChg chg="delSp mod delAnim">
        <pc:chgData name="Alfred Smith" userId="3c60a3631c0db8ad" providerId="LiveId" clId="{99A621AD-8F02-4399-A058-8615D3EC7970}" dt="2024-08-15T11:38:36.857" v="8" actId="478"/>
        <pc:sldMkLst>
          <pc:docMk/>
          <pc:sldMk cId="2232883134" sldId="286"/>
        </pc:sldMkLst>
      </pc:sldChg>
      <pc:sldChg chg="delSp mod delAnim">
        <pc:chgData name="Alfred Smith" userId="3c60a3631c0db8ad" providerId="LiveId" clId="{99A621AD-8F02-4399-A058-8615D3EC7970}" dt="2024-08-15T11:38:47.860" v="10" actId="478"/>
        <pc:sldMkLst>
          <pc:docMk/>
          <pc:sldMk cId="302928012" sldId="288"/>
        </pc:sldMkLst>
      </pc:sldChg>
      <pc:sldChg chg="delSp mod delAnim">
        <pc:chgData name="Alfred Smith" userId="3c60a3631c0db8ad" providerId="LiveId" clId="{99A621AD-8F02-4399-A058-8615D3EC7970}" dt="2024-08-15T11:38:52.617" v="11" actId="478"/>
        <pc:sldMkLst>
          <pc:docMk/>
          <pc:sldMk cId="457151359" sldId="289"/>
        </pc:sldMkLst>
      </pc:sldChg>
      <pc:sldChg chg="delSp mod delAnim">
        <pc:chgData name="Alfred Smith" userId="3c60a3631c0db8ad" providerId="LiveId" clId="{99A621AD-8F02-4399-A058-8615D3EC7970}" dt="2024-08-15T11:38:57.266" v="12" actId="478"/>
        <pc:sldMkLst>
          <pc:docMk/>
          <pc:sldMk cId="1673286179" sldId="290"/>
        </pc:sldMkLst>
      </pc:sldChg>
      <pc:sldChg chg="delSp mod delAnim">
        <pc:chgData name="Alfred Smith" userId="3c60a3631c0db8ad" providerId="LiveId" clId="{99A621AD-8F02-4399-A058-8615D3EC7970}" dt="2024-08-15T11:39:03.055" v="13" actId="478"/>
        <pc:sldMkLst>
          <pc:docMk/>
          <pc:sldMk cId="3815059789" sldId="291"/>
        </pc:sldMkLst>
      </pc:sldChg>
      <pc:sldChg chg="delSp mod delAnim">
        <pc:chgData name="Alfred Smith" userId="3c60a3631c0db8ad" providerId="LiveId" clId="{99A621AD-8F02-4399-A058-8615D3EC7970}" dt="2024-08-15T11:39:23.469" v="17" actId="478"/>
        <pc:sldMkLst>
          <pc:docMk/>
          <pc:sldMk cId="2546621646" sldId="295"/>
        </pc:sldMkLst>
      </pc:sldChg>
      <pc:sldChg chg="delSp mod delAnim">
        <pc:chgData name="Alfred Smith" userId="3c60a3631c0db8ad" providerId="LiveId" clId="{99A621AD-8F02-4399-A058-8615D3EC7970}" dt="2024-08-15T11:38:09.225" v="5" actId="478"/>
        <pc:sldMkLst>
          <pc:docMk/>
          <pc:sldMk cId="114551203" sldId="297"/>
        </pc:sldMkLst>
      </pc:sldChg>
      <pc:sldChg chg="delSp mod delAnim">
        <pc:chgData name="Alfred Smith" userId="3c60a3631c0db8ad" providerId="LiveId" clId="{99A621AD-8F02-4399-A058-8615D3EC7970}" dt="2024-08-15T11:38:16.010" v="6" actId="478"/>
        <pc:sldMkLst>
          <pc:docMk/>
          <pc:sldMk cId="1534530629" sldId="298"/>
        </pc:sldMkLst>
      </pc:sldChg>
      <pc:sldChg chg="delSp mod delAnim">
        <pc:chgData name="Alfred Smith" userId="3c60a3631c0db8ad" providerId="LiveId" clId="{99A621AD-8F02-4399-A058-8615D3EC7970}" dt="2024-08-15T11:39:18.577" v="16" actId="478"/>
        <pc:sldMkLst>
          <pc:docMk/>
          <pc:sldMk cId="2083245240" sldId="299"/>
        </pc:sldMkLst>
      </pc:sldChg>
      <pc:sldChg chg="delSp mod delAnim">
        <pc:chgData name="Alfred Smith" userId="3c60a3631c0db8ad" providerId="LiveId" clId="{99A621AD-8F02-4399-A058-8615D3EC7970}" dt="2024-08-15T11:38:42.519" v="9" actId="478"/>
        <pc:sldMkLst>
          <pc:docMk/>
          <pc:sldMk cId="809797814" sldId="300"/>
        </pc:sldMkLst>
      </pc:sldChg>
      <pc:sldChg chg="addSp delSp modSp mod">
        <pc:chgData name="Alfred Smith" userId="3c60a3631c0db8ad" providerId="LiveId" clId="{99A621AD-8F02-4399-A058-8615D3EC7970}" dt="2024-08-15T11:54:33.995" v="52"/>
        <pc:sldMkLst>
          <pc:docMk/>
          <pc:sldMk cId="3963998061" sldId="301"/>
        </pc:sldMkLst>
      </pc:sldChg>
      <pc:sldChg chg="delSp mod delAnim">
        <pc:chgData name="Alfred Smith" userId="3c60a3631c0db8ad" providerId="LiveId" clId="{99A621AD-8F02-4399-A058-8615D3EC7970}" dt="2024-08-15T11:39:07.502" v="14" actId="478"/>
        <pc:sldMkLst>
          <pc:docMk/>
          <pc:sldMk cId="1964364931" sldId="302"/>
        </pc:sldMkLst>
      </pc:sldChg>
      <pc:sldChg chg="delSp mod delAnim">
        <pc:chgData name="Alfred Smith" userId="3c60a3631c0db8ad" providerId="LiveId" clId="{99A621AD-8F02-4399-A058-8615D3EC7970}" dt="2024-08-15T11:39:13.985" v="15" actId="478"/>
        <pc:sldMkLst>
          <pc:docMk/>
          <pc:sldMk cId="768484653" sldId="303"/>
        </pc:sldMkLst>
      </pc:sldChg>
      <pc:sldChg chg="new del">
        <pc:chgData name="Alfred Smith" userId="3c60a3631c0db8ad" providerId="LiveId" clId="{99A621AD-8F02-4399-A058-8615D3EC7970}" dt="2024-08-15T11:23:01.516" v="1" actId="680"/>
        <pc:sldMkLst>
          <pc:docMk/>
          <pc:sldMk cId="1601134073" sldId="304"/>
        </pc:sldMkLst>
      </pc:sldChg>
    </pc:docChg>
  </pc:docChgLst>
  <pc:docChgLst>
    <pc:chgData name="Leonie Smith" userId="fed1330f33f5650e" providerId="LiveId" clId="{001230D3-99EC-4BA7-84F4-92EE30CE403A}"/>
    <pc:docChg chg="custSel addSld delSld modSld">
      <pc:chgData name="Leonie Smith" userId="fed1330f33f5650e" providerId="LiveId" clId="{001230D3-99EC-4BA7-84F4-92EE30CE403A}" dt="2022-01-22T13:50:35.431" v="179" actId="20577"/>
      <pc:docMkLst>
        <pc:docMk/>
      </pc:docMkLst>
      <pc:sldChg chg="modSp mod modShow">
        <pc:chgData name="Leonie Smith" userId="fed1330f33f5650e" providerId="LiveId" clId="{001230D3-99EC-4BA7-84F4-92EE30CE403A}" dt="2022-01-13T10:52:40.291" v="15" actId="729"/>
        <pc:sldMkLst>
          <pc:docMk/>
          <pc:sldMk cId="3348757415" sldId="256"/>
        </pc:sldMkLst>
      </pc:sldChg>
      <pc:sldChg chg="mod modShow">
        <pc:chgData name="Leonie Smith" userId="fed1330f33f5650e" providerId="LiveId" clId="{001230D3-99EC-4BA7-84F4-92EE30CE403A}" dt="2022-01-13T10:53:05.237" v="17" actId="729"/>
        <pc:sldMkLst>
          <pc:docMk/>
          <pc:sldMk cId="1018574621" sldId="257"/>
        </pc:sldMkLst>
      </pc:sldChg>
      <pc:sldChg chg="mod modShow">
        <pc:chgData name="Leonie Smith" userId="fed1330f33f5650e" providerId="LiveId" clId="{001230D3-99EC-4BA7-84F4-92EE30CE403A}" dt="2022-01-13T10:53:27.430" v="19" actId="729"/>
        <pc:sldMkLst>
          <pc:docMk/>
          <pc:sldMk cId="525752733" sldId="258"/>
        </pc:sldMkLst>
      </pc:sldChg>
      <pc:sldChg chg="addSp delSp modSp mod delAnim modShow">
        <pc:chgData name="Leonie Smith" userId="fed1330f33f5650e" providerId="LiveId" clId="{001230D3-99EC-4BA7-84F4-92EE30CE403A}" dt="2022-01-17T06:40:03.376" v="84" actId="729"/>
        <pc:sldMkLst>
          <pc:docMk/>
          <pc:sldMk cId="3459794170" sldId="259"/>
        </pc:sldMkLst>
      </pc:sldChg>
      <pc:sldChg chg="addSp delSp modSp mod delAnim modShow">
        <pc:chgData name="Leonie Smith" userId="fed1330f33f5650e" providerId="LiveId" clId="{001230D3-99EC-4BA7-84F4-92EE30CE403A}" dt="2022-01-17T06:41:29.518" v="94" actId="729"/>
        <pc:sldMkLst>
          <pc:docMk/>
          <pc:sldMk cId="1204998267" sldId="260"/>
        </pc:sldMkLst>
      </pc:sldChg>
      <pc:sldChg chg="mod modShow">
        <pc:chgData name="Leonie Smith" userId="fed1330f33f5650e" providerId="LiveId" clId="{001230D3-99EC-4BA7-84F4-92EE30CE403A}" dt="2022-01-13T10:56:27.189" v="45" actId="729"/>
        <pc:sldMkLst>
          <pc:docMk/>
          <pc:sldMk cId="3728152200" sldId="261"/>
        </pc:sldMkLst>
      </pc:sldChg>
      <pc:sldChg chg="mod modShow">
        <pc:chgData name="Leonie Smith" userId="fed1330f33f5650e" providerId="LiveId" clId="{001230D3-99EC-4BA7-84F4-92EE30CE403A}" dt="2022-01-13T10:56:51.848" v="47" actId="729"/>
        <pc:sldMkLst>
          <pc:docMk/>
          <pc:sldMk cId="3350226380" sldId="262"/>
        </pc:sldMkLst>
      </pc:sldChg>
      <pc:sldChg chg="mod modShow">
        <pc:chgData name="Leonie Smith" userId="fed1330f33f5650e" providerId="LiveId" clId="{001230D3-99EC-4BA7-84F4-92EE30CE403A}" dt="2022-01-13T10:57:15.921" v="49" actId="729"/>
        <pc:sldMkLst>
          <pc:docMk/>
          <pc:sldMk cId="814010234" sldId="263"/>
        </pc:sldMkLst>
      </pc:sldChg>
      <pc:sldChg chg="mod modShow">
        <pc:chgData name="Leonie Smith" userId="fed1330f33f5650e" providerId="LiveId" clId="{001230D3-99EC-4BA7-84F4-92EE30CE403A}" dt="2022-01-13T10:57:28.906" v="51" actId="729"/>
        <pc:sldMkLst>
          <pc:docMk/>
          <pc:sldMk cId="302978315" sldId="264"/>
        </pc:sldMkLst>
      </pc:sldChg>
      <pc:sldChg chg="mod modShow">
        <pc:chgData name="Leonie Smith" userId="fed1330f33f5650e" providerId="LiveId" clId="{001230D3-99EC-4BA7-84F4-92EE30CE403A}" dt="2022-01-13T10:57:48.517" v="53" actId="729"/>
        <pc:sldMkLst>
          <pc:docMk/>
          <pc:sldMk cId="891345644" sldId="265"/>
        </pc:sldMkLst>
      </pc:sldChg>
      <pc:sldChg chg="mod modShow">
        <pc:chgData name="Leonie Smith" userId="fed1330f33f5650e" providerId="LiveId" clId="{001230D3-99EC-4BA7-84F4-92EE30CE403A}" dt="2022-01-13T10:58:14.118" v="55" actId="729"/>
        <pc:sldMkLst>
          <pc:docMk/>
          <pc:sldMk cId="317141785" sldId="267"/>
        </pc:sldMkLst>
      </pc:sldChg>
      <pc:sldChg chg="mod modShow">
        <pc:chgData name="Leonie Smith" userId="fed1330f33f5650e" providerId="LiveId" clId="{001230D3-99EC-4BA7-84F4-92EE30CE403A}" dt="2022-01-13T10:58:30.762" v="57" actId="729"/>
        <pc:sldMkLst>
          <pc:docMk/>
          <pc:sldMk cId="1037875339" sldId="271"/>
        </pc:sldMkLst>
      </pc:sldChg>
      <pc:sldChg chg="delSp del mod">
        <pc:chgData name="Leonie Smith" userId="fed1330f33f5650e" providerId="LiveId" clId="{001230D3-99EC-4BA7-84F4-92EE30CE403A}" dt="2022-01-17T06:49:27.492" v="117" actId="47"/>
        <pc:sldMkLst>
          <pc:docMk/>
          <pc:sldMk cId="701646355" sldId="272"/>
        </pc:sldMkLst>
      </pc:sldChg>
      <pc:sldChg chg="mod modShow">
        <pc:chgData name="Leonie Smith" userId="fed1330f33f5650e" providerId="LiveId" clId="{001230D3-99EC-4BA7-84F4-92EE30CE403A}" dt="2022-01-13T10:58:49.163" v="59" actId="729"/>
        <pc:sldMkLst>
          <pc:docMk/>
          <pc:sldMk cId="1730406557" sldId="273"/>
        </pc:sldMkLst>
      </pc:sldChg>
      <pc:sldChg chg="addSp delSp modSp mod delAnim modShow">
        <pc:chgData name="Leonie Smith" userId="fed1330f33f5650e" providerId="LiveId" clId="{001230D3-99EC-4BA7-84F4-92EE30CE403A}" dt="2022-01-17T06:42:21.081" v="100" actId="729"/>
        <pc:sldMkLst>
          <pc:docMk/>
          <pc:sldMk cId="2868117657" sldId="274"/>
        </pc:sldMkLst>
      </pc:sldChg>
      <pc:sldChg chg="mod modShow">
        <pc:chgData name="Leonie Smith" userId="fed1330f33f5650e" providerId="LiveId" clId="{001230D3-99EC-4BA7-84F4-92EE30CE403A}" dt="2022-01-13T10:59:58.697" v="65" actId="729"/>
        <pc:sldMkLst>
          <pc:docMk/>
          <pc:sldMk cId="2144064342" sldId="275"/>
        </pc:sldMkLst>
      </pc:sldChg>
      <pc:sldChg chg="addSp delSp modSp modAnim">
        <pc:chgData name="Leonie Smith" userId="fed1330f33f5650e" providerId="LiveId" clId="{001230D3-99EC-4BA7-84F4-92EE30CE403A}" dt="2022-01-22T13:45:19.237" v="153"/>
        <pc:sldMkLst>
          <pc:docMk/>
          <pc:sldMk cId="1197245986" sldId="280"/>
        </pc:sldMkLst>
      </pc:sldChg>
      <pc:sldChg chg="addSp modSp mod modAnim">
        <pc:chgData name="Leonie Smith" userId="fed1330f33f5650e" providerId="LiveId" clId="{001230D3-99EC-4BA7-84F4-92EE30CE403A}" dt="2022-01-22T13:48:09.831" v="157" actId="20577"/>
        <pc:sldMkLst>
          <pc:docMk/>
          <pc:sldMk cId="1903459750" sldId="281"/>
        </pc:sldMkLst>
      </pc:sldChg>
      <pc:sldChg chg="addSp modSp mod modAnim">
        <pc:chgData name="Leonie Smith" userId="fed1330f33f5650e" providerId="LiveId" clId="{001230D3-99EC-4BA7-84F4-92EE30CE403A}" dt="2022-01-22T13:48:25.733" v="158" actId="20577"/>
        <pc:sldMkLst>
          <pc:docMk/>
          <pc:sldMk cId="3086172551" sldId="282"/>
        </pc:sldMkLst>
      </pc:sldChg>
      <pc:sldChg chg="addSp delSp modSp del mod delAnim modAnim">
        <pc:chgData name="Leonie Smith" userId="fed1330f33f5650e" providerId="LiveId" clId="{001230D3-99EC-4BA7-84F4-92EE30CE403A}" dt="2022-01-17T06:40:39.970" v="89" actId="47"/>
        <pc:sldMkLst>
          <pc:docMk/>
          <pc:sldMk cId="1758820885" sldId="283"/>
        </pc:sldMkLst>
      </pc:sldChg>
      <pc:sldChg chg="addSp delSp modSp del mod delAnim modAnim">
        <pc:chgData name="Leonie Smith" userId="fed1330f33f5650e" providerId="LiveId" clId="{001230D3-99EC-4BA7-84F4-92EE30CE403A}" dt="2022-01-17T06:41:14.952" v="92" actId="47"/>
        <pc:sldMkLst>
          <pc:docMk/>
          <pc:sldMk cId="3161667002" sldId="284"/>
        </pc:sldMkLst>
      </pc:sldChg>
      <pc:sldChg chg="addSp modSp mod modAnim">
        <pc:chgData name="Leonie Smith" userId="fed1330f33f5650e" providerId="LiveId" clId="{001230D3-99EC-4BA7-84F4-92EE30CE403A}" dt="2022-01-22T13:48:58.573" v="161" actId="20577"/>
        <pc:sldMkLst>
          <pc:docMk/>
          <pc:sldMk cId="2827173577" sldId="285"/>
        </pc:sldMkLst>
      </pc:sldChg>
      <pc:sldChg chg="addSp modSp mod modAnim">
        <pc:chgData name="Leonie Smith" userId="fed1330f33f5650e" providerId="LiveId" clId="{001230D3-99EC-4BA7-84F4-92EE30CE403A}" dt="2022-01-22T13:49:07.967" v="162" actId="20577"/>
        <pc:sldMkLst>
          <pc:docMk/>
          <pc:sldMk cId="2232883134" sldId="286"/>
        </pc:sldMkLst>
      </pc:sldChg>
      <pc:sldChg chg="addSp delSp modSp del mod delAnim modAnim">
        <pc:chgData name="Leonie Smith" userId="fed1330f33f5650e" providerId="LiveId" clId="{001230D3-99EC-4BA7-84F4-92EE30CE403A}" dt="2022-01-17T06:47:17.684" v="107" actId="47"/>
        <pc:sldMkLst>
          <pc:docMk/>
          <pc:sldMk cId="2972085508" sldId="287"/>
        </pc:sldMkLst>
      </pc:sldChg>
      <pc:sldChg chg="addSp modSp mod modAnim">
        <pc:chgData name="Leonie Smith" userId="fed1330f33f5650e" providerId="LiveId" clId="{001230D3-99EC-4BA7-84F4-92EE30CE403A}" dt="2022-01-22T13:49:28.813" v="165" actId="20577"/>
        <pc:sldMkLst>
          <pc:docMk/>
          <pc:sldMk cId="302928012" sldId="288"/>
        </pc:sldMkLst>
      </pc:sldChg>
      <pc:sldChg chg="addSp modSp mod modAnim">
        <pc:chgData name="Leonie Smith" userId="fed1330f33f5650e" providerId="LiveId" clId="{001230D3-99EC-4BA7-84F4-92EE30CE403A}" dt="2022-01-22T13:49:35.609" v="167" actId="20577"/>
        <pc:sldMkLst>
          <pc:docMk/>
          <pc:sldMk cId="457151359" sldId="289"/>
        </pc:sldMkLst>
      </pc:sldChg>
      <pc:sldChg chg="addSp modSp mod modAnim">
        <pc:chgData name="Leonie Smith" userId="fed1330f33f5650e" providerId="LiveId" clId="{001230D3-99EC-4BA7-84F4-92EE30CE403A}" dt="2022-01-22T13:49:43.483" v="169" actId="20577"/>
        <pc:sldMkLst>
          <pc:docMk/>
          <pc:sldMk cId="1673286179" sldId="290"/>
        </pc:sldMkLst>
      </pc:sldChg>
      <pc:sldChg chg="addSp modSp mod modAnim">
        <pc:chgData name="Leonie Smith" userId="fed1330f33f5650e" providerId="LiveId" clId="{001230D3-99EC-4BA7-84F4-92EE30CE403A}" dt="2022-01-22T13:49:55.954" v="171" actId="20577"/>
        <pc:sldMkLst>
          <pc:docMk/>
          <pc:sldMk cId="3815059789" sldId="291"/>
        </pc:sldMkLst>
      </pc:sldChg>
      <pc:sldChg chg="delSp del mod">
        <pc:chgData name="Leonie Smith" userId="fed1330f33f5650e" providerId="LiveId" clId="{001230D3-99EC-4BA7-84F4-92EE30CE403A}" dt="2022-01-17T06:48:56.668" v="112" actId="47"/>
        <pc:sldMkLst>
          <pc:docMk/>
          <pc:sldMk cId="2363806121" sldId="292"/>
        </pc:sldMkLst>
      </pc:sldChg>
      <pc:sldChg chg="addSp delSp modSp del mod modAnim">
        <pc:chgData name="Leonie Smith" userId="fed1330f33f5650e" providerId="LiveId" clId="{001230D3-99EC-4BA7-84F4-92EE30CE403A}" dt="2022-01-17T06:54:45.561" v="127" actId="47"/>
        <pc:sldMkLst>
          <pc:docMk/>
          <pc:sldMk cId="587537064" sldId="293"/>
        </pc:sldMkLst>
      </pc:sldChg>
      <pc:sldChg chg="delSp del mod">
        <pc:chgData name="Leonie Smith" userId="fed1330f33f5650e" providerId="LiveId" clId="{001230D3-99EC-4BA7-84F4-92EE30CE403A}" dt="2022-01-17T06:42:06.726" v="98" actId="47"/>
        <pc:sldMkLst>
          <pc:docMk/>
          <pc:sldMk cId="3352822206" sldId="294"/>
        </pc:sldMkLst>
      </pc:sldChg>
      <pc:sldChg chg="addSp modSp mod modAnim">
        <pc:chgData name="Leonie Smith" userId="fed1330f33f5650e" providerId="LiveId" clId="{001230D3-99EC-4BA7-84F4-92EE30CE403A}" dt="2022-01-22T13:50:35.431" v="179" actId="20577"/>
        <pc:sldMkLst>
          <pc:docMk/>
          <pc:sldMk cId="2546621646" sldId="295"/>
        </pc:sldMkLst>
      </pc:sldChg>
      <pc:sldChg chg="addSp modSp mod modNotesTx">
        <pc:chgData name="Leonie Smith" userId="fed1330f33f5650e" providerId="LiveId" clId="{001230D3-99EC-4BA7-84F4-92EE30CE403A}" dt="2022-01-17T06:59:08.534" v="134" actId="20577"/>
        <pc:sldMkLst>
          <pc:docMk/>
          <pc:sldMk cId="2672018268" sldId="296"/>
        </pc:sldMkLst>
      </pc:sldChg>
      <pc:sldChg chg="addSp modSp new mod modAnim">
        <pc:chgData name="Leonie Smith" userId="fed1330f33f5650e" providerId="LiveId" clId="{001230D3-99EC-4BA7-84F4-92EE30CE403A}" dt="2022-01-22T13:48:33.358" v="159" actId="20577"/>
        <pc:sldMkLst>
          <pc:docMk/>
          <pc:sldMk cId="114551203" sldId="297"/>
        </pc:sldMkLst>
      </pc:sldChg>
      <pc:sldChg chg="addSp modSp new mod modAnim">
        <pc:chgData name="Leonie Smith" userId="fed1330f33f5650e" providerId="LiveId" clId="{001230D3-99EC-4BA7-84F4-92EE30CE403A}" dt="2022-01-22T13:48:42.252" v="160" actId="20577"/>
        <pc:sldMkLst>
          <pc:docMk/>
          <pc:sldMk cId="1534530629" sldId="298"/>
        </pc:sldMkLst>
      </pc:sldChg>
      <pc:sldChg chg="addSp modSp new mod modAnim">
        <pc:chgData name="Leonie Smith" userId="fed1330f33f5650e" providerId="LiveId" clId="{001230D3-99EC-4BA7-84F4-92EE30CE403A}" dt="2022-01-22T13:50:26.506" v="177" actId="20577"/>
        <pc:sldMkLst>
          <pc:docMk/>
          <pc:sldMk cId="2083245240" sldId="299"/>
        </pc:sldMkLst>
      </pc:sldChg>
      <pc:sldChg chg="addSp modSp new mod modAnim">
        <pc:chgData name="Leonie Smith" userId="fed1330f33f5650e" providerId="LiveId" clId="{001230D3-99EC-4BA7-84F4-92EE30CE403A}" dt="2022-01-22T13:49:18.174" v="163" actId="20577"/>
        <pc:sldMkLst>
          <pc:docMk/>
          <pc:sldMk cId="809797814" sldId="300"/>
        </pc:sldMkLst>
      </pc:sldChg>
      <pc:sldChg chg="addSp delSp modSp new mod modShow">
        <pc:chgData name="Leonie Smith" userId="fed1330f33f5650e" providerId="LiveId" clId="{001230D3-99EC-4BA7-84F4-92EE30CE403A}" dt="2022-01-17T06:52:50.614" v="122" actId="729"/>
        <pc:sldMkLst>
          <pc:docMk/>
          <pc:sldMk cId="3963998061" sldId="301"/>
        </pc:sldMkLst>
      </pc:sldChg>
      <pc:sldChg chg="addSp modSp add mod modAnim">
        <pc:chgData name="Leonie Smith" userId="fed1330f33f5650e" providerId="LiveId" clId="{001230D3-99EC-4BA7-84F4-92EE30CE403A}" dt="2022-01-22T13:50:07.940" v="173" actId="20577"/>
        <pc:sldMkLst>
          <pc:docMk/>
          <pc:sldMk cId="1964364931" sldId="302"/>
        </pc:sldMkLst>
      </pc:sldChg>
      <pc:sldChg chg="addSp modSp new mod modAnim">
        <pc:chgData name="Leonie Smith" userId="fed1330f33f5650e" providerId="LiveId" clId="{001230D3-99EC-4BA7-84F4-92EE30CE403A}" dt="2022-01-22T13:50:17.443" v="175" actId="20577"/>
        <pc:sldMkLst>
          <pc:docMk/>
          <pc:sldMk cId="768484653" sldId="303"/>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9C44E1-E39C-4AC6-8688-4B59F928FDAD}" type="datetimeFigureOut">
              <a:rPr lang="en-IN" smtClean="0"/>
              <a:t>31-03-2025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759BCF-822D-480D-AD82-27BAB51C0505}" type="slidenum">
              <a:rPr lang="en-IN" smtClean="0"/>
              <a:t>‹#›</a:t>
            </a:fld>
            <a:endParaRPr lang="en-IN"/>
          </a:p>
        </p:txBody>
      </p:sp>
    </p:spTree>
    <p:extLst>
      <p:ext uri="{BB962C8B-B14F-4D97-AF65-F5344CB8AC3E}">
        <p14:creationId xmlns:p14="http://schemas.microsoft.com/office/powerpoint/2010/main" val="36404405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a:t>checked</a:t>
            </a:r>
            <a:endParaRPr lang="en-IN" dirty="0"/>
          </a:p>
        </p:txBody>
      </p:sp>
      <p:sp>
        <p:nvSpPr>
          <p:cNvPr id="4" name="Slide Number Placeholder 3"/>
          <p:cNvSpPr>
            <a:spLocks noGrp="1"/>
          </p:cNvSpPr>
          <p:nvPr>
            <p:ph type="sldNum" sz="quarter" idx="5"/>
          </p:nvPr>
        </p:nvSpPr>
        <p:spPr/>
        <p:txBody>
          <a:bodyPr/>
          <a:lstStyle/>
          <a:p>
            <a:fld id="{7F759BCF-822D-480D-AD82-27BAB51C0505}" type="slidenum">
              <a:rPr lang="en-IN" smtClean="0"/>
              <a:t>1</a:t>
            </a:fld>
            <a:endParaRPr lang="en-IN"/>
          </a:p>
        </p:txBody>
      </p:sp>
    </p:spTree>
    <p:extLst>
      <p:ext uri="{BB962C8B-B14F-4D97-AF65-F5344CB8AC3E}">
        <p14:creationId xmlns:p14="http://schemas.microsoft.com/office/powerpoint/2010/main" val="10647752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2025/03/31</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2025/03/31</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2025/03/31</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2025/03/31</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2025/03/31</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2025/03/31</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2025/03/31</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2025/03/31</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2025/03/31</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2025/03/31</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2025/03/31</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2025/03/31</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75AD8AD5-8D6D-417D-A0FE-1F6D659D49C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9" name="Title 1">
            <a:extLst>
              <a:ext uri="{FF2B5EF4-FFF2-40B4-BE49-F238E27FC236}">
                <a16:creationId xmlns:a16="http://schemas.microsoft.com/office/drawing/2014/main" id="{7BA1D390-B9AA-1F77-6F5A-69EDC374AC0B}"/>
              </a:ext>
            </a:extLst>
          </p:cNvPr>
          <p:cNvSpPr>
            <a:spLocks noGrp="1"/>
          </p:cNvSpPr>
          <p:nvPr>
            <p:ph type="title"/>
          </p:nvPr>
        </p:nvSpPr>
        <p:spPr>
          <a:xfrm>
            <a:off x="838200" y="365125"/>
            <a:ext cx="10515600" cy="1325563"/>
          </a:xfrm>
        </p:spPr>
        <p:txBody>
          <a:bodyPr/>
          <a:lstStyle/>
          <a:p>
            <a:r>
              <a:rPr lang="en-IN" dirty="0"/>
              <a:t>07-3</a:t>
            </a:r>
          </a:p>
        </p:txBody>
      </p:sp>
      <p:sp>
        <p:nvSpPr>
          <p:cNvPr id="10" name="Content Placeholder 2">
            <a:extLst>
              <a:ext uri="{FF2B5EF4-FFF2-40B4-BE49-F238E27FC236}">
                <a16:creationId xmlns:a16="http://schemas.microsoft.com/office/drawing/2014/main" id="{F7DAB61B-A55A-6CBC-B275-16E20873BD63}"/>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endParaRPr lang="en-US" sz="1800" dirty="0">
              <a:effectLst/>
              <a:highlight>
                <a:srgbClr val="FFFFFF"/>
              </a:highlight>
              <a:latin typeface="Times New Roman" panose="02020603050405020304" pitchFamily="18" charset="0"/>
              <a:ea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US" sz="1800" dirty="0">
              <a:effectLst/>
              <a:highlight>
                <a:srgbClr val="FFFFFF"/>
              </a:highlight>
              <a:latin typeface="Times New Roman" panose="02020603050405020304" pitchFamily="18" charset="0"/>
              <a:ea typeface="Times New Roman" panose="02020603050405020304" pitchFamily="18" charset="0"/>
            </a:endParaRPr>
          </a:p>
          <a:p>
            <a:endParaRPr lang="en-IN" dirty="0"/>
          </a:p>
          <a:p>
            <a:endParaRPr lang="en-IN" dirty="0"/>
          </a:p>
          <a:p>
            <a:endParaRPr lang="en-IN" dirty="0"/>
          </a:p>
        </p:txBody>
      </p:sp>
    </p:spTree>
    <p:extLst>
      <p:ext uri="{BB962C8B-B14F-4D97-AF65-F5344CB8AC3E}">
        <p14:creationId xmlns:p14="http://schemas.microsoft.com/office/powerpoint/2010/main" val="2672018268"/>
      </p:ext>
    </p:extLst>
  </p:cSld>
  <p:clrMapOvr>
    <a:masterClrMapping/>
  </p:clrMapOvr>
  <mc:AlternateContent xmlns:mc="http://schemas.openxmlformats.org/markup-compatibility/2006" xmlns:p14="http://schemas.microsoft.com/office/powerpoint/2010/main">
    <mc:Choice Requires="p14">
      <p:transition spd="slow" p14:dur="2000" advTm="2982"/>
    </mc:Choice>
    <mc:Fallback xmlns="">
      <p:transition spd="slow" advTm="29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85B43-3985-4C99-90F7-B53649D3F836}"/>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7E97EE7F-4A5E-48E5-8765-D92A5064EA53}"/>
              </a:ext>
            </a:extLst>
          </p:cNvPr>
          <p:cNvSpPr>
            <a:spLocks noGrp="1"/>
          </p:cNvSpPr>
          <p:nvPr>
            <p:ph idx="1"/>
          </p:nvPr>
        </p:nvSpPr>
        <p:spPr/>
        <p:txBody>
          <a:bodyPr/>
          <a:lstStyle/>
          <a:p>
            <a:endParaRPr lang="en-IN"/>
          </a:p>
        </p:txBody>
      </p:sp>
      <p:pic>
        <p:nvPicPr>
          <p:cNvPr id="5" name="Picture 4">
            <a:extLst>
              <a:ext uri="{FF2B5EF4-FFF2-40B4-BE49-F238E27FC236}">
                <a16:creationId xmlns:a16="http://schemas.microsoft.com/office/drawing/2014/main" id="{4B0E929F-8B06-4E9A-B37C-54ED2923831C}"/>
              </a:ext>
            </a:extLst>
          </p:cNvPr>
          <p:cNvPicPr>
            <a:picLocks noChangeAspect="1"/>
          </p:cNvPicPr>
          <p:nvPr/>
        </p:nvPicPr>
        <p:blipFill>
          <a:blip r:embed="rId2"/>
          <a:stretch>
            <a:fillRect/>
          </a:stretch>
        </p:blipFill>
        <p:spPr>
          <a:xfrm>
            <a:off x="-821558" y="0"/>
            <a:ext cx="13360400" cy="6858000"/>
          </a:xfrm>
          <a:prstGeom prst="rect">
            <a:avLst/>
          </a:prstGeom>
        </p:spPr>
      </p:pic>
      <p:sp>
        <p:nvSpPr>
          <p:cNvPr id="6" name="TextBox 5">
            <a:extLst>
              <a:ext uri="{FF2B5EF4-FFF2-40B4-BE49-F238E27FC236}">
                <a16:creationId xmlns:a16="http://schemas.microsoft.com/office/drawing/2014/main" id="{325F4069-0C81-4BBA-A73D-376807C28131}"/>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a:t>
            </a:r>
            <a:r>
              <a:rPr lang="en-ZA" sz="3200" b="1" cap="all" dirty="0">
                <a:solidFill>
                  <a:schemeClr val="bg1"/>
                </a:solidFill>
                <a:latin typeface="Microsoft Himalaya "/>
                <a:cs typeface="+mj-cs"/>
              </a:rPr>
              <a:t>39:3</a:t>
            </a:r>
            <a:endParaRPr lang="en-ZA" sz="3200" dirty="0">
              <a:solidFill>
                <a:schemeClr val="bg1"/>
              </a:solidFill>
            </a:endParaRPr>
          </a:p>
          <a:p>
            <a:endParaRPr lang="en-IN" dirty="0"/>
          </a:p>
        </p:txBody>
      </p:sp>
    </p:spTree>
    <p:extLst>
      <p:ext uri="{BB962C8B-B14F-4D97-AF65-F5344CB8AC3E}">
        <p14:creationId xmlns:p14="http://schemas.microsoft.com/office/powerpoint/2010/main" val="1145512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889719E0-BADE-499C-9DD7-513E656E041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5E3B2899-9B53-3EA1-EAFF-77269129BA11}"/>
              </a:ext>
            </a:extLst>
          </p:cNvPr>
          <p:cNvSpPr txBox="1"/>
          <p:nvPr/>
        </p:nvSpPr>
        <p:spPr>
          <a:xfrm>
            <a:off x="819807" y="599090"/>
            <a:ext cx="5155324" cy="5675585"/>
          </a:xfrm>
          <a:prstGeom prst="rect">
            <a:avLst/>
          </a:prstGeom>
          <a:noFill/>
        </p:spPr>
        <p:txBody>
          <a:bodyPr wrap="square" rtlCol="0">
            <a:noAutofit/>
          </a:bodyPr>
          <a:lstStyle/>
          <a:p>
            <a:pPr algn="l"/>
            <a:r>
              <a:rPr lang="en-US" sz="3600" b="0" i="0" dirty="0">
                <a:solidFill>
                  <a:srgbClr val="777A7B"/>
                </a:solidFill>
                <a:effectLst/>
                <a:highlight>
                  <a:srgbClr val="FFFFFF"/>
                </a:highlight>
                <a:latin typeface="Inter"/>
              </a:rPr>
              <a:t>4</a:t>
            </a:r>
            <a:r>
              <a:rPr lang="en-US" sz="3600" b="0" i="0" dirty="0">
                <a:solidFill>
                  <a:srgbClr val="121212"/>
                </a:solidFill>
                <a:effectLst/>
                <a:highlight>
                  <a:srgbClr val="FFFFFF"/>
                </a:highlight>
                <a:latin typeface="Inter"/>
              </a:rPr>
              <a:t>Joseph found favor in his sight and became his personal attendant.</a:t>
            </a:r>
          </a:p>
          <a:p>
            <a:pPr algn="l"/>
            <a:r>
              <a:rPr lang="en-US" sz="3600" b="0" i="0" dirty="0">
                <a:solidFill>
                  <a:srgbClr val="121212"/>
                </a:solidFill>
                <a:effectLst/>
                <a:highlight>
                  <a:srgbClr val="FFFFFF"/>
                </a:highlight>
                <a:latin typeface="Inter"/>
              </a:rPr>
              <a:t>Potiphar put him in charge of his household and entrusted him with everything he owned. </a:t>
            </a:r>
          </a:p>
        </p:txBody>
      </p:sp>
      <p:sp>
        <p:nvSpPr>
          <p:cNvPr id="5" name="TextBox 4">
            <a:extLst>
              <a:ext uri="{FF2B5EF4-FFF2-40B4-BE49-F238E27FC236}">
                <a16:creationId xmlns:a16="http://schemas.microsoft.com/office/drawing/2014/main" id="{5AF88418-4B94-BBA3-6CA4-431945C8C870}"/>
              </a:ext>
            </a:extLst>
          </p:cNvPr>
          <p:cNvSpPr txBox="1"/>
          <p:nvPr/>
        </p:nvSpPr>
        <p:spPr>
          <a:xfrm>
            <a:off x="6216869" y="599090"/>
            <a:ext cx="5155324" cy="5675586"/>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4</a:t>
            </a:r>
            <a:r>
              <a:rPr lang="bo-CN" sz="5400" b="0" i="0" dirty="0">
                <a:solidFill>
                  <a:srgbClr val="121212"/>
                </a:solidFill>
                <a:effectLst/>
                <a:highlight>
                  <a:srgbClr val="FFFFFF"/>
                </a:highlight>
                <a:latin typeface="Inter"/>
              </a:rPr>
              <a:t>ཡོ་སེབ་ལ་བདག་པོ་ཕའོ་ཏི་ཕར་གྱི་མདུན་དུ་ཐུགས་རྗེ་ཐོབ་པ་དང་ཁོས་བདག་པོ་ལ་ཞབས་ཕྱི་བསྒྲུབས་པར་མ༌ཟད། བདག་པོས་ཁོ་རང་ཁྱིམ་ལས་གཉེར་མཁན་དུ་བསྐོས་ཤིང་རྒྱུ་ནོར་ཐམས་ཅད་ཁོ་ལ་བཅོལ་བ༌རེད། </a:t>
            </a:r>
            <a:endParaRPr lang="en-ZA" sz="1600" dirty="0"/>
          </a:p>
        </p:txBody>
      </p:sp>
    </p:spTree>
    <p:extLst>
      <p:ext uri="{BB962C8B-B14F-4D97-AF65-F5344CB8AC3E}">
        <p14:creationId xmlns:p14="http://schemas.microsoft.com/office/powerpoint/2010/main" val="1204998267"/>
      </p:ext>
    </p:extLst>
  </p:cSld>
  <p:clrMapOvr>
    <a:masterClrMapping/>
  </p:clrMapOvr>
  <mc:AlternateContent xmlns:mc="http://schemas.openxmlformats.org/markup-compatibility/2006" xmlns:p14="http://schemas.microsoft.com/office/powerpoint/2010/main">
    <mc:Choice Requires="p14">
      <p:transition spd="slow" p14:dur="2000" advTm="8601"/>
    </mc:Choice>
    <mc:Fallback xmlns="">
      <p:transition spd="slow" advTm="86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F21A22-9D02-49ED-844B-26C30DE472A6}"/>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4F905A9C-B2E7-4BE6-ADBB-E5E19F11F3F2}"/>
              </a:ext>
            </a:extLst>
          </p:cNvPr>
          <p:cNvSpPr>
            <a:spLocks noGrp="1"/>
          </p:cNvSpPr>
          <p:nvPr>
            <p:ph idx="1"/>
          </p:nvPr>
        </p:nvSpPr>
        <p:spPr/>
        <p:txBody>
          <a:bodyPr/>
          <a:lstStyle/>
          <a:p>
            <a:endParaRPr lang="en-IN"/>
          </a:p>
        </p:txBody>
      </p:sp>
      <p:pic>
        <p:nvPicPr>
          <p:cNvPr id="4" name="Picture 3">
            <a:extLst>
              <a:ext uri="{FF2B5EF4-FFF2-40B4-BE49-F238E27FC236}">
                <a16:creationId xmlns:a16="http://schemas.microsoft.com/office/drawing/2014/main" id="{D02189EB-6B15-45BC-8E48-D15B35367E1D}"/>
              </a:ext>
            </a:extLst>
          </p:cNvPr>
          <p:cNvPicPr>
            <a:picLocks noChangeAspect="1"/>
          </p:cNvPicPr>
          <p:nvPr/>
        </p:nvPicPr>
        <p:blipFill>
          <a:blip r:embed="rId2"/>
          <a:stretch>
            <a:fillRect/>
          </a:stretch>
        </p:blipFill>
        <p:spPr>
          <a:xfrm>
            <a:off x="0" y="-873512"/>
            <a:ext cx="12192000" cy="7731512"/>
          </a:xfrm>
          <a:prstGeom prst="rect">
            <a:avLst/>
          </a:prstGeom>
        </p:spPr>
      </p:pic>
      <p:sp>
        <p:nvSpPr>
          <p:cNvPr id="6" name="TextBox 5">
            <a:extLst>
              <a:ext uri="{FF2B5EF4-FFF2-40B4-BE49-F238E27FC236}">
                <a16:creationId xmlns:a16="http://schemas.microsoft.com/office/drawing/2014/main" id="{201B7694-8432-422A-A461-6BC2BC36B7C2}"/>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a:t>
            </a:r>
            <a:r>
              <a:rPr lang="en-ZA" sz="3200" b="1" cap="all" dirty="0">
                <a:solidFill>
                  <a:schemeClr val="bg1"/>
                </a:solidFill>
                <a:latin typeface="Microsoft Himalaya "/>
                <a:cs typeface="+mj-cs"/>
              </a:rPr>
              <a:t>39:4</a:t>
            </a:r>
            <a:endParaRPr lang="en-ZA" sz="3200" dirty="0">
              <a:solidFill>
                <a:schemeClr val="bg1"/>
              </a:solidFill>
            </a:endParaRPr>
          </a:p>
          <a:p>
            <a:endParaRPr lang="en-IN" dirty="0"/>
          </a:p>
        </p:txBody>
      </p:sp>
    </p:spTree>
    <p:extLst>
      <p:ext uri="{BB962C8B-B14F-4D97-AF65-F5344CB8AC3E}">
        <p14:creationId xmlns:p14="http://schemas.microsoft.com/office/powerpoint/2010/main" val="15345306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C1DA3F5D-ED1D-4C72-8E33-1397F17B8E6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934DCA68-1DE1-B50B-E8B1-C27DC2F6A416}"/>
              </a:ext>
            </a:extLst>
          </p:cNvPr>
          <p:cNvSpPr txBox="1"/>
          <p:nvPr/>
        </p:nvSpPr>
        <p:spPr>
          <a:xfrm>
            <a:off x="819808" y="599091"/>
            <a:ext cx="5155324" cy="5675585"/>
          </a:xfrm>
          <a:prstGeom prst="rect">
            <a:avLst/>
          </a:prstGeom>
          <a:noFill/>
        </p:spPr>
        <p:txBody>
          <a:bodyPr wrap="square" rtlCol="0">
            <a:noAutofit/>
          </a:bodyPr>
          <a:lstStyle/>
          <a:p>
            <a:pPr algn="l"/>
            <a:r>
              <a:rPr lang="en-US" sz="3200" b="0" i="0" dirty="0">
                <a:solidFill>
                  <a:srgbClr val="777A7B"/>
                </a:solidFill>
                <a:effectLst/>
                <a:highlight>
                  <a:srgbClr val="FFFFFF"/>
                </a:highlight>
                <a:latin typeface="Inter"/>
              </a:rPr>
              <a:t>6</a:t>
            </a:r>
            <a:r>
              <a:rPr lang="en-US" sz="3200" b="0" i="0" dirty="0">
                <a:solidFill>
                  <a:srgbClr val="121212"/>
                </a:solidFill>
                <a:effectLst/>
                <a:highlight>
                  <a:srgbClr val="FFFFFF"/>
                </a:highlight>
                <a:latin typeface="Inter"/>
              </a:rPr>
              <a:t>So Potiphar left all that he owned in Joseph’s care; he did not concern himself with anything except the food he ate.</a:t>
            </a:r>
          </a:p>
          <a:p>
            <a:pPr algn="l"/>
            <a:r>
              <a:rPr lang="en-US" sz="3200" b="0" i="0" dirty="0">
                <a:solidFill>
                  <a:srgbClr val="121212"/>
                </a:solidFill>
                <a:effectLst/>
                <a:highlight>
                  <a:srgbClr val="FFFFFF"/>
                </a:highlight>
                <a:latin typeface="Inter"/>
              </a:rPr>
              <a:t>Now Joseph was well-built and handsome,</a:t>
            </a:r>
          </a:p>
          <a:p>
            <a:endParaRPr lang="en-ZA" dirty="0"/>
          </a:p>
        </p:txBody>
      </p:sp>
      <p:sp>
        <p:nvSpPr>
          <p:cNvPr id="3" name="TextBox 2">
            <a:extLst>
              <a:ext uri="{FF2B5EF4-FFF2-40B4-BE49-F238E27FC236}">
                <a16:creationId xmlns:a16="http://schemas.microsoft.com/office/drawing/2014/main" id="{30EC2D7D-4051-5A48-90A1-039782966ED7}"/>
              </a:ext>
            </a:extLst>
          </p:cNvPr>
          <p:cNvSpPr txBox="1"/>
          <p:nvPr/>
        </p:nvSpPr>
        <p:spPr>
          <a:xfrm>
            <a:off x="6216869" y="599090"/>
            <a:ext cx="5155324" cy="5675586"/>
          </a:xfrm>
          <a:prstGeom prst="rect">
            <a:avLst/>
          </a:prstGeom>
          <a:noFill/>
        </p:spPr>
        <p:txBody>
          <a:bodyPr wrap="square" rtlCol="0">
            <a:noAutofit/>
          </a:bodyPr>
          <a:lstStyle/>
          <a:p>
            <a:pPr algn="l"/>
            <a:r>
              <a:rPr lang="bo-CN" sz="4800" b="0" i="0" dirty="0">
                <a:solidFill>
                  <a:srgbClr val="777A7B"/>
                </a:solidFill>
                <a:effectLst/>
                <a:highlight>
                  <a:srgbClr val="FFFFFF"/>
                </a:highlight>
                <a:latin typeface="Inter"/>
              </a:rPr>
              <a:t>6</a:t>
            </a:r>
            <a:r>
              <a:rPr lang="bo-CN" sz="4800" b="0" i="0" dirty="0">
                <a:solidFill>
                  <a:srgbClr val="121212"/>
                </a:solidFill>
                <a:effectLst/>
                <a:highlight>
                  <a:srgbClr val="FFFFFF"/>
                </a:highlight>
                <a:latin typeface="Inter"/>
              </a:rPr>
              <a:t>དེ་ལྟར་བདག་པོས་རྒྱུ་ནོར་ཐམས་ཅད་ཡོ་སེབ་ལ་བཅོལ་བ༌དང༌། རང་གི་བཟའ་བཏུང་ཁོ་ན་མ༌གཏོགས། དོན་གཞན་དག་ལ་སེམས་ཁུར་ཅི་ཡང་མི་བྱེད༌དོ།།</a:t>
            </a:r>
          </a:p>
          <a:p>
            <a:pPr algn="l"/>
            <a:r>
              <a:rPr lang="bo-CN" sz="4800" b="0" i="0" dirty="0">
                <a:solidFill>
                  <a:srgbClr val="121212"/>
                </a:solidFill>
                <a:effectLst/>
                <a:highlight>
                  <a:srgbClr val="FFFFFF"/>
                </a:highlight>
                <a:latin typeface="Inter"/>
              </a:rPr>
              <a:t>དེ་ཡང་ཡོ་སེབ་ནི་སྐྱེས་གཟུགས་ལེགས་ཤིང་ཞལ་རས་མཛེས་པའི་ཕོ་གསར་ཞིག་ཡིན༌ནོ།།</a:t>
            </a:r>
          </a:p>
        </p:txBody>
      </p:sp>
    </p:spTree>
    <p:extLst>
      <p:ext uri="{BB962C8B-B14F-4D97-AF65-F5344CB8AC3E}">
        <p14:creationId xmlns:p14="http://schemas.microsoft.com/office/powerpoint/2010/main" val="3728152200"/>
      </p:ext>
    </p:extLst>
  </p:cSld>
  <p:clrMapOvr>
    <a:masterClrMapping/>
  </p:clrMapOvr>
  <mc:AlternateContent xmlns:mc="http://schemas.openxmlformats.org/markup-compatibility/2006" xmlns:p14="http://schemas.microsoft.com/office/powerpoint/2010/main">
    <mc:Choice Requires="p14">
      <p:transition spd="slow" p14:dur="2000" advTm="15521"/>
    </mc:Choice>
    <mc:Fallback xmlns="">
      <p:transition spd="slow" advTm="155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D78E48-4289-4774-A026-69515BE82EE9}"/>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CFEE8FEE-54DD-411D-AF40-4FC668D692F0}"/>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E89C2F29-E956-4A57-8804-1A5C05AF1F97}"/>
              </a:ext>
            </a:extLst>
          </p:cNvPr>
          <p:cNvPicPr>
            <a:picLocks noChangeAspect="1"/>
          </p:cNvPicPr>
          <p:nvPr/>
        </p:nvPicPr>
        <p:blipFill>
          <a:blip r:embed="rId2"/>
          <a:stretch>
            <a:fillRect/>
          </a:stretch>
        </p:blipFill>
        <p:spPr>
          <a:xfrm>
            <a:off x="0" y="-736343"/>
            <a:ext cx="12192000" cy="7594343"/>
          </a:xfrm>
          <a:prstGeom prst="rect">
            <a:avLst/>
          </a:prstGeom>
        </p:spPr>
      </p:pic>
      <p:sp>
        <p:nvSpPr>
          <p:cNvPr id="7" name="TextBox 6">
            <a:extLst>
              <a:ext uri="{FF2B5EF4-FFF2-40B4-BE49-F238E27FC236}">
                <a16:creationId xmlns:a16="http://schemas.microsoft.com/office/drawing/2014/main" id="{FB133C04-CC2F-4ED7-8875-DC9D660200C0}"/>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a:t>
            </a:r>
            <a:r>
              <a:rPr lang="en-ZA" sz="3200" b="1" cap="all" dirty="0">
                <a:solidFill>
                  <a:schemeClr val="bg1"/>
                </a:solidFill>
                <a:latin typeface="Microsoft Himalaya "/>
                <a:cs typeface="+mj-cs"/>
              </a:rPr>
              <a:t>39:6</a:t>
            </a:r>
            <a:endParaRPr lang="en-ZA" sz="3200" dirty="0">
              <a:solidFill>
                <a:schemeClr val="bg1"/>
              </a:solidFill>
            </a:endParaRPr>
          </a:p>
          <a:p>
            <a:endParaRPr lang="en-IN" dirty="0"/>
          </a:p>
        </p:txBody>
      </p:sp>
    </p:spTree>
    <p:extLst>
      <p:ext uri="{BB962C8B-B14F-4D97-AF65-F5344CB8AC3E}">
        <p14:creationId xmlns:p14="http://schemas.microsoft.com/office/powerpoint/2010/main" val="28271735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 name="Audio 8">
            <a:hlinkClick r:id="" action="ppaction://media"/>
            <a:extLst>
              <a:ext uri="{FF2B5EF4-FFF2-40B4-BE49-F238E27FC236}">
                <a16:creationId xmlns:a16="http://schemas.microsoft.com/office/drawing/2014/main" id="{5F2B7C71-2D48-4F2B-821D-70CEA1512AB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470B78F4-52FA-76EA-0FEA-AAA475208251}"/>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7</a:t>
            </a:r>
            <a:r>
              <a:rPr lang="en-US" sz="4000" b="0" i="0" dirty="0">
                <a:solidFill>
                  <a:srgbClr val="121212"/>
                </a:solidFill>
                <a:effectLst/>
                <a:highlight>
                  <a:srgbClr val="FFFFFF"/>
                </a:highlight>
                <a:latin typeface="Inter"/>
              </a:rPr>
              <a:t>and after some time his master’s wife cast her eyes upon Joseph and said, “Sleep with me.”</a:t>
            </a:r>
            <a:endParaRPr lang="en-ZA" dirty="0"/>
          </a:p>
        </p:txBody>
      </p:sp>
      <p:sp>
        <p:nvSpPr>
          <p:cNvPr id="3" name="TextBox 2">
            <a:extLst>
              <a:ext uri="{FF2B5EF4-FFF2-40B4-BE49-F238E27FC236}">
                <a16:creationId xmlns:a16="http://schemas.microsoft.com/office/drawing/2014/main" id="{7D3821DD-AB45-7F0E-8C02-E4B7EA80E786}"/>
              </a:ext>
            </a:extLst>
          </p:cNvPr>
          <p:cNvSpPr txBox="1"/>
          <p:nvPr/>
        </p:nvSpPr>
        <p:spPr>
          <a:xfrm>
            <a:off x="6216869" y="599090"/>
            <a:ext cx="5155324" cy="5675586"/>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7</a:t>
            </a:r>
            <a:r>
              <a:rPr lang="bo-CN" sz="6000" b="0" i="0" dirty="0">
                <a:solidFill>
                  <a:srgbClr val="121212"/>
                </a:solidFill>
                <a:effectLst/>
                <a:highlight>
                  <a:srgbClr val="FFFFFF"/>
                </a:highlight>
                <a:latin typeface="Inter"/>
              </a:rPr>
              <a:t>དོན་དེའི་རྗེས༌སུ། བདག་པོའི་ཆུང་མས་ཡོ་སེབ་ལ་ཟུར་མིག་བསྟན༌ཏེ། ཁྱོད་བདག་དང་འགྲོགས་པར་གྱིས་ཞེས༌སྨྲས།</a:t>
            </a:r>
            <a:endParaRPr lang="en-ZA" dirty="0"/>
          </a:p>
        </p:txBody>
      </p:sp>
    </p:spTree>
    <p:extLst>
      <p:ext uri="{BB962C8B-B14F-4D97-AF65-F5344CB8AC3E}">
        <p14:creationId xmlns:p14="http://schemas.microsoft.com/office/powerpoint/2010/main" val="3350226380"/>
      </p:ext>
    </p:extLst>
  </p:cSld>
  <p:clrMapOvr>
    <a:masterClrMapping/>
  </p:clrMapOvr>
  <mc:AlternateContent xmlns:mc="http://schemas.openxmlformats.org/markup-compatibility/2006" xmlns:p14="http://schemas.microsoft.com/office/powerpoint/2010/main">
    <mc:Choice Requires="p14">
      <p:transition spd="slow" p14:dur="2000" advTm="8240"/>
    </mc:Choice>
    <mc:Fallback xmlns="">
      <p:transition spd="slow" advTm="82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7E0CC-925C-4DB2-80BE-86CD823811D1}"/>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D203DD85-CBFD-4DE1-B933-BD3E30C59DFF}"/>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9A10A9AF-7CAF-4DDB-8792-B1390FFAC559}"/>
              </a:ext>
            </a:extLst>
          </p:cNvPr>
          <p:cNvPicPr>
            <a:picLocks noChangeAspect="1"/>
          </p:cNvPicPr>
          <p:nvPr/>
        </p:nvPicPr>
        <p:blipFill>
          <a:blip r:embed="rId2"/>
          <a:stretch>
            <a:fillRect/>
          </a:stretch>
        </p:blipFill>
        <p:spPr>
          <a:xfrm>
            <a:off x="1" y="-261639"/>
            <a:ext cx="12192000" cy="7119639"/>
          </a:xfrm>
          <a:prstGeom prst="rect">
            <a:avLst/>
          </a:prstGeom>
        </p:spPr>
      </p:pic>
      <p:sp>
        <p:nvSpPr>
          <p:cNvPr id="7" name="TextBox 6">
            <a:extLst>
              <a:ext uri="{FF2B5EF4-FFF2-40B4-BE49-F238E27FC236}">
                <a16:creationId xmlns:a16="http://schemas.microsoft.com/office/drawing/2014/main" id="{5C02E67E-AFF9-4D08-AF50-23BAC9604AF7}"/>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a:t>
            </a:r>
            <a:r>
              <a:rPr lang="en-ZA" sz="3200" b="1" cap="all" dirty="0">
                <a:solidFill>
                  <a:schemeClr val="bg1"/>
                </a:solidFill>
                <a:latin typeface="Microsoft Himalaya "/>
                <a:cs typeface="+mj-cs"/>
              </a:rPr>
              <a:t>39:7</a:t>
            </a:r>
            <a:endParaRPr lang="en-ZA" sz="3200" dirty="0">
              <a:solidFill>
                <a:schemeClr val="bg1"/>
              </a:solidFill>
            </a:endParaRPr>
          </a:p>
          <a:p>
            <a:endParaRPr lang="en-IN" dirty="0"/>
          </a:p>
        </p:txBody>
      </p:sp>
    </p:spTree>
    <p:extLst>
      <p:ext uri="{BB962C8B-B14F-4D97-AF65-F5344CB8AC3E}">
        <p14:creationId xmlns:p14="http://schemas.microsoft.com/office/powerpoint/2010/main" val="22328831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 name="Audio 8">
            <a:hlinkClick r:id="" action="ppaction://media"/>
            <a:extLst>
              <a:ext uri="{FF2B5EF4-FFF2-40B4-BE49-F238E27FC236}">
                <a16:creationId xmlns:a16="http://schemas.microsoft.com/office/drawing/2014/main" id="{60B2DE97-B7C3-45F3-9076-3C9D235BE63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75DB363A-2427-1BE3-1A9E-42138E1ABDFD}"/>
              </a:ext>
            </a:extLst>
          </p:cNvPr>
          <p:cNvSpPr txBox="1"/>
          <p:nvPr/>
        </p:nvSpPr>
        <p:spPr>
          <a:xfrm>
            <a:off x="819807" y="599090"/>
            <a:ext cx="5155324" cy="5675585"/>
          </a:xfrm>
          <a:prstGeom prst="rect">
            <a:avLst/>
          </a:prstGeom>
          <a:noFill/>
        </p:spPr>
        <p:txBody>
          <a:bodyPr wrap="square" rtlCol="0">
            <a:noAutofit/>
          </a:bodyPr>
          <a:lstStyle/>
          <a:p>
            <a:r>
              <a:rPr lang="en-US" sz="3600" b="0" i="0" dirty="0">
                <a:solidFill>
                  <a:srgbClr val="777A7B"/>
                </a:solidFill>
                <a:effectLst/>
                <a:highlight>
                  <a:srgbClr val="FFFFFF"/>
                </a:highlight>
                <a:latin typeface="Inter"/>
              </a:rPr>
              <a:t>8</a:t>
            </a:r>
            <a:r>
              <a:rPr lang="en-US" sz="3600" b="0" i="0" dirty="0">
                <a:solidFill>
                  <a:srgbClr val="121212"/>
                </a:solidFill>
                <a:effectLst/>
                <a:highlight>
                  <a:srgbClr val="FFFFFF"/>
                </a:highlight>
                <a:latin typeface="Inter"/>
              </a:rPr>
              <a:t>But he refused. “Look,” he said to his master’s wife, “with me here, my master does not concern himself with anything in his house, and he has entrusted everything he owns to my care. </a:t>
            </a:r>
            <a:endParaRPr lang="en-ZA" dirty="0"/>
          </a:p>
        </p:txBody>
      </p:sp>
      <p:sp>
        <p:nvSpPr>
          <p:cNvPr id="3" name="TextBox 2">
            <a:extLst>
              <a:ext uri="{FF2B5EF4-FFF2-40B4-BE49-F238E27FC236}">
                <a16:creationId xmlns:a16="http://schemas.microsoft.com/office/drawing/2014/main" id="{9ACB893D-0C91-2C2C-7628-30975458FC48}"/>
              </a:ext>
            </a:extLst>
          </p:cNvPr>
          <p:cNvSpPr txBox="1"/>
          <p:nvPr/>
        </p:nvSpPr>
        <p:spPr>
          <a:xfrm>
            <a:off x="6216869" y="599090"/>
            <a:ext cx="5155324" cy="5675586"/>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8</a:t>
            </a:r>
            <a:r>
              <a:rPr lang="bo-CN" sz="6000" b="0" i="0" dirty="0">
                <a:solidFill>
                  <a:srgbClr val="121212"/>
                </a:solidFill>
                <a:effectLst/>
                <a:highlight>
                  <a:srgbClr val="FFFFFF"/>
                </a:highlight>
                <a:latin typeface="Inter"/>
              </a:rPr>
              <a:t>འོན་ཀྱང་ཡོ་སེབ་ཀྱིས་དོན་དེ་ཁས་མ་བླངས་པར་ཁོ་མོ་ལ་འདི༌ལྟར། ལྟོས༌དང༌། བདག་པོས་རྒྱུ་ནོར་ཐམས་ཅད་བདག་ལ་བཅོལ་བ༌དང༌། ཁྱིམ་ཚང་ལ་སེམས་ཁུར་ཅི་ཡང་མི༌བྱེད།</a:t>
            </a:r>
            <a:endParaRPr lang="en-ZA" sz="1600" dirty="0"/>
          </a:p>
        </p:txBody>
      </p:sp>
    </p:spTree>
    <p:extLst>
      <p:ext uri="{BB962C8B-B14F-4D97-AF65-F5344CB8AC3E}">
        <p14:creationId xmlns:p14="http://schemas.microsoft.com/office/powerpoint/2010/main" val="814010234"/>
      </p:ext>
    </p:extLst>
  </p:cSld>
  <p:clrMapOvr>
    <a:masterClrMapping/>
  </p:clrMapOvr>
  <mc:AlternateContent xmlns:mc="http://schemas.openxmlformats.org/markup-compatibility/2006" xmlns:p14="http://schemas.microsoft.com/office/powerpoint/2010/main">
    <mc:Choice Requires="p14">
      <p:transition spd="slow" p14:dur="2000" advTm="15962"/>
    </mc:Choice>
    <mc:Fallback xmlns="">
      <p:transition spd="slow" advTm="159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9E33C7C-E9A0-4E98-9EA4-15676F367C21}"/>
              </a:ext>
            </a:extLst>
          </p:cNvPr>
          <p:cNvPicPr>
            <a:picLocks noChangeAspect="1"/>
          </p:cNvPicPr>
          <p:nvPr/>
        </p:nvPicPr>
        <p:blipFill>
          <a:blip r:embed="rId2"/>
          <a:stretch>
            <a:fillRect/>
          </a:stretch>
        </p:blipFill>
        <p:spPr>
          <a:xfrm>
            <a:off x="0" y="-361991"/>
            <a:ext cx="12192000" cy="7219991"/>
          </a:xfrm>
          <a:prstGeom prst="rect">
            <a:avLst/>
          </a:prstGeom>
        </p:spPr>
      </p:pic>
      <p:sp>
        <p:nvSpPr>
          <p:cNvPr id="4" name="TextBox 3">
            <a:extLst>
              <a:ext uri="{FF2B5EF4-FFF2-40B4-BE49-F238E27FC236}">
                <a16:creationId xmlns:a16="http://schemas.microsoft.com/office/drawing/2014/main" id="{FD887946-CC79-4DFE-B073-6A1D4019361C}"/>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a:t>
            </a:r>
            <a:r>
              <a:rPr lang="en-ZA" sz="3200" b="1" cap="all" dirty="0">
                <a:solidFill>
                  <a:schemeClr val="bg1"/>
                </a:solidFill>
                <a:latin typeface="Microsoft Himalaya "/>
                <a:cs typeface="+mj-cs"/>
              </a:rPr>
              <a:t>39:8</a:t>
            </a:r>
            <a:endParaRPr lang="en-ZA" sz="3200" dirty="0">
              <a:solidFill>
                <a:schemeClr val="bg1"/>
              </a:solidFill>
            </a:endParaRPr>
          </a:p>
          <a:p>
            <a:endParaRPr lang="en-IN" dirty="0"/>
          </a:p>
        </p:txBody>
      </p:sp>
    </p:spTree>
    <p:extLst>
      <p:ext uri="{BB962C8B-B14F-4D97-AF65-F5344CB8AC3E}">
        <p14:creationId xmlns:p14="http://schemas.microsoft.com/office/powerpoint/2010/main" val="8097978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 name="Audio 9">
            <a:hlinkClick r:id="" action="ppaction://media"/>
            <a:extLst>
              <a:ext uri="{FF2B5EF4-FFF2-40B4-BE49-F238E27FC236}">
                <a16:creationId xmlns:a16="http://schemas.microsoft.com/office/drawing/2014/main" id="{75F46B98-8E7F-44C9-A5C7-14F3B91BB24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5" name="TextBox 4">
            <a:extLst>
              <a:ext uri="{FF2B5EF4-FFF2-40B4-BE49-F238E27FC236}">
                <a16:creationId xmlns:a16="http://schemas.microsoft.com/office/drawing/2014/main" id="{FD6EBB06-B5DB-2B7A-149E-0F59F13A7695}"/>
              </a:ext>
            </a:extLst>
          </p:cNvPr>
          <p:cNvSpPr txBox="1"/>
          <p:nvPr/>
        </p:nvSpPr>
        <p:spPr>
          <a:xfrm>
            <a:off x="819807" y="599090"/>
            <a:ext cx="5155324" cy="5675585"/>
          </a:xfrm>
          <a:prstGeom prst="rect">
            <a:avLst/>
          </a:prstGeom>
          <a:noFill/>
        </p:spPr>
        <p:txBody>
          <a:bodyPr wrap="square" rtlCol="0">
            <a:noAutofit/>
          </a:bodyPr>
          <a:lstStyle/>
          <a:p>
            <a:r>
              <a:rPr lang="en-US" sz="4400" b="0" i="0" dirty="0">
                <a:solidFill>
                  <a:srgbClr val="777A7B"/>
                </a:solidFill>
                <a:effectLst/>
                <a:highlight>
                  <a:srgbClr val="FFFFFF"/>
                </a:highlight>
                <a:latin typeface="Inter"/>
              </a:rPr>
              <a:t>10</a:t>
            </a:r>
            <a:r>
              <a:rPr lang="en-US" sz="4400" b="0" i="0" dirty="0">
                <a:solidFill>
                  <a:srgbClr val="121212"/>
                </a:solidFill>
                <a:effectLst/>
                <a:highlight>
                  <a:srgbClr val="FFFFFF"/>
                </a:highlight>
                <a:latin typeface="Inter"/>
              </a:rPr>
              <a:t>Although Potiphar’s wife spoke to Joseph day after day, he refused to go to bed with her or even be near her. </a:t>
            </a:r>
            <a:endParaRPr lang="en-ZA" dirty="0"/>
          </a:p>
        </p:txBody>
      </p:sp>
      <p:sp>
        <p:nvSpPr>
          <p:cNvPr id="7" name="TextBox 6">
            <a:extLst>
              <a:ext uri="{FF2B5EF4-FFF2-40B4-BE49-F238E27FC236}">
                <a16:creationId xmlns:a16="http://schemas.microsoft.com/office/drawing/2014/main" id="{15EFFEE7-9741-BBA1-E592-8C8A1EA66D80}"/>
              </a:ext>
            </a:extLst>
          </p:cNvPr>
          <p:cNvSpPr txBox="1"/>
          <p:nvPr/>
        </p:nvSpPr>
        <p:spPr>
          <a:xfrm>
            <a:off x="6216869" y="599090"/>
            <a:ext cx="5155324" cy="5675586"/>
          </a:xfrm>
          <a:prstGeom prst="rect">
            <a:avLst/>
          </a:prstGeom>
          <a:noFill/>
        </p:spPr>
        <p:txBody>
          <a:bodyPr wrap="square" rtlCol="0">
            <a:noAutofit/>
          </a:bodyPr>
          <a:lstStyle/>
          <a:p>
            <a:r>
              <a:rPr lang="bo-CN" sz="6600" b="0" i="0" dirty="0">
                <a:solidFill>
                  <a:srgbClr val="777A7B"/>
                </a:solidFill>
                <a:effectLst/>
                <a:highlight>
                  <a:srgbClr val="FFFFFF"/>
                </a:highlight>
                <a:latin typeface="Inter"/>
              </a:rPr>
              <a:t>10</a:t>
            </a:r>
            <a:r>
              <a:rPr lang="bo-CN" sz="6600" b="0" i="0" dirty="0">
                <a:solidFill>
                  <a:srgbClr val="121212"/>
                </a:solidFill>
                <a:effectLst/>
                <a:highlight>
                  <a:srgbClr val="FFFFFF"/>
                </a:highlight>
                <a:latin typeface="Inter"/>
              </a:rPr>
              <a:t>ཕྱིས་སུའང་ཁོ་མོས་ནམ་རྒྱུན་ཡོ་སེབ་ལ་དེ་ལྟར་སྨྲས་ཀྱང་ཡོ་སེབ་ཀྱིས་དོན་དེ་ཁས་མི་ལེན་པར་མ༌ཟད། ཁོ་མོ་དང་མཉམ་དུའང་མ་བསྡད༌དོ།།</a:t>
            </a:r>
            <a:endParaRPr lang="en-ZA" dirty="0"/>
          </a:p>
        </p:txBody>
      </p:sp>
    </p:spTree>
    <p:extLst>
      <p:ext uri="{BB962C8B-B14F-4D97-AF65-F5344CB8AC3E}">
        <p14:creationId xmlns:p14="http://schemas.microsoft.com/office/powerpoint/2010/main" val="302978315"/>
      </p:ext>
    </p:extLst>
  </p:cSld>
  <p:clrMapOvr>
    <a:masterClrMapping/>
  </p:clrMapOvr>
  <mc:AlternateContent xmlns:mc="http://schemas.openxmlformats.org/markup-compatibility/2006" xmlns:p14="http://schemas.microsoft.com/office/powerpoint/2010/main">
    <mc:Choice Requires="p14">
      <p:transition spd="slow" p14:dur="2000" advTm="12629"/>
    </mc:Choice>
    <mc:Fallback xmlns="">
      <p:transition spd="slow" advTm="126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AC738-53D5-5D0A-FCE0-9B8F44D768F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F7CCA3D-DB9D-5D7D-013C-CF8FC370087F}"/>
              </a:ext>
            </a:extLst>
          </p:cNvPr>
          <p:cNvSpPr>
            <a:spLocks noGrp="1"/>
          </p:cNvSpPr>
          <p:nvPr>
            <p:ph idx="1"/>
          </p:nvPr>
        </p:nvSpPr>
        <p:spPr/>
        <p:txBody>
          <a:bodyPr/>
          <a:lstStyle/>
          <a:p>
            <a:endParaRPr lang="en-US"/>
          </a:p>
        </p:txBody>
      </p:sp>
      <p:pic>
        <p:nvPicPr>
          <p:cNvPr id="6" name="Picture 5">
            <a:extLst>
              <a:ext uri="{FF2B5EF4-FFF2-40B4-BE49-F238E27FC236}">
                <a16:creationId xmlns:a16="http://schemas.microsoft.com/office/drawing/2014/main" id="{3A0595F0-3F15-4A8B-9CD0-CC98B4C2FBB1}"/>
              </a:ext>
            </a:extLst>
          </p:cNvPr>
          <p:cNvPicPr>
            <a:picLocks noChangeAspect="1"/>
          </p:cNvPicPr>
          <p:nvPr/>
        </p:nvPicPr>
        <p:blipFill>
          <a:blip r:embed="rId2"/>
          <a:stretch>
            <a:fillRect/>
          </a:stretch>
        </p:blipFill>
        <p:spPr>
          <a:xfrm>
            <a:off x="0" y="0"/>
            <a:ext cx="12192000" cy="7038769"/>
          </a:xfrm>
          <a:prstGeom prst="rect">
            <a:avLst/>
          </a:prstGeom>
        </p:spPr>
      </p:pic>
      <p:sp>
        <p:nvSpPr>
          <p:cNvPr id="4" name="TextBox 3">
            <a:extLst>
              <a:ext uri="{FF2B5EF4-FFF2-40B4-BE49-F238E27FC236}">
                <a16:creationId xmlns:a16="http://schemas.microsoft.com/office/drawing/2014/main" id="{F39FEEEA-343B-40D1-8743-651B2400FCAE}"/>
              </a:ext>
            </a:extLst>
          </p:cNvPr>
          <p:cNvSpPr txBox="1"/>
          <p:nvPr/>
        </p:nvSpPr>
        <p:spPr>
          <a:xfrm>
            <a:off x="6096000" y="12243"/>
            <a:ext cx="5479473" cy="2031325"/>
          </a:xfrm>
          <a:prstGeom prst="rect">
            <a:avLst/>
          </a:prstGeom>
          <a:noFill/>
        </p:spPr>
        <p:txBody>
          <a:bodyPr wrap="square" rtlCol="0">
            <a:spAutoFit/>
          </a:bodyPr>
          <a:lstStyle/>
          <a:p>
            <a:pPr algn="ctr"/>
            <a:r>
              <a:rPr lang="bo-CN" sz="5400" b="1" cap="all" dirty="0">
                <a:solidFill>
                  <a:schemeClr val="bg1"/>
                </a:solidFill>
                <a:latin typeface="ArialMT"/>
              </a:rPr>
              <a:t>བཀོད་པ 39</a:t>
            </a:r>
          </a:p>
          <a:p>
            <a:r>
              <a:rPr lang="bo-CN" sz="5400" b="1" dirty="0">
                <a:solidFill>
                  <a:schemeClr val="bg1"/>
                </a:solidFill>
                <a:latin typeface="Arial" panose="020B0604020202020204" pitchFamily="34" charset="0"/>
              </a:rPr>
              <a:t>ཡོ་སེབ་དང་པོ་ཏི་ཕར་གྱི་ཆུང་མ།</a:t>
            </a:r>
          </a:p>
          <a:p>
            <a:endParaRPr lang="en-IN" dirty="0"/>
          </a:p>
        </p:txBody>
      </p:sp>
    </p:spTree>
    <p:extLst>
      <p:ext uri="{BB962C8B-B14F-4D97-AF65-F5344CB8AC3E}">
        <p14:creationId xmlns:p14="http://schemas.microsoft.com/office/powerpoint/2010/main" val="13109953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C2963E-78D4-4813-ACBA-4261085A01B2}"/>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C8324D01-11EF-41CC-B9C9-459C3074339E}"/>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792BFFA5-E595-4753-A30B-C24C735B0299}"/>
              </a:ext>
            </a:extLst>
          </p:cNvPr>
          <p:cNvPicPr>
            <a:picLocks noChangeAspect="1"/>
          </p:cNvPicPr>
          <p:nvPr/>
        </p:nvPicPr>
        <p:blipFill>
          <a:blip r:embed="rId2"/>
          <a:stretch>
            <a:fillRect/>
          </a:stretch>
        </p:blipFill>
        <p:spPr>
          <a:xfrm>
            <a:off x="0" y="-15082"/>
            <a:ext cx="12930182" cy="6873082"/>
          </a:xfrm>
          <a:prstGeom prst="rect">
            <a:avLst/>
          </a:prstGeom>
        </p:spPr>
      </p:pic>
      <p:sp>
        <p:nvSpPr>
          <p:cNvPr id="7" name="TextBox 6">
            <a:extLst>
              <a:ext uri="{FF2B5EF4-FFF2-40B4-BE49-F238E27FC236}">
                <a16:creationId xmlns:a16="http://schemas.microsoft.com/office/drawing/2014/main" id="{180D2887-665D-46DD-9A41-39AB7A9F3464}"/>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a:t>
            </a:r>
            <a:r>
              <a:rPr lang="en-ZA" sz="3200" b="1" cap="all" dirty="0">
                <a:solidFill>
                  <a:schemeClr val="bg1"/>
                </a:solidFill>
                <a:latin typeface="Microsoft Himalaya "/>
                <a:cs typeface="+mj-cs"/>
              </a:rPr>
              <a:t>39:10</a:t>
            </a:r>
            <a:endParaRPr lang="en-ZA" sz="3200" dirty="0">
              <a:solidFill>
                <a:schemeClr val="bg1"/>
              </a:solidFill>
            </a:endParaRPr>
          </a:p>
          <a:p>
            <a:endParaRPr lang="en-IN" dirty="0"/>
          </a:p>
        </p:txBody>
      </p:sp>
    </p:spTree>
    <p:extLst>
      <p:ext uri="{BB962C8B-B14F-4D97-AF65-F5344CB8AC3E}">
        <p14:creationId xmlns:p14="http://schemas.microsoft.com/office/powerpoint/2010/main" val="3029280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5BB25A1B-B38A-49A5-9575-47030FBB4B5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B8221C69-7B3B-211F-DDEB-D336CC0F3412}"/>
              </a:ext>
            </a:extLst>
          </p:cNvPr>
          <p:cNvSpPr txBox="1"/>
          <p:nvPr/>
        </p:nvSpPr>
        <p:spPr>
          <a:xfrm>
            <a:off x="819807" y="599090"/>
            <a:ext cx="5155324" cy="5675585"/>
          </a:xfrm>
          <a:prstGeom prst="rect">
            <a:avLst/>
          </a:prstGeom>
          <a:noFill/>
        </p:spPr>
        <p:txBody>
          <a:bodyPr wrap="square" rtlCol="0">
            <a:noAutofit/>
          </a:bodyPr>
          <a:lstStyle/>
          <a:p>
            <a:r>
              <a:rPr lang="en-US" sz="4400" b="0" i="0" dirty="0">
                <a:solidFill>
                  <a:srgbClr val="777A7B"/>
                </a:solidFill>
                <a:effectLst/>
                <a:highlight>
                  <a:srgbClr val="FFFFFF"/>
                </a:highlight>
                <a:latin typeface="Inter"/>
              </a:rPr>
              <a:t>11</a:t>
            </a:r>
            <a:r>
              <a:rPr lang="en-US" sz="4400" b="0" i="0" dirty="0">
                <a:solidFill>
                  <a:srgbClr val="121212"/>
                </a:solidFill>
                <a:effectLst/>
                <a:highlight>
                  <a:srgbClr val="FFFFFF"/>
                </a:highlight>
                <a:latin typeface="Inter"/>
              </a:rPr>
              <a:t>One day, however, Joseph went into the house to attend to his work, and not a single household servant was inside.</a:t>
            </a:r>
            <a:endParaRPr lang="en-ZA" dirty="0"/>
          </a:p>
        </p:txBody>
      </p:sp>
      <p:sp>
        <p:nvSpPr>
          <p:cNvPr id="5" name="TextBox 4">
            <a:extLst>
              <a:ext uri="{FF2B5EF4-FFF2-40B4-BE49-F238E27FC236}">
                <a16:creationId xmlns:a16="http://schemas.microsoft.com/office/drawing/2014/main" id="{81264B0C-F43A-618B-0D68-3884FC106E2A}"/>
              </a:ext>
            </a:extLst>
          </p:cNvPr>
          <p:cNvSpPr txBox="1"/>
          <p:nvPr/>
        </p:nvSpPr>
        <p:spPr>
          <a:xfrm>
            <a:off x="6216869" y="599090"/>
            <a:ext cx="5155324" cy="5675586"/>
          </a:xfrm>
          <a:prstGeom prst="rect">
            <a:avLst/>
          </a:prstGeom>
          <a:noFill/>
        </p:spPr>
        <p:txBody>
          <a:bodyPr wrap="square" rtlCol="0">
            <a:noAutofit/>
          </a:bodyPr>
          <a:lstStyle/>
          <a:p>
            <a:r>
              <a:rPr lang="bo-CN" sz="7200" b="0" i="0" dirty="0">
                <a:solidFill>
                  <a:srgbClr val="777A7B"/>
                </a:solidFill>
                <a:effectLst/>
                <a:highlight>
                  <a:srgbClr val="FFFFFF"/>
                </a:highlight>
                <a:latin typeface="Inter"/>
              </a:rPr>
              <a:t>11</a:t>
            </a:r>
            <a:r>
              <a:rPr lang="bo-CN" sz="7200" b="0" i="0" dirty="0">
                <a:solidFill>
                  <a:srgbClr val="121212"/>
                </a:solidFill>
                <a:effectLst/>
                <a:highlight>
                  <a:srgbClr val="FFFFFF"/>
                </a:highlight>
                <a:latin typeface="Inter"/>
              </a:rPr>
              <a:t>ཉིན་ཞིག༌ལ། ཡོ་སེབ་ཁྱིམ་ནང་དུ་ཞབས་ཕྱི་བསྒྲུབ་ཏུ་སོང༌ཞིང༌། ཁྱིམ་དུ་ཞབས་ཕྱི་པ་གཞན་སུ་ཡང་མེད༌པས། </a:t>
            </a:r>
            <a:endParaRPr lang="en-ZA" dirty="0"/>
          </a:p>
        </p:txBody>
      </p:sp>
    </p:spTree>
    <p:extLst>
      <p:ext uri="{BB962C8B-B14F-4D97-AF65-F5344CB8AC3E}">
        <p14:creationId xmlns:p14="http://schemas.microsoft.com/office/powerpoint/2010/main" val="891345644"/>
      </p:ext>
    </p:extLst>
  </p:cSld>
  <p:clrMapOvr>
    <a:masterClrMapping/>
  </p:clrMapOvr>
  <mc:AlternateContent xmlns:mc="http://schemas.openxmlformats.org/markup-compatibility/2006" xmlns:p14="http://schemas.microsoft.com/office/powerpoint/2010/main">
    <mc:Choice Requires="p14">
      <p:transition spd="slow" p14:dur="2000" advTm="10643"/>
    </mc:Choice>
    <mc:Fallback xmlns="">
      <p:transition spd="slow" advTm="106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C2E520-080D-4A4A-BC51-96E3E3C85FFF}"/>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0392C422-0F09-4E3D-831D-FB2B3DE4DF51}"/>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5CCCDB47-9079-4B2A-BC14-ACE77248F2F5}"/>
              </a:ext>
            </a:extLst>
          </p:cNvPr>
          <p:cNvPicPr>
            <a:picLocks noChangeAspect="1"/>
          </p:cNvPicPr>
          <p:nvPr/>
        </p:nvPicPr>
        <p:blipFill>
          <a:blip r:embed="rId2"/>
          <a:stretch>
            <a:fillRect/>
          </a:stretch>
        </p:blipFill>
        <p:spPr>
          <a:xfrm>
            <a:off x="0" y="-327623"/>
            <a:ext cx="12192000" cy="7185623"/>
          </a:xfrm>
          <a:prstGeom prst="rect">
            <a:avLst/>
          </a:prstGeom>
        </p:spPr>
      </p:pic>
      <p:sp>
        <p:nvSpPr>
          <p:cNvPr id="7" name="TextBox 6">
            <a:extLst>
              <a:ext uri="{FF2B5EF4-FFF2-40B4-BE49-F238E27FC236}">
                <a16:creationId xmlns:a16="http://schemas.microsoft.com/office/drawing/2014/main" id="{E4D3145A-8E3E-4A86-8813-B1B5297F4618}"/>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a:t>
            </a:r>
            <a:r>
              <a:rPr lang="en-ZA" sz="3200" b="1" cap="all" dirty="0">
                <a:solidFill>
                  <a:schemeClr val="bg1"/>
                </a:solidFill>
                <a:latin typeface="Microsoft Himalaya "/>
                <a:cs typeface="+mj-cs"/>
              </a:rPr>
              <a:t>39:11</a:t>
            </a:r>
            <a:endParaRPr lang="en-ZA" sz="3200" dirty="0">
              <a:solidFill>
                <a:schemeClr val="bg1"/>
              </a:solidFill>
            </a:endParaRPr>
          </a:p>
          <a:p>
            <a:endParaRPr lang="en-IN" dirty="0"/>
          </a:p>
        </p:txBody>
      </p:sp>
    </p:spTree>
    <p:extLst>
      <p:ext uri="{BB962C8B-B14F-4D97-AF65-F5344CB8AC3E}">
        <p14:creationId xmlns:p14="http://schemas.microsoft.com/office/powerpoint/2010/main" val="4571513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94EC127B-02CD-4895-AC26-C43CF34C4D7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F7A12706-2141-1D8B-D0A8-CCB0CD72C8E8}"/>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12</a:t>
            </a:r>
            <a:r>
              <a:rPr lang="en-US" sz="4000" b="0" i="0" dirty="0">
                <a:solidFill>
                  <a:srgbClr val="121212"/>
                </a:solidFill>
                <a:effectLst/>
                <a:highlight>
                  <a:srgbClr val="FFFFFF"/>
                </a:highlight>
                <a:latin typeface="Inter"/>
              </a:rPr>
              <a:t>She grabbed Joseph by his cloak and said, “Sleep with me!” But leaving his cloak in her hand, he escaped and ran outside.</a:t>
            </a:r>
            <a:endParaRPr lang="en-ZA" dirty="0"/>
          </a:p>
        </p:txBody>
      </p:sp>
      <p:sp>
        <p:nvSpPr>
          <p:cNvPr id="5" name="TextBox 4">
            <a:extLst>
              <a:ext uri="{FF2B5EF4-FFF2-40B4-BE49-F238E27FC236}">
                <a16:creationId xmlns:a16="http://schemas.microsoft.com/office/drawing/2014/main" id="{DD601B48-448A-132C-2B86-551FB0F3E368}"/>
              </a:ext>
            </a:extLst>
          </p:cNvPr>
          <p:cNvSpPr txBox="1"/>
          <p:nvPr/>
        </p:nvSpPr>
        <p:spPr>
          <a:xfrm>
            <a:off x="6216869" y="599090"/>
            <a:ext cx="5155324" cy="5675586"/>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12</a:t>
            </a:r>
            <a:r>
              <a:rPr lang="bo-CN" sz="6000" b="0" i="0" dirty="0">
                <a:solidFill>
                  <a:srgbClr val="121212"/>
                </a:solidFill>
                <a:effectLst/>
                <a:highlight>
                  <a:srgbClr val="FFFFFF"/>
                </a:highlight>
                <a:latin typeface="Inter"/>
              </a:rPr>
              <a:t>བུད་མེད་དེས་ཡོ་སེབ་ཀྱི་ལྭ་བ་ནས་བཟུང༌སྟེ། ཁྱོད་བདག་དང་འགྲོགས་པར་གྱིས་ཞེས་སྨྲས་པ༌ན། ཡོ་སེབ་ཀྱིས་ལྭ་བ་བསྐྱུར་ཏེ་སྒོའི་ཕྱི་རོལ་ཏུ་བྲོས༌སོ།། </a:t>
            </a:r>
            <a:endParaRPr lang="en-ZA" dirty="0"/>
          </a:p>
        </p:txBody>
      </p:sp>
    </p:spTree>
    <p:extLst>
      <p:ext uri="{BB962C8B-B14F-4D97-AF65-F5344CB8AC3E}">
        <p14:creationId xmlns:p14="http://schemas.microsoft.com/office/powerpoint/2010/main" val="317141785"/>
      </p:ext>
    </p:extLst>
  </p:cSld>
  <p:clrMapOvr>
    <a:masterClrMapping/>
  </p:clrMapOvr>
  <mc:AlternateContent xmlns:mc="http://schemas.openxmlformats.org/markup-compatibility/2006" xmlns:p14="http://schemas.microsoft.com/office/powerpoint/2010/main">
    <mc:Choice Requires="p14">
      <p:transition spd="slow" p14:dur="2000" advTm="11915"/>
    </mc:Choice>
    <mc:Fallback xmlns="">
      <p:transition spd="slow" advTm="119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1AA100-7926-4D42-ABAA-BE6E3539491F}"/>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FB1B4F43-449D-4C66-8155-C0BBA2081FC2}"/>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4BADD053-55A7-4915-BA01-B2A3D815A7F3}"/>
              </a:ext>
            </a:extLst>
          </p:cNvPr>
          <p:cNvPicPr>
            <a:picLocks noChangeAspect="1"/>
          </p:cNvPicPr>
          <p:nvPr/>
        </p:nvPicPr>
        <p:blipFill>
          <a:blip r:embed="rId2"/>
          <a:stretch>
            <a:fillRect/>
          </a:stretch>
        </p:blipFill>
        <p:spPr>
          <a:xfrm>
            <a:off x="0" y="-218744"/>
            <a:ext cx="12192000" cy="7076744"/>
          </a:xfrm>
          <a:prstGeom prst="rect">
            <a:avLst/>
          </a:prstGeom>
        </p:spPr>
      </p:pic>
      <p:sp>
        <p:nvSpPr>
          <p:cNvPr id="7" name="TextBox 6">
            <a:extLst>
              <a:ext uri="{FF2B5EF4-FFF2-40B4-BE49-F238E27FC236}">
                <a16:creationId xmlns:a16="http://schemas.microsoft.com/office/drawing/2014/main" id="{798F2C39-BE31-4350-B4CF-8D346D946744}"/>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a:t>
            </a:r>
            <a:r>
              <a:rPr lang="en-ZA" sz="3200" b="1" cap="all" dirty="0">
                <a:solidFill>
                  <a:schemeClr val="bg1"/>
                </a:solidFill>
                <a:latin typeface="Microsoft Himalaya "/>
                <a:cs typeface="+mj-cs"/>
              </a:rPr>
              <a:t>39:12</a:t>
            </a:r>
            <a:endParaRPr lang="en-ZA" sz="3200" dirty="0">
              <a:solidFill>
                <a:schemeClr val="bg1"/>
              </a:solidFill>
            </a:endParaRPr>
          </a:p>
          <a:p>
            <a:endParaRPr lang="en-IN" dirty="0"/>
          </a:p>
        </p:txBody>
      </p:sp>
    </p:spTree>
    <p:extLst>
      <p:ext uri="{BB962C8B-B14F-4D97-AF65-F5344CB8AC3E}">
        <p14:creationId xmlns:p14="http://schemas.microsoft.com/office/powerpoint/2010/main" val="16732861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F4D93465-849B-4EF2-8A22-003D339356A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DA5FAED2-AD38-96D3-33D1-0141410154B0}"/>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16</a:t>
            </a:r>
            <a:r>
              <a:rPr lang="en-US" sz="4000" b="0" i="0" dirty="0">
                <a:solidFill>
                  <a:srgbClr val="121212"/>
                </a:solidFill>
                <a:effectLst/>
                <a:highlight>
                  <a:srgbClr val="FFFFFF"/>
                </a:highlight>
                <a:latin typeface="Inter"/>
              </a:rPr>
              <a:t>So Potiphar’s wife kept Joseph’s cloak beside her until his master came home.</a:t>
            </a:r>
            <a:endParaRPr lang="en-ZA" dirty="0"/>
          </a:p>
        </p:txBody>
      </p:sp>
      <p:sp>
        <p:nvSpPr>
          <p:cNvPr id="5" name="TextBox 4">
            <a:extLst>
              <a:ext uri="{FF2B5EF4-FFF2-40B4-BE49-F238E27FC236}">
                <a16:creationId xmlns:a16="http://schemas.microsoft.com/office/drawing/2014/main" id="{7F7B5503-64FD-9089-9553-8D0286CA851E}"/>
              </a:ext>
            </a:extLst>
          </p:cNvPr>
          <p:cNvSpPr txBox="1"/>
          <p:nvPr/>
        </p:nvSpPr>
        <p:spPr>
          <a:xfrm>
            <a:off x="6216869" y="599090"/>
            <a:ext cx="5155324" cy="5675586"/>
          </a:xfrm>
          <a:prstGeom prst="rect">
            <a:avLst/>
          </a:prstGeom>
          <a:noFill/>
        </p:spPr>
        <p:txBody>
          <a:bodyPr wrap="square" rtlCol="0">
            <a:noAutofit/>
          </a:bodyPr>
          <a:lstStyle/>
          <a:p>
            <a:r>
              <a:rPr lang="bo-CN" sz="6600" b="0" i="0" dirty="0">
                <a:solidFill>
                  <a:srgbClr val="777A7B"/>
                </a:solidFill>
                <a:effectLst/>
                <a:highlight>
                  <a:srgbClr val="FFFFFF"/>
                </a:highlight>
                <a:latin typeface="Inter"/>
              </a:rPr>
              <a:t>16</a:t>
            </a:r>
            <a:r>
              <a:rPr lang="bo-CN" sz="6600" b="0" i="0" dirty="0">
                <a:solidFill>
                  <a:srgbClr val="121212"/>
                </a:solidFill>
                <a:effectLst/>
                <a:highlight>
                  <a:srgbClr val="FFFFFF"/>
                </a:highlight>
                <a:latin typeface="Inter"/>
              </a:rPr>
              <a:t>དེ་ནས་བུད་མེད་དེས་ཡོ་སེབ་ཀྱི་ལྭ་བ་ཁོ་མོའི་གནས་དེར་བཞག་སྟེ་བདག་པོ་ཡོང་བར་སྒུག་པ༌རེད།</a:t>
            </a:r>
            <a:endParaRPr lang="en-ZA" dirty="0"/>
          </a:p>
        </p:txBody>
      </p:sp>
    </p:spTree>
    <p:extLst>
      <p:ext uri="{BB962C8B-B14F-4D97-AF65-F5344CB8AC3E}">
        <p14:creationId xmlns:p14="http://schemas.microsoft.com/office/powerpoint/2010/main" val="1037875339"/>
      </p:ext>
    </p:extLst>
  </p:cSld>
  <p:clrMapOvr>
    <a:masterClrMapping/>
  </p:clrMapOvr>
  <mc:AlternateContent xmlns:mc="http://schemas.openxmlformats.org/markup-compatibility/2006" xmlns:p14="http://schemas.microsoft.com/office/powerpoint/2010/main">
    <mc:Choice Requires="p14">
      <p:transition spd="slow" p14:dur="2000" advTm="6357"/>
    </mc:Choice>
    <mc:Fallback xmlns="">
      <p:transition spd="slow" advTm="63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359D8F-58E3-4EFD-8F3D-F770512D9EAF}"/>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FF2BD02C-33B0-4246-9E1A-FBCD051D4BDC}"/>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AE4E0C35-B513-42DB-8191-6FBC663341BC}"/>
              </a:ext>
            </a:extLst>
          </p:cNvPr>
          <p:cNvPicPr>
            <a:picLocks noChangeAspect="1"/>
          </p:cNvPicPr>
          <p:nvPr/>
        </p:nvPicPr>
        <p:blipFill>
          <a:blip r:embed="rId2"/>
          <a:stretch>
            <a:fillRect/>
          </a:stretch>
        </p:blipFill>
        <p:spPr>
          <a:xfrm>
            <a:off x="-175517" y="0"/>
            <a:ext cx="12367517" cy="6858000"/>
          </a:xfrm>
          <a:prstGeom prst="rect">
            <a:avLst/>
          </a:prstGeom>
        </p:spPr>
      </p:pic>
      <p:sp>
        <p:nvSpPr>
          <p:cNvPr id="7" name="TextBox 6">
            <a:extLst>
              <a:ext uri="{FF2B5EF4-FFF2-40B4-BE49-F238E27FC236}">
                <a16:creationId xmlns:a16="http://schemas.microsoft.com/office/drawing/2014/main" id="{6BED2694-3A8A-4C00-8506-478879C70E30}"/>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a:t>
            </a:r>
            <a:r>
              <a:rPr lang="en-ZA" sz="3200" b="1" cap="all" dirty="0">
                <a:solidFill>
                  <a:schemeClr val="bg1"/>
                </a:solidFill>
                <a:latin typeface="Microsoft Himalaya "/>
                <a:cs typeface="+mj-cs"/>
              </a:rPr>
              <a:t>39:16</a:t>
            </a:r>
            <a:endParaRPr lang="en-ZA" sz="3200" dirty="0">
              <a:solidFill>
                <a:schemeClr val="bg1"/>
              </a:solidFill>
            </a:endParaRPr>
          </a:p>
          <a:p>
            <a:endParaRPr lang="en-IN" dirty="0"/>
          </a:p>
        </p:txBody>
      </p:sp>
    </p:spTree>
    <p:extLst>
      <p:ext uri="{BB962C8B-B14F-4D97-AF65-F5344CB8AC3E}">
        <p14:creationId xmlns:p14="http://schemas.microsoft.com/office/powerpoint/2010/main" val="38150597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2218933D-073E-40F2-8F6B-7A67C55FC90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4" name="TextBox 3">
            <a:extLst>
              <a:ext uri="{FF2B5EF4-FFF2-40B4-BE49-F238E27FC236}">
                <a16:creationId xmlns:a16="http://schemas.microsoft.com/office/drawing/2014/main" id="{4FC2EB4B-C636-D505-FE99-1B4256DDB238}"/>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17</a:t>
            </a:r>
            <a:r>
              <a:rPr lang="en-US" sz="4000" b="0" i="0" dirty="0">
                <a:solidFill>
                  <a:srgbClr val="121212"/>
                </a:solidFill>
                <a:effectLst/>
                <a:highlight>
                  <a:srgbClr val="FFFFFF"/>
                </a:highlight>
                <a:latin typeface="Inter"/>
              </a:rPr>
              <a:t>Then she told him the same story: “The Hebrew slave you brought us came to me to make sport of me,</a:t>
            </a:r>
            <a:endParaRPr lang="en-ZA" dirty="0"/>
          </a:p>
        </p:txBody>
      </p:sp>
      <p:sp>
        <p:nvSpPr>
          <p:cNvPr id="5" name="TextBox 4">
            <a:extLst>
              <a:ext uri="{FF2B5EF4-FFF2-40B4-BE49-F238E27FC236}">
                <a16:creationId xmlns:a16="http://schemas.microsoft.com/office/drawing/2014/main" id="{1FF13F04-538D-4FC2-69A0-640E2CAA630B}"/>
              </a:ext>
            </a:extLst>
          </p:cNvPr>
          <p:cNvSpPr txBox="1"/>
          <p:nvPr/>
        </p:nvSpPr>
        <p:spPr>
          <a:xfrm>
            <a:off x="6216869" y="599090"/>
            <a:ext cx="5155324" cy="5675586"/>
          </a:xfrm>
          <a:prstGeom prst="rect">
            <a:avLst/>
          </a:prstGeom>
          <a:noFill/>
        </p:spPr>
        <p:txBody>
          <a:bodyPr wrap="square" rtlCol="0">
            <a:noAutofit/>
          </a:bodyPr>
          <a:lstStyle/>
          <a:p>
            <a:r>
              <a:rPr lang="bo-CN" sz="6600" b="0" i="0" dirty="0">
                <a:solidFill>
                  <a:srgbClr val="777A7B"/>
                </a:solidFill>
                <a:effectLst/>
                <a:highlight>
                  <a:srgbClr val="FFFFFF"/>
                </a:highlight>
                <a:latin typeface="Inter"/>
              </a:rPr>
              <a:t>17</a:t>
            </a:r>
            <a:r>
              <a:rPr lang="bo-CN" sz="6600" b="0" i="0" dirty="0">
                <a:solidFill>
                  <a:srgbClr val="121212"/>
                </a:solidFill>
                <a:effectLst/>
                <a:highlight>
                  <a:srgbClr val="FFFFFF"/>
                </a:highlight>
                <a:latin typeface="Inter"/>
              </a:rPr>
              <a:t>བདག་པོ་ཡོང་བ་དང་ཁོ་མོས་འདི༌ལྟར། ཁྱོད་ཀྱིས་རང་ཁྱིམ་དུ་ཁྲིད་ཡོང་བའི་ཨིབ་རི་པ་གཡོག་པོ་དེས་ང་རང་རྩེད་སྤྱད་བྱེད་པར་རྩོམ་པ༌ན།</a:t>
            </a:r>
            <a:endParaRPr lang="en-ZA" dirty="0"/>
          </a:p>
        </p:txBody>
      </p:sp>
    </p:spTree>
    <p:extLst>
      <p:ext uri="{BB962C8B-B14F-4D97-AF65-F5344CB8AC3E}">
        <p14:creationId xmlns:p14="http://schemas.microsoft.com/office/powerpoint/2010/main" val="3963998061"/>
      </p:ext>
    </p:extLst>
  </p:cSld>
  <p:clrMapOvr>
    <a:masterClrMapping/>
  </p:clrMapOvr>
  <mc:AlternateContent xmlns:mc="http://schemas.openxmlformats.org/markup-compatibility/2006" xmlns:p14="http://schemas.microsoft.com/office/powerpoint/2010/main">
    <mc:Choice Requires="p14">
      <p:transition spd="slow" p14:dur="2000" advTm="10691"/>
    </mc:Choice>
    <mc:Fallback xmlns="">
      <p:transition spd="slow" advTm="106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4F77A21-E927-415F-AF0D-4EC8582F6F9C}"/>
              </a:ext>
            </a:extLst>
          </p:cNvPr>
          <p:cNvPicPr>
            <a:picLocks noChangeAspect="1"/>
          </p:cNvPicPr>
          <p:nvPr/>
        </p:nvPicPr>
        <p:blipFill>
          <a:blip r:embed="rId2"/>
          <a:stretch>
            <a:fillRect/>
          </a:stretch>
        </p:blipFill>
        <p:spPr>
          <a:xfrm>
            <a:off x="0" y="0"/>
            <a:ext cx="15730538" cy="6858000"/>
          </a:xfrm>
          <a:prstGeom prst="rect">
            <a:avLst/>
          </a:prstGeom>
        </p:spPr>
      </p:pic>
      <p:sp>
        <p:nvSpPr>
          <p:cNvPr id="4" name="TextBox 3">
            <a:extLst>
              <a:ext uri="{FF2B5EF4-FFF2-40B4-BE49-F238E27FC236}">
                <a16:creationId xmlns:a16="http://schemas.microsoft.com/office/drawing/2014/main" id="{FC31DF24-40AA-4D22-AECC-7A19F58169C0}"/>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a:t>
            </a:r>
            <a:r>
              <a:rPr lang="en-ZA" sz="3200" b="1" cap="all" dirty="0">
                <a:solidFill>
                  <a:schemeClr val="bg1"/>
                </a:solidFill>
                <a:latin typeface="Microsoft Himalaya "/>
                <a:cs typeface="+mj-cs"/>
              </a:rPr>
              <a:t>39:17</a:t>
            </a:r>
            <a:endParaRPr lang="en-ZA" sz="3200" dirty="0">
              <a:solidFill>
                <a:schemeClr val="bg1"/>
              </a:solidFill>
            </a:endParaRPr>
          </a:p>
          <a:p>
            <a:endParaRPr lang="en-IN" dirty="0"/>
          </a:p>
        </p:txBody>
      </p:sp>
    </p:spTree>
    <p:extLst>
      <p:ext uri="{BB962C8B-B14F-4D97-AF65-F5344CB8AC3E}">
        <p14:creationId xmlns:p14="http://schemas.microsoft.com/office/powerpoint/2010/main" val="19643649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03B09FFF-BADE-44DC-87B7-B1A42EF8190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B0DC5CD4-08BF-8076-3F87-EF333A084935}"/>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18</a:t>
            </a:r>
            <a:r>
              <a:rPr lang="en-US" sz="4000" b="0" i="0" dirty="0">
                <a:solidFill>
                  <a:srgbClr val="121212"/>
                </a:solidFill>
                <a:effectLst/>
                <a:highlight>
                  <a:srgbClr val="FFFFFF"/>
                </a:highlight>
                <a:latin typeface="Inter"/>
              </a:rPr>
              <a:t>but when I screamed for help, he left his cloak beside me and ran out of the house.”</a:t>
            </a:r>
            <a:endParaRPr lang="en-ZA" dirty="0"/>
          </a:p>
        </p:txBody>
      </p:sp>
      <p:sp>
        <p:nvSpPr>
          <p:cNvPr id="5" name="TextBox 4">
            <a:extLst>
              <a:ext uri="{FF2B5EF4-FFF2-40B4-BE49-F238E27FC236}">
                <a16:creationId xmlns:a16="http://schemas.microsoft.com/office/drawing/2014/main" id="{F0F00599-DECC-5AFD-82C9-54BA66CDDC54}"/>
              </a:ext>
            </a:extLst>
          </p:cNvPr>
          <p:cNvSpPr txBox="1"/>
          <p:nvPr/>
        </p:nvSpPr>
        <p:spPr>
          <a:xfrm>
            <a:off x="6216869" y="599090"/>
            <a:ext cx="5155324" cy="5675586"/>
          </a:xfrm>
          <a:prstGeom prst="rect">
            <a:avLst/>
          </a:prstGeom>
          <a:noFill/>
        </p:spPr>
        <p:txBody>
          <a:bodyPr wrap="square" rtlCol="0">
            <a:noAutofit/>
          </a:bodyPr>
          <a:lstStyle/>
          <a:p>
            <a:r>
              <a:rPr lang="bo-CN" sz="7200" b="0" i="0" dirty="0">
                <a:solidFill>
                  <a:srgbClr val="777A7B"/>
                </a:solidFill>
                <a:effectLst/>
                <a:highlight>
                  <a:srgbClr val="FFFFFF"/>
                </a:highlight>
                <a:latin typeface="Inter"/>
              </a:rPr>
              <a:t>18</a:t>
            </a:r>
            <a:r>
              <a:rPr lang="bo-CN" sz="7200" b="0" i="0" dirty="0">
                <a:solidFill>
                  <a:srgbClr val="121212"/>
                </a:solidFill>
                <a:effectLst/>
                <a:highlight>
                  <a:srgbClr val="FFFFFF"/>
                </a:highlight>
                <a:latin typeface="Inter"/>
              </a:rPr>
              <a:t>ངས་སྐད་ཆེན་པོས་ཀི་བཏབ་པ་དང་ཁོས་ལྭ་བ་བསྐྱུར་ནས་བྲོས་སོང་ཞེས་སྨྲས༌སོ།།</a:t>
            </a:r>
            <a:endParaRPr lang="en-ZA" dirty="0"/>
          </a:p>
        </p:txBody>
      </p:sp>
    </p:spTree>
    <p:extLst>
      <p:ext uri="{BB962C8B-B14F-4D97-AF65-F5344CB8AC3E}">
        <p14:creationId xmlns:p14="http://schemas.microsoft.com/office/powerpoint/2010/main" val="1730406557"/>
      </p:ext>
    </p:extLst>
  </p:cSld>
  <p:clrMapOvr>
    <a:masterClrMapping/>
  </p:clrMapOvr>
  <mc:AlternateContent xmlns:mc="http://schemas.openxmlformats.org/markup-compatibility/2006" xmlns:p14="http://schemas.microsoft.com/office/powerpoint/2010/main">
    <mc:Choice Requires="p14">
      <p:transition spd="slow" p14:dur="2000" advTm="8887"/>
    </mc:Choice>
    <mc:Fallback xmlns="">
      <p:transition spd="slow" advTm="88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pPr>
              <a:lnSpc>
                <a:spcPct val="115000"/>
              </a:lnSpc>
              <a:spcAft>
                <a:spcPts val="1000"/>
              </a:spcAft>
            </a:pPr>
            <a:r>
              <a:rPr lang="en-ZA" sz="3600" dirty="0">
                <a:effectLst/>
                <a:latin typeface="TimesNewRomanPSMT"/>
                <a:ea typeface="Calibri" panose="020F0502020204030204" pitchFamily="34" charset="0"/>
                <a:cs typeface="TimesNewRomanPSMT"/>
              </a:rPr>
              <a:t>4) In Potiphar’s house – Gen 37:36; 39:1-20 (Right 2nd)</a:t>
            </a:r>
            <a:endParaRPr lang="en-ZA" sz="3600" dirty="0">
              <a:effectLst/>
              <a:latin typeface="Calibri" panose="020F0502020204030204" pitchFamily="34" charset="0"/>
              <a:ea typeface="Calibri" panose="020F0502020204030204" pitchFamily="34" charset="0"/>
              <a:cs typeface="Microsoft Himalaya" panose="01010100010101010101" pitchFamily="2" charset="0"/>
            </a:endParaRPr>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591207"/>
            <a:ext cx="5155324" cy="5675586"/>
          </a:xfrm>
          <a:prstGeom prst="rect">
            <a:avLst/>
          </a:prstGeom>
          <a:noFill/>
        </p:spPr>
        <p:txBody>
          <a:bodyPr wrap="square" rtlCol="0">
            <a:noAutofit/>
          </a:bodyPr>
          <a:lstStyle/>
          <a:p>
            <a:pPr algn="ctr"/>
            <a:r>
              <a:rPr lang="bo-CN" sz="5400" b="1" cap="all" dirty="0">
                <a:solidFill>
                  <a:srgbClr val="444444"/>
                </a:solidFill>
                <a:latin typeface="ArialMT"/>
              </a:rPr>
              <a:t>བཀོད་པ 39</a:t>
            </a:r>
          </a:p>
          <a:p>
            <a:r>
              <a:rPr lang="bo-CN" sz="5400" b="1" dirty="0">
                <a:solidFill>
                  <a:srgbClr val="444444"/>
                </a:solidFill>
                <a:latin typeface="Arial" panose="020B0604020202020204" pitchFamily="34" charset="0"/>
              </a:rPr>
              <a:t>ཡོ་སེབ་དང་པོ་ཏི་ཕར་གྱི་ཆུང་མ།</a:t>
            </a:r>
          </a:p>
          <a:p>
            <a:endParaRPr lang="en-ZA" dirty="0"/>
          </a:p>
        </p:txBody>
      </p:sp>
      <p:pic>
        <p:nvPicPr>
          <p:cNvPr id="3" name="Audio 2">
            <a:hlinkClick r:id="" action="ppaction://media"/>
            <a:extLst>
              <a:ext uri="{FF2B5EF4-FFF2-40B4-BE49-F238E27FC236}">
                <a16:creationId xmlns:a16="http://schemas.microsoft.com/office/drawing/2014/main" id="{A02E9F5A-0F03-43BD-B297-26623D3E6DD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348757415"/>
      </p:ext>
    </p:extLst>
  </p:cSld>
  <p:clrMapOvr>
    <a:masterClrMapping/>
  </p:clrMapOvr>
  <mc:AlternateContent xmlns:mc="http://schemas.openxmlformats.org/markup-compatibility/2006" xmlns:p14="http://schemas.microsoft.com/office/powerpoint/2010/main">
    <mc:Choice Requires="p14">
      <p:transition spd="slow" p14:dur="2000" advTm="5891"/>
    </mc:Choice>
    <mc:Fallback xmlns="">
      <p:transition spd="slow" advTm="58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B9D83-4242-4667-B717-F79F73B09FAE}"/>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6524816C-2FED-45C3-8E79-E73D0FD2076B}"/>
              </a:ext>
            </a:extLst>
          </p:cNvPr>
          <p:cNvSpPr>
            <a:spLocks noGrp="1"/>
          </p:cNvSpPr>
          <p:nvPr>
            <p:ph idx="1"/>
          </p:nvPr>
        </p:nvSpPr>
        <p:spPr/>
        <p:txBody>
          <a:bodyPr/>
          <a:lstStyle/>
          <a:p>
            <a:endParaRPr lang="en-IN"/>
          </a:p>
        </p:txBody>
      </p:sp>
      <p:pic>
        <p:nvPicPr>
          <p:cNvPr id="4" name="Picture 3">
            <a:extLst>
              <a:ext uri="{FF2B5EF4-FFF2-40B4-BE49-F238E27FC236}">
                <a16:creationId xmlns:a16="http://schemas.microsoft.com/office/drawing/2014/main" id="{73028358-81FD-4967-A867-945B9895BA1C}"/>
              </a:ext>
            </a:extLst>
          </p:cNvPr>
          <p:cNvPicPr>
            <a:picLocks noChangeAspect="1"/>
          </p:cNvPicPr>
          <p:nvPr/>
        </p:nvPicPr>
        <p:blipFill>
          <a:blip r:embed="rId2"/>
          <a:stretch>
            <a:fillRect/>
          </a:stretch>
        </p:blipFill>
        <p:spPr>
          <a:xfrm>
            <a:off x="0" y="-1"/>
            <a:ext cx="12580173" cy="6968359"/>
          </a:xfrm>
          <a:prstGeom prst="rect">
            <a:avLst/>
          </a:prstGeom>
        </p:spPr>
      </p:pic>
      <p:sp>
        <p:nvSpPr>
          <p:cNvPr id="6" name="TextBox 5">
            <a:extLst>
              <a:ext uri="{FF2B5EF4-FFF2-40B4-BE49-F238E27FC236}">
                <a16:creationId xmlns:a16="http://schemas.microsoft.com/office/drawing/2014/main" id="{7152541A-F27F-4912-97E8-11B43D755D51}"/>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a:t>
            </a:r>
            <a:r>
              <a:rPr lang="en-ZA" sz="3200" b="1" cap="all" dirty="0">
                <a:solidFill>
                  <a:schemeClr val="bg1"/>
                </a:solidFill>
                <a:latin typeface="Microsoft Himalaya "/>
                <a:cs typeface="+mj-cs"/>
              </a:rPr>
              <a:t>39:18</a:t>
            </a:r>
            <a:endParaRPr lang="en-ZA" sz="3200" dirty="0">
              <a:solidFill>
                <a:schemeClr val="bg1"/>
              </a:solidFill>
            </a:endParaRPr>
          </a:p>
          <a:p>
            <a:endParaRPr lang="en-IN" dirty="0"/>
          </a:p>
        </p:txBody>
      </p:sp>
    </p:spTree>
    <p:extLst>
      <p:ext uri="{BB962C8B-B14F-4D97-AF65-F5344CB8AC3E}">
        <p14:creationId xmlns:p14="http://schemas.microsoft.com/office/powerpoint/2010/main" val="7684846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134DD9EF-D48C-4699-9C12-009E02EC01A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D7131280-01D7-E393-8842-14AE93A0684A}"/>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19</a:t>
            </a:r>
            <a:r>
              <a:rPr lang="en-US" sz="4000" b="0" i="0" dirty="0">
                <a:solidFill>
                  <a:srgbClr val="121212"/>
                </a:solidFill>
                <a:effectLst/>
                <a:highlight>
                  <a:srgbClr val="FFFFFF"/>
                </a:highlight>
                <a:latin typeface="Inter"/>
              </a:rPr>
              <a:t>When his master heard the story his wife told him, saying, “This is what your slave did to me,” he burned with anger</a:t>
            </a:r>
            <a:endParaRPr lang="en-ZA" dirty="0"/>
          </a:p>
        </p:txBody>
      </p:sp>
      <p:sp>
        <p:nvSpPr>
          <p:cNvPr id="3" name="TextBox 2">
            <a:extLst>
              <a:ext uri="{FF2B5EF4-FFF2-40B4-BE49-F238E27FC236}">
                <a16:creationId xmlns:a16="http://schemas.microsoft.com/office/drawing/2014/main" id="{06DDDD91-6910-39B4-8FD4-A88FCB399099}"/>
              </a:ext>
            </a:extLst>
          </p:cNvPr>
          <p:cNvSpPr txBox="1"/>
          <p:nvPr/>
        </p:nvSpPr>
        <p:spPr>
          <a:xfrm>
            <a:off x="6216869" y="599090"/>
            <a:ext cx="5155324" cy="5675586"/>
          </a:xfrm>
          <a:prstGeom prst="rect">
            <a:avLst/>
          </a:prstGeom>
          <a:noFill/>
        </p:spPr>
        <p:txBody>
          <a:bodyPr wrap="square" rtlCol="0">
            <a:noAutofit/>
          </a:bodyPr>
          <a:lstStyle/>
          <a:p>
            <a:r>
              <a:rPr lang="bo-CN" sz="6600" b="0" i="0" dirty="0">
                <a:solidFill>
                  <a:srgbClr val="777A7B"/>
                </a:solidFill>
                <a:effectLst/>
                <a:highlight>
                  <a:srgbClr val="FFFFFF"/>
                </a:highlight>
                <a:latin typeface="Inter"/>
              </a:rPr>
              <a:t>19</a:t>
            </a:r>
            <a:r>
              <a:rPr lang="bo-CN" sz="6600" b="0" i="0" dirty="0">
                <a:solidFill>
                  <a:srgbClr val="121212"/>
                </a:solidFill>
                <a:effectLst/>
                <a:highlight>
                  <a:srgbClr val="FFFFFF"/>
                </a:highlight>
                <a:latin typeface="Inter"/>
              </a:rPr>
              <a:t>དེ་ཡང་ཡོ་སེབ་ཀྱི་བདག་པོས་རང་གི་ཆུང་མས་ཁྱོད་ཀྱི་གཡོག་པོས་བདག་ལ་འདི་ལྟར་བྱས་བྱུང་ཞེས་སྨྲས་པའི་གཏམ་ཐོས་པ་དང་ཤིན་ཏུ་ཁྲོས༌ཏེ།</a:t>
            </a:r>
            <a:endParaRPr lang="en-ZA" sz="1600" dirty="0"/>
          </a:p>
        </p:txBody>
      </p:sp>
    </p:spTree>
    <p:extLst>
      <p:ext uri="{BB962C8B-B14F-4D97-AF65-F5344CB8AC3E}">
        <p14:creationId xmlns:p14="http://schemas.microsoft.com/office/powerpoint/2010/main" val="2868117657"/>
      </p:ext>
    </p:extLst>
  </p:cSld>
  <p:clrMapOvr>
    <a:masterClrMapping/>
  </p:clrMapOvr>
  <mc:AlternateContent xmlns:mc="http://schemas.openxmlformats.org/markup-compatibility/2006" xmlns:p14="http://schemas.microsoft.com/office/powerpoint/2010/main">
    <mc:Choice Requires="p14">
      <p:transition spd="slow" p14:dur="2000" advTm="5118"/>
    </mc:Choice>
    <mc:Fallback xmlns="">
      <p:transition spd="slow" advTm="51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39F5B2-8109-4908-897B-B6DD932B748A}"/>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5666AD01-9CB8-455F-8EAF-12B10CA212F5}"/>
              </a:ext>
            </a:extLst>
          </p:cNvPr>
          <p:cNvSpPr>
            <a:spLocks noGrp="1"/>
          </p:cNvSpPr>
          <p:nvPr>
            <p:ph idx="1"/>
          </p:nvPr>
        </p:nvSpPr>
        <p:spPr/>
        <p:txBody>
          <a:bodyPr/>
          <a:lstStyle/>
          <a:p>
            <a:endParaRPr lang="en-IN"/>
          </a:p>
        </p:txBody>
      </p:sp>
      <p:pic>
        <p:nvPicPr>
          <p:cNvPr id="4" name="Picture 3">
            <a:extLst>
              <a:ext uri="{FF2B5EF4-FFF2-40B4-BE49-F238E27FC236}">
                <a16:creationId xmlns:a16="http://schemas.microsoft.com/office/drawing/2014/main" id="{DE9E7255-F5C9-49FA-9D59-98757BF0E6F3}"/>
              </a:ext>
            </a:extLst>
          </p:cNvPr>
          <p:cNvPicPr>
            <a:picLocks noChangeAspect="1"/>
          </p:cNvPicPr>
          <p:nvPr/>
        </p:nvPicPr>
        <p:blipFill>
          <a:blip r:embed="rId2"/>
          <a:stretch>
            <a:fillRect/>
          </a:stretch>
        </p:blipFill>
        <p:spPr>
          <a:xfrm>
            <a:off x="0" y="0"/>
            <a:ext cx="12192000" cy="7022592"/>
          </a:xfrm>
          <a:prstGeom prst="rect">
            <a:avLst/>
          </a:prstGeom>
        </p:spPr>
      </p:pic>
      <p:sp>
        <p:nvSpPr>
          <p:cNvPr id="6" name="TextBox 5">
            <a:extLst>
              <a:ext uri="{FF2B5EF4-FFF2-40B4-BE49-F238E27FC236}">
                <a16:creationId xmlns:a16="http://schemas.microsoft.com/office/drawing/2014/main" id="{68013D56-9754-4509-9E24-1AD697ACA2A1}"/>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a:t>
            </a:r>
            <a:r>
              <a:rPr lang="en-ZA" sz="3200" b="1" cap="all" dirty="0">
                <a:solidFill>
                  <a:schemeClr val="bg1"/>
                </a:solidFill>
                <a:latin typeface="Microsoft Himalaya "/>
                <a:cs typeface="+mj-cs"/>
              </a:rPr>
              <a:t>39:19</a:t>
            </a:r>
            <a:endParaRPr lang="en-ZA" sz="3200" dirty="0">
              <a:solidFill>
                <a:schemeClr val="bg1"/>
              </a:solidFill>
            </a:endParaRPr>
          </a:p>
          <a:p>
            <a:endParaRPr lang="en-IN" dirty="0"/>
          </a:p>
        </p:txBody>
      </p:sp>
    </p:spTree>
    <p:extLst>
      <p:ext uri="{BB962C8B-B14F-4D97-AF65-F5344CB8AC3E}">
        <p14:creationId xmlns:p14="http://schemas.microsoft.com/office/powerpoint/2010/main" val="20832452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B433E51B-2F41-4C22-A5EA-AB0E70CBA2C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B5BEECC2-AF86-F1EA-AAAC-48A8C7FB4451}"/>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20</a:t>
            </a:r>
            <a:r>
              <a:rPr lang="en-US" sz="4000" b="0" i="0" dirty="0">
                <a:solidFill>
                  <a:srgbClr val="121212"/>
                </a:solidFill>
                <a:effectLst/>
                <a:highlight>
                  <a:srgbClr val="FFFFFF"/>
                </a:highlight>
                <a:latin typeface="Inter"/>
              </a:rPr>
              <a:t>So Joseph’s master took him and had him thrown into the prison where the king’s prisoners were confined.</a:t>
            </a:r>
            <a:br>
              <a:rPr lang="en-ZA" sz="4000" dirty="0"/>
            </a:br>
            <a:endParaRPr lang="en-ZA" dirty="0"/>
          </a:p>
        </p:txBody>
      </p:sp>
      <p:sp>
        <p:nvSpPr>
          <p:cNvPr id="5" name="TextBox 4">
            <a:extLst>
              <a:ext uri="{FF2B5EF4-FFF2-40B4-BE49-F238E27FC236}">
                <a16:creationId xmlns:a16="http://schemas.microsoft.com/office/drawing/2014/main" id="{2DD7D91A-D540-2A72-B364-D63C9E7FB07A}"/>
              </a:ext>
            </a:extLst>
          </p:cNvPr>
          <p:cNvSpPr txBox="1"/>
          <p:nvPr/>
        </p:nvSpPr>
        <p:spPr>
          <a:xfrm>
            <a:off x="6216869" y="599090"/>
            <a:ext cx="5155324" cy="5675586"/>
          </a:xfrm>
          <a:prstGeom prst="rect">
            <a:avLst/>
          </a:prstGeom>
          <a:noFill/>
        </p:spPr>
        <p:txBody>
          <a:bodyPr wrap="square" rtlCol="0">
            <a:noAutofit/>
          </a:bodyPr>
          <a:lstStyle/>
          <a:p>
            <a:r>
              <a:rPr lang="bo-CN" sz="6600" b="0" i="0" dirty="0">
                <a:solidFill>
                  <a:srgbClr val="777A7B"/>
                </a:solidFill>
                <a:effectLst/>
                <a:highlight>
                  <a:srgbClr val="FFFFFF"/>
                </a:highlight>
                <a:latin typeface="Inter"/>
              </a:rPr>
              <a:t>20</a:t>
            </a:r>
            <a:r>
              <a:rPr lang="bo-CN" sz="6600" b="0" i="0" dirty="0">
                <a:solidFill>
                  <a:srgbClr val="121212"/>
                </a:solidFill>
                <a:effectLst/>
                <a:highlight>
                  <a:srgbClr val="FFFFFF"/>
                </a:highlight>
                <a:latin typeface="Inter"/>
              </a:rPr>
              <a:t>རྒྱལ་པོའི་བཙོན་པ་བཙོན་དུ་འཇུག་སར་ཡོ་སེབ་ཀྱང་བཙོན་ལ་བཅུག་པ༌</a:t>
            </a:r>
            <a:r>
              <a:rPr lang="bo-CN" sz="6600" b="0" i="0">
                <a:solidFill>
                  <a:srgbClr val="121212"/>
                </a:solidFill>
                <a:effectLst/>
                <a:highlight>
                  <a:srgbClr val="FFFFFF"/>
                </a:highlight>
                <a:latin typeface="Inter"/>
              </a:rPr>
              <a:t>དང༌།</a:t>
            </a:r>
            <a:endParaRPr lang="en-ZA" dirty="0"/>
          </a:p>
        </p:txBody>
      </p:sp>
    </p:spTree>
    <p:extLst>
      <p:ext uri="{BB962C8B-B14F-4D97-AF65-F5344CB8AC3E}">
        <p14:creationId xmlns:p14="http://schemas.microsoft.com/office/powerpoint/2010/main" val="2144064342"/>
      </p:ext>
    </p:extLst>
  </p:cSld>
  <p:clrMapOvr>
    <a:masterClrMapping/>
  </p:clrMapOvr>
  <mc:AlternateContent xmlns:mc="http://schemas.openxmlformats.org/markup-compatibility/2006" xmlns:p14="http://schemas.microsoft.com/office/powerpoint/2010/main">
    <mc:Choice Requires="p14">
      <p:transition spd="slow" p14:dur="2000" advTm="7003"/>
    </mc:Choice>
    <mc:Fallback xmlns="">
      <p:transition spd="slow" advTm="70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B6CA15-BBB0-4784-AACB-17E6E557A5E7}"/>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DA110592-7A32-45AB-8BB2-274A4490F8EF}"/>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5DE27A75-77D7-454D-8A8D-A1C7C0D436FB}"/>
              </a:ext>
            </a:extLst>
          </p:cNvPr>
          <p:cNvPicPr>
            <a:picLocks noChangeAspect="1"/>
          </p:cNvPicPr>
          <p:nvPr/>
        </p:nvPicPr>
        <p:blipFill>
          <a:blip r:embed="rId2"/>
          <a:stretch>
            <a:fillRect/>
          </a:stretch>
        </p:blipFill>
        <p:spPr>
          <a:xfrm>
            <a:off x="-7414953" y="-1974531"/>
            <a:ext cx="23513935" cy="11419636"/>
          </a:xfrm>
          <a:prstGeom prst="rect">
            <a:avLst/>
          </a:prstGeom>
        </p:spPr>
      </p:pic>
      <p:sp>
        <p:nvSpPr>
          <p:cNvPr id="7" name="TextBox 6">
            <a:extLst>
              <a:ext uri="{FF2B5EF4-FFF2-40B4-BE49-F238E27FC236}">
                <a16:creationId xmlns:a16="http://schemas.microsoft.com/office/drawing/2014/main" id="{A995F7A1-6C3F-4574-9C51-CAA36774DFCB}"/>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a:t>
            </a:r>
            <a:r>
              <a:rPr lang="en-ZA" sz="3200" b="1" cap="all" dirty="0">
                <a:solidFill>
                  <a:schemeClr val="bg1"/>
                </a:solidFill>
                <a:latin typeface="Microsoft Himalaya "/>
                <a:cs typeface="+mj-cs"/>
              </a:rPr>
              <a:t>39:20</a:t>
            </a:r>
            <a:endParaRPr lang="en-ZA" sz="3200" dirty="0">
              <a:solidFill>
                <a:schemeClr val="bg1"/>
              </a:solidFill>
            </a:endParaRPr>
          </a:p>
          <a:p>
            <a:endParaRPr lang="en-IN" dirty="0"/>
          </a:p>
        </p:txBody>
      </p:sp>
    </p:spTree>
    <p:extLst>
      <p:ext uri="{BB962C8B-B14F-4D97-AF65-F5344CB8AC3E}">
        <p14:creationId xmlns:p14="http://schemas.microsoft.com/office/powerpoint/2010/main" val="25466216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122C53-E2F1-490C-BF83-F1B8B938D535}"/>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5AF92041-4EF9-4C67-9EC3-90134E30218F}"/>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CA7F7E6B-4F90-4796-9023-45B123A5729A}"/>
              </a:ext>
            </a:extLst>
          </p:cNvPr>
          <p:cNvPicPr>
            <a:picLocks noChangeAspect="1"/>
          </p:cNvPicPr>
          <p:nvPr/>
        </p:nvPicPr>
        <p:blipFill>
          <a:blip r:embed="rId2"/>
          <a:stretch>
            <a:fillRect/>
          </a:stretch>
        </p:blipFill>
        <p:spPr>
          <a:xfrm>
            <a:off x="0" y="0"/>
            <a:ext cx="12192000" cy="7038769"/>
          </a:xfrm>
          <a:prstGeom prst="rect">
            <a:avLst/>
          </a:prstGeom>
        </p:spPr>
      </p:pic>
      <p:sp>
        <p:nvSpPr>
          <p:cNvPr id="8" name="TextBox 7">
            <a:extLst>
              <a:ext uri="{FF2B5EF4-FFF2-40B4-BE49-F238E27FC236}">
                <a16:creationId xmlns:a16="http://schemas.microsoft.com/office/drawing/2014/main" id="{921FB6A5-647A-4D32-A65A-FDE4FD104B8F}"/>
              </a:ext>
            </a:extLst>
          </p:cNvPr>
          <p:cNvSpPr txBox="1"/>
          <p:nvPr/>
        </p:nvSpPr>
        <p:spPr>
          <a:xfrm>
            <a:off x="6096000" y="12243"/>
            <a:ext cx="5479473" cy="2031325"/>
          </a:xfrm>
          <a:prstGeom prst="rect">
            <a:avLst/>
          </a:prstGeom>
          <a:noFill/>
        </p:spPr>
        <p:txBody>
          <a:bodyPr wrap="square" rtlCol="0">
            <a:spAutoFit/>
          </a:bodyPr>
          <a:lstStyle/>
          <a:p>
            <a:pPr algn="ctr"/>
            <a:r>
              <a:rPr lang="bo-CN" sz="5400" b="1" cap="all" dirty="0">
                <a:solidFill>
                  <a:schemeClr val="bg1"/>
                </a:solidFill>
                <a:latin typeface="ArialMT"/>
              </a:rPr>
              <a:t>བཀོད་པ 39</a:t>
            </a:r>
          </a:p>
          <a:p>
            <a:r>
              <a:rPr lang="bo-CN" sz="5400" b="1" dirty="0">
                <a:solidFill>
                  <a:schemeClr val="bg1"/>
                </a:solidFill>
                <a:latin typeface="Arial" panose="020B0604020202020204" pitchFamily="34" charset="0"/>
              </a:rPr>
              <a:t>ཡོ་སེབ་དང་པོ་ཏི་ཕར་གྱི་ཆུང་མ།</a:t>
            </a:r>
          </a:p>
          <a:p>
            <a:endParaRPr lang="en-IN" dirty="0"/>
          </a:p>
        </p:txBody>
      </p:sp>
      <p:sp>
        <p:nvSpPr>
          <p:cNvPr id="4" name="TextBox 2">
            <a:extLst>
              <a:ext uri="{FF2B5EF4-FFF2-40B4-BE49-F238E27FC236}">
                <a16:creationId xmlns:a16="http://schemas.microsoft.com/office/drawing/2014/main" id="{25F7C53E-E28A-37B9-5C3E-2955DA6E495D}"/>
              </a:ext>
            </a:extLst>
          </p:cNvPr>
          <p:cNvSpPr txBox="1"/>
          <p:nvPr/>
        </p:nvSpPr>
        <p:spPr>
          <a:xfrm>
            <a:off x="838200" y="6032500"/>
            <a:ext cx="5946140" cy="36004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7000"/>
              </a:lnSpc>
              <a:spcAft>
                <a:spcPts val="800"/>
              </a:spcAft>
            </a:pP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a:t>
            </a:r>
            <a:r>
              <a:rPr lang="en-US" sz="1000" kern="1200" dirty="0" err="1">
                <a:solidFill>
                  <a:srgbClr val="FFFFFF"/>
                </a:solidFill>
                <a:effectLst/>
                <a:latin typeface="Aptos" panose="020B0004020202020204" pitchFamily="34" charset="0"/>
                <a:ea typeface="Aptos" panose="020B0004020202020204" pitchFamily="34" charset="0"/>
                <a:cs typeface="Times New Roman" panose="02020603050405020304" pitchFamily="18" charset="0"/>
              </a:rPr>
              <a:t>ShareAlike</a:t>
            </a: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 4.0 International License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1972459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 name="Audio 7">
            <a:hlinkClick r:id="" action="ppaction://media"/>
            <a:extLst>
              <a:ext uri="{FF2B5EF4-FFF2-40B4-BE49-F238E27FC236}">
                <a16:creationId xmlns:a16="http://schemas.microsoft.com/office/drawing/2014/main" id="{837926E3-0918-4CD9-819C-8CDE65F5D78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A257DCE6-DE43-7B69-3FAC-174FB3DE58AC}"/>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36</a:t>
            </a:r>
            <a:r>
              <a:rPr lang="en-US" sz="4000" b="0" i="0" dirty="0">
                <a:solidFill>
                  <a:srgbClr val="121212"/>
                </a:solidFill>
                <a:effectLst/>
                <a:highlight>
                  <a:srgbClr val="FFFFFF"/>
                </a:highlight>
                <a:latin typeface="Inter"/>
              </a:rPr>
              <a:t>Meanwhile, the Midianites  sold Joseph in Egypt to Potiphar, an officer of Pharaoh and captain of the guard.</a:t>
            </a:r>
            <a:endParaRPr lang="en-ZA" dirty="0"/>
          </a:p>
        </p:txBody>
      </p:sp>
      <p:sp>
        <p:nvSpPr>
          <p:cNvPr id="3" name="TextBox 2">
            <a:extLst>
              <a:ext uri="{FF2B5EF4-FFF2-40B4-BE49-F238E27FC236}">
                <a16:creationId xmlns:a16="http://schemas.microsoft.com/office/drawing/2014/main" id="{E64865E2-3C87-7421-9F14-F34F341EFDC7}"/>
              </a:ext>
            </a:extLst>
          </p:cNvPr>
          <p:cNvSpPr txBox="1"/>
          <p:nvPr/>
        </p:nvSpPr>
        <p:spPr>
          <a:xfrm>
            <a:off x="6216869" y="599090"/>
            <a:ext cx="5155324" cy="5675586"/>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36</a:t>
            </a:r>
            <a:r>
              <a:rPr lang="bo-CN" sz="6000" b="0" i="0" dirty="0">
                <a:solidFill>
                  <a:srgbClr val="121212"/>
                </a:solidFill>
                <a:effectLst/>
                <a:highlight>
                  <a:srgbClr val="FFFFFF"/>
                </a:highlight>
                <a:latin typeface="Inter"/>
              </a:rPr>
              <a:t>དེ་ཡང་མིད་ཡཱན་པ་དེ་རྣམས་ཀྱིས་ཡོ་སེབ་ཅེས་བྱ་བ་ཨེ་ཅིབ་ཡུལ་དུ་ཁྲིད༌ཅིང༌། ཡང་ཁོ་རང་རྒྱལ་པོ་ཕཱར་ཨོལ་གྱི་ནང་བློན༌ཏེ། རྒྱལ་པོའི་སྐུ་སྲུང་དམག་དཔོན་ཕའོ་ཏི་ཕར་ལ་བཙོངས༌སོ།།</a:t>
            </a:r>
            <a:endParaRPr lang="en-ZA" dirty="0"/>
          </a:p>
        </p:txBody>
      </p:sp>
    </p:spTree>
    <p:extLst>
      <p:ext uri="{BB962C8B-B14F-4D97-AF65-F5344CB8AC3E}">
        <p14:creationId xmlns:p14="http://schemas.microsoft.com/office/powerpoint/2010/main" val="1018574621"/>
      </p:ext>
    </p:extLst>
  </p:cSld>
  <p:clrMapOvr>
    <a:masterClrMapping/>
  </p:clrMapOvr>
  <mc:AlternateContent xmlns:mc="http://schemas.openxmlformats.org/markup-compatibility/2006" xmlns:p14="http://schemas.microsoft.com/office/powerpoint/2010/main">
    <mc:Choice Requires="p14">
      <p:transition spd="slow" p14:dur="2000" advTm="10389"/>
    </mc:Choice>
    <mc:Fallback xmlns="">
      <p:transition spd="slow" advTm="103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E56484-C05B-49C7-ACB6-C98619A27D23}"/>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7C51F585-B8D0-44E1-9815-B874A6AF51ED}"/>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A4DF9718-7148-4119-98A5-495BC17DB300}"/>
              </a:ext>
            </a:extLst>
          </p:cNvPr>
          <p:cNvPicPr>
            <a:picLocks noChangeAspect="1"/>
          </p:cNvPicPr>
          <p:nvPr/>
        </p:nvPicPr>
        <p:blipFill>
          <a:blip r:embed="rId2"/>
          <a:stretch>
            <a:fillRect/>
          </a:stretch>
        </p:blipFill>
        <p:spPr>
          <a:xfrm>
            <a:off x="0" y="-520262"/>
            <a:ext cx="12192000" cy="8256000"/>
          </a:xfrm>
          <a:prstGeom prst="rect">
            <a:avLst/>
          </a:prstGeom>
        </p:spPr>
      </p:pic>
      <p:sp>
        <p:nvSpPr>
          <p:cNvPr id="7" name="TextBox 6">
            <a:extLst>
              <a:ext uri="{FF2B5EF4-FFF2-40B4-BE49-F238E27FC236}">
                <a16:creationId xmlns:a16="http://schemas.microsoft.com/office/drawing/2014/main" id="{DE301279-E980-4CA2-B8AC-145C41F1AADD}"/>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a:t>
            </a:r>
            <a:r>
              <a:rPr lang="en-ZA" sz="3200" b="1" cap="all" dirty="0">
                <a:solidFill>
                  <a:schemeClr val="bg1"/>
                </a:solidFill>
                <a:latin typeface="Microsoft Himalaya "/>
                <a:cs typeface="+mj-cs"/>
              </a:rPr>
              <a:t>37:36</a:t>
            </a:r>
            <a:endParaRPr lang="en-ZA" sz="3200" dirty="0">
              <a:solidFill>
                <a:schemeClr val="bg1"/>
              </a:solidFill>
            </a:endParaRPr>
          </a:p>
          <a:p>
            <a:endParaRPr lang="en-IN" dirty="0"/>
          </a:p>
        </p:txBody>
      </p:sp>
    </p:spTree>
    <p:extLst>
      <p:ext uri="{BB962C8B-B14F-4D97-AF65-F5344CB8AC3E}">
        <p14:creationId xmlns:p14="http://schemas.microsoft.com/office/powerpoint/2010/main" val="19034597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35C7EA36-C19E-497B-8A56-5146C492DAF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92C49C04-EF4B-869E-FD2A-FCC4138D968C}"/>
              </a:ext>
            </a:extLst>
          </p:cNvPr>
          <p:cNvSpPr txBox="1"/>
          <p:nvPr/>
        </p:nvSpPr>
        <p:spPr>
          <a:xfrm>
            <a:off x="819807" y="599090"/>
            <a:ext cx="5155324" cy="5675585"/>
          </a:xfrm>
          <a:prstGeom prst="rect">
            <a:avLst/>
          </a:prstGeom>
          <a:noFill/>
        </p:spPr>
        <p:txBody>
          <a:bodyPr wrap="square" rtlCol="0">
            <a:noAutofit/>
          </a:bodyPr>
          <a:lstStyle/>
          <a:p>
            <a:r>
              <a:rPr lang="en-US" sz="4400" b="0" i="0" dirty="0">
                <a:solidFill>
                  <a:srgbClr val="777A7B"/>
                </a:solidFill>
                <a:effectLst/>
                <a:highlight>
                  <a:srgbClr val="FFFFFF"/>
                </a:highlight>
                <a:latin typeface="Inter"/>
              </a:rPr>
              <a:t>39:2</a:t>
            </a:r>
            <a:r>
              <a:rPr lang="en-US" sz="4400" b="0" i="0" dirty="0">
                <a:solidFill>
                  <a:srgbClr val="121212"/>
                </a:solidFill>
                <a:effectLst/>
                <a:highlight>
                  <a:srgbClr val="FFFFFF"/>
                </a:highlight>
                <a:latin typeface="Inter"/>
              </a:rPr>
              <a:t>And the </a:t>
            </a:r>
            <a:r>
              <a:rPr lang="en-US" sz="4400" b="0" i="0" cap="small" dirty="0">
                <a:solidFill>
                  <a:srgbClr val="121212"/>
                </a:solidFill>
                <a:effectLst/>
                <a:highlight>
                  <a:srgbClr val="FFFFFF"/>
                </a:highlight>
                <a:latin typeface="Inter"/>
              </a:rPr>
              <a:t>Lord</a:t>
            </a:r>
            <a:r>
              <a:rPr lang="en-US" sz="4400" b="0" i="0" dirty="0">
                <a:solidFill>
                  <a:srgbClr val="121212"/>
                </a:solidFill>
                <a:effectLst/>
                <a:highlight>
                  <a:srgbClr val="FFFFFF"/>
                </a:highlight>
                <a:latin typeface="Inter"/>
              </a:rPr>
              <a:t> was with Joseph, and he became a successful man, serving in the household of his Egyptian master.</a:t>
            </a:r>
            <a:endParaRPr lang="en-ZA" dirty="0"/>
          </a:p>
        </p:txBody>
      </p:sp>
      <p:sp>
        <p:nvSpPr>
          <p:cNvPr id="5" name="TextBox 4">
            <a:extLst>
              <a:ext uri="{FF2B5EF4-FFF2-40B4-BE49-F238E27FC236}">
                <a16:creationId xmlns:a16="http://schemas.microsoft.com/office/drawing/2014/main" id="{EFC2EEB5-2988-3C87-178D-A993AA3D79FC}"/>
              </a:ext>
            </a:extLst>
          </p:cNvPr>
          <p:cNvSpPr txBox="1"/>
          <p:nvPr/>
        </p:nvSpPr>
        <p:spPr>
          <a:xfrm>
            <a:off x="6216869" y="599090"/>
            <a:ext cx="5155324" cy="5675586"/>
          </a:xfrm>
          <a:prstGeom prst="rect">
            <a:avLst/>
          </a:prstGeom>
          <a:noFill/>
        </p:spPr>
        <p:txBody>
          <a:bodyPr wrap="square" rtlCol="0">
            <a:noAutofit/>
          </a:bodyPr>
          <a:lstStyle/>
          <a:p>
            <a:r>
              <a:rPr lang="en-US" sz="5400" dirty="0">
                <a:solidFill>
                  <a:srgbClr val="444444"/>
                </a:solidFill>
                <a:latin typeface="Arial" panose="020B0604020202020204" pitchFamily="34" charset="0"/>
              </a:rPr>
              <a:t>39:</a:t>
            </a:r>
            <a:r>
              <a:rPr lang="bo-CN" sz="5400" b="0" i="0" dirty="0">
                <a:solidFill>
                  <a:srgbClr val="777A7B"/>
                </a:solidFill>
                <a:effectLst/>
                <a:highlight>
                  <a:srgbClr val="FFFFFF"/>
                </a:highlight>
                <a:latin typeface="Inter"/>
              </a:rPr>
              <a:t>2</a:t>
            </a:r>
            <a:r>
              <a:rPr lang="bo-CN" sz="5400" b="0" i="0" dirty="0">
                <a:solidFill>
                  <a:srgbClr val="121212"/>
                </a:solidFill>
                <a:effectLst/>
                <a:highlight>
                  <a:srgbClr val="FFFFFF"/>
                </a:highlight>
                <a:latin typeface="Inter"/>
              </a:rPr>
              <a:t>དེ་ནས་ཡོ་སེབ་ནི་ཨེ་ཅིབ་ཡུལ་གྱི་རང་གི་བདག་པོ་ཕའོ་ཏི་ཕར་གྱི་ཁྱིམ་དུ་བསྡད༌ཅིང༌། དཀོན་མཆོག་ཡ་ཝཱེ་ཡང་ཁོ་དང་མཉམ་དུ་བཞུགས་པས་ཁོའི་བྱ་བ་ཐམས་ཅད་བདེ་བར༌གྲུབ། </a:t>
            </a:r>
            <a:endParaRPr lang="en-ZA" dirty="0"/>
          </a:p>
        </p:txBody>
      </p:sp>
    </p:spTree>
    <p:extLst>
      <p:ext uri="{BB962C8B-B14F-4D97-AF65-F5344CB8AC3E}">
        <p14:creationId xmlns:p14="http://schemas.microsoft.com/office/powerpoint/2010/main" val="525752733"/>
      </p:ext>
    </p:extLst>
  </p:cSld>
  <p:clrMapOvr>
    <a:masterClrMapping/>
  </p:clrMapOvr>
  <mc:AlternateContent xmlns:mc="http://schemas.openxmlformats.org/markup-compatibility/2006" xmlns:p14="http://schemas.microsoft.com/office/powerpoint/2010/main">
    <mc:Choice Requires="p14">
      <p:transition spd="slow" p14:dur="2000" advTm="12588"/>
    </mc:Choice>
    <mc:Fallback xmlns="">
      <p:transition spd="slow" advTm="125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661CDD-A89E-49FE-B71F-782FA3D0D043}"/>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0A46AFFF-7525-454E-A45D-9EF64DAE3659}"/>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FAFEC0E7-A8BD-49E2-A9FE-0D99E27DCCEE}"/>
              </a:ext>
            </a:extLst>
          </p:cNvPr>
          <p:cNvPicPr>
            <a:picLocks noChangeAspect="1"/>
          </p:cNvPicPr>
          <p:nvPr/>
        </p:nvPicPr>
        <p:blipFill>
          <a:blip r:embed="rId2"/>
          <a:stretch>
            <a:fillRect/>
          </a:stretch>
        </p:blipFill>
        <p:spPr>
          <a:xfrm>
            <a:off x="0" y="0"/>
            <a:ext cx="12192000" cy="7081212"/>
          </a:xfrm>
          <a:prstGeom prst="rect">
            <a:avLst/>
          </a:prstGeom>
        </p:spPr>
      </p:pic>
      <p:sp>
        <p:nvSpPr>
          <p:cNvPr id="7" name="TextBox 6">
            <a:extLst>
              <a:ext uri="{FF2B5EF4-FFF2-40B4-BE49-F238E27FC236}">
                <a16:creationId xmlns:a16="http://schemas.microsoft.com/office/drawing/2014/main" id="{54FAA3FE-A236-4185-9812-C3B56D80F011}"/>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a:t>
            </a:r>
            <a:r>
              <a:rPr lang="en-ZA" sz="3200" b="1" cap="all" dirty="0">
                <a:solidFill>
                  <a:schemeClr val="bg1"/>
                </a:solidFill>
                <a:latin typeface="Microsoft Himalaya "/>
                <a:cs typeface="+mj-cs"/>
              </a:rPr>
              <a:t>39:2</a:t>
            </a:r>
            <a:endParaRPr lang="en-ZA" sz="3200" dirty="0">
              <a:solidFill>
                <a:schemeClr val="bg1"/>
              </a:solidFill>
            </a:endParaRPr>
          </a:p>
          <a:p>
            <a:endParaRPr lang="en-IN" dirty="0"/>
          </a:p>
        </p:txBody>
      </p:sp>
    </p:spTree>
    <p:extLst>
      <p:ext uri="{BB962C8B-B14F-4D97-AF65-F5344CB8AC3E}">
        <p14:creationId xmlns:p14="http://schemas.microsoft.com/office/powerpoint/2010/main" val="30861725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 name="Audio 10">
            <a:hlinkClick r:id="" action="ppaction://media"/>
            <a:extLst>
              <a:ext uri="{FF2B5EF4-FFF2-40B4-BE49-F238E27FC236}">
                <a16:creationId xmlns:a16="http://schemas.microsoft.com/office/drawing/2014/main" id="{B99C5AC7-C059-4659-9E0A-C90A6E2F332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9A457B2F-E0F2-C456-B729-799E57DC34E6}"/>
              </a:ext>
            </a:extLst>
          </p:cNvPr>
          <p:cNvSpPr txBox="1"/>
          <p:nvPr/>
        </p:nvSpPr>
        <p:spPr>
          <a:xfrm>
            <a:off x="819807" y="599090"/>
            <a:ext cx="5155324" cy="5675585"/>
          </a:xfrm>
          <a:prstGeom prst="rect">
            <a:avLst/>
          </a:prstGeom>
          <a:noFill/>
        </p:spPr>
        <p:txBody>
          <a:bodyPr wrap="square" rtlCol="0">
            <a:noAutofit/>
          </a:bodyPr>
          <a:lstStyle/>
          <a:p>
            <a:r>
              <a:rPr lang="en-US" sz="4400" b="0" i="0" dirty="0">
                <a:solidFill>
                  <a:srgbClr val="777A7B"/>
                </a:solidFill>
                <a:effectLst/>
                <a:highlight>
                  <a:srgbClr val="FFFFFF"/>
                </a:highlight>
                <a:latin typeface="Inter"/>
              </a:rPr>
              <a:t>3</a:t>
            </a:r>
            <a:r>
              <a:rPr lang="en-US" sz="4400" b="0" i="0" dirty="0">
                <a:solidFill>
                  <a:srgbClr val="121212"/>
                </a:solidFill>
                <a:effectLst/>
                <a:highlight>
                  <a:srgbClr val="FFFFFF"/>
                </a:highlight>
                <a:latin typeface="Inter"/>
              </a:rPr>
              <a:t>When his master saw that the </a:t>
            </a:r>
            <a:r>
              <a:rPr lang="en-US" sz="4400" b="0" i="0" cap="small" dirty="0">
                <a:solidFill>
                  <a:srgbClr val="121212"/>
                </a:solidFill>
                <a:effectLst/>
                <a:highlight>
                  <a:srgbClr val="FFFFFF"/>
                </a:highlight>
                <a:latin typeface="Inter"/>
              </a:rPr>
              <a:t>Lord</a:t>
            </a:r>
            <a:r>
              <a:rPr lang="en-US" sz="4400" b="0" i="0" dirty="0">
                <a:solidFill>
                  <a:srgbClr val="121212"/>
                </a:solidFill>
                <a:effectLst/>
                <a:highlight>
                  <a:srgbClr val="FFFFFF"/>
                </a:highlight>
                <a:latin typeface="Inter"/>
              </a:rPr>
              <a:t> was with him and made him prosper in all he did,</a:t>
            </a:r>
            <a:endParaRPr lang="en-ZA" dirty="0"/>
          </a:p>
        </p:txBody>
      </p:sp>
      <p:sp>
        <p:nvSpPr>
          <p:cNvPr id="3" name="TextBox 2">
            <a:extLst>
              <a:ext uri="{FF2B5EF4-FFF2-40B4-BE49-F238E27FC236}">
                <a16:creationId xmlns:a16="http://schemas.microsoft.com/office/drawing/2014/main" id="{B3F7DA1E-55C0-1DBD-7177-C082EACA1CA5}"/>
              </a:ext>
            </a:extLst>
          </p:cNvPr>
          <p:cNvSpPr txBox="1"/>
          <p:nvPr/>
        </p:nvSpPr>
        <p:spPr>
          <a:xfrm>
            <a:off x="6216869" y="599090"/>
            <a:ext cx="5155324" cy="5675586"/>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3</a:t>
            </a:r>
            <a:r>
              <a:rPr lang="bo-CN" sz="6000" b="0" i="0" dirty="0">
                <a:solidFill>
                  <a:srgbClr val="121212"/>
                </a:solidFill>
                <a:effectLst/>
                <a:highlight>
                  <a:srgbClr val="FFFFFF"/>
                </a:highlight>
                <a:latin typeface="Inter"/>
              </a:rPr>
              <a:t>བདག་པོ་ཕའོ་ཏི་ཕར་གྱིས་དཀོན་མཆོག་ཡ་ཝཱེ་ཁོ་དང་མཉམ་དུ་བཞུགས་པ་དང་དཀོན་མཆོག་ཡ་ཝཱེས་ཁོའི་བྱ་བ་ཐམས་ཅད་བདེ་བར་འགྲུབ་པར་མཛད་པ་མཐོང༌བས། </a:t>
            </a:r>
            <a:endParaRPr lang="en-ZA" dirty="0"/>
          </a:p>
        </p:txBody>
      </p:sp>
    </p:spTree>
    <p:extLst>
      <p:ext uri="{BB962C8B-B14F-4D97-AF65-F5344CB8AC3E}">
        <p14:creationId xmlns:p14="http://schemas.microsoft.com/office/powerpoint/2010/main" val="3459794170"/>
      </p:ext>
    </p:extLst>
  </p:cSld>
  <p:clrMapOvr>
    <a:masterClrMapping/>
  </p:clrMapOvr>
  <mc:AlternateContent xmlns:mc="http://schemas.openxmlformats.org/markup-compatibility/2006" xmlns:p14="http://schemas.microsoft.com/office/powerpoint/2010/main">
    <mc:Choice Requires="p14">
      <p:transition spd="slow" p14:dur="2000" advTm="9378"/>
    </mc:Choice>
    <mc:Fallback xmlns="">
      <p:transition spd="slow" advTm="93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363</TotalTime>
  <Words>1195</Words>
  <Application>Microsoft Office PowerPoint</Application>
  <PresentationFormat>Widescreen</PresentationFormat>
  <Paragraphs>69</Paragraphs>
  <Slides>34</Slides>
  <Notes>1</Notes>
  <HiddenSlides>16</HiddenSlides>
  <MMClips>17</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34</vt:i4>
      </vt:variant>
    </vt:vector>
  </HeadingPairs>
  <TitlesOfParts>
    <vt:vector size="46" baseType="lpstr">
      <vt:lpstr>Aptos</vt:lpstr>
      <vt:lpstr>Arial</vt:lpstr>
      <vt:lpstr>ArialMT</vt:lpstr>
      <vt:lpstr>Calibri</vt:lpstr>
      <vt:lpstr>Calibri Light</vt:lpstr>
      <vt:lpstr>Inter</vt:lpstr>
      <vt:lpstr>Microsoft Himalaya </vt:lpstr>
      <vt:lpstr>PT Serif</vt:lpstr>
      <vt:lpstr>Symbol</vt:lpstr>
      <vt:lpstr>Times New Roman</vt:lpstr>
      <vt:lpstr>TimesNewRomanPSMT</vt:lpstr>
      <vt:lpstr>Office Theme</vt:lpstr>
      <vt:lpstr>07-3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9</cp:revision>
  <dcterms:created xsi:type="dcterms:W3CDTF">2021-07-20T09:23:46Z</dcterms:created>
  <dcterms:modified xsi:type="dcterms:W3CDTF">2025-03-31T10:13:37Z</dcterms:modified>
</cp:coreProperties>
</file>