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32" r:id="rId2"/>
    <p:sldId id="333" r:id="rId3"/>
    <p:sldId id="256" r:id="rId4"/>
    <p:sldId id="298" r:id="rId5"/>
    <p:sldId id="257" r:id="rId6"/>
    <p:sldId id="312" r:id="rId7"/>
    <p:sldId id="258" r:id="rId8"/>
    <p:sldId id="300" r:id="rId9"/>
    <p:sldId id="259" r:id="rId10"/>
    <p:sldId id="301" r:id="rId11"/>
    <p:sldId id="260" r:id="rId12"/>
    <p:sldId id="302" r:id="rId13"/>
    <p:sldId id="261" r:id="rId14"/>
    <p:sldId id="303" r:id="rId15"/>
    <p:sldId id="262" r:id="rId16"/>
    <p:sldId id="304" r:id="rId17"/>
    <p:sldId id="263" r:id="rId18"/>
    <p:sldId id="305" r:id="rId19"/>
    <p:sldId id="264" r:id="rId20"/>
    <p:sldId id="306" r:id="rId21"/>
    <p:sldId id="265" r:id="rId22"/>
    <p:sldId id="307" r:id="rId23"/>
    <p:sldId id="266" r:id="rId24"/>
    <p:sldId id="308" r:id="rId25"/>
    <p:sldId id="267" r:id="rId26"/>
    <p:sldId id="309" r:id="rId27"/>
    <p:sldId id="268" r:id="rId28"/>
    <p:sldId id="310" r:id="rId29"/>
    <p:sldId id="269" r:id="rId30"/>
    <p:sldId id="311" r:id="rId31"/>
    <p:sldId id="270" r:id="rId32"/>
    <p:sldId id="299" r:id="rId33"/>
    <p:sldId id="271" r:id="rId34"/>
    <p:sldId id="313" r:id="rId35"/>
    <p:sldId id="272" r:id="rId36"/>
    <p:sldId id="314" r:id="rId37"/>
    <p:sldId id="273" r:id="rId38"/>
    <p:sldId id="315" r:id="rId39"/>
    <p:sldId id="274" r:id="rId40"/>
    <p:sldId id="316" r:id="rId41"/>
    <p:sldId id="275" r:id="rId42"/>
    <p:sldId id="317" r:id="rId43"/>
    <p:sldId id="276" r:id="rId44"/>
    <p:sldId id="318" r:id="rId45"/>
    <p:sldId id="277" r:id="rId46"/>
    <p:sldId id="319" r:id="rId47"/>
    <p:sldId id="278" r:id="rId48"/>
    <p:sldId id="320" r:id="rId49"/>
    <p:sldId id="279" r:id="rId50"/>
    <p:sldId id="321" r:id="rId51"/>
    <p:sldId id="282" r:id="rId52"/>
    <p:sldId id="322" r:id="rId53"/>
    <p:sldId id="288" r:id="rId54"/>
    <p:sldId id="323" r:id="rId55"/>
    <p:sldId id="290" r:id="rId56"/>
    <p:sldId id="324" r:id="rId57"/>
    <p:sldId id="291" r:id="rId58"/>
    <p:sldId id="325" r:id="rId59"/>
    <p:sldId id="292" r:id="rId60"/>
    <p:sldId id="326" r:id="rId61"/>
    <p:sldId id="293" r:id="rId62"/>
    <p:sldId id="327" r:id="rId63"/>
    <p:sldId id="294" r:id="rId64"/>
    <p:sldId id="328" r:id="rId65"/>
    <p:sldId id="295" r:id="rId66"/>
    <p:sldId id="329" r:id="rId67"/>
    <p:sldId id="296" r:id="rId68"/>
    <p:sldId id="330" r:id="rId69"/>
    <p:sldId id="297" r:id="rId70"/>
    <p:sldId id="33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1C1EC-C82A-4CB4-9EDF-BA5B340298C9}" v="37" dt="2024-08-16T06:40:40.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75" d="100"/>
          <a:sy n="75" d="100"/>
        </p:scale>
        <p:origin x="81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0B1C1EC-C82A-4CB4-9EDF-BA5B340298C9}"/>
    <pc:docChg chg="undo custSel addSld modSld">
      <pc:chgData name="Alfred Smith" userId="3c60a3631c0db8ad" providerId="LiveId" clId="{50B1C1EC-C82A-4CB4-9EDF-BA5B340298C9}" dt="2024-08-16T06:40:40.873" v="108"/>
      <pc:docMkLst>
        <pc:docMk/>
      </pc:docMkLst>
      <pc:sldChg chg="addSp delSp modSp mod">
        <pc:chgData name="Alfred Smith" userId="3c60a3631c0db8ad" providerId="LiveId" clId="{50B1C1EC-C82A-4CB4-9EDF-BA5B340298C9}" dt="2024-08-16T06:34:11.814" v="44"/>
        <pc:sldMkLst>
          <pc:docMk/>
          <pc:sldMk cId="1018574621" sldId="257"/>
        </pc:sldMkLst>
        <pc:spChg chg="add mod">
          <ac:chgData name="Alfred Smith" userId="3c60a3631c0db8ad" providerId="LiveId" clId="{50B1C1EC-C82A-4CB4-9EDF-BA5B340298C9}" dt="2024-08-16T06:34:11.814" v="44"/>
          <ac:spMkLst>
            <pc:docMk/>
            <pc:sldMk cId="1018574621" sldId="257"/>
            <ac:spMk id="2" creationId="{5E274CCB-27C0-6DDC-FCA8-3971503D1227}"/>
          </ac:spMkLst>
        </pc:spChg>
        <pc:spChg chg="add mod">
          <ac:chgData name="Alfred Smith" userId="3c60a3631c0db8ad" providerId="LiveId" clId="{50B1C1EC-C82A-4CB4-9EDF-BA5B340298C9}" dt="2024-08-16T06:34:11.814" v="44"/>
          <ac:spMkLst>
            <pc:docMk/>
            <pc:sldMk cId="1018574621" sldId="257"/>
            <ac:spMk id="3" creationId="{70A05BCA-8495-9D0D-18CE-3A6EFD5DBF33}"/>
          </ac:spMkLst>
        </pc:spChg>
        <pc:spChg chg="del">
          <ac:chgData name="Alfred Smith" userId="3c60a3631c0db8ad" providerId="LiveId" clId="{50B1C1EC-C82A-4CB4-9EDF-BA5B340298C9}" dt="2024-08-16T06:34:11.256" v="43" actId="478"/>
          <ac:spMkLst>
            <pc:docMk/>
            <pc:sldMk cId="1018574621" sldId="257"/>
            <ac:spMk id="4" creationId="{9A13E2D8-2F59-44C1-B1D2-79C300C26DD4}"/>
          </ac:spMkLst>
        </pc:spChg>
        <pc:spChg chg="del">
          <ac:chgData name="Alfred Smith" userId="3c60a3631c0db8ad" providerId="LiveId" clId="{50B1C1EC-C82A-4CB4-9EDF-BA5B340298C9}" dt="2024-08-16T06:34:11.256" v="43" actId="478"/>
          <ac:spMkLst>
            <pc:docMk/>
            <pc:sldMk cId="1018574621" sldId="257"/>
            <ac:spMk id="6" creationId="{416C064E-628E-47C0-A712-DB178FE9901E}"/>
          </ac:spMkLst>
        </pc:spChg>
      </pc:sldChg>
      <pc:sldChg chg="addSp delSp modSp mod">
        <pc:chgData name="Alfred Smith" userId="3c60a3631c0db8ad" providerId="LiveId" clId="{50B1C1EC-C82A-4CB4-9EDF-BA5B340298C9}" dt="2024-08-16T06:34:26.596" v="46"/>
        <pc:sldMkLst>
          <pc:docMk/>
          <pc:sldMk cId="3459794170" sldId="259"/>
        </pc:sldMkLst>
        <pc:spChg chg="add mod">
          <ac:chgData name="Alfred Smith" userId="3c60a3631c0db8ad" providerId="LiveId" clId="{50B1C1EC-C82A-4CB4-9EDF-BA5B340298C9}" dt="2024-08-16T06:34:26.596" v="46"/>
          <ac:spMkLst>
            <pc:docMk/>
            <pc:sldMk cId="3459794170" sldId="259"/>
            <ac:spMk id="2" creationId="{065C621D-2EC9-5156-F3CB-A19D681E6C04}"/>
          </ac:spMkLst>
        </pc:spChg>
        <pc:spChg chg="add mod">
          <ac:chgData name="Alfred Smith" userId="3c60a3631c0db8ad" providerId="LiveId" clId="{50B1C1EC-C82A-4CB4-9EDF-BA5B340298C9}" dt="2024-08-16T06:34:26.596" v="46"/>
          <ac:spMkLst>
            <pc:docMk/>
            <pc:sldMk cId="3459794170" sldId="259"/>
            <ac:spMk id="3" creationId="{5340E29F-A17A-5F62-BA4F-64CDF3BA92D4}"/>
          </ac:spMkLst>
        </pc:spChg>
        <pc:spChg chg="del">
          <ac:chgData name="Alfred Smith" userId="3c60a3631c0db8ad" providerId="LiveId" clId="{50B1C1EC-C82A-4CB4-9EDF-BA5B340298C9}" dt="2024-08-16T06:34:25.874" v="45" actId="478"/>
          <ac:spMkLst>
            <pc:docMk/>
            <pc:sldMk cId="3459794170" sldId="259"/>
            <ac:spMk id="4" creationId="{9A13E2D8-2F59-44C1-B1D2-79C300C26DD4}"/>
          </ac:spMkLst>
        </pc:spChg>
        <pc:spChg chg="del">
          <ac:chgData name="Alfred Smith" userId="3c60a3631c0db8ad" providerId="LiveId" clId="{50B1C1EC-C82A-4CB4-9EDF-BA5B340298C9}" dt="2024-08-16T06:34:25.874" v="45" actId="478"/>
          <ac:spMkLst>
            <pc:docMk/>
            <pc:sldMk cId="3459794170" sldId="259"/>
            <ac:spMk id="6" creationId="{416C064E-628E-47C0-A712-DB178FE9901E}"/>
          </ac:spMkLst>
        </pc:spChg>
      </pc:sldChg>
      <pc:sldChg chg="addSp delSp modSp mod">
        <pc:chgData name="Alfred Smith" userId="3c60a3631c0db8ad" providerId="LiveId" clId="{50B1C1EC-C82A-4CB4-9EDF-BA5B340298C9}" dt="2024-08-16T06:34:36.690" v="48"/>
        <pc:sldMkLst>
          <pc:docMk/>
          <pc:sldMk cId="1204998267" sldId="260"/>
        </pc:sldMkLst>
        <pc:spChg chg="add mod">
          <ac:chgData name="Alfred Smith" userId="3c60a3631c0db8ad" providerId="LiveId" clId="{50B1C1EC-C82A-4CB4-9EDF-BA5B340298C9}" dt="2024-08-16T06:34:36.690" v="48"/>
          <ac:spMkLst>
            <pc:docMk/>
            <pc:sldMk cId="1204998267" sldId="260"/>
            <ac:spMk id="3" creationId="{FA660B04-BB94-64E1-6326-88B75ADB92FA}"/>
          </ac:spMkLst>
        </pc:spChg>
        <pc:spChg chg="del">
          <ac:chgData name="Alfred Smith" userId="3c60a3631c0db8ad" providerId="LiveId" clId="{50B1C1EC-C82A-4CB4-9EDF-BA5B340298C9}" dt="2024-08-16T06:34:36.181" v="47" actId="478"/>
          <ac:spMkLst>
            <pc:docMk/>
            <pc:sldMk cId="1204998267" sldId="260"/>
            <ac:spMk id="4" creationId="{9A13E2D8-2F59-44C1-B1D2-79C300C26DD4}"/>
          </ac:spMkLst>
        </pc:spChg>
        <pc:spChg chg="add mod">
          <ac:chgData name="Alfred Smith" userId="3c60a3631c0db8ad" providerId="LiveId" clId="{50B1C1EC-C82A-4CB4-9EDF-BA5B340298C9}" dt="2024-08-16T06:34:36.690" v="48"/>
          <ac:spMkLst>
            <pc:docMk/>
            <pc:sldMk cId="1204998267" sldId="260"/>
            <ac:spMk id="5" creationId="{ED436CAB-B1C3-535D-8B23-4ED6713A38D8}"/>
          </ac:spMkLst>
        </pc:spChg>
        <pc:spChg chg="del">
          <ac:chgData name="Alfred Smith" userId="3c60a3631c0db8ad" providerId="LiveId" clId="{50B1C1EC-C82A-4CB4-9EDF-BA5B340298C9}" dt="2024-08-16T06:34:36.181" v="47" actId="478"/>
          <ac:spMkLst>
            <pc:docMk/>
            <pc:sldMk cId="1204998267" sldId="260"/>
            <ac:spMk id="6" creationId="{416C064E-628E-47C0-A712-DB178FE9901E}"/>
          </ac:spMkLst>
        </pc:spChg>
      </pc:sldChg>
      <pc:sldChg chg="addSp delSp modSp mod">
        <pc:chgData name="Alfred Smith" userId="3c60a3631c0db8ad" providerId="LiveId" clId="{50B1C1EC-C82A-4CB4-9EDF-BA5B340298C9}" dt="2024-08-16T06:34:48.532" v="50"/>
        <pc:sldMkLst>
          <pc:docMk/>
          <pc:sldMk cId="3728152200" sldId="261"/>
        </pc:sldMkLst>
        <pc:spChg chg="add mod">
          <ac:chgData name="Alfred Smith" userId="3c60a3631c0db8ad" providerId="LiveId" clId="{50B1C1EC-C82A-4CB4-9EDF-BA5B340298C9}" dt="2024-08-16T06:34:48.532" v="50"/>
          <ac:spMkLst>
            <pc:docMk/>
            <pc:sldMk cId="3728152200" sldId="261"/>
            <ac:spMk id="2" creationId="{6539CF08-8595-EBCA-0634-EDF96C959E9D}"/>
          </ac:spMkLst>
        </pc:spChg>
        <pc:spChg chg="add mod">
          <ac:chgData name="Alfred Smith" userId="3c60a3631c0db8ad" providerId="LiveId" clId="{50B1C1EC-C82A-4CB4-9EDF-BA5B340298C9}" dt="2024-08-16T06:34:48.532" v="50"/>
          <ac:spMkLst>
            <pc:docMk/>
            <pc:sldMk cId="3728152200" sldId="261"/>
            <ac:spMk id="3" creationId="{F7105652-CA51-B778-85D6-C1D516BC1E63}"/>
          </ac:spMkLst>
        </pc:spChg>
        <pc:spChg chg="del">
          <ac:chgData name="Alfred Smith" userId="3c60a3631c0db8ad" providerId="LiveId" clId="{50B1C1EC-C82A-4CB4-9EDF-BA5B340298C9}" dt="2024-08-16T06:34:47.903" v="49" actId="478"/>
          <ac:spMkLst>
            <pc:docMk/>
            <pc:sldMk cId="3728152200" sldId="261"/>
            <ac:spMk id="4" creationId="{9A13E2D8-2F59-44C1-B1D2-79C300C26DD4}"/>
          </ac:spMkLst>
        </pc:spChg>
        <pc:spChg chg="del">
          <ac:chgData name="Alfred Smith" userId="3c60a3631c0db8ad" providerId="LiveId" clId="{50B1C1EC-C82A-4CB4-9EDF-BA5B340298C9}" dt="2024-08-16T06:34:47.903" v="49" actId="478"/>
          <ac:spMkLst>
            <pc:docMk/>
            <pc:sldMk cId="3728152200" sldId="261"/>
            <ac:spMk id="6" creationId="{416C064E-628E-47C0-A712-DB178FE9901E}"/>
          </ac:spMkLst>
        </pc:spChg>
      </pc:sldChg>
      <pc:sldChg chg="addSp delSp modSp mod">
        <pc:chgData name="Alfred Smith" userId="3c60a3631c0db8ad" providerId="LiveId" clId="{50B1C1EC-C82A-4CB4-9EDF-BA5B340298C9}" dt="2024-08-16T06:35:04.645" v="52"/>
        <pc:sldMkLst>
          <pc:docMk/>
          <pc:sldMk cId="3350226380" sldId="262"/>
        </pc:sldMkLst>
        <pc:spChg chg="add mod">
          <ac:chgData name="Alfred Smith" userId="3c60a3631c0db8ad" providerId="LiveId" clId="{50B1C1EC-C82A-4CB4-9EDF-BA5B340298C9}" dt="2024-08-16T06:35:04.645" v="52"/>
          <ac:spMkLst>
            <pc:docMk/>
            <pc:sldMk cId="3350226380" sldId="262"/>
            <ac:spMk id="2" creationId="{F8E170E9-F6A8-85D1-54A5-AF537A1BD7CE}"/>
          </ac:spMkLst>
        </pc:spChg>
        <pc:spChg chg="add mod">
          <ac:chgData name="Alfred Smith" userId="3c60a3631c0db8ad" providerId="LiveId" clId="{50B1C1EC-C82A-4CB4-9EDF-BA5B340298C9}" dt="2024-08-16T06:35:04.645" v="52"/>
          <ac:spMkLst>
            <pc:docMk/>
            <pc:sldMk cId="3350226380" sldId="262"/>
            <ac:spMk id="3" creationId="{697DEB41-90D3-872D-9EFD-D523C838FBA8}"/>
          </ac:spMkLst>
        </pc:spChg>
        <pc:spChg chg="del">
          <ac:chgData name="Alfred Smith" userId="3c60a3631c0db8ad" providerId="LiveId" clId="{50B1C1EC-C82A-4CB4-9EDF-BA5B340298C9}" dt="2024-08-16T06:34:54.864" v="51" actId="478"/>
          <ac:spMkLst>
            <pc:docMk/>
            <pc:sldMk cId="3350226380" sldId="262"/>
            <ac:spMk id="4" creationId="{9A13E2D8-2F59-44C1-B1D2-79C300C26DD4}"/>
          </ac:spMkLst>
        </pc:spChg>
        <pc:spChg chg="del">
          <ac:chgData name="Alfred Smith" userId="3c60a3631c0db8ad" providerId="LiveId" clId="{50B1C1EC-C82A-4CB4-9EDF-BA5B340298C9}" dt="2024-08-16T06:34:54.864" v="51" actId="478"/>
          <ac:spMkLst>
            <pc:docMk/>
            <pc:sldMk cId="3350226380" sldId="262"/>
            <ac:spMk id="6" creationId="{416C064E-628E-47C0-A712-DB178FE9901E}"/>
          </ac:spMkLst>
        </pc:spChg>
      </pc:sldChg>
      <pc:sldChg chg="addSp delSp modSp mod">
        <pc:chgData name="Alfred Smith" userId="3c60a3631c0db8ad" providerId="LiveId" clId="{50B1C1EC-C82A-4CB4-9EDF-BA5B340298C9}" dt="2024-08-16T06:35:16.834" v="54"/>
        <pc:sldMkLst>
          <pc:docMk/>
          <pc:sldMk cId="814010234" sldId="263"/>
        </pc:sldMkLst>
        <pc:spChg chg="add mod">
          <ac:chgData name="Alfred Smith" userId="3c60a3631c0db8ad" providerId="LiveId" clId="{50B1C1EC-C82A-4CB4-9EDF-BA5B340298C9}" dt="2024-08-16T06:35:16.834" v="54"/>
          <ac:spMkLst>
            <pc:docMk/>
            <pc:sldMk cId="814010234" sldId="263"/>
            <ac:spMk id="2" creationId="{6FC17465-9F6E-B452-633A-60033C206691}"/>
          </ac:spMkLst>
        </pc:spChg>
        <pc:spChg chg="add mod">
          <ac:chgData name="Alfred Smith" userId="3c60a3631c0db8ad" providerId="LiveId" clId="{50B1C1EC-C82A-4CB4-9EDF-BA5B340298C9}" dt="2024-08-16T06:35:16.834" v="54"/>
          <ac:spMkLst>
            <pc:docMk/>
            <pc:sldMk cId="814010234" sldId="263"/>
            <ac:spMk id="3" creationId="{5B6335AD-1E2D-F866-86DC-ADAAB5FA8370}"/>
          </ac:spMkLst>
        </pc:spChg>
        <pc:spChg chg="del">
          <ac:chgData name="Alfred Smith" userId="3c60a3631c0db8ad" providerId="LiveId" clId="{50B1C1EC-C82A-4CB4-9EDF-BA5B340298C9}" dt="2024-08-16T06:35:16.280" v="53" actId="478"/>
          <ac:spMkLst>
            <pc:docMk/>
            <pc:sldMk cId="814010234" sldId="263"/>
            <ac:spMk id="4" creationId="{9A13E2D8-2F59-44C1-B1D2-79C300C26DD4}"/>
          </ac:spMkLst>
        </pc:spChg>
        <pc:spChg chg="del">
          <ac:chgData name="Alfred Smith" userId="3c60a3631c0db8ad" providerId="LiveId" clId="{50B1C1EC-C82A-4CB4-9EDF-BA5B340298C9}" dt="2024-08-16T06:35:16.280" v="53" actId="478"/>
          <ac:spMkLst>
            <pc:docMk/>
            <pc:sldMk cId="814010234" sldId="263"/>
            <ac:spMk id="6" creationId="{416C064E-628E-47C0-A712-DB178FE9901E}"/>
          </ac:spMkLst>
        </pc:spChg>
      </pc:sldChg>
      <pc:sldChg chg="addSp delSp modSp mod">
        <pc:chgData name="Alfred Smith" userId="3c60a3631c0db8ad" providerId="LiveId" clId="{50B1C1EC-C82A-4CB4-9EDF-BA5B340298C9}" dt="2024-08-16T06:35:28.497" v="56"/>
        <pc:sldMkLst>
          <pc:docMk/>
          <pc:sldMk cId="302978315" sldId="264"/>
        </pc:sldMkLst>
        <pc:spChg chg="add mod">
          <ac:chgData name="Alfred Smith" userId="3c60a3631c0db8ad" providerId="LiveId" clId="{50B1C1EC-C82A-4CB4-9EDF-BA5B340298C9}" dt="2024-08-16T06:35:28.497" v="56"/>
          <ac:spMkLst>
            <pc:docMk/>
            <pc:sldMk cId="302978315" sldId="264"/>
            <ac:spMk id="2" creationId="{57947964-FE21-1C9E-5C35-35EA9A2A9AE6}"/>
          </ac:spMkLst>
        </pc:spChg>
        <pc:spChg chg="add mod">
          <ac:chgData name="Alfred Smith" userId="3c60a3631c0db8ad" providerId="LiveId" clId="{50B1C1EC-C82A-4CB4-9EDF-BA5B340298C9}" dt="2024-08-16T06:35:28.497" v="56"/>
          <ac:spMkLst>
            <pc:docMk/>
            <pc:sldMk cId="302978315" sldId="264"/>
            <ac:spMk id="3" creationId="{8A049E26-050B-A38F-A55F-166C4CC15721}"/>
          </ac:spMkLst>
        </pc:spChg>
        <pc:spChg chg="del">
          <ac:chgData name="Alfred Smith" userId="3c60a3631c0db8ad" providerId="LiveId" clId="{50B1C1EC-C82A-4CB4-9EDF-BA5B340298C9}" dt="2024-08-16T06:35:21.253" v="55" actId="478"/>
          <ac:spMkLst>
            <pc:docMk/>
            <pc:sldMk cId="302978315" sldId="264"/>
            <ac:spMk id="4" creationId="{9A13E2D8-2F59-44C1-B1D2-79C300C26DD4}"/>
          </ac:spMkLst>
        </pc:spChg>
        <pc:spChg chg="del">
          <ac:chgData name="Alfred Smith" userId="3c60a3631c0db8ad" providerId="LiveId" clId="{50B1C1EC-C82A-4CB4-9EDF-BA5B340298C9}" dt="2024-08-16T06:35:21.253" v="55" actId="478"/>
          <ac:spMkLst>
            <pc:docMk/>
            <pc:sldMk cId="302978315" sldId="264"/>
            <ac:spMk id="6" creationId="{416C064E-628E-47C0-A712-DB178FE9901E}"/>
          </ac:spMkLst>
        </pc:spChg>
      </pc:sldChg>
      <pc:sldChg chg="addSp delSp modSp mod">
        <pc:chgData name="Alfred Smith" userId="3c60a3631c0db8ad" providerId="LiveId" clId="{50B1C1EC-C82A-4CB4-9EDF-BA5B340298C9}" dt="2024-08-16T06:35:38.878" v="58"/>
        <pc:sldMkLst>
          <pc:docMk/>
          <pc:sldMk cId="891345644" sldId="265"/>
        </pc:sldMkLst>
        <pc:spChg chg="add mod">
          <ac:chgData name="Alfred Smith" userId="3c60a3631c0db8ad" providerId="LiveId" clId="{50B1C1EC-C82A-4CB4-9EDF-BA5B340298C9}" dt="2024-08-16T06:35:38.878" v="58"/>
          <ac:spMkLst>
            <pc:docMk/>
            <pc:sldMk cId="891345644" sldId="265"/>
            <ac:spMk id="3" creationId="{BE16CBD5-814A-3DC8-D437-DC44BCC44CBA}"/>
          </ac:spMkLst>
        </pc:spChg>
        <pc:spChg chg="del">
          <ac:chgData name="Alfred Smith" userId="3c60a3631c0db8ad" providerId="LiveId" clId="{50B1C1EC-C82A-4CB4-9EDF-BA5B340298C9}" dt="2024-08-16T06:35:38.186" v="57" actId="478"/>
          <ac:spMkLst>
            <pc:docMk/>
            <pc:sldMk cId="891345644" sldId="265"/>
            <ac:spMk id="4" creationId="{9A13E2D8-2F59-44C1-B1D2-79C300C26DD4}"/>
          </ac:spMkLst>
        </pc:spChg>
        <pc:spChg chg="add mod">
          <ac:chgData name="Alfred Smith" userId="3c60a3631c0db8ad" providerId="LiveId" clId="{50B1C1EC-C82A-4CB4-9EDF-BA5B340298C9}" dt="2024-08-16T06:35:38.878" v="58"/>
          <ac:spMkLst>
            <pc:docMk/>
            <pc:sldMk cId="891345644" sldId="265"/>
            <ac:spMk id="5" creationId="{BCACE7F4-380A-C7D2-33BC-21FAE9AE48DB}"/>
          </ac:spMkLst>
        </pc:spChg>
        <pc:spChg chg="del">
          <ac:chgData name="Alfred Smith" userId="3c60a3631c0db8ad" providerId="LiveId" clId="{50B1C1EC-C82A-4CB4-9EDF-BA5B340298C9}" dt="2024-08-16T06:35:38.186" v="57" actId="478"/>
          <ac:spMkLst>
            <pc:docMk/>
            <pc:sldMk cId="891345644" sldId="265"/>
            <ac:spMk id="6" creationId="{416C064E-628E-47C0-A712-DB178FE9901E}"/>
          </ac:spMkLst>
        </pc:spChg>
      </pc:sldChg>
      <pc:sldChg chg="addSp delSp modSp mod">
        <pc:chgData name="Alfred Smith" userId="3c60a3631c0db8ad" providerId="LiveId" clId="{50B1C1EC-C82A-4CB4-9EDF-BA5B340298C9}" dt="2024-08-16T06:35:53.416" v="60"/>
        <pc:sldMkLst>
          <pc:docMk/>
          <pc:sldMk cId="3955896480" sldId="266"/>
        </pc:sldMkLst>
        <pc:spChg chg="add mod">
          <ac:chgData name="Alfred Smith" userId="3c60a3631c0db8ad" providerId="LiveId" clId="{50B1C1EC-C82A-4CB4-9EDF-BA5B340298C9}" dt="2024-08-16T06:35:53.416" v="60"/>
          <ac:spMkLst>
            <pc:docMk/>
            <pc:sldMk cId="3955896480" sldId="266"/>
            <ac:spMk id="2" creationId="{CC1492D8-7B71-13E9-84C0-042D874DE9BD}"/>
          </ac:spMkLst>
        </pc:spChg>
        <pc:spChg chg="add mod">
          <ac:chgData name="Alfred Smith" userId="3c60a3631c0db8ad" providerId="LiveId" clId="{50B1C1EC-C82A-4CB4-9EDF-BA5B340298C9}" dt="2024-08-16T06:35:53.416" v="60"/>
          <ac:spMkLst>
            <pc:docMk/>
            <pc:sldMk cId="3955896480" sldId="266"/>
            <ac:spMk id="3" creationId="{A491F086-DABC-2DB7-F995-FF45C5E17937}"/>
          </ac:spMkLst>
        </pc:spChg>
        <pc:spChg chg="del">
          <ac:chgData name="Alfred Smith" userId="3c60a3631c0db8ad" providerId="LiveId" clId="{50B1C1EC-C82A-4CB4-9EDF-BA5B340298C9}" dt="2024-08-16T06:35:43.903" v="59" actId="478"/>
          <ac:spMkLst>
            <pc:docMk/>
            <pc:sldMk cId="3955896480" sldId="266"/>
            <ac:spMk id="4" creationId="{9A13E2D8-2F59-44C1-B1D2-79C300C26DD4}"/>
          </ac:spMkLst>
        </pc:spChg>
        <pc:spChg chg="del">
          <ac:chgData name="Alfred Smith" userId="3c60a3631c0db8ad" providerId="LiveId" clId="{50B1C1EC-C82A-4CB4-9EDF-BA5B340298C9}" dt="2024-08-16T06:35:43.903" v="59" actId="478"/>
          <ac:spMkLst>
            <pc:docMk/>
            <pc:sldMk cId="3955896480" sldId="266"/>
            <ac:spMk id="6" creationId="{416C064E-628E-47C0-A712-DB178FE9901E}"/>
          </ac:spMkLst>
        </pc:spChg>
      </pc:sldChg>
      <pc:sldChg chg="addSp delSp modSp mod">
        <pc:chgData name="Alfred Smith" userId="3c60a3631c0db8ad" providerId="LiveId" clId="{50B1C1EC-C82A-4CB4-9EDF-BA5B340298C9}" dt="2024-08-16T06:36:11.625" v="62"/>
        <pc:sldMkLst>
          <pc:docMk/>
          <pc:sldMk cId="2981278072" sldId="267"/>
        </pc:sldMkLst>
        <pc:spChg chg="add mod">
          <ac:chgData name="Alfred Smith" userId="3c60a3631c0db8ad" providerId="LiveId" clId="{50B1C1EC-C82A-4CB4-9EDF-BA5B340298C9}" dt="2024-08-16T06:36:11.625" v="62"/>
          <ac:spMkLst>
            <pc:docMk/>
            <pc:sldMk cId="2981278072" sldId="267"/>
            <ac:spMk id="2" creationId="{F10A85AD-2D54-30D4-59E9-41FE6717A2F6}"/>
          </ac:spMkLst>
        </pc:spChg>
        <pc:spChg chg="add mod">
          <ac:chgData name="Alfred Smith" userId="3c60a3631c0db8ad" providerId="LiveId" clId="{50B1C1EC-C82A-4CB4-9EDF-BA5B340298C9}" dt="2024-08-16T06:36:11.625" v="62"/>
          <ac:spMkLst>
            <pc:docMk/>
            <pc:sldMk cId="2981278072" sldId="267"/>
            <ac:spMk id="3" creationId="{E2596175-F768-0003-32AA-E9D85D895734}"/>
          </ac:spMkLst>
        </pc:spChg>
        <pc:spChg chg="del">
          <ac:chgData name="Alfred Smith" userId="3c60a3631c0db8ad" providerId="LiveId" clId="{50B1C1EC-C82A-4CB4-9EDF-BA5B340298C9}" dt="2024-08-16T06:36:10.739" v="61" actId="478"/>
          <ac:spMkLst>
            <pc:docMk/>
            <pc:sldMk cId="2981278072" sldId="267"/>
            <ac:spMk id="4" creationId="{9A13E2D8-2F59-44C1-B1D2-79C300C26DD4}"/>
          </ac:spMkLst>
        </pc:spChg>
        <pc:spChg chg="del">
          <ac:chgData name="Alfred Smith" userId="3c60a3631c0db8ad" providerId="LiveId" clId="{50B1C1EC-C82A-4CB4-9EDF-BA5B340298C9}" dt="2024-08-16T06:36:10.739" v="61" actId="478"/>
          <ac:spMkLst>
            <pc:docMk/>
            <pc:sldMk cId="2981278072" sldId="267"/>
            <ac:spMk id="6" creationId="{416C064E-628E-47C0-A712-DB178FE9901E}"/>
          </ac:spMkLst>
        </pc:spChg>
      </pc:sldChg>
      <pc:sldChg chg="addSp delSp modSp mod">
        <pc:chgData name="Alfred Smith" userId="3c60a3631c0db8ad" providerId="LiveId" clId="{50B1C1EC-C82A-4CB4-9EDF-BA5B340298C9}" dt="2024-08-16T06:36:23.847" v="64"/>
        <pc:sldMkLst>
          <pc:docMk/>
          <pc:sldMk cId="2050681343" sldId="268"/>
        </pc:sldMkLst>
        <pc:spChg chg="add mod">
          <ac:chgData name="Alfred Smith" userId="3c60a3631c0db8ad" providerId="LiveId" clId="{50B1C1EC-C82A-4CB4-9EDF-BA5B340298C9}" dt="2024-08-16T06:36:23.847" v="64"/>
          <ac:spMkLst>
            <pc:docMk/>
            <pc:sldMk cId="2050681343" sldId="268"/>
            <ac:spMk id="2" creationId="{E4B6B417-CA8A-5B86-8097-1331688F658C}"/>
          </ac:spMkLst>
        </pc:spChg>
        <pc:spChg chg="del">
          <ac:chgData name="Alfred Smith" userId="3c60a3631c0db8ad" providerId="LiveId" clId="{50B1C1EC-C82A-4CB4-9EDF-BA5B340298C9}" dt="2024-08-16T06:36:16.987" v="63" actId="478"/>
          <ac:spMkLst>
            <pc:docMk/>
            <pc:sldMk cId="2050681343" sldId="268"/>
            <ac:spMk id="4" creationId="{9A13E2D8-2F59-44C1-B1D2-79C300C26DD4}"/>
          </ac:spMkLst>
        </pc:spChg>
        <pc:spChg chg="add mod">
          <ac:chgData name="Alfred Smith" userId="3c60a3631c0db8ad" providerId="LiveId" clId="{50B1C1EC-C82A-4CB4-9EDF-BA5B340298C9}" dt="2024-08-16T06:36:23.847" v="64"/>
          <ac:spMkLst>
            <pc:docMk/>
            <pc:sldMk cId="2050681343" sldId="268"/>
            <ac:spMk id="5" creationId="{C1C948B8-937A-41D3-E6B6-58C5F501105E}"/>
          </ac:spMkLst>
        </pc:spChg>
        <pc:spChg chg="del">
          <ac:chgData name="Alfred Smith" userId="3c60a3631c0db8ad" providerId="LiveId" clId="{50B1C1EC-C82A-4CB4-9EDF-BA5B340298C9}" dt="2024-08-16T06:36:16.987" v="63" actId="478"/>
          <ac:spMkLst>
            <pc:docMk/>
            <pc:sldMk cId="2050681343" sldId="268"/>
            <ac:spMk id="6" creationId="{416C064E-628E-47C0-A712-DB178FE9901E}"/>
          </ac:spMkLst>
        </pc:spChg>
      </pc:sldChg>
      <pc:sldChg chg="addSp delSp modSp mod">
        <pc:chgData name="Alfred Smith" userId="3c60a3631c0db8ad" providerId="LiveId" clId="{50B1C1EC-C82A-4CB4-9EDF-BA5B340298C9}" dt="2024-08-16T06:36:41.831" v="66"/>
        <pc:sldMkLst>
          <pc:docMk/>
          <pc:sldMk cId="2286671531" sldId="269"/>
        </pc:sldMkLst>
        <pc:spChg chg="add mod">
          <ac:chgData name="Alfred Smith" userId="3c60a3631c0db8ad" providerId="LiveId" clId="{50B1C1EC-C82A-4CB4-9EDF-BA5B340298C9}" dt="2024-08-16T06:36:41.831" v="66"/>
          <ac:spMkLst>
            <pc:docMk/>
            <pc:sldMk cId="2286671531" sldId="269"/>
            <ac:spMk id="2" creationId="{86E8CDF7-8359-C843-18BA-FC97455AB020}"/>
          </ac:spMkLst>
        </pc:spChg>
        <pc:spChg chg="del">
          <ac:chgData name="Alfred Smith" userId="3c60a3631c0db8ad" providerId="LiveId" clId="{50B1C1EC-C82A-4CB4-9EDF-BA5B340298C9}" dt="2024-08-16T06:36:34.480" v="65" actId="478"/>
          <ac:spMkLst>
            <pc:docMk/>
            <pc:sldMk cId="2286671531" sldId="269"/>
            <ac:spMk id="4" creationId="{9A13E2D8-2F59-44C1-B1D2-79C300C26DD4}"/>
          </ac:spMkLst>
        </pc:spChg>
        <pc:spChg chg="add mod">
          <ac:chgData name="Alfred Smith" userId="3c60a3631c0db8ad" providerId="LiveId" clId="{50B1C1EC-C82A-4CB4-9EDF-BA5B340298C9}" dt="2024-08-16T06:36:41.831" v="66"/>
          <ac:spMkLst>
            <pc:docMk/>
            <pc:sldMk cId="2286671531" sldId="269"/>
            <ac:spMk id="5" creationId="{65A188AB-4905-A678-D80B-F83F3650B4CF}"/>
          </ac:spMkLst>
        </pc:spChg>
        <pc:spChg chg="del">
          <ac:chgData name="Alfred Smith" userId="3c60a3631c0db8ad" providerId="LiveId" clId="{50B1C1EC-C82A-4CB4-9EDF-BA5B340298C9}" dt="2024-08-16T06:36:34.480" v="65" actId="478"/>
          <ac:spMkLst>
            <pc:docMk/>
            <pc:sldMk cId="2286671531" sldId="269"/>
            <ac:spMk id="6" creationId="{416C064E-628E-47C0-A712-DB178FE9901E}"/>
          </ac:spMkLst>
        </pc:spChg>
      </pc:sldChg>
      <pc:sldChg chg="addSp delSp modSp mod">
        <pc:chgData name="Alfred Smith" userId="3c60a3631c0db8ad" providerId="LiveId" clId="{50B1C1EC-C82A-4CB4-9EDF-BA5B340298C9}" dt="2024-08-16T06:36:53.366" v="69"/>
        <pc:sldMkLst>
          <pc:docMk/>
          <pc:sldMk cId="156141613" sldId="270"/>
        </pc:sldMkLst>
        <pc:spChg chg="add mod">
          <ac:chgData name="Alfred Smith" userId="3c60a3631c0db8ad" providerId="LiveId" clId="{50B1C1EC-C82A-4CB4-9EDF-BA5B340298C9}" dt="2024-08-16T06:36:53.366" v="69"/>
          <ac:spMkLst>
            <pc:docMk/>
            <pc:sldMk cId="156141613" sldId="270"/>
            <ac:spMk id="2" creationId="{7901BCBD-75FB-732B-A1A2-2B2976A2E814}"/>
          </ac:spMkLst>
        </pc:spChg>
        <pc:spChg chg="add mod">
          <ac:chgData name="Alfred Smith" userId="3c60a3631c0db8ad" providerId="LiveId" clId="{50B1C1EC-C82A-4CB4-9EDF-BA5B340298C9}" dt="2024-08-16T06:36:53.366" v="69"/>
          <ac:spMkLst>
            <pc:docMk/>
            <pc:sldMk cId="156141613" sldId="270"/>
            <ac:spMk id="3" creationId="{C9DE507C-FF91-BADC-06BD-164888D5695A}"/>
          </ac:spMkLst>
        </pc:spChg>
        <pc:spChg chg="del mod">
          <ac:chgData name="Alfred Smith" userId="3c60a3631c0db8ad" providerId="LiveId" clId="{50B1C1EC-C82A-4CB4-9EDF-BA5B340298C9}" dt="2024-08-16T06:36:46.325" v="68" actId="478"/>
          <ac:spMkLst>
            <pc:docMk/>
            <pc:sldMk cId="156141613" sldId="270"/>
            <ac:spMk id="4" creationId="{9A13E2D8-2F59-44C1-B1D2-79C300C26DD4}"/>
          </ac:spMkLst>
        </pc:spChg>
        <pc:spChg chg="del mod">
          <ac:chgData name="Alfred Smith" userId="3c60a3631c0db8ad" providerId="LiveId" clId="{50B1C1EC-C82A-4CB4-9EDF-BA5B340298C9}" dt="2024-08-16T06:36:46.325" v="68" actId="478"/>
          <ac:spMkLst>
            <pc:docMk/>
            <pc:sldMk cId="156141613" sldId="270"/>
            <ac:spMk id="6" creationId="{416C064E-628E-47C0-A712-DB178FE9901E}"/>
          </ac:spMkLst>
        </pc:spChg>
      </pc:sldChg>
      <pc:sldChg chg="addSp delSp modSp mod">
        <pc:chgData name="Alfred Smith" userId="3c60a3631c0db8ad" providerId="LiveId" clId="{50B1C1EC-C82A-4CB4-9EDF-BA5B340298C9}" dt="2024-08-16T06:37:04.722" v="71"/>
        <pc:sldMkLst>
          <pc:docMk/>
          <pc:sldMk cId="384004519" sldId="271"/>
        </pc:sldMkLst>
        <pc:spChg chg="add mod">
          <ac:chgData name="Alfred Smith" userId="3c60a3631c0db8ad" providerId="LiveId" clId="{50B1C1EC-C82A-4CB4-9EDF-BA5B340298C9}" dt="2024-08-16T06:37:04.722" v="71"/>
          <ac:spMkLst>
            <pc:docMk/>
            <pc:sldMk cId="384004519" sldId="271"/>
            <ac:spMk id="2" creationId="{D1E86971-1669-D4EA-FB70-9F2A56436913}"/>
          </ac:spMkLst>
        </pc:spChg>
        <pc:spChg chg="del">
          <ac:chgData name="Alfred Smith" userId="3c60a3631c0db8ad" providerId="LiveId" clId="{50B1C1EC-C82A-4CB4-9EDF-BA5B340298C9}" dt="2024-08-16T06:36:57.365" v="70" actId="478"/>
          <ac:spMkLst>
            <pc:docMk/>
            <pc:sldMk cId="384004519" sldId="271"/>
            <ac:spMk id="4" creationId="{9A13E2D8-2F59-44C1-B1D2-79C300C26DD4}"/>
          </ac:spMkLst>
        </pc:spChg>
        <pc:spChg chg="add mod">
          <ac:chgData name="Alfred Smith" userId="3c60a3631c0db8ad" providerId="LiveId" clId="{50B1C1EC-C82A-4CB4-9EDF-BA5B340298C9}" dt="2024-08-16T06:37:04.722" v="71"/>
          <ac:spMkLst>
            <pc:docMk/>
            <pc:sldMk cId="384004519" sldId="271"/>
            <ac:spMk id="5" creationId="{61ED9A01-4A6C-EECC-2E14-19A5529CF680}"/>
          </ac:spMkLst>
        </pc:spChg>
        <pc:spChg chg="del">
          <ac:chgData name="Alfred Smith" userId="3c60a3631c0db8ad" providerId="LiveId" clId="{50B1C1EC-C82A-4CB4-9EDF-BA5B340298C9}" dt="2024-08-16T06:36:57.365" v="70" actId="478"/>
          <ac:spMkLst>
            <pc:docMk/>
            <pc:sldMk cId="384004519" sldId="271"/>
            <ac:spMk id="6" creationId="{416C064E-628E-47C0-A712-DB178FE9901E}"/>
          </ac:spMkLst>
        </pc:spChg>
      </pc:sldChg>
      <pc:sldChg chg="addSp delSp modSp mod">
        <pc:chgData name="Alfred Smith" userId="3c60a3631c0db8ad" providerId="LiveId" clId="{50B1C1EC-C82A-4CB4-9EDF-BA5B340298C9}" dt="2024-08-16T06:37:15.511" v="73"/>
        <pc:sldMkLst>
          <pc:docMk/>
          <pc:sldMk cId="143912265" sldId="272"/>
        </pc:sldMkLst>
        <pc:spChg chg="add mod">
          <ac:chgData name="Alfred Smith" userId="3c60a3631c0db8ad" providerId="LiveId" clId="{50B1C1EC-C82A-4CB4-9EDF-BA5B340298C9}" dt="2024-08-16T06:37:15.511" v="73"/>
          <ac:spMkLst>
            <pc:docMk/>
            <pc:sldMk cId="143912265" sldId="272"/>
            <ac:spMk id="2" creationId="{1D0EFC8B-1725-C4A4-C003-6F1CDB37A9D2}"/>
          </ac:spMkLst>
        </pc:spChg>
        <pc:spChg chg="del">
          <ac:chgData name="Alfred Smith" userId="3c60a3631c0db8ad" providerId="LiveId" clId="{50B1C1EC-C82A-4CB4-9EDF-BA5B340298C9}" dt="2024-08-16T06:37:09.271" v="72" actId="478"/>
          <ac:spMkLst>
            <pc:docMk/>
            <pc:sldMk cId="143912265" sldId="272"/>
            <ac:spMk id="4" creationId="{9A13E2D8-2F59-44C1-B1D2-79C300C26DD4}"/>
          </ac:spMkLst>
        </pc:spChg>
        <pc:spChg chg="add mod">
          <ac:chgData name="Alfred Smith" userId="3c60a3631c0db8ad" providerId="LiveId" clId="{50B1C1EC-C82A-4CB4-9EDF-BA5B340298C9}" dt="2024-08-16T06:37:15.511" v="73"/>
          <ac:spMkLst>
            <pc:docMk/>
            <pc:sldMk cId="143912265" sldId="272"/>
            <ac:spMk id="5" creationId="{1C43146E-0C61-5BC0-7F73-AA873AE0045C}"/>
          </ac:spMkLst>
        </pc:spChg>
        <pc:spChg chg="del">
          <ac:chgData name="Alfred Smith" userId="3c60a3631c0db8ad" providerId="LiveId" clId="{50B1C1EC-C82A-4CB4-9EDF-BA5B340298C9}" dt="2024-08-16T06:37:09.271" v="72" actId="478"/>
          <ac:spMkLst>
            <pc:docMk/>
            <pc:sldMk cId="143912265" sldId="272"/>
            <ac:spMk id="6" creationId="{416C064E-628E-47C0-A712-DB178FE9901E}"/>
          </ac:spMkLst>
        </pc:spChg>
      </pc:sldChg>
      <pc:sldChg chg="addSp delSp modSp mod">
        <pc:chgData name="Alfred Smith" userId="3c60a3631c0db8ad" providerId="LiveId" clId="{50B1C1EC-C82A-4CB4-9EDF-BA5B340298C9}" dt="2024-08-16T06:37:26.187" v="75"/>
        <pc:sldMkLst>
          <pc:docMk/>
          <pc:sldMk cId="696928268" sldId="273"/>
        </pc:sldMkLst>
        <pc:spChg chg="add mod">
          <ac:chgData name="Alfred Smith" userId="3c60a3631c0db8ad" providerId="LiveId" clId="{50B1C1EC-C82A-4CB4-9EDF-BA5B340298C9}" dt="2024-08-16T06:37:26.187" v="75"/>
          <ac:spMkLst>
            <pc:docMk/>
            <pc:sldMk cId="696928268" sldId="273"/>
            <ac:spMk id="2" creationId="{5622B1C2-685A-9E59-CF30-79302BC19A2E}"/>
          </ac:spMkLst>
        </pc:spChg>
        <pc:spChg chg="del">
          <ac:chgData name="Alfred Smith" userId="3c60a3631c0db8ad" providerId="LiveId" clId="{50B1C1EC-C82A-4CB4-9EDF-BA5B340298C9}" dt="2024-08-16T06:37:20.061" v="74" actId="478"/>
          <ac:spMkLst>
            <pc:docMk/>
            <pc:sldMk cId="696928268" sldId="273"/>
            <ac:spMk id="4" creationId="{9A13E2D8-2F59-44C1-B1D2-79C300C26DD4}"/>
          </ac:spMkLst>
        </pc:spChg>
        <pc:spChg chg="add mod">
          <ac:chgData name="Alfred Smith" userId="3c60a3631c0db8ad" providerId="LiveId" clId="{50B1C1EC-C82A-4CB4-9EDF-BA5B340298C9}" dt="2024-08-16T06:37:26.187" v="75"/>
          <ac:spMkLst>
            <pc:docMk/>
            <pc:sldMk cId="696928268" sldId="273"/>
            <ac:spMk id="5" creationId="{E395978A-C8F1-C938-A02D-49374DCB0E99}"/>
          </ac:spMkLst>
        </pc:spChg>
        <pc:spChg chg="del">
          <ac:chgData name="Alfred Smith" userId="3c60a3631c0db8ad" providerId="LiveId" clId="{50B1C1EC-C82A-4CB4-9EDF-BA5B340298C9}" dt="2024-08-16T06:37:20.061" v="74" actId="478"/>
          <ac:spMkLst>
            <pc:docMk/>
            <pc:sldMk cId="696928268" sldId="273"/>
            <ac:spMk id="6" creationId="{416C064E-628E-47C0-A712-DB178FE9901E}"/>
          </ac:spMkLst>
        </pc:spChg>
      </pc:sldChg>
      <pc:sldChg chg="addSp delSp modSp mod">
        <pc:chgData name="Alfred Smith" userId="3c60a3631c0db8ad" providerId="LiveId" clId="{50B1C1EC-C82A-4CB4-9EDF-BA5B340298C9}" dt="2024-08-16T06:37:39.300" v="77"/>
        <pc:sldMkLst>
          <pc:docMk/>
          <pc:sldMk cId="3205187102" sldId="274"/>
        </pc:sldMkLst>
        <pc:spChg chg="add mod">
          <ac:chgData name="Alfred Smith" userId="3c60a3631c0db8ad" providerId="LiveId" clId="{50B1C1EC-C82A-4CB4-9EDF-BA5B340298C9}" dt="2024-08-16T06:37:39.300" v="77"/>
          <ac:spMkLst>
            <pc:docMk/>
            <pc:sldMk cId="3205187102" sldId="274"/>
            <ac:spMk id="2" creationId="{0A2A5451-6477-78D7-5820-BE0B57D9C36E}"/>
          </ac:spMkLst>
        </pc:spChg>
        <pc:spChg chg="add mod">
          <ac:chgData name="Alfred Smith" userId="3c60a3631c0db8ad" providerId="LiveId" clId="{50B1C1EC-C82A-4CB4-9EDF-BA5B340298C9}" dt="2024-08-16T06:37:39.300" v="77"/>
          <ac:spMkLst>
            <pc:docMk/>
            <pc:sldMk cId="3205187102" sldId="274"/>
            <ac:spMk id="3" creationId="{7F6FC3E8-2604-8F73-EA35-4773CB83113D}"/>
          </ac:spMkLst>
        </pc:spChg>
        <pc:spChg chg="del">
          <ac:chgData name="Alfred Smith" userId="3c60a3631c0db8ad" providerId="LiveId" clId="{50B1C1EC-C82A-4CB4-9EDF-BA5B340298C9}" dt="2024-08-16T06:37:29.672" v="76" actId="478"/>
          <ac:spMkLst>
            <pc:docMk/>
            <pc:sldMk cId="3205187102" sldId="274"/>
            <ac:spMk id="4" creationId="{9A13E2D8-2F59-44C1-B1D2-79C300C26DD4}"/>
          </ac:spMkLst>
        </pc:spChg>
        <pc:spChg chg="del">
          <ac:chgData name="Alfred Smith" userId="3c60a3631c0db8ad" providerId="LiveId" clId="{50B1C1EC-C82A-4CB4-9EDF-BA5B340298C9}" dt="2024-08-16T06:37:29.672" v="76" actId="478"/>
          <ac:spMkLst>
            <pc:docMk/>
            <pc:sldMk cId="3205187102" sldId="274"/>
            <ac:spMk id="6" creationId="{416C064E-628E-47C0-A712-DB178FE9901E}"/>
          </ac:spMkLst>
        </pc:spChg>
      </pc:sldChg>
      <pc:sldChg chg="addSp delSp modSp mod">
        <pc:chgData name="Alfred Smith" userId="3c60a3631c0db8ad" providerId="LiveId" clId="{50B1C1EC-C82A-4CB4-9EDF-BA5B340298C9}" dt="2024-08-16T06:37:53.364" v="79"/>
        <pc:sldMkLst>
          <pc:docMk/>
          <pc:sldMk cId="1721492602" sldId="275"/>
        </pc:sldMkLst>
        <pc:spChg chg="add mod">
          <ac:chgData name="Alfred Smith" userId="3c60a3631c0db8ad" providerId="LiveId" clId="{50B1C1EC-C82A-4CB4-9EDF-BA5B340298C9}" dt="2024-08-16T06:37:53.364" v="79"/>
          <ac:spMkLst>
            <pc:docMk/>
            <pc:sldMk cId="1721492602" sldId="275"/>
            <ac:spMk id="2" creationId="{5083ADEF-154B-2BE0-AAC2-7E7780A39DB4}"/>
          </ac:spMkLst>
        </pc:spChg>
        <pc:spChg chg="add mod">
          <ac:chgData name="Alfred Smith" userId="3c60a3631c0db8ad" providerId="LiveId" clId="{50B1C1EC-C82A-4CB4-9EDF-BA5B340298C9}" dt="2024-08-16T06:37:53.364" v="79"/>
          <ac:spMkLst>
            <pc:docMk/>
            <pc:sldMk cId="1721492602" sldId="275"/>
            <ac:spMk id="3" creationId="{A1BA7A69-3B48-86FF-0B99-61C04A75E3A0}"/>
          </ac:spMkLst>
        </pc:spChg>
        <pc:spChg chg="del">
          <ac:chgData name="Alfred Smith" userId="3c60a3631c0db8ad" providerId="LiveId" clId="{50B1C1EC-C82A-4CB4-9EDF-BA5B340298C9}" dt="2024-08-16T06:37:45.344" v="78" actId="478"/>
          <ac:spMkLst>
            <pc:docMk/>
            <pc:sldMk cId="1721492602" sldId="275"/>
            <ac:spMk id="4" creationId="{9A13E2D8-2F59-44C1-B1D2-79C300C26DD4}"/>
          </ac:spMkLst>
        </pc:spChg>
        <pc:spChg chg="del">
          <ac:chgData name="Alfred Smith" userId="3c60a3631c0db8ad" providerId="LiveId" clId="{50B1C1EC-C82A-4CB4-9EDF-BA5B340298C9}" dt="2024-08-16T06:37:45.344" v="78" actId="478"/>
          <ac:spMkLst>
            <pc:docMk/>
            <pc:sldMk cId="1721492602" sldId="275"/>
            <ac:spMk id="6" creationId="{416C064E-628E-47C0-A712-DB178FE9901E}"/>
          </ac:spMkLst>
        </pc:spChg>
      </pc:sldChg>
      <pc:sldChg chg="addSp delSp modSp mod">
        <pc:chgData name="Alfred Smith" userId="3c60a3631c0db8ad" providerId="LiveId" clId="{50B1C1EC-C82A-4CB4-9EDF-BA5B340298C9}" dt="2024-08-16T06:38:05.029" v="82"/>
        <pc:sldMkLst>
          <pc:docMk/>
          <pc:sldMk cId="3011234106" sldId="276"/>
        </pc:sldMkLst>
        <pc:spChg chg="add mod">
          <ac:chgData name="Alfred Smith" userId="3c60a3631c0db8ad" providerId="LiveId" clId="{50B1C1EC-C82A-4CB4-9EDF-BA5B340298C9}" dt="2024-08-16T06:38:05.029" v="82"/>
          <ac:spMkLst>
            <pc:docMk/>
            <pc:sldMk cId="3011234106" sldId="276"/>
            <ac:spMk id="2" creationId="{AB1E3569-3AEA-2846-4DF4-4E14C4A69797}"/>
          </ac:spMkLst>
        </pc:spChg>
        <pc:spChg chg="del mod">
          <ac:chgData name="Alfred Smith" userId="3c60a3631c0db8ad" providerId="LiveId" clId="{50B1C1EC-C82A-4CB4-9EDF-BA5B340298C9}" dt="2024-08-16T06:37:57.949" v="81" actId="478"/>
          <ac:spMkLst>
            <pc:docMk/>
            <pc:sldMk cId="3011234106" sldId="276"/>
            <ac:spMk id="4" creationId="{9A13E2D8-2F59-44C1-B1D2-79C300C26DD4}"/>
          </ac:spMkLst>
        </pc:spChg>
        <pc:spChg chg="add mod">
          <ac:chgData name="Alfred Smith" userId="3c60a3631c0db8ad" providerId="LiveId" clId="{50B1C1EC-C82A-4CB4-9EDF-BA5B340298C9}" dt="2024-08-16T06:38:05.029" v="82"/>
          <ac:spMkLst>
            <pc:docMk/>
            <pc:sldMk cId="3011234106" sldId="276"/>
            <ac:spMk id="5" creationId="{2BE1744C-A290-2C2F-99D0-154C92DB120F}"/>
          </ac:spMkLst>
        </pc:spChg>
        <pc:spChg chg="del mod">
          <ac:chgData name="Alfred Smith" userId="3c60a3631c0db8ad" providerId="LiveId" clId="{50B1C1EC-C82A-4CB4-9EDF-BA5B340298C9}" dt="2024-08-16T06:37:57.949" v="81" actId="478"/>
          <ac:spMkLst>
            <pc:docMk/>
            <pc:sldMk cId="3011234106" sldId="276"/>
            <ac:spMk id="6" creationId="{416C064E-628E-47C0-A712-DB178FE9901E}"/>
          </ac:spMkLst>
        </pc:spChg>
      </pc:sldChg>
      <pc:sldChg chg="addSp delSp modSp mod">
        <pc:chgData name="Alfred Smith" userId="3c60a3631c0db8ad" providerId="LiveId" clId="{50B1C1EC-C82A-4CB4-9EDF-BA5B340298C9}" dt="2024-08-16T06:38:17.019" v="84"/>
        <pc:sldMkLst>
          <pc:docMk/>
          <pc:sldMk cId="2476440667" sldId="277"/>
        </pc:sldMkLst>
        <pc:spChg chg="add mod">
          <ac:chgData name="Alfred Smith" userId="3c60a3631c0db8ad" providerId="LiveId" clId="{50B1C1EC-C82A-4CB4-9EDF-BA5B340298C9}" dt="2024-08-16T06:38:17.019" v="84"/>
          <ac:spMkLst>
            <pc:docMk/>
            <pc:sldMk cId="2476440667" sldId="277"/>
            <ac:spMk id="2" creationId="{53179CC1-6C5E-A758-CB43-5CE5A61DCD26}"/>
          </ac:spMkLst>
        </pc:spChg>
        <pc:spChg chg="add mod">
          <ac:chgData name="Alfred Smith" userId="3c60a3631c0db8ad" providerId="LiveId" clId="{50B1C1EC-C82A-4CB4-9EDF-BA5B340298C9}" dt="2024-08-16T06:38:17.019" v="84"/>
          <ac:spMkLst>
            <pc:docMk/>
            <pc:sldMk cId="2476440667" sldId="277"/>
            <ac:spMk id="3" creationId="{8B8D6BFF-C672-9AFE-3181-E2CE438520DE}"/>
          </ac:spMkLst>
        </pc:spChg>
        <pc:spChg chg="del">
          <ac:chgData name="Alfred Smith" userId="3c60a3631c0db8ad" providerId="LiveId" clId="{50B1C1EC-C82A-4CB4-9EDF-BA5B340298C9}" dt="2024-08-16T06:38:09.022" v="83" actId="478"/>
          <ac:spMkLst>
            <pc:docMk/>
            <pc:sldMk cId="2476440667" sldId="277"/>
            <ac:spMk id="4" creationId="{9A13E2D8-2F59-44C1-B1D2-79C300C26DD4}"/>
          </ac:spMkLst>
        </pc:spChg>
        <pc:spChg chg="del">
          <ac:chgData name="Alfred Smith" userId="3c60a3631c0db8ad" providerId="LiveId" clId="{50B1C1EC-C82A-4CB4-9EDF-BA5B340298C9}" dt="2024-08-16T06:38:09.022" v="83" actId="478"/>
          <ac:spMkLst>
            <pc:docMk/>
            <pc:sldMk cId="2476440667" sldId="277"/>
            <ac:spMk id="6" creationId="{416C064E-628E-47C0-A712-DB178FE9901E}"/>
          </ac:spMkLst>
        </pc:spChg>
      </pc:sldChg>
      <pc:sldChg chg="addSp delSp modSp mod">
        <pc:chgData name="Alfred Smith" userId="3c60a3631c0db8ad" providerId="LiveId" clId="{50B1C1EC-C82A-4CB4-9EDF-BA5B340298C9}" dt="2024-08-16T06:38:31.479" v="86"/>
        <pc:sldMkLst>
          <pc:docMk/>
          <pc:sldMk cId="823695292" sldId="278"/>
        </pc:sldMkLst>
        <pc:spChg chg="add mod">
          <ac:chgData name="Alfred Smith" userId="3c60a3631c0db8ad" providerId="LiveId" clId="{50B1C1EC-C82A-4CB4-9EDF-BA5B340298C9}" dt="2024-08-16T06:38:31.479" v="86"/>
          <ac:spMkLst>
            <pc:docMk/>
            <pc:sldMk cId="823695292" sldId="278"/>
            <ac:spMk id="3" creationId="{15302364-E5DA-8F5C-3C79-8A9A5E24A96D}"/>
          </ac:spMkLst>
        </pc:spChg>
        <pc:spChg chg="del">
          <ac:chgData name="Alfred Smith" userId="3c60a3631c0db8ad" providerId="LiveId" clId="{50B1C1EC-C82A-4CB4-9EDF-BA5B340298C9}" dt="2024-08-16T06:38:30.463" v="85" actId="478"/>
          <ac:spMkLst>
            <pc:docMk/>
            <pc:sldMk cId="823695292" sldId="278"/>
            <ac:spMk id="4" creationId="{9A13E2D8-2F59-44C1-B1D2-79C300C26DD4}"/>
          </ac:spMkLst>
        </pc:spChg>
        <pc:spChg chg="add mod">
          <ac:chgData name="Alfred Smith" userId="3c60a3631c0db8ad" providerId="LiveId" clId="{50B1C1EC-C82A-4CB4-9EDF-BA5B340298C9}" dt="2024-08-16T06:38:31.479" v="86"/>
          <ac:spMkLst>
            <pc:docMk/>
            <pc:sldMk cId="823695292" sldId="278"/>
            <ac:spMk id="5" creationId="{95F8CFB6-5B70-EA0C-E850-009F4E637CA0}"/>
          </ac:spMkLst>
        </pc:spChg>
        <pc:spChg chg="del">
          <ac:chgData name="Alfred Smith" userId="3c60a3631c0db8ad" providerId="LiveId" clId="{50B1C1EC-C82A-4CB4-9EDF-BA5B340298C9}" dt="2024-08-16T06:38:30.463" v="85" actId="478"/>
          <ac:spMkLst>
            <pc:docMk/>
            <pc:sldMk cId="823695292" sldId="278"/>
            <ac:spMk id="6" creationId="{416C064E-628E-47C0-A712-DB178FE9901E}"/>
          </ac:spMkLst>
        </pc:spChg>
      </pc:sldChg>
      <pc:sldChg chg="addSp delSp modSp mod">
        <pc:chgData name="Alfred Smith" userId="3c60a3631c0db8ad" providerId="LiveId" clId="{50B1C1EC-C82A-4CB4-9EDF-BA5B340298C9}" dt="2024-08-16T06:38:42.921" v="88"/>
        <pc:sldMkLst>
          <pc:docMk/>
          <pc:sldMk cId="2297168526" sldId="279"/>
        </pc:sldMkLst>
        <pc:spChg chg="add mod">
          <ac:chgData name="Alfred Smith" userId="3c60a3631c0db8ad" providerId="LiveId" clId="{50B1C1EC-C82A-4CB4-9EDF-BA5B340298C9}" dt="2024-08-16T06:38:42.921" v="88"/>
          <ac:spMkLst>
            <pc:docMk/>
            <pc:sldMk cId="2297168526" sldId="279"/>
            <ac:spMk id="3" creationId="{EC79638E-133E-69DA-FDE7-1BABAD83730C}"/>
          </ac:spMkLst>
        </pc:spChg>
        <pc:spChg chg="del">
          <ac:chgData name="Alfred Smith" userId="3c60a3631c0db8ad" providerId="LiveId" clId="{50B1C1EC-C82A-4CB4-9EDF-BA5B340298C9}" dt="2024-08-16T06:38:36.215" v="87" actId="478"/>
          <ac:spMkLst>
            <pc:docMk/>
            <pc:sldMk cId="2297168526" sldId="279"/>
            <ac:spMk id="4" creationId="{9A13E2D8-2F59-44C1-B1D2-79C300C26DD4}"/>
          </ac:spMkLst>
        </pc:spChg>
        <pc:spChg chg="add mod">
          <ac:chgData name="Alfred Smith" userId="3c60a3631c0db8ad" providerId="LiveId" clId="{50B1C1EC-C82A-4CB4-9EDF-BA5B340298C9}" dt="2024-08-16T06:38:42.921" v="88"/>
          <ac:spMkLst>
            <pc:docMk/>
            <pc:sldMk cId="2297168526" sldId="279"/>
            <ac:spMk id="5" creationId="{363CD18C-C2FC-83F2-4CBC-5320F541212F}"/>
          </ac:spMkLst>
        </pc:spChg>
        <pc:spChg chg="del">
          <ac:chgData name="Alfred Smith" userId="3c60a3631c0db8ad" providerId="LiveId" clId="{50B1C1EC-C82A-4CB4-9EDF-BA5B340298C9}" dt="2024-08-16T06:38:36.215" v="87" actId="478"/>
          <ac:spMkLst>
            <pc:docMk/>
            <pc:sldMk cId="2297168526" sldId="279"/>
            <ac:spMk id="6" creationId="{416C064E-628E-47C0-A712-DB178FE9901E}"/>
          </ac:spMkLst>
        </pc:spChg>
      </pc:sldChg>
      <pc:sldChg chg="addSp delSp modSp mod">
        <pc:chgData name="Alfred Smith" userId="3c60a3631c0db8ad" providerId="LiveId" clId="{50B1C1EC-C82A-4CB4-9EDF-BA5B340298C9}" dt="2024-08-16T06:38:53.998" v="90"/>
        <pc:sldMkLst>
          <pc:docMk/>
          <pc:sldMk cId="537779336" sldId="282"/>
        </pc:sldMkLst>
        <pc:spChg chg="add mod">
          <ac:chgData name="Alfred Smith" userId="3c60a3631c0db8ad" providerId="LiveId" clId="{50B1C1EC-C82A-4CB4-9EDF-BA5B340298C9}" dt="2024-08-16T06:38:53.998" v="90"/>
          <ac:spMkLst>
            <pc:docMk/>
            <pc:sldMk cId="537779336" sldId="282"/>
            <ac:spMk id="2" creationId="{02BE1DE4-27FF-8717-8EC2-1AE2373CE081}"/>
          </ac:spMkLst>
        </pc:spChg>
        <pc:spChg chg="add mod">
          <ac:chgData name="Alfred Smith" userId="3c60a3631c0db8ad" providerId="LiveId" clId="{50B1C1EC-C82A-4CB4-9EDF-BA5B340298C9}" dt="2024-08-16T06:38:53.998" v="90"/>
          <ac:spMkLst>
            <pc:docMk/>
            <pc:sldMk cId="537779336" sldId="282"/>
            <ac:spMk id="3" creationId="{B249104F-8E69-86CD-5084-A78901984CE3}"/>
          </ac:spMkLst>
        </pc:spChg>
        <pc:spChg chg="del">
          <ac:chgData name="Alfred Smith" userId="3c60a3631c0db8ad" providerId="LiveId" clId="{50B1C1EC-C82A-4CB4-9EDF-BA5B340298C9}" dt="2024-08-16T06:38:47.149" v="89" actId="478"/>
          <ac:spMkLst>
            <pc:docMk/>
            <pc:sldMk cId="537779336" sldId="282"/>
            <ac:spMk id="4" creationId="{9A13E2D8-2F59-44C1-B1D2-79C300C26DD4}"/>
          </ac:spMkLst>
        </pc:spChg>
        <pc:spChg chg="del">
          <ac:chgData name="Alfred Smith" userId="3c60a3631c0db8ad" providerId="LiveId" clId="{50B1C1EC-C82A-4CB4-9EDF-BA5B340298C9}" dt="2024-08-16T06:38:47.149" v="89" actId="478"/>
          <ac:spMkLst>
            <pc:docMk/>
            <pc:sldMk cId="537779336" sldId="282"/>
            <ac:spMk id="6" creationId="{416C064E-628E-47C0-A712-DB178FE9901E}"/>
          </ac:spMkLst>
        </pc:spChg>
      </pc:sldChg>
      <pc:sldChg chg="addSp delSp modSp mod">
        <pc:chgData name="Alfred Smith" userId="3c60a3631c0db8ad" providerId="LiveId" clId="{50B1C1EC-C82A-4CB4-9EDF-BA5B340298C9}" dt="2024-08-16T06:39:04.690" v="92"/>
        <pc:sldMkLst>
          <pc:docMk/>
          <pc:sldMk cId="393257006" sldId="288"/>
        </pc:sldMkLst>
        <pc:spChg chg="add mod">
          <ac:chgData name="Alfred Smith" userId="3c60a3631c0db8ad" providerId="LiveId" clId="{50B1C1EC-C82A-4CB4-9EDF-BA5B340298C9}" dt="2024-08-16T06:39:04.690" v="92"/>
          <ac:spMkLst>
            <pc:docMk/>
            <pc:sldMk cId="393257006" sldId="288"/>
            <ac:spMk id="2" creationId="{C144F6D7-4A94-FC2E-E63B-9346E5CEDD30}"/>
          </ac:spMkLst>
        </pc:spChg>
        <pc:spChg chg="add mod">
          <ac:chgData name="Alfred Smith" userId="3c60a3631c0db8ad" providerId="LiveId" clId="{50B1C1EC-C82A-4CB4-9EDF-BA5B340298C9}" dt="2024-08-16T06:39:04.690" v="92"/>
          <ac:spMkLst>
            <pc:docMk/>
            <pc:sldMk cId="393257006" sldId="288"/>
            <ac:spMk id="3" creationId="{3EBBC850-6692-BCDB-FCCD-F19B9FD8724B}"/>
          </ac:spMkLst>
        </pc:spChg>
        <pc:spChg chg="del">
          <ac:chgData name="Alfred Smith" userId="3c60a3631c0db8ad" providerId="LiveId" clId="{50B1C1EC-C82A-4CB4-9EDF-BA5B340298C9}" dt="2024-08-16T06:38:59.057" v="91" actId="478"/>
          <ac:spMkLst>
            <pc:docMk/>
            <pc:sldMk cId="393257006" sldId="288"/>
            <ac:spMk id="4" creationId="{9A13E2D8-2F59-44C1-B1D2-79C300C26DD4}"/>
          </ac:spMkLst>
        </pc:spChg>
        <pc:spChg chg="del">
          <ac:chgData name="Alfred Smith" userId="3c60a3631c0db8ad" providerId="LiveId" clId="{50B1C1EC-C82A-4CB4-9EDF-BA5B340298C9}" dt="2024-08-16T06:38:59.057" v="91" actId="478"/>
          <ac:spMkLst>
            <pc:docMk/>
            <pc:sldMk cId="393257006" sldId="288"/>
            <ac:spMk id="6" creationId="{416C064E-628E-47C0-A712-DB178FE9901E}"/>
          </ac:spMkLst>
        </pc:spChg>
      </pc:sldChg>
      <pc:sldChg chg="addSp delSp modSp mod">
        <pc:chgData name="Alfred Smith" userId="3c60a3631c0db8ad" providerId="LiveId" clId="{50B1C1EC-C82A-4CB4-9EDF-BA5B340298C9}" dt="2024-08-16T06:39:17.403" v="94"/>
        <pc:sldMkLst>
          <pc:docMk/>
          <pc:sldMk cId="726812766" sldId="290"/>
        </pc:sldMkLst>
        <pc:spChg chg="add mod">
          <ac:chgData name="Alfred Smith" userId="3c60a3631c0db8ad" providerId="LiveId" clId="{50B1C1EC-C82A-4CB4-9EDF-BA5B340298C9}" dt="2024-08-16T06:39:17.403" v="94"/>
          <ac:spMkLst>
            <pc:docMk/>
            <pc:sldMk cId="726812766" sldId="290"/>
            <ac:spMk id="3" creationId="{7B7DD83B-3EF2-CA73-7F02-88CC1FFBE295}"/>
          </ac:spMkLst>
        </pc:spChg>
        <pc:spChg chg="del">
          <ac:chgData name="Alfred Smith" userId="3c60a3631c0db8ad" providerId="LiveId" clId="{50B1C1EC-C82A-4CB4-9EDF-BA5B340298C9}" dt="2024-08-16T06:39:09.744" v="93" actId="478"/>
          <ac:spMkLst>
            <pc:docMk/>
            <pc:sldMk cId="726812766" sldId="290"/>
            <ac:spMk id="4" creationId="{9A13E2D8-2F59-44C1-B1D2-79C300C26DD4}"/>
          </ac:spMkLst>
        </pc:spChg>
        <pc:spChg chg="add mod">
          <ac:chgData name="Alfred Smith" userId="3c60a3631c0db8ad" providerId="LiveId" clId="{50B1C1EC-C82A-4CB4-9EDF-BA5B340298C9}" dt="2024-08-16T06:39:17.403" v="94"/>
          <ac:spMkLst>
            <pc:docMk/>
            <pc:sldMk cId="726812766" sldId="290"/>
            <ac:spMk id="5" creationId="{E8D2CE2B-339E-BC50-4DF8-AC258874C803}"/>
          </ac:spMkLst>
        </pc:spChg>
        <pc:spChg chg="del">
          <ac:chgData name="Alfred Smith" userId="3c60a3631c0db8ad" providerId="LiveId" clId="{50B1C1EC-C82A-4CB4-9EDF-BA5B340298C9}" dt="2024-08-16T06:39:09.744" v="93" actId="478"/>
          <ac:spMkLst>
            <pc:docMk/>
            <pc:sldMk cId="726812766" sldId="290"/>
            <ac:spMk id="6" creationId="{416C064E-628E-47C0-A712-DB178FE9901E}"/>
          </ac:spMkLst>
        </pc:spChg>
      </pc:sldChg>
      <pc:sldChg chg="addSp delSp modSp mod">
        <pc:chgData name="Alfred Smith" userId="3c60a3631c0db8ad" providerId="LiveId" clId="{50B1C1EC-C82A-4CB4-9EDF-BA5B340298C9}" dt="2024-08-16T06:39:29.527" v="96"/>
        <pc:sldMkLst>
          <pc:docMk/>
          <pc:sldMk cId="1159838337" sldId="291"/>
        </pc:sldMkLst>
        <pc:spChg chg="add mod">
          <ac:chgData name="Alfred Smith" userId="3c60a3631c0db8ad" providerId="LiveId" clId="{50B1C1EC-C82A-4CB4-9EDF-BA5B340298C9}" dt="2024-08-16T06:39:29.527" v="96"/>
          <ac:spMkLst>
            <pc:docMk/>
            <pc:sldMk cId="1159838337" sldId="291"/>
            <ac:spMk id="3" creationId="{4E54771C-989F-91BA-82B6-2091791E30BB}"/>
          </ac:spMkLst>
        </pc:spChg>
        <pc:spChg chg="del">
          <ac:chgData name="Alfred Smith" userId="3c60a3631c0db8ad" providerId="LiveId" clId="{50B1C1EC-C82A-4CB4-9EDF-BA5B340298C9}" dt="2024-08-16T06:39:22.082" v="95" actId="478"/>
          <ac:spMkLst>
            <pc:docMk/>
            <pc:sldMk cId="1159838337" sldId="291"/>
            <ac:spMk id="4" creationId="{9A13E2D8-2F59-44C1-B1D2-79C300C26DD4}"/>
          </ac:spMkLst>
        </pc:spChg>
        <pc:spChg chg="add mod">
          <ac:chgData name="Alfred Smith" userId="3c60a3631c0db8ad" providerId="LiveId" clId="{50B1C1EC-C82A-4CB4-9EDF-BA5B340298C9}" dt="2024-08-16T06:39:29.527" v="96"/>
          <ac:spMkLst>
            <pc:docMk/>
            <pc:sldMk cId="1159838337" sldId="291"/>
            <ac:spMk id="5" creationId="{DFB2BF6B-7EEE-90F3-9009-4E6C86DCE55A}"/>
          </ac:spMkLst>
        </pc:spChg>
        <pc:spChg chg="del">
          <ac:chgData name="Alfred Smith" userId="3c60a3631c0db8ad" providerId="LiveId" clId="{50B1C1EC-C82A-4CB4-9EDF-BA5B340298C9}" dt="2024-08-16T06:39:22.082" v="95" actId="478"/>
          <ac:spMkLst>
            <pc:docMk/>
            <pc:sldMk cId="1159838337" sldId="291"/>
            <ac:spMk id="6" creationId="{416C064E-628E-47C0-A712-DB178FE9901E}"/>
          </ac:spMkLst>
        </pc:spChg>
      </pc:sldChg>
      <pc:sldChg chg="addSp delSp modSp mod">
        <pc:chgData name="Alfred Smith" userId="3c60a3631c0db8ad" providerId="LiveId" clId="{50B1C1EC-C82A-4CB4-9EDF-BA5B340298C9}" dt="2024-08-16T06:39:42.831" v="98"/>
        <pc:sldMkLst>
          <pc:docMk/>
          <pc:sldMk cId="2961679214" sldId="292"/>
        </pc:sldMkLst>
        <pc:spChg chg="add mod">
          <ac:chgData name="Alfred Smith" userId="3c60a3631c0db8ad" providerId="LiveId" clId="{50B1C1EC-C82A-4CB4-9EDF-BA5B340298C9}" dt="2024-08-16T06:39:42.831" v="98"/>
          <ac:spMkLst>
            <pc:docMk/>
            <pc:sldMk cId="2961679214" sldId="292"/>
            <ac:spMk id="3" creationId="{5B9AA5CE-961C-DF2A-505A-97A5FB7EF45C}"/>
          </ac:spMkLst>
        </pc:spChg>
        <pc:spChg chg="del">
          <ac:chgData name="Alfred Smith" userId="3c60a3631c0db8ad" providerId="LiveId" clId="{50B1C1EC-C82A-4CB4-9EDF-BA5B340298C9}" dt="2024-08-16T06:39:35.576" v="97" actId="478"/>
          <ac:spMkLst>
            <pc:docMk/>
            <pc:sldMk cId="2961679214" sldId="292"/>
            <ac:spMk id="4" creationId="{9A13E2D8-2F59-44C1-B1D2-79C300C26DD4}"/>
          </ac:spMkLst>
        </pc:spChg>
        <pc:spChg chg="add mod">
          <ac:chgData name="Alfred Smith" userId="3c60a3631c0db8ad" providerId="LiveId" clId="{50B1C1EC-C82A-4CB4-9EDF-BA5B340298C9}" dt="2024-08-16T06:39:42.831" v="98"/>
          <ac:spMkLst>
            <pc:docMk/>
            <pc:sldMk cId="2961679214" sldId="292"/>
            <ac:spMk id="5" creationId="{D7AEF276-ED40-7805-176B-60BFDC852C87}"/>
          </ac:spMkLst>
        </pc:spChg>
        <pc:spChg chg="del">
          <ac:chgData name="Alfred Smith" userId="3c60a3631c0db8ad" providerId="LiveId" clId="{50B1C1EC-C82A-4CB4-9EDF-BA5B340298C9}" dt="2024-08-16T06:39:35.576" v="97" actId="478"/>
          <ac:spMkLst>
            <pc:docMk/>
            <pc:sldMk cId="2961679214" sldId="292"/>
            <ac:spMk id="6" creationId="{416C064E-628E-47C0-A712-DB178FE9901E}"/>
          </ac:spMkLst>
        </pc:spChg>
      </pc:sldChg>
      <pc:sldChg chg="addSp delSp modSp mod">
        <pc:chgData name="Alfred Smith" userId="3c60a3631c0db8ad" providerId="LiveId" clId="{50B1C1EC-C82A-4CB4-9EDF-BA5B340298C9}" dt="2024-08-16T06:39:54.021" v="100"/>
        <pc:sldMkLst>
          <pc:docMk/>
          <pc:sldMk cId="3488182667" sldId="293"/>
        </pc:sldMkLst>
        <pc:spChg chg="add mod">
          <ac:chgData name="Alfred Smith" userId="3c60a3631c0db8ad" providerId="LiveId" clId="{50B1C1EC-C82A-4CB4-9EDF-BA5B340298C9}" dt="2024-08-16T06:39:54.021" v="100"/>
          <ac:spMkLst>
            <pc:docMk/>
            <pc:sldMk cId="3488182667" sldId="293"/>
            <ac:spMk id="2" creationId="{79CE07FA-96A0-E8D3-01D7-2E74586478F1}"/>
          </ac:spMkLst>
        </pc:spChg>
        <pc:spChg chg="add mod">
          <ac:chgData name="Alfred Smith" userId="3c60a3631c0db8ad" providerId="LiveId" clId="{50B1C1EC-C82A-4CB4-9EDF-BA5B340298C9}" dt="2024-08-16T06:39:54.021" v="100"/>
          <ac:spMkLst>
            <pc:docMk/>
            <pc:sldMk cId="3488182667" sldId="293"/>
            <ac:spMk id="3" creationId="{41100C34-8091-5258-7934-5929AA57B560}"/>
          </ac:spMkLst>
        </pc:spChg>
        <pc:spChg chg="del">
          <ac:chgData name="Alfred Smith" userId="3c60a3631c0db8ad" providerId="LiveId" clId="{50B1C1EC-C82A-4CB4-9EDF-BA5B340298C9}" dt="2024-08-16T06:39:46.430" v="99" actId="478"/>
          <ac:spMkLst>
            <pc:docMk/>
            <pc:sldMk cId="3488182667" sldId="293"/>
            <ac:spMk id="4" creationId="{9A13E2D8-2F59-44C1-B1D2-79C300C26DD4}"/>
          </ac:spMkLst>
        </pc:spChg>
        <pc:spChg chg="del">
          <ac:chgData name="Alfred Smith" userId="3c60a3631c0db8ad" providerId="LiveId" clId="{50B1C1EC-C82A-4CB4-9EDF-BA5B340298C9}" dt="2024-08-16T06:39:46.430" v="99" actId="478"/>
          <ac:spMkLst>
            <pc:docMk/>
            <pc:sldMk cId="3488182667" sldId="293"/>
            <ac:spMk id="6" creationId="{416C064E-628E-47C0-A712-DB178FE9901E}"/>
          </ac:spMkLst>
        </pc:spChg>
      </pc:sldChg>
      <pc:sldChg chg="addSp delSp modSp mod">
        <pc:chgData name="Alfred Smith" userId="3c60a3631c0db8ad" providerId="LiveId" clId="{50B1C1EC-C82A-4CB4-9EDF-BA5B340298C9}" dt="2024-08-16T06:40:04.787" v="102"/>
        <pc:sldMkLst>
          <pc:docMk/>
          <pc:sldMk cId="3691717659" sldId="294"/>
        </pc:sldMkLst>
        <pc:spChg chg="add mod">
          <ac:chgData name="Alfred Smith" userId="3c60a3631c0db8ad" providerId="LiveId" clId="{50B1C1EC-C82A-4CB4-9EDF-BA5B340298C9}" dt="2024-08-16T06:40:04.787" v="102"/>
          <ac:spMkLst>
            <pc:docMk/>
            <pc:sldMk cId="3691717659" sldId="294"/>
            <ac:spMk id="3" creationId="{171BCF3C-33E2-498B-FD6E-8E497F7A6508}"/>
          </ac:spMkLst>
        </pc:spChg>
        <pc:spChg chg="del">
          <ac:chgData name="Alfred Smith" userId="3c60a3631c0db8ad" providerId="LiveId" clId="{50B1C1EC-C82A-4CB4-9EDF-BA5B340298C9}" dt="2024-08-16T06:39:57.911" v="101" actId="478"/>
          <ac:spMkLst>
            <pc:docMk/>
            <pc:sldMk cId="3691717659" sldId="294"/>
            <ac:spMk id="4" creationId="{9A13E2D8-2F59-44C1-B1D2-79C300C26DD4}"/>
          </ac:spMkLst>
        </pc:spChg>
        <pc:spChg chg="add mod">
          <ac:chgData name="Alfred Smith" userId="3c60a3631c0db8ad" providerId="LiveId" clId="{50B1C1EC-C82A-4CB4-9EDF-BA5B340298C9}" dt="2024-08-16T06:40:04.787" v="102"/>
          <ac:spMkLst>
            <pc:docMk/>
            <pc:sldMk cId="3691717659" sldId="294"/>
            <ac:spMk id="5" creationId="{02DD01BE-3A60-016A-4811-07A51F9ABB92}"/>
          </ac:spMkLst>
        </pc:spChg>
        <pc:spChg chg="del">
          <ac:chgData name="Alfred Smith" userId="3c60a3631c0db8ad" providerId="LiveId" clId="{50B1C1EC-C82A-4CB4-9EDF-BA5B340298C9}" dt="2024-08-16T06:39:57.911" v="101" actId="478"/>
          <ac:spMkLst>
            <pc:docMk/>
            <pc:sldMk cId="3691717659" sldId="294"/>
            <ac:spMk id="6" creationId="{416C064E-628E-47C0-A712-DB178FE9901E}"/>
          </ac:spMkLst>
        </pc:spChg>
      </pc:sldChg>
      <pc:sldChg chg="addSp delSp modSp mod">
        <pc:chgData name="Alfred Smith" userId="3c60a3631c0db8ad" providerId="LiveId" clId="{50B1C1EC-C82A-4CB4-9EDF-BA5B340298C9}" dt="2024-08-16T06:40:15.148" v="104"/>
        <pc:sldMkLst>
          <pc:docMk/>
          <pc:sldMk cId="3462656528" sldId="295"/>
        </pc:sldMkLst>
        <pc:spChg chg="add mod">
          <ac:chgData name="Alfred Smith" userId="3c60a3631c0db8ad" providerId="LiveId" clId="{50B1C1EC-C82A-4CB4-9EDF-BA5B340298C9}" dt="2024-08-16T06:40:15.148" v="104"/>
          <ac:spMkLst>
            <pc:docMk/>
            <pc:sldMk cId="3462656528" sldId="295"/>
            <ac:spMk id="2" creationId="{BF80FEAA-709D-A66A-C945-0B75F3DF9472}"/>
          </ac:spMkLst>
        </pc:spChg>
        <pc:spChg chg="del">
          <ac:chgData name="Alfred Smith" userId="3c60a3631c0db8ad" providerId="LiveId" clId="{50B1C1EC-C82A-4CB4-9EDF-BA5B340298C9}" dt="2024-08-16T06:40:09.546" v="103" actId="478"/>
          <ac:spMkLst>
            <pc:docMk/>
            <pc:sldMk cId="3462656528" sldId="295"/>
            <ac:spMk id="4" creationId="{9A13E2D8-2F59-44C1-B1D2-79C300C26DD4}"/>
          </ac:spMkLst>
        </pc:spChg>
        <pc:spChg chg="add mod">
          <ac:chgData name="Alfred Smith" userId="3c60a3631c0db8ad" providerId="LiveId" clId="{50B1C1EC-C82A-4CB4-9EDF-BA5B340298C9}" dt="2024-08-16T06:40:15.148" v="104"/>
          <ac:spMkLst>
            <pc:docMk/>
            <pc:sldMk cId="3462656528" sldId="295"/>
            <ac:spMk id="5" creationId="{BA89C74D-D448-6BE2-B1DC-C4EE16E30CDE}"/>
          </ac:spMkLst>
        </pc:spChg>
        <pc:spChg chg="del">
          <ac:chgData name="Alfred Smith" userId="3c60a3631c0db8ad" providerId="LiveId" clId="{50B1C1EC-C82A-4CB4-9EDF-BA5B340298C9}" dt="2024-08-16T06:40:09.546" v="103" actId="478"/>
          <ac:spMkLst>
            <pc:docMk/>
            <pc:sldMk cId="3462656528" sldId="295"/>
            <ac:spMk id="6" creationId="{416C064E-628E-47C0-A712-DB178FE9901E}"/>
          </ac:spMkLst>
        </pc:spChg>
      </pc:sldChg>
      <pc:sldChg chg="addSp delSp modSp mod">
        <pc:chgData name="Alfred Smith" userId="3c60a3631c0db8ad" providerId="LiveId" clId="{50B1C1EC-C82A-4CB4-9EDF-BA5B340298C9}" dt="2024-08-16T06:40:27.164" v="106"/>
        <pc:sldMkLst>
          <pc:docMk/>
          <pc:sldMk cId="3551927450" sldId="296"/>
        </pc:sldMkLst>
        <pc:spChg chg="add mod">
          <ac:chgData name="Alfred Smith" userId="3c60a3631c0db8ad" providerId="LiveId" clId="{50B1C1EC-C82A-4CB4-9EDF-BA5B340298C9}" dt="2024-08-16T06:40:27.164" v="106"/>
          <ac:spMkLst>
            <pc:docMk/>
            <pc:sldMk cId="3551927450" sldId="296"/>
            <ac:spMk id="2" creationId="{4C17BD6B-6AAC-A11D-9577-2202336AF1F0}"/>
          </ac:spMkLst>
        </pc:spChg>
        <pc:spChg chg="add mod">
          <ac:chgData name="Alfred Smith" userId="3c60a3631c0db8ad" providerId="LiveId" clId="{50B1C1EC-C82A-4CB4-9EDF-BA5B340298C9}" dt="2024-08-16T06:40:27.164" v="106"/>
          <ac:spMkLst>
            <pc:docMk/>
            <pc:sldMk cId="3551927450" sldId="296"/>
            <ac:spMk id="3" creationId="{481A4EAF-56C8-76EE-5E6B-EA88F09148F2}"/>
          </ac:spMkLst>
        </pc:spChg>
        <pc:spChg chg="del">
          <ac:chgData name="Alfred Smith" userId="3c60a3631c0db8ad" providerId="LiveId" clId="{50B1C1EC-C82A-4CB4-9EDF-BA5B340298C9}" dt="2024-08-16T06:40:19.584" v="105" actId="478"/>
          <ac:spMkLst>
            <pc:docMk/>
            <pc:sldMk cId="3551927450" sldId="296"/>
            <ac:spMk id="4" creationId="{9A13E2D8-2F59-44C1-B1D2-79C300C26DD4}"/>
          </ac:spMkLst>
        </pc:spChg>
        <pc:spChg chg="del">
          <ac:chgData name="Alfred Smith" userId="3c60a3631c0db8ad" providerId="LiveId" clId="{50B1C1EC-C82A-4CB4-9EDF-BA5B340298C9}" dt="2024-08-16T06:40:19.584" v="105" actId="478"/>
          <ac:spMkLst>
            <pc:docMk/>
            <pc:sldMk cId="3551927450" sldId="296"/>
            <ac:spMk id="6" creationId="{416C064E-628E-47C0-A712-DB178FE9901E}"/>
          </ac:spMkLst>
        </pc:spChg>
      </pc:sldChg>
      <pc:sldChg chg="addSp delSp modSp mod">
        <pc:chgData name="Alfred Smith" userId="3c60a3631c0db8ad" providerId="LiveId" clId="{50B1C1EC-C82A-4CB4-9EDF-BA5B340298C9}" dt="2024-08-16T06:40:40.873" v="108"/>
        <pc:sldMkLst>
          <pc:docMk/>
          <pc:sldMk cId="3938205959" sldId="297"/>
        </pc:sldMkLst>
        <pc:spChg chg="add mod">
          <ac:chgData name="Alfred Smith" userId="3c60a3631c0db8ad" providerId="LiveId" clId="{50B1C1EC-C82A-4CB4-9EDF-BA5B340298C9}" dt="2024-08-16T06:40:40.873" v="108"/>
          <ac:spMkLst>
            <pc:docMk/>
            <pc:sldMk cId="3938205959" sldId="297"/>
            <ac:spMk id="3" creationId="{67446A5A-C9E4-67CA-D71A-CDF2AEB5499F}"/>
          </ac:spMkLst>
        </pc:spChg>
        <pc:spChg chg="del">
          <ac:chgData name="Alfred Smith" userId="3c60a3631c0db8ad" providerId="LiveId" clId="{50B1C1EC-C82A-4CB4-9EDF-BA5B340298C9}" dt="2024-08-16T06:40:32.011" v="107" actId="478"/>
          <ac:spMkLst>
            <pc:docMk/>
            <pc:sldMk cId="3938205959" sldId="297"/>
            <ac:spMk id="4" creationId="{9A13E2D8-2F59-44C1-B1D2-79C300C26DD4}"/>
          </ac:spMkLst>
        </pc:spChg>
        <pc:spChg chg="add mod">
          <ac:chgData name="Alfred Smith" userId="3c60a3631c0db8ad" providerId="LiveId" clId="{50B1C1EC-C82A-4CB4-9EDF-BA5B340298C9}" dt="2024-08-16T06:40:40.873" v="108"/>
          <ac:spMkLst>
            <pc:docMk/>
            <pc:sldMk cId="3938205959" sldId="297"/>
            <ac:spMk id="5" creationId="{2C1391C2-976D-8336-32CC-EBE17848AFB3}"/>
          </ac:spMkLst>
        </pc:spChg>
        <pc:spChg chg="del">
          <ac:chgData name="Alfred Smith" userId="3c60a3631c0db8ad" providerId="LiveId" clId="{50B1C1EC-C82A-4CB4-9EDF-BA5B340298C9}" dt="2024-08-16T06:40:32.011" v="107" actId="478"/>
          <ac:spMkLst>
            <pc:docMk/>
            <pc:sldMk cId="3938205959" sldId="297"/>
            <ac:spMk id="6" creationId="{416C064E-628E-47C0-A712-DB178FE9901E}"/>
          </ac:spMkLst>
        </pc:spChg>
      </pc:sldChg>
      <pc:sldChg chg="addSp delSp modSp mod delAnim">
        <pc:chgData name="Alfred Smith" userId="3c60a3631c0db8ad" providerId="LiveId" clId="{50B1C1EC-C82A-4CB4-9EDF-BA5B340298C9}" dt="2024-08-16T06:33:00.263" v="40"/>
        <pc:sldMkLst>
          <pc:docMk/>
          <pc:sldMk cId="3254466494" sldId="298"/>
        </pc:sldMkLst>
        <pc:spChg chg="add mod">
          <ac:chgData name="Alfred Smith" userId="3c60a3631c0db8ad" providerId="LiveId" clId="{50B1C1EC-C82A-4CB4-9EDF-BA5B340298C9}" dt="2024-08-16T06:33:00.263" v="40"/>
          <ac:spMkLst>
            <pc:docMk/>
            <pc:sldMk cId="3254466494" sldId="298"/>
            <ac:spMk id="4" creationId="{E371308A-568C-9C52-978B-D37F48FAB6E9}"/>
          </ac:spMkLst>
        </pc:spChg>
        <pc:picChg chg="del">
          <ac:chgData name="Alfred Smith" userId="3c60a3631c0db8ad" providerId="LiveId" clId="{50B1C1EC-C82A-4CB4-9EDF-BA5B340298C9}" dt="2024-08-16T06:31:07.328" v="36" actId="478"/>
          <ac:picMkLst>
            <pc:docMk/>
            <pc:sldMk cId="3254466494" sldId="298"/>
            <ac:picMk id="7" creationId="{CD2C675C-20E8-481B-932E-34DC24590E35}"/>
          </ac:picMkLst>
        </pc:picChg>
      </pc:sldChg>
      <pc:sldChg chg="delSp mod delAnim">
        <pc:chgData name="Alfred Smith" userId="3c60a3631c0db8ad" providerId="LiveId" clId="{50B1C1EC-C82A-4CB4-9EDF-BA5B340298C9}" dt="2024-08-16T06:30:02.623" v="19" actId="478"/>
        <pc:sldMkLst>
          <pc:docMk/>
          <pc:sldMk cId="1090061829" sldId="299"/>
        </pc:sldMkLst>
        <pc:picChg chg="del">
          <ac:chgData name="Alfred Smith" userId="3c60a3631c0db8ad" providerId="LiveId" clId="{50B1C1EC-C82A-4CB4-9EDF-BA5B340298C9}" dt="2024-08-16T06:30:02.623" v="19" actId="478"/>
          <ac:picMkLst>
            <pc:docMk/>
            <pc:sldMk cId="1090061829" sldId="299"/>
            <ac:picMk id="6" creationId="{01C6072A-40F7-4229-97A5-80FB2520066D}"/>
          </ac:picMkLst>
        </pc:picChg>
      </pc:sldChg>
      <pc:sldChg chg="delSp mod delAnim">
        <pc:chgData name="Alfred Smith" userId="3c60a3631c0db8ad" providerId="LiveId" clId="{50B1C1EC-C82A-4CB4-9EDF-BA5B340298C9}" dt="2024-08-16T06:30:56.159" v="34" actId="478"/>
        <pc:sldMkLst>
          <pc:docMk/>
          <pc:sldMk cId="3583624806" sldId="300"/>
        </pc:sldMkLst>
        <pc:picChg chg="del">
          <ac:chgData name="Alfred Smith" userId="3c60a3631c0db8ad" providerId="LiveId" clId="{50B1C1EC-C82A-4CB4-9EDF-BA5B340298C9}" dt="2024-08-16T06:30:56.159" v="34" actId="478"/>
          <ac:picMkLst>
            <pc:docMk/>
            <pc:sldMk cId="3583624806" sldId="300"/>
            <ac:picMk id="6" creationId="{80748F10-4C60-4D7B-B490-D48CD225C1D4}"/>
          </ac:picMkLst>
        </pc:picChg>
      </pc:sldChg>
      <pc:sldChg chg="delSp mod delAnim">
        <pc:chgData name="Alfred Smith" userId="3c60a3631c0db8ad" providerId="LiveId" clId="{50B1C1EC-C82A-4CB4-9EDF-BA5B340298C9}" dt="2024-08-16T06:30:52.451" v="33" actId="478"/>
        <pc:sldMkLst>
          <pc:docMk/>
          <pc:sldMk cId="2730378692" sldId="301"/>
        </pc:sldMkLst>
        <pc:picChg chg="del">
          <ac:chgData name="Alfred Smith" userId="3c60a3631c0db8ad" providerId="LiveId" clId="{50B1C1EC-C82A-4CB4-9EDF-BA5B340298C9}" dt="2024-08-16T06:30:52.451" v="33" actId="478"/>
          <ac:picMkLst>
            <pc:docMk/>
            <pc:sldMk cId="2730378692" sldId="301"/>
            <ac:picMk id="5" creationId="{E9CE2888-0835-4228-BB56-FD20EC2E668E}"/>
          </ac:picMkLst>
        </pc:picChg>
      </pc:sldChg>
      <pc:sldChg chg="delSp mod delAnim">
        <pc:chgData name="Alfred Smith" userId="3c60a3631c0db8ad" providerId="LiveId" clId="{50B1C1EC-C82A-4CB4-9EDF-BA5B340298C9}" dt="2024-08-16T06:30:47.674" v="32" actId="478"/>
        <pc:sldMkLst>
          <pc:docMk/>
          <pc:sldMk cId="1689158500" sldId="302"/>
        </pc:sldMkLst>
        <pc:picChg chg="del">
          <ac:chgData name="Alfred Smith" userId="3c60a3631c0db8ad" providerId="LiveId" clId="{50B1C1EC-C82A-4CB4-9EDF-BA5B340298C9}" dt="2024-08-16T06:30:47.674" v="32" actId="478"/>
          <ac:picMkLst>
            <pc:docMk/>
            <pc:sldMk cId="1689158500" sldId="302"/>
            <ac:picMk id="6" creationId="{191F72DB-79EC-4805-8279-7E3F85CAE633}"/>
          </ac:picMkLst>
        </pc:picChg>
      </pc:sldChg>
      <pc:sldChg chg="delSp mod delAnim">
        <pc:chgData name="Alfred Smith" userId="3c60a3631c0db8ad" providerId="LiveId" clId="{50B1C1EC-C82A-4CB4-9EDF-BA5B340298C9}" dt="2024-08-16T06:30:44.002" v="31" actId="478"/>
        <pc:sldMkLst>
          <pc:docMk/>
          <pc:sldMk cId="2984643356" sldId="303"/>
        </pc:sldMkLst>
        <pc:picChg chg="del">
          <ac:chgData name="Alfred Smith" userId="3c60a3631c0db8ad" providerId="LiveId" clId="{50B1C1EC-C82A-4CB4-9EDF-BA5B340298C9}" dt="2024-08-16T06:30:44.002" v="31" actId="478"/>
          <ac:picMkLst>
            <pc:docMk/>
            <pc:sldMk cId="2984643356" sldId="303"/>
            <ac:picMk id="6" creationId="{90CD86D0-640E-4A1E-BEA4-1E4FAEBB1D0B}"/>
          </ac:picMkLst>
        </pc:picChg>
      </pc:sldChg>
      <pc:sldChg chg="addSp delSp mod delAnim">
        <pc:chgData name="Alfred Smith" userId="3c60a3631c0db8ad" providerId="LiveId" clId="{50B1C1EC-C82A-4CB4-9EDF-BA5B340298C9}" dt="2024-08-16T06:30:37.876" v="30" actId="478"/>
        <pc:sldMkLst>
          <pc:docMk/>
          <pc:sldMk cId="3317021323" sldId="304"/>
        </pc:sldMkLst>
        <pc:picChg chg="add del">
          <ac:chgData name="Alfred Smith" userId="3c60a3631c0db8ad" providerId="LiveId" clId="{50B1C1EC-C82A-4CB4-9EDF-BA5B340298C9}" dt="2024-08-16T06:30:35.227" v="29" actId="478"/>
          <ac:picMkLst>
            <pc:docMk/>
            <pc:sldMk cId="3317021323" sldId="304"/>
            <ac:picMk id="5" creationId="{CDFFF36D-79D1-46F8-9D0F-A4576920EDE7}"/>
          </ac:picMkLst>
        </pc:picChg>
        <pc:picChg chg="del">
          <ac:chgData name="Alfred Smith" userId="3c60a3631c0db8ad" providerId="LiveId" clId="{50B1C1EC-C82A-4CB4-9EDF-BA5B340298C9}" dt="2024-08-16T06:30:37.876" v="30" actId="478"/>
          <ac:picMkLst>
            <pc:docMk/>
            <pc:sldMk cId="3317021323" sldId="304"/>
            <ac:picMk id="6" creationId="{529D49A7-5508-4768-8AFF-865EA647D7AA}"/>
          </ac:picMkLst>
        </pc:picChg>
      </pc:sldChg>
      <pc:sldChg chg="delSp mod delAnim">
        <pc:chgData name="Alfred Smith" userId="3c60a3631c0db8ad" providerId="LiveId" clId="{50B1C1EC-C82A-4CB4-9EDF-BA5B340298C9}" dt="2024-08-16T06:30:30.464" v="27" actId="478"/>
        <pc:sldMkLst>
          <pc:docMk/>
          <pc:sldMk cId="386419809" sldId="305"/>
        </pc:sldMkLst>
        <pc:picChg chg="del">
          <ac:chgData name="Alfred Smith" userId="3c60a3631c0db8ad" providerId="LiveId" clId="{50B1C1EC-C82A-4CB4-9EDF-BA5B340298C9}" dt="2024-08-16T06:30:30.464" v="27" actId="478"/>
          <ac:picMkLst>
            <pc:docMk/>
            <pc:sldMk cId="386419809" sldId="305"/>
            <ac:picMk id="6" creationId="{FC0A6C9F-E64D-4C05-850F-462FCB389202}"/>
          </ac:picMkLst>
        </pc:picChg>
      </pc:sldChg>
      <pc:sldChg chg="delSp mod delAnim">
        <pc:chgData name="Alfred Smith" userId="3c60a3631c0db8ad" providerId="LiveId" clId="{50B1C1EC-C82A-4CB4-9EDF-BA5B340298C9}" dt="2024-08-16T06:30:27.507" v="26" actId="478"/>
        <pc:sldMkLst>
          <pc:docMk/>
          <pc:sldMk cId="2441242748" sldId="306"/>
        </pc:sldMkLst>
        <pc:picChg chg="del">
          <ac:chgData name="Alfred Smith" userId="3c60a3631c0db8ad" providerId="LiveId" clId="{50B1C1EC-C82A-4CB4-9EDF-BA5B340298C9}" dt="2024-08-16T06:30:27.507" v="26" actId="478"/>
          <ac:picMkLst>
            <pc:docMk/>
            <pc:sldMk cId="2441242748" sldId="306"/>
            <ac:picMk id="5" creationId="{E92585CF-7FE4-41B1-BAC5-B342FAA165E4}"/>
          </ac:picMkLst>
        </pc:picChg>
      </pc:sldChg>
      <pc:sldChg chg="delSp mod delAnim">
        <pc:chgData name="Alfred Smith" userId="3c60a3631c0db8ad" providerId="LiveId" clId="{50B1C1EC-C82A-4CB4-9EDF-BA5B340298C9}" dt="2024-08-16T06:30:24.352" v="25" actId="478"/>
        <pc:sldMkLst>
          <pc:docMk/>
          <pc:sldMk cId="438676891" sldId="307"/>
        </pc:sldMkLst>
        <pc:picChg chg="del">
          <ac:chgData name="Alfred Smith" userId="3c60a3631c0db8ad" providerId="LiveId" clId="{50B1C1EC-C82A-4CB4-9EDF-BA5B340298C9}" dt="2024-08-16T06:30:24.352" v="25" actId="478"/>
          <ac:picMkLst>
            <pc:docMk/>
            <pc:sldMk cId="438676891" sldId="307"/>
            <ac:picMk id="6" creationId="{9F27E592-74F8-4C30-8304-4D1E3D16AEB0}"/>
          </ac:picMkLst>
        </pc:picChg>
      </pc:sldChg>
      <pc:sldChg chg="delSp mod delAnim">
        <pc:chgData name="Alfred Smith" userId="3c60a3631c0db8ad" providerId="LiveId" clId="{50B1C1EC-C82A-4CB4-9EDF-BA5B340298C9}" dt="2024-08-16T06:30:20.193" v="24" actId="478"/>
        <pc:sldMkLst>
          <pc:docMk/>
          <pc:sldMk cId="3129273590" sldId="308"/>
        </pc:sldMkLst>
        <pc:picChg chg="del">
          <ac:chgData name="Alfred Smith" userId="3c60a3631c0db8ad" providerId="LiveId" clId="{50B1C1EC-C82A-4CB4-9EDF-BA5B340298C9}" dt="2024-08-16T06:30:20.193" v="24" actId="478"/>
          <ac:picMkLst>
            <pc:docMk/>
            <pc:sldMk cId="3129273590" sldId="308"/>
            <ac:picMk id="6" creationId="{825BB819-B164-4E1A-AEAF-30B927315EB0}"/>
          </ac:picMkLst>
        </pc:picChg>
      </pc:sldChg>
      <pc:sldChg chg="delSp mod delAnim">
        <pc:chgData name="Alfred Smith" userId="3c60a3631c0db8ad" providerId="LiveId" clId="{50B1C1EC-C82A-4CB4-9EDF-BA5B340298C9}" dt="2024-08-16T06:30:16.530" v="23" actId="478"/>
        <pc:sldMkLst>
          <pc:docMk/>
          <pc:sldMk cId="295012852" sldId="309"/>
        </pc:sldMkLst>
        <pc:picChg chg="del">
          <ac:chgData name="Alfred Smith" userId="3c60a3631c0db8ad" providerId="LiveId" clId="{50B1C1EC-C82A-4CB4-9EDF-BA5B340298C9}" dt="2024-08-16T06:30:16.530" v="23" actId="478"/>
          <ac:picMkLst>
            <pc:docMk/>
            <pc:sldMk cId="295012852" sldId="309"/>
            <ac:picMk id="6" creationId="{533DE547-0A56-4B35-8555-13AF0CB49C8D}"/>
          </ac:picMkLst>
        </pc:picChg>
      </pc:sldChg>
      <pc:sldChg chg="delSp modSp mod delAnim">
        <pc:chgData name="Alfred Smith" userId="3c60a3631c0db8ad" providerId="LiveId" clId="{50B1C1EC-C82A-4CB4-9EDF-BA5B340298C9}" dt="2024-08-16T06:30:13.093" v="22" actId="478"/>
        <pc:sldMkLst>
          <pc:docMk/>
          <pc:sldMk cId="1286691851" sldId="310"/>
        </pc:sldMkLst>
        <pc:picChg chg="del mod">
          <ac:chgData name="Alfred Smith" userId="3c60a3631c0db8ad" providerId="LiveId" clId="{50B1C1EC-C82A-4CB4-9EDF-BA5B340298C9}" dt="2024-08-16T06:30:13.093" v="22" actId="478"/>
          <ac:picMkLst>
            <pc:docMk/>
            <pc:sldMk cId="1286691851" sldId="310"/>
            <ac:picMk id="6" creationId="{1E30E5FC-6113-4CCE-ADDA-3DF4D059AE36}"/>
          </ac:picMkLst>
        </pc:picChg>
      </pc:sldChg>
      <pc:sldChg chg="delSp mod delAnim">
        <pc:chgData name="Alfred Smith" userId="3c60a3631c0db8ad" providerId="LiveId" clId="{50B1C1EC-C82A-4CB4-9EDF-BA5B340298C9}" dt="2024-08-16T06:30:06.902" v="20" actId="478"/>
        <pc:sldMkLst>
          <pc:docMk/>
          <pc:sldMk cId="2876519597" sldId="311"/>
        </pc:sldMkLst>
        <pc:picChg chg="del">
          <ac:chgData name="Alfred Smith" userId="3c60a3631c0db8ad" providerId="LiveId" clId="{50B1C1EC-C82A-4CB4-9EDF-BA5B340298C9}" dt="2024-08-16T06:30:06.902" v="20" actId="478"/>
          <ac:picMkLst>
            <pc:docMk/>
            <pc:sldMk cId="2876519597" sldId="311"/>
            <ac:picMk id="6" creationId="{9E178489-D5A5-49EE-AE76-511A3C70F51C}"/>
          </ac:picMkLst>
        </pc:picChg>
      </pc:sldChg>
      <pc:sldChg chg="delSp mod delAnim">
        <pc:chgData name="Alfred Smith" userId="3c60a3631c0db8ad" providerId="LiveId" clId="{50B1C1EC-C82A-4CB4-9EDF-BA5B340298C9}" dt="2024-08-16T06:31:00.852" v="35" actId="478"/>
        <pc:sldMkLst>
          <pc:docMk/>
          <pc:sldMk cId="3311264495" sldId="312"/>
        </pc:sldMkLst>
        <pc:picChg chg="del">
          <ac:chgData name="Alfred Smith" userId="3c60a3631c0db8ad" providerId="LiveId" clId="{50B1C1EC-C82A-4CB4-9EDF-BA5B340298C9}" dt="2024-08-16T06:31:00.852" v="35" actId="478"/>
          <ac:picMkLst>
            <pc:docMk/>
            <pc:sldMk cId="3311264495" sldId="312"/>
            <ac:picMk id="6" creationId="{DB70CD6C-4B97-4A90-975C-D06962E707F6}"/>
          </ac:picMkLst>
        </pc:picChg>
      </pc:sldChg>
      <pc:sldChg chg="delSp mod delAnim">
        <pc:chgData name="Alfred Smith" userId="3c60a3631c0db8ad" providerId="LiveId" clId="{50B1C1EC-C82A-4CB4-9EDF-BA5B340298C9}" dt="2024-08-16T06:29:59.081" v="18" actId="478"/>
        <pc:sldMkLst>
          <pc:docMk/>
          <pc:sldMk cId="3438859288" sldId="313"/>
        </pc:sldMkLst>
        <pc:picChg chg="del">
          <ac:chgData name="Alfred Smith" userId="3c60a3631c0db8ad" providerId="LiveId" clId="{50B1C1EC-C82A-4CB4-9EDF-BA5B340298C9}" dt="2024-08-16T06:29:59.081" v="18" actId="478"/>
          <ac:picMkLst>
            <pc:docMk/>
            <pc:sldMk cId="3438859288" sldId="313"/>
            <ac:picMk id="6" creationId="{9675B6D5-4834-480C-87C8-A0F74714478F}"/>
          </ac:picMkLst>
        </pc:picChg>
      </pc:sldChg>
      <pc:sldChg chg="delSp mod delAnim">
        <pc:chgData name="Alfred Smith" userId="3c60a3631c0db8ad" providerId="LiveId" clId="{50B1C1EC-C82A-4CB4-9EDF-BA5B340298C9}" dt="2024-08-16T06:29:55.944" v="17" actId="478"/>
        <pc:sldMkLst>
          <pc:docMk/>
          <pc:sldMk cId="1571146096" sldId="314"/>
        </pc:sldMkLst>
        <pc:picChg chg="del">
          <ac:chgData name="Alfred Smith" userId="3c60a3631c0db8ad" providerId="LiveId" clId="{50B1C1EC-C82A-4CB4-9EDF-BA5B340298C9}" dt="2024-08-16T06:29:55.944" v="17" actId="478"/>
          <ac:picMkLst>
            <pc:docMk/>
            <pc:sldMk cId="1571146096" sldId="314"/>
            <ac:picMk id="6" creationId="{153D47BE-147E-4519-BEBB-49BD3359E1B2}"/>
          </ac:picMkLst>
        </pc:picChg>
      </pc:sldChg>
      <pc:sldChg chg="delSp mod delAnim">
        <pc:chgData name="Alfred Smith" userId="3c60a3631c0db8ad" providerId="LiveId" clId="{50B1C1EC-C82A-4CB4-9EDF-BA5B340298C9}" dt="2024-08-16T06:29:52.647" v="16" actId="478"/>
        <pc:sldMkLst>
          <pc:docMk/>
          <pc:sldMk cId="1055219445" sldId="315"/>
        </pc:sldMkLst>
        <pc:picChg chg="del">
          <ac:chgData name="Alfred Smith" userId="3c60a3631c0db8ad" providerId="LiveId" clId="{50B1C1EC-C82A-4CB4-9EDF-BA5B340298C9}" dt="2024-08-16T06:29:52.647" v="16" actId="478"/>
          <ac:picMkLst>
            <pc:docMk/>
            <pc:sldMk cId="1055219445" sldId="315"/>
            <ac:picMk id="6" creationId="{E1EFB6E8-D25B-4CE9-8B21-6FC6B867AEDD}"/>
          </ac:picMkLst>
        </pc:picChg>
      </pc:sldChg>
      <pc:sldChg chg="delSp mod delAnim">
        <pc:chgData name="Alfred Smith" userId="3c60a3631c0db8ad" providerId="LiveId" clId="{50B1C1EC-C82A-4CB4-9EDF-BA5B340298C9}" dt="2024-08-16T06:29:48.700" v="15" actId="478"/>
        <pc:sldMkLst>
          <pc:docMk/>
          <pc:sldMk cId="2378584630" sldId="316"/>
        </pc:sldMkLst>
        <pc:picChg chg="del">
          <ac:chgData name="Alfred Smith" userId="3c60a3631c0db8ad" providerId="LiveId" clId="{50B1C1EC-C82A-4CB4-9EDF-BA5B340298C9}" dt="2024-08-16T06:29:48.700" v="15" actId="478"/>
          <ac:picMkLst>
            <pc:docMk/>
            <pc:sldMk cId="2378584630" sldId="316"/>
            <ac:picMk id="6" creationId="{2327E0D1-AE0B-413B-92BA-A4B6C6105906}"/>
          </ac:picMkLst>
        </pc:picChg>
      </pc:sldChg>
      <pc:sldChg chg="delSp mod delAnim">
        <pc:chgData name="Alfred Smith" userId="3c60a3631c0db8ad" providerId="LiveId" clId="{50B1C1EC-C82A-4CB4-9EDF-BA5B340298C9}" dt="2024-08-16T06:29:44.971" v="14" actId="478"/>
        <pc:sldMkLst>
          <pc:docMk/>
          <pc:sldMk cId="3232095375" sldId="317"/>
        </pc:sldMkLst>
        <pc:picChg chg="del">
          <ac:chgData name="Alfred Smith" userId="3c60a3631c0db8ad" providerId="LiveId" clId="{50B1C1EC-C82A-4CB4-9EDF-BA5B340298C9}" dt="2024-08-16T06:29:44.971" v="14" actId="478"/>
          <ac:picMkLst>
            <pc:docMk/>
            <pc:sldMk cId="3232095375" sldId="317"/>
            <ac:picMk id="6" creationId="{CC7DC40A-5559-40E8-B37E-14E9085FF53A}"/>
          </ac:picMkLst>
        </pc:picChg>
      </pc:sldChg>
      <pc:sldChg chg="delSp mod delAnim">
        <pc:chgData name="Alfred Smith" userId="3c60a3631c0db8ad" providerId="LiveId" clId="{50B1C1EC-C82A-4CB4-9EDF-BA5B340298C9}" dt="2024-08-16T06:29:41.898" v="13" actId="478"/>
        <pc:sldMkLst>
          <pc:docMk/>
          <pc:sldMk cId="2012050720" sldId="318"/>
        </pc:sldMkLst>
        <pc:picChg chg="del">
          <ac:chgData name="Alfred Smith" userId="3c60a3631c0db8ad" providerId="LiveId" clId="{50B1C1EC-C82A-4CB4-9EDF-BA5B340298C9}" dt="2024-08-16T06:29:41.898" v="13" actId="478"/>
          <ac:picMkLst>
            <pc:docMk/>
            <pc:sldMk cId="2012050720" sldId="318"/>
            <ac:picMk id="6" creationId="{868867D1-A8F2-4423-90BB-9DC5046BC1A5}"/>
          </ac:picMkLst>
        </pc:picChg>
      </pc:sldChg>
      <pc:sldChg chg="delSp mod delAnim">
        <pc:chgData name="Alfred Smith" userId="3c60a3631c0db8ad" providerId="LiveId" clId="{50B1C1EC-C82A-4CB4-9EDF-BA5B340298C9}" dt="2024-08-16T06:29:38.652" v="12" actId="478"/>
        <pc:sldMkLst>
          <pc:docMk/>
          <pc:sldMk cId="3467361351" sldId="319"/>
        </pc:sldMkLst>
        <pc:picChg chg="del">
          <ac:chgData name="Alfred Smith" userId="3c60a3631c0db8ad" providerId="LiveId" clId="{50B1C1EC-C82A-4CB4-9EDF-BA5B340298C9}" dt="2024-08-16T06:29:38.652" v="12" actId="478"/>
          <ac:picMkLst>
            <pc:docMk/>
            <pc:sldMk cId="3467361351" sldId="319"/>
            <ac:picMk id="6" creationId="{7F550F9C-546E-42DE-BE80-6B5FFCE1A986}"/>
          </ac:picMkLst>
        </pc:picChg>
      </pc:sldChg>
      <pc:sldChg chg="delSp mod delAnim">
        <pc:chgData name="Alfred Smith" userId="3c60a3631c0db8ad" providerId="LiveId" clId="{50B1C1EC-C82A-4CB4-9EDF-BA5B340298C9}" dt="2024-08-16T06:29:35.355" v="11" actId="478"/>
        <pc:sldMkLst>
          <pc:docMk/>
          <pc:sldMk cId="1643955789" sldId="320"/>
        </pc:sldMkLst>
        <pc:picChg chg="del">
          <ac:chgData name="Alfred Smith" userId="3c60a3631c0db8ad" providerId="LiveId" clId="{50B1C1EC-C82A-4CB4-9EDF-BA5B340298C9}" dt="2024-08-16T06:29:35.355" v="11" actId="478"/>
          <ac:picMkLst>
            <pc:docMk/>
            <pc:sldMk cId="1643955789" sldId="320"/>
            <ac:picMk id="6" creationId="{FC637939-FEA1-474B-8643-3C2CEF277C0C}"/>
          </ac:picMkLst>
        </pc:picChg>
      </pc:sldChg>
      <pc:sldChg chg="delSp mod delAnim">
        <pc:chgData name="Alfred Smith" userId="3c60a3631c0db8ad" providerId="LiveId" clId="{50B1C1EC-C82A-4CB4-9EDF-BA5B340298C9}" dt="2024-08-16T06:29:32.406" v="10" actId="478"/>
        <pc:sldMkLst>
          <pc:docMk/>
          <pc:sldMk cId="859245725" sldId="321"/>
        </pc:sldMkLst>
        <pc:picChg chg="del">
          <ac:chgData name="Alfred Smith" userId="3c60a3631c0db8ad" providerId="LiveId" clId="{50B1C1EC-C82A-4CB4-9EDF-BA5B340298C9}" dt="2024-08-16T06:29:32.406" v="10" actId="478"/>
          <ac:picMkLst>
            <pc:docMk/>
            <pc:sldMk cId="859245725" sldId="321"/>
            <ac:picMk id="6" creationId="{1F1378E1-E5EE-4E12-94D2-3E6C8A062ECD}"/>
          </ac:picMkLst>
        </pc:picChg>
      </pc:sldChg>
      <pc:sldChg chg="delSp mod delAnim">
        <pc:chgData name="Alfred Smith" userId="3c60a3631c0db8ad" providerId="LiveId" clId="{50B1C1EC-C82A-4CB4-9EDF-BA5B340298C9}" dt="2024-08-16T06:29:28.763" v="9" actId="478"/>
        <pc:sldMkLst>
          <pc:docMk/>
          <pc:sldMk cId="1630567698" sldId="322"/>
        </pc:sldMkLst>
        <pc:picChg chg="del">
          <ac:chgData name="Alfred Smith" userId="3c60a3631c0db8ad" providerId="LiveId" clId="{50B1C1EC-C82A-4CB4-9EDF-BA5B340298C9}" dt="2024-08-16T06:29:28.763" v="9" actId="478"/>
          <ac:picMkLst>
            <pc:docMk/>
            <pc:sldMk cId="1630567698" sldId="322"/>
            <ac:picMk id="6" creationId="{D46302B1-4D50-4145-B6AE-997847B6D3FA}"/>
          </ac:picMkLst>
        </pc:picChg>
      </pc:sldChg>
      <pc:sldChg chg="delSp mod delAnim">
        <pc:chgData name="Alfred Smith" userId="3c60a3631c0db8ad" providerId="LiveId" clId="{50B1C1EC-C82A-4CB4-9EDF-BA5B340298C9}" dt="2024-08-16T06:29:24.332" v="8" actId="478"/>
        <pc:sldMkLst>
          <pc:docMk/>
          <pc:sldMk cId="4191670108" sldId="323"/>
        </pc:sldMkLst>
        <pc:picChg chg="del">
          <ac:chgData name="Alfred Smith" userId="3c60a3631c0db8ad" providerId="LiveId" clId="{50B1C1EC-C82A-4CB4-9EDF-BA5B340298C9}" dt="2024-08-16T06:29:24.332" v="8" actId="478"/>
          <ac:picMkLst>
            <pc:docMk/>
            <pc:sldMk cId="4191670108" sldId="323"/>
            <ac:picMk id="6" creationId="{6358B39A-D63A-4E15-9404-DB1823FAEF89}"/>
          </ac:picMkLst>
        </pc:picChg>
      </pc:sldChg>
      <pc:sldChg chg="delSp mod delAnim">
        <pc:chgData name="Alfred Smith" userId="3c60a3631c0db8ad" providerId="LiveId" clId="{50B1C1EC-C82A-4CB4-9EDF-BA5B340298C9}" dt="2024-08-16T06:29:20.316" v="7" actId="478"/>
        <pc:sldMkLst>
          <pc:docMk/>
          <pc:sldMk cId="3277814806" sldId="324"/>
        </pc:sldMkLst>
        <pc:picChg chg="del">
          <ac:chgData name="Alfred Smith" userId="3c60a3631c0db8ad" providerId="LiveId" clId="{50B1C1EC-C82A-4CB4-9EDF-BA5B340298C9}" dt="2024-08-16T06:29:20.316" v="7" actId="478"/>
          <ac:picMkLst>
            <pc:docMk/>
            <pc:sldMk cId="3277814806" sldId="324"/>
            <ac:picMk id="6" creationId="{1239B4D0-6B77-4226-8645-E4DA9D86904A}"/>
          </ac:picMkLst>
        </pc:picChg>
      </pc:sldChg>
      <pc:sldChg chg="delSp mod delAnim">
        <pc:chgData name="Alfred Smith" userId="3c60a3631c0db8ad" providerId="LiveId" clId="{50B1C1EC-C82A-4CB4-9EDF-BA5B340298C9}" dt="2024-08-16T06:29:15.895" v="6" actId="478"/>
        <pc:sldMkLst>
          <pc:docMk/>
          <pc:sldMk cId="1469621136" sldId="325"/>
        </pc:sldMkLst>
        <pc:picChg chg="del">
          <ac:chgData name="Alfred Smith" userId="3c60a3631c0db8ad" providerId="LiveId" clId="{50B1C1EC-C82A-4CB4-9EDF-BA5B340298C9}" dt="2024-08-16T06:29:15.895" v="6" actId="478"/>
          <ac:picMkLst>
            <pc:docMk/>
            <pc:sldMk cId="1469621136" sldId="325"/>
            <ac:picMk id="6" creationId="{86CF001F-C790-4E23-B957-0EFD3EA73353}"/>
          </ac:picMkLst>
        </pc:picChg>
      </pc:sldChg>
      <pc:sldChg chg="delSp mod delAnim">
        <pc:chgData name="Alfred Smith" userId="3c60a3631c0db8ad" providerId="LiveId" clId="{50B1C1EC-C82A-4CB4-9EDF-BA5B340298C9}" dt="2024-08-16T06:29:11.552" v="5" actId="478"/>
        <pc:sldMkLst>
          <pc:docMk/>
          <pc:sldMk cId="1322481935" sldId="326"/>
        </pc:sldMkLst>
        <pc:picChg chg="del">
          <ac:chgData name="Alfred Smith" userId="3c60a3631c0db8ad" providerId="LiveId" clId="{50B1C1EC-C82A-4CB4-9EDF-BA5B340298C9}" dt="2024-08-16T06:29:11.552" v="5" actId="478"/>
          <ac:picMkLst>
            <pc:docMk/>
            <pc:sldMk cId="1322481935" sldId="326"/>
            <ac:picMk id="6" creationId="{B501043C-7DA6-44D1-999F-A3392543189F}"/>
          </ac:picMkLst>
        </pc:picChg>
      </pc:sldChg>
      <pc:sldChg chg="delSp mod delAnim">
        <pc:chgData name="Alfred Smith" userId="3c60a3631c0db8ad" providerId="LiveId" clId="{50B1C1EC-C82A-4CB4-9EDF-BA5B340298C9}" dt="2024-08-16T06:29:08.055" v="4" actId="478"/>
        <pc:sldMkLst>
          <pc:docMk/>
          <pc:sldMk cId="3975448239" sldId="327"/>
        </pc:sldMkLst>
        <pc:picChg chg="del">
          <ac:chgData name="Alfred Smith" userId="3c60a3631c0db8ad" providerId="LiveId" clId="{50B1C1EC-C82A-4CB4-9EDF-BA5B340298C9}" dt="2024-08-16T06:29:08.055" v="4" actId="478"/>
          <ac:picMkLst>
            <pc:docMk/>
            <pc:sldMk cId="3975448239" sldId="327"/>
            <ac:picMk id="6" creationId="{66C8020D-906E-49A0-9DFE-CA317877B3EA}"/>
          </ac:picMkLst>
        </pc:picChg>
      </pc:sldChg>
      <pc:sldChg chg="delSp mod delAnim">
        <pc:chgData name="Alfred Smith" userId="3c60a3631c0db8ad" providerId="LiveId" clId="{50B1C1EC-C82A-4CB4-9EDF-BA5B340298C9}" dt="2024-08-16T06:29:04.735" v="3" actId="478"/>
        <pc:sldMkLst>
          <pc:docMk/>
          <pc:sldMk cId="3470709566" sldId="328"/>
        </pc:sldMkLst>
        <pc:picChg chg="del">
          <ac:chgData name="Alfred Smith" userId="3c60a3631c0db8ad" providerId="LiveId" clId="{50B1C1EC-C82A-4CB4-9EDF-BA5B340298C9}" dt="2024-08-16T06:29:04.735" v="3" actId="478"/>
          <ac:picMkLst>
            <pc:docMk/>
            <pc:sldMk cId="3470709566" sldId="328"/>
            <ac:picMk id="6" creationId="{F6F67DFA-AC33-48CE-B471-F30824D2D507}"/>
          </ac:picMkLst>
        </pc:picChg>
      </pc:sldChg>
      <pc:sldChg chg="delSp mod delAnim">
        <pc:chgData name="Alfred Smith" userId="3c60a3631c0db8ad" providerId="LiveId" clId="{50B1C1EC-C82A-4CB4-9EDF-BA5B340298C9}" dt="2024-08-16T06:29:01.075" v="2" actId="478"/>
        <pc:sldMkLst>
          <pc:docMk/>
          <pc:sldMk cId="3060553415" sldId="329"/>
        </pc:sldMkLst>
        <pc:picChg chg="del">
          <ac:chgData name="Alfred Smith" userId="3c60a3631c0db8ad" providerId="LiveId" clId="{50B1C1EC-C82A-4CB4-9EDF-BA5B340298C9}" dt="2024-08-16T06:29:01.075" v="2" actId="478"/>
          <ac:picMkLst>
            <pc:docMk/>
            <pc:sldMk cId="3060553415" sldId="329"/>
            <ac:picMk id="6" creationId="{3D4B3284-D124-4A37-A747-1B7AA206BEB3}"/>
          </ac:picMkLst>
        </pc:picChg>
      </pc:sldChg>
      <pc:sldChg chg="delSp mod delAnim">
        <pc:chgData name="Alfred Smith" userId="3c60a3631c0db8ad" providerId="LiveId" clId="{50B1C1EC-C82A-4CB4-9EDF-BA5B340298C9}" dt="2024-08-16T06:28:57.614" v="1" actId="478"/>
        <pc:sldMkLst>
          <pc:docMk/>
          <pc:sldMk cId="4282526831" sldId="330"/>
        </pc:sldMkLst>
        <pc:picChg chg="del">
          <ac:chgData name="Alfred Smith" userId="3c60a3631c0db8ad" providerId="LiveId" clId="{50B1C1EC-C82A-4CB4-9EDF-BA5B340298C9}" dt="2024-08-16T06:28:57.614" v="1" actId="478"/>
          <ac:picMkLst>
            <pc:docMk/>
            <pc:sldMk cId="4282526831" sldId="330"/>
            <ac:picMk id="6" creationId="{FCB1E873-D6C4-475E-88CE-076CB0C55FE9}"/>
          </ac:picMkLst>
        </pc:picChg>
      </pc:sldChg>
      <pc:sldChg chg="delSp mod delAnim">
        <pc:chgData name="Alfred Smith" userId="3c60a3631c0db8ad" providerId="LiveId" clId="{50B1C1EC-C82A-4CB4-9EDF-BA5B340298C9}" dt="2024-08-16T06:28:55.010" v="0" actId="478"/>
        <pc:sldMkLst>
          <pc:docMk/>
          <pc:sldMk cId="1864477661" sldId="331"/>
        </pc:sldMkLst>
        <pc:picChg chg="del">
          <ac:chgData name="Alfred Smith" userId="3c60a3631c0db8ad" providerId="LiveId" clId="{50B1C1EC-C82A-4CB4-9EDF-BA5B340298C9}" dt="2024-08-16T06:28:55.010" v="0" actId="478"/>
          <ac:picMkLst>
            <pc:docMk/>
            <pc:sldMk cId="1864477661" sldId="331"/>
            <ac:picMk id="6" creationId="{151E29B9-C01D-427B-B67A-156DE883CA00}"/>
          </ac:picMkLst>
        </pc:picChg>
      </pc:sldChg>
      <pc:sldChg chg="addSp delSp modSp mod">
        <pc:chgData name="Alfred Smith" userId="3c60a3631c0db8ad" providerId="LiveId" clId="{50B1C1EC-C82A-4CB4-9EDF-BA5B340298C9}" dt="2024-08-16T06:33:56.057" v="42"/>
        <pc:sldMkLst>
          <pc:docMk/>
          <pc:sldMk cId="1370988912" sldId="332"/>
        </pc:sldMkLst>
        <pc:spChg chg="del">
          <ac:chgData name="Alfred Smith" userId="3c60a3631c0db8ad" providerId="LiveId" clId="{50B1C1EC-C82A-4CB4-9EDF-BA5B340298C9}" dt="2024-08-16T06:33:55.385" v="41" actId="478"/>
          <ac:spMkLst>
            <pc:docMk/>
            <pc:sldMk cId="1370988912" sldId="332"/>
            <ac:spMk id="2" creationId="{A14982AB-08CE-4401-B0BC-31E55BF93FF1}"/>
          </ac:spMkLst>
        </pc:spChg>
        <pc:spChg chg="del">
          <ac:chgData name="Alfred Smith" userId="3c60a3631c0db8ad" providerId="LiveId" clId="{50B1C1EC-C82A-4CB4-9EDF-BA5B340298C9}" dt="2024-08-16T06:33:55.385" v="41" actId="478"/>
          <ac:spMkLst>
            <pc:docMk/>
            <pc:sldMk cId="1370988912" sldId="332"/>
            <ac:spMk id="3" creationId="{0349DCCD-17FA-499D-8ED7-F93F61A55409}"/>
          </ac:spMkLst>
        </pc:spChg>
        <pc:spChg chg="add mod">
          <ac:chgData name="Alfred Smith" userId="3c60a3631c0db8ad" providerId="LiveId" clId="{50B1C1EC-C82A-4CB4-9EDF-BA5B340298C9}" dt="2024-08-16T06:33:56.057" v="42"/>
          <ac:spMkLst>
            <pc:docMk/>
            <pc:sldMk cId="1370988912" sldId="332"/>
            <ac:spMk id="4" creationId="{834B3AE2-14CD-18AD-7F7E-7D3AB36AC02B}"/>
          </ac:spMkLst>
        </pc:spChg>
        <pc:spChg chg="del">
          <ac:chgData name="Alfred Smith" userId="3c60a3631c0db8ad" providerId="LiveId" clId="{50B1C1EC-C82A-4CB4-9EDF-BA5B340298C9}" dt="2024-08-16T06:31:15.898" v="38" actId="21"/>
          <ac:spMkLst>
            <pc:docMk/>
            <pc:sldMk cId="1370988912" sldId="332"/>
            <ac:spMk id="6" creationId="{CC3E6210-3497-4928-BBEA-53402E8751CA}"/>
          </ac:spMkLst>
        </pc:spChg>
        <pc:spChg chg="add mod">
          <ac:chgData name="Alfred Smith" userId="3c60a3631c0db8ad" providerId="LiveId" clId="{50B1C1EC-C82A-4CB4-9EDF-BA5B340298C9}" dt="2024-08-16T06:33:56.057" v="42"/>
          <ac:spMkLst>
            <pc:docMk/>
            <pc:sldMk cId="1370988912" sldId="332"/>
            <ac:spMk id="7" creationId="{23DB96F3-3E69-5F3A-1A89-FC567731EF67}"/>
          </ac:spMkLst>
        </pc:spChg>
        <pc:picChg chg="del">
          <ac:chgData name="Alfred Smith" userId="3c60a3631c0db8ad" providerId="LiveId" clId="{50B1C1EC-C82A-4CB4-9EDF-BA5B340298C9}" dt="2024-08-16T06:31:15.898" v="38" actId="21"/>
          <ac:picMkLst>
            <pc:docMk/>
            <pc:sldMk cId="1370988912" sldId="332"/>
            <ac:picMk id="5" creationId="{9C53E01C-886E-4AEE-8E85-FA20E2792494}"/>
          </ac:picMkLst>
        </pc:picChg>
      </pc:sldChg>
      <pc:sldChg chg="addSp modSp new">
        <pc:chgData name="Alfred Smith" userId="3c60a3631c0db8ad" providerId="LiveId" clId="{50B1C1EC-C82A-4CB4-9EDF-BA5B340298C9}" dt="2024-08-16T06:31:17.729" v="39"/>
        <pc:sldMkLst>
          <pc:docMk/>
          <pc:sldMk cId="3927572825" sldId="333"/>
        </pc:sldMkLst>
        <pc:spChg chg="add mod">
          <ac:chgData name="Alfred Smith" userId="3c60a3631c0db8ad" providerId="LiveId" clId="{50B1C1EC-C82A-4CB4-9EDF-BA5B340298C9}" dt="2024-08-16T06:31:17.729" v="39"/>
          <ac:spMkLst>
            <pc:docMk/>
            <pc:sldMk cId="3927572825" sldId="333"/>
            <ac:spMk id="6" creationId="{CC3E6210-3497-4928-BBEA-53402E8751CA}"/>
          </ac:spMkLst>
        </pc:spChg>
        <pc:picChg chg="add mod">
          <ac:chgData name="Alfred Smith" userId="3c60a3631c0db8ad" providerId="LiveId" clId="{50B1C1EC-C82A-4CB4-9EDF-BA5B340298C9}" dt="2024-08-16T06:31:17.729" v="39"/>
          <ac:picMkLst>
            <pc:docMk/>
            <pc:sldMk cId="3927572825" sldId="333"/>
            <ac:picMk id="5" creationId="{9C53E01C-886E-4AEE-8E85-FA20E2792494}"/>
          </ac:picMkLst>
        </pc:picChg>
      </pc:sldChg>
    </pc:docChg>
  </pc:docChgLst>
  <pc:docChgLst>
    <pc:chgData name="Leonie Smith" userId="fed1330f33f5650e" providerId="LiveId" clId="{AAE16577-7BFE-4673-B6B2-64D2E5199FE0}"/>
    <pc:docChg chg="addSld modSld sldOrd">
      <pc:chgData name="Leonie Smith" userId="fed1330f33f5650e" providerId="LiveId" clId="{AAE16577-7BFE-4673-B6B2-64D2E5199FE0}" dt="2022-01-22T14:07:40.304" v="239" actId="20577"/>
      <pc:docMkLst>
        <pc:docMk/>
      </pc:docMkLst>
      <pc:sldChg chg="mod modShow">
        <pc:chgData name="Leonie Smith" userId="fed1330f33f5650e" providerId="LiveId" clId="{AAE16577-7BFE-4673-B6B2-64D2E5199FE0}" dt="2022-01-13T11:52:12.186" v="62" actId="729"/>
        <pc:sldMkLst>
          <pc:docMk/>
          <pc:sldMk cId="3348757415" sldId="256"/>
        </pc:sldMkLst>
      </pc:sldChg>
      <pc:sldChg chg="addSp delSp modSp mod modShow">
        <pc:chgData name="Leonie Smith" userId="fed1330f33f5650e" providerId="LiveId" clId="{AAE16577-7BFE-4673-B6B2-64D2E5199FE0}" dt="2022-01-13T11:52:25.472" v="64" actId="729"/>
        <pc:sldMkLst>
          <pc:docMk/>
          <pc:sldMk cId="1018574621" sldId="257"/>
        </pc:sldMkLst>
        <pc:picChg chg="del">
          <ac:chgData name="Leonie Smith" userId="fed1330f33f5650e" providerId="LiveId" clId="{AAE16577-7BFE-4673-B6B2-64D2E5199FE0}" dt="2022-01-12T06:23:32.569" v="4"/>
          <ac:picMkLst>
            <pc:docMk/>
            <pc:sldMk cId="1018574621" sldId="257"/>
            <ac:picMk id="2" creationId="{7955306D-26E0-4262-99C8-5424D448201A}"/>
          </ac:picMkLst>
        </pc:picChg>
        <pc:picChg chg="add del mod">
          <ac:chgData name="Leonie Smith" userId="fed1330f33f5650e" providerId="LiveId" clId="{AAE16577-7BFE-4673-B6B2-64D2E5199FE0}" dt="2022-01-12T06:23:49.441" v="5"/>
          <ac:picMkLst>
            <pc:docMk/>
            <pc:sldMk cId="1018574621" sldId="257"/>
            <ac:picMk id="3" creationId="{2A54FB7C-DB83-4AD0-A120-9788119DE437}"/>
          </ac:picMkLst>
        </pc:picChg>
        <pc:picChg chg="add del mod">
          <ac:chgData name="Leonie Smith" userId="fed1330f33f5650e" providerId="LiveId" clId="{AAE16577-7BFE-4673-B6B2-64D2E5199FE0}" dt="2022-01-12T06:24:16.085" v="6"/>
          <ac:picMkLst>
            <pc:docMk/>
            <pc:sldMk cId="1018574621" sldId="257"/>
            <ac:picMk id="5" creationId="{40D32925-552C-47E4-B046-4CBF93034376}"/>
          </ac:picMkLst>
        </pc:picChg>
        <pc:picChg chg="add del mod">
          <ac:chgData name="Leonie Smith" userId="fed1330f33f5650e" providerId="LiveId" clId="{AAE16577-7BFE-4673-B6B2-64D2E5199FE0}" dt="2022-01-12T06:24:27.709" v="7"/>
          <ac:picMkLst>
            <pc:docMk/>
            <pc:sldMk cId="1018574621" sldId="257"/>
            <ac:picMk id="7" creationId="{975D3D22-B3C5-4400-A9EF-A2CC359D5EFF}"/>
          </ac:picMkLst>
        </pc:picChg>
        <pc:picChg chg="add del mod">
          <ac:chgData name="Leonie Smith" userId="fed1330f33f5650e" providerId="LiveId" clId="{AAE16577-7BFE-4673-B6B2-64D2E5199FE0}" dt="2022-01-12T06:24:42.366" v="8"/>
          <ac:picMkLst>
            <pc:docMk/>
            <pc:sldMk cId="1018574621" sldId="257"/>
            <ac:picMk id="8" creationId="{1230A827-8CE6-4609-A336-585E4805E660}"/>
          </ac:picMkLst>
        </pc:picChg>
        <pc:picChg chg="add mod">
          <ac:chgData name="Leonie Smith" userId="fed1330f33f5650e" providerId="LiveId" clId="{AAE16577-7BFE-4673-B6B2-64D2E5199FE0}" dt="2022-01-12T06:24:42.366" v="8"/>
          <ac:picMkLst>
            <pc:docMk/>
            <pc:sldMk cId="1018574621" sldId="257"/>
            <ac:picMk id="9" creationId="{380C86D9-1BF1-41CD-8668-AE8755B37503}"/>
          </ac:picMkLst>
        </pc:picChg>
      </pc:sldChg>
      <pc:sldChg chg="mod modShow">
        <pc:chgData name="Leonie Smith" userId="fed1330f33f5650e" providerId="LiveId" clId="{AAE16577-7BFE-4673-B6B2-64D2E5199FE0}" dt="2022-01-13T11:52:41.850" v="66" actId="729"/>
        <pc:sldMkLst>
          <pc:docMk/>
          <pc:sldMk cId="525752733" sldId="258"/>
        </pc:sldMkLst>
      </pc:sldChg>
      <pc:sldChg chg="addSp delSp modSp mod modShow">
        <pc:chgData name="Leonie Smith" userId="fed1330f33f5650e" providerId="LiveId" clId="{AAE16577-7BFE-4673-B6B2-64D2E5199FE0}" dt="2022-01-13T11:53:12.782" v="68" actId="729"/>
        <pc:sldMkLst>
          <pc:docMk/>
          <pc:sldMk cId="3459794170" sldId="259"/>
        </pc:sldMkLst>
        <pc:picChg chg="add del mod">
          <ac:chgData name="Leonie Smith" userId="fed1330f33f5650e" providerId="LiveId" clId="{AAE16577-7BFE-4673-B6B2-64D2E5199FE0}" dt="2022-01-12T06:30:53.431" v="10"/>
          <ac:picMkLst>
            <pc:docMk/>
            <pc:sldMk cId="3459794170" sldId="259"/>
            <ac:picMk id="2" creationId="{16F2BC18-B151-46FE-8162-216B39F8A6CF}"/>
          </ac:picMkLst>
        </pc:picChg>
        <pc:picChg chg="del">
          <ac:chgData name="Leonie Smith" userId="fed1330f33f5650e" providerId="LiveId" clId="{AAE16577-7BFE-4673-B6B2-64D2E5199FE0}" dt="2022-01-12T06:29:01.436" v="9"/>
          <ac:picMkLst>
            <pc:docMk/>
            <pc:sldMk cId="3459794170" sldId="259"/>
            <ac:picMk id="3" creationId="{23767E4B-9390-4E1B-9425-7621FED3E1E0}"/>
          </ac:picMkLst>
        </pc:picChg>
        <pc:picChg chg="add del mod">
          <ac:chgData name="Leonie Smith" userId="fed1330f33f5650e" providerId="LiveId" clId="{AAE16577-7BFE-4673-B6B2-64D2E5199FE0}" dt="2022-01-12T06:31:11.943" v="11"/>
          <ac:picMkLst>
            <pc:docMk/>
            <pc:sldMk cId="3459794170" sldId="259"/>
            <ac:picMk id="5" creationId="{57654585-9ABE-4E47-A256-3609E86CC91C}"/>
          </ac:picMkLst>
        </pc:picChg>
        <pc:picChg chg="add del mod">
          <ac:chgData name="Leonie Smith" userId="fed1330f33f5650e" providerId="LiveId" clId="{AAE16577-7BFE-4673-B6B2-64D2E5199FE0}" dt="2022-01-12T06:31:51.821" v="12"/>
          <ac:picMkLst>
            <pc:docMk/>
            <pc:sldMk cId="3459794170" sldId="259"/>
            <ac:picMk id="7" creationId="{72A21E4A-C51A-4F90-B177-3D9CCCBA897C}"/>
          </ac:picMkLst>
        </pc:picChg>
        <pc:picChg chg="add del mod">
          <ac:chgData name="Leonie Smith" userId="fed1330f33f5650e" providerId="LiveId" clId="{AAE16577-7BFE-4673-B6B2-64D2E5199FE0}" dt="2022-01-12T06:32:24.813" v="13"/>
          <ac:picMkLst>
            <pc:docMk/>
            <pc:sldMk cId="3459794170" sldId="259"/>
            <ac:picMk id="8" creationId="{E8674C76-CD73-4982-8AEC-46B0432687AE}"/>
          </ac:picMkLst>
        </pc:picChg>
        <pc:picChg chg="add del mod">
          <ac:chgData name="Leonie Smith" userId="fed1330f33f5650e" providerId="LiveId" clId="{AAE16577-7BFE-4673-B6B2-64D2E5199FE0}" dt="2022-01-12T06:33:08.004" v="14"/>
          <ac:picMkLst>
            <pc:docMk/>
            <pc:sldMk cId="3459794170" sldId="259"/>
            <ac:picMk id="9" creationId="{2F5724BA-D05C-4613-8ED4-42F82886569A}"/>
          </ac:picMkLst>
        </pc:picChg>
        <pc:picChg chg="add del mod">
          <ac:chgData name="Leonie Smith" userId="fed1330f33f5650e" providerId="LiveId" clId="{AAE16577-7BFE-4673-B6B2-64D2E5199FE0}" dt="2022-01-12T06:33:28.358" v="15"/>
          <ac:picMkLst>
            <pc:docMk/>
            <pc:sldMk cId="3459794170" sldId="259"/>
            <ac:picMk id="10" creationId="{B51F0DF8-ECB7-4D6E-8963-E63C16F9D099}"/>
          </ac:picMkLst>
        </pc:picChg>
        <pc:picChg chg="add mod">
          <ac:chgData name="Leonie Smith" userId="fed1330f33f5650e" providerId="LiveId" clId="{AAE16577-7BFE-4673-B6B2-64D2E5199FE0}" dt="2022-01-12T06:33:28.358" v="15"/>
          <ac:picMkLst>
            <pc:docMk/>
            <pc:sldMk cId="3459794170" sldId="259"/>
            <ac:picMk id="11" creationId="{346E3940-3740-454B-9A3D-7F64F5E4A833}"/>
          </ac:picMkLst>
        </pc:picChg>
      </pc:sldChg>
      <pc:sldChg chg="mod modShow">
        <pc:chgData name="Leonie Smith" userId="fed1330f33f5650e" providerId="LiveId" clId="{AAE16577-7BFE-4673-B6B2-64D2E5199FE0}" dt="2022-01-13T11:53:33.112" v="70" actId="729"/>
        <pc:sldMkLst>
          <pc:docMk/>
          <pc:sldMk cId="1204998267" sldId="260"/>
        </pc:sldMkLst>
      </pc:sldChg>
      <pc:sldChg chg="addSp delSp modSp mod modShow">
        <pc:chgData name="Leonie Smith" userId="fed1330f33f5650e" providerId="LiveId" clId="{AAE16577-7BFE-4673-B6B2-64D2E5199FE0}" dt="2022-01-13T11:53:48.954" v="72" actId="729"/>
        <pc:sldMkLst>
          <pc:docMk/>
          <pc:sldMk cId="3728152200" sldId="261"/>
        </pc:sldMkLst>
        <pc:picChg chg="add del mod">
          <ac:chgData name="Leonie Smith" userId="fed1330f33f5650e" providerId="LiveId" clId="{AAE16577-7BFE-4673-B6B2-64D2E5199FE0}" dt="2022-01-12T06:37:57.369" v="17"/>
          <ac:picMkLst>
            <pc:docMk/>
            <pc:sldMk cId="3728152200" sldId="261"/>
            <ac:picMk id="2" creationId="{1C253419-C5CB-45ED-B9C6-8B9847CE70F8}"/>
          </ac:picMkLst>
        </pc:picChg>
        <pc:picChg chg="del">
          <ac:chgData name="Leonie Smith" userId="fed1330f33f5650e" providerId="LiveId" clId="{AAE16577-7BFE-4673-B6B2-64D2E5199FE0}" dt="2022-01-12T06:37:25.380" v="16"/>
          <ac:picMkLst>
            <pc:docMk/>
            <pc:sldMk cId="3728152200" sldId="261"/>
            <ac:picMk id="3" creationId="{2E410C95-CDF7-41E2-810A-86DD26FF6544}"/>
          </ac:picMkLst>
        </pc:picChg>
        <pc:picChg chg="add del mod">
          <ac:chgData name="Leonie Smith" userId="fed1330f33f5650e" providerId="LiveId" clId="{AAE16577-7BFE-4673-B6B2-64D2E5199FE0}" dt="2022-01-12T06:38:32.826" v="18"/>
          <ac:picMkLst>
            <pc:docMk/>
            <pc:sldMk cId="3728152200" sldId="261"/>
            <ac:picMk id="5" creationId="{DEA57189-67ED-455A-A064-BEC14949271B}"/>
          </ac:picMkLst>
        </pc:picChg>
        <pc:picChg chg="add mod">
          <ac:chgData name="Leonie Smith" userId="fed1330f33f5650e" providerId="LiveId" clId="{AAE16577-7BFE-4673-B6B2-64D2E5199FE0}" dt="2022-01-12T06:38:32.826" v="18"/>
          <ac:picMkLst>
            <pc:docMk/>
            <pc:sldMk cId="3728152200" sldId="261"/>
            <ac:picMk id="7" creationId="{A3A9548B-2F38-476C-9C89-D873B74FF509}"/>
          </ac:picMkLst>
        </pc:picChg>
      </pc:sldChg>
      <pc:sldChg chg="addSp delSp modSp mod modShow">
        <pc:chgData name="Leonie Smith" userId="fed1330f33f5650e" providerId="LiveId" clId="{AAE16577-7BFE-4673-B6B2-64D2E5199FE0}" dt="2022-01-13T11:54:06.489" v="74" actId="729"/>
        <pc:sldMkLst>
          <pc:docMk/>
          <pc:sldMk cId="3350226380" sldId="262"/>
        </pc:sldMkLst>
        <pc:picChg chg="del">
          <ac:chgData name="Leonie Smith" userId="fed1330f33f5650e" providerId="LiveId" clId="{AAE16577-7BFE-4673-B6B2-64D2E5199FE0}" dt="2022-01-12T06:41:51.130" v="19"/>
          <ac:picMkLst>
            <pc:docMk/>
            <pc:sldMk cId="3350226380" sldId="262"/>
            <ac:picMk id="2" creationId="{DF1FCB4F-CCBE-43D1-B952-B3EFC6970412}"/>
          </ac:picMkLst>
        </pc:picChg>
        <pc:picChg chg="add del mod">
          <ac:chgData name="Leonie Smith" userId="fed1330f33f5650e" providerId="LiveId" clId="{AAE16577-7BFE-4673-B6B2-64D2E5199FE0}" dt="2022-01-12T06:42:01.640" v="20"/>
          <ac:picMkLst>
            <pc:docMk/>
            <pc:sldMk cId="3350226380" sldId="262"/>
            <ac:picMk id="3" creationId="{83128858-74D4-4C9A-9003-FD4ED649A0DC}"/>
          </ac:picMkLst>
        </pc:picChg>
        <pc:picChg chg="add del mod">
          <ac:chgData name="Leonie Smith" userId="fed1330f33f5650e" providerId="LiveId" clId="{AAE16577-7BFE-4673-B6B2-64D2E5199FE0}" dt="2022-01-12T06:42:16.609" v="21"/>
          <ac:picMkLst>
            <pc:docMk/>
            <pc:sldMk cId="3350226380" sldId="262"/>
            <ac:picMk id="5" creationId="{7AB6125F-A93C-44A8-A1AC-38E663DF2D7B}"/>
          </ac:picMkLst>
        </pc:picChg>
        <pc:picChg chg="add del mod">
          <ac:chgData name="Leonie Smith" userId="fed1330f33f5650e" providerId="LiveId" clId="{AAE16577-7BFE-4673-B6B2-64D2E5199FE0}" dt="2022-01-12T06:42:46.156" v="22"/>
          <ac:picMkLst>
            <pc:docMk/>
            <pc:sldMk cId="3350226380" sldId="262"/>
            <ac:picMk id="7" creationId="{C2CAF1E9-BBB2-49EF-B5E8-951451FFEA2C}"/>
          </ac:picMkLst>
        </pc:picChg>
        <pc:picChg chg="add del mod">
          <ac:chgData name="Leonie Smith" userId="fed1330f33f5650e" providerId="LiveId" clId="{AAE16577-7BFE-4673-B6B2-64D2E5199FE0}" dt="2022-01-12T06:42:58.507" v="23"/>
          <ac:picMkLst>
            <pc:docMk/>
            <pc:sldMk cId="3350226380" sldId="262"/>
            <ac:picMk id="8" creationId="{C75E93AF-7157-4AB4-A330-492C8E361B7A}"/>
          </ac:picMkLst>
        </pc:picChg>
        <pc:picChg chg="add del mod">
          <ac:chgData name="Leonie Smith" userId="fed1330f33f5650e" providerId="LiveId" clId="{AAE16577-7BFE-4673-B6B2-64D2E5199FE0}" dt="2022-01-12T06:43:18.989" v="24"/>
          <ac:picMkLst>
            <pc:docMk/>
            <pc:sldMk cId="3350226380" sldId="262"/>
            <ac:picMk id="9" creationId="{42EA138B-90DC-48C7-91CC-A5618D2FCC53}"/>
          </ac:picMkLst>
        </pc:picChg>
        <pc:picChg chg="add del mod">
          <ac:chgData name="Leonie Smith" userId="fed1330f33f5650e" providerId="LiveId" clId="{AAE16577-7BFE-4673-B6B2-64D2E5199FE0}" dt="2022-01-12T06:43:31.886" v="25"/>
          <ac:picMkLst>
            <pc:docMk/>
            <pc:sldMk cId="3350226380" sldId="262"/>
            <ac:picMk id="10" creationId="{5FA70A13-B500-4F35-9349-6B8D7C530442}"/>
          </ac:picMkLst>
        </pc:picChg>
        <pc:picChg chg="add mod">
          <ac:chgData name="Leonie Smith" userId="fed1330f33f5650e" providerId="LiveId" clId="{AAE16577-7BFE-4673-B6B2-64D2E5199FE0}" dt="2022-01-12T06:43:31.886" v="25"/>
          <ac:picMkLst>
            <pc:docMk/>
            <pc:sldMk cId="3350226380" sldId="262"/>
            <ac:picMk id="11" creationId="{869ED364-EF0D-4DE8-B417-D1FF22DDFE11}"/>
          </ac:picMkLst>
        </pc:picChg>
      </pc:sldChg>
      <pc:sldChg chg="addSp delSp modSp mod modShow">
        <pc:chgData name="Leonie Smith" userId="fed1330f33f5650e" providerId="LiveId" clId="{AAE16577-7BFE-4673-B6B2-64D2E5199FE0}" dt="2022-01-13T11:54:31.128" v="76" actId="729"/>
        <pc:sldMkLst>
          <pc:docMk/>
          <pc:sldMk cId="814010234" sldId="263"/>
        </pc:sldMkLst>
        <pc:picChg chg="add del mod">
          <ac:chgData name="Leonie Smith" userId="fed1330f33f5650e" providerId="LiveId" clId="{AAE16577-7BFE-4673-B6B2-64D2E5199FE0}" dt="2022-01-12T06:46:19.676" v="27"/>
          <ac:picMkLst>
            <pc:docMk/>
            <pc:sldMk cId="814010234" sldId="263"/>
            <ac:picMk id="2" creationId="{81E02263-5141-4B73-9739-7563BD532394}"/>
          </ac:picMkLst>
        </pc:picChg>
        <pc:picChg chg="add del mod">
          <ac:chgData name="Leonie Smith" userId="fed1330f33f5650e" providerId="LiveId" clId="{AAE16577-7BFE-4673-B6B2-64D2E5199FE0}" dt="2022-01-12T06:46:55.080" v="28"/>
          <ac:picMkLst>
            <pc:docMk/>
            <pc:sldMk cId="814010234" sldId="263"/>
            <ac:picMk id="3" creationId="{15793842-4151-4356-91FF-16F5B68CD7CA}"/>
          </ac:picMkLst>
        </pc:picChg>
        <pc:picChg chg="add del mod">
          <ac:chgData name="Leonie Smith" userId="fed1330f33f5650e" providerId="LiveId" clId="{AAE16577-7BFE-4673-B6B2-64D2E5199FE0}" dt="2022-01-12T06:47:11.879" v="29"/>
          <ac:picMkLst>
            <pc:docMk/>
            <pc:sldMk cId="814010234" sldId="263"/>
            <ac:picMk id="5" creationId="{706098F6-6604-43DF-8E57-5D2D26CB753C}"/>
          </ac:picMkLst>
        </pc:picChg>
        <pc:picChg chg="add del mod">
          <ac:chgData name="Leonie Smith" userId="fed1330f33f5650e" providerId="LiveId" clId="{AAE16577-7BFE-4673-B6B2-64D2E5199FE0}" dt="2022-01-12T06:47:34.226" v="30"/>
          <ac:picMkLst>
            <pc:docMk/>
            <pc:sldMk cId="814010234" sldId="263"/>
            <ac:picMk id="7" creationId="{F20D1434-9433-47D5-8994-7B098D79C294}"/>
          </ac:picMkLst>
        </pc:picChg>
        <pc:picChg chg="del">
          <ac:chgData name="Leonie Smith" userId="fed1330f33f5650e" providerId="LiveId" clId="{AAE16577-7BFE-4673-B6B2-64D2E5199FE0}" dt="2022-01-12T06:46:00.991" v="26"/>
          <ac:picMkLst>
            <pc:docMk/>
            <pc:sldMk cId="814010234" sldId="263"/>
            <ac:picMk id="8" creationId="{BB91497E-DE23-4EE0-B3C2-1AB80992E27E}"/>
          </ac:picMkLst>
        </pc:picChg>
        <pc:picChg chg="add del mod">
          <ac:chgData name="Leonie Smith" userId="fed1330f33f5650e" providerId="LiveId" clId="{AAE16577-7BFE-4673-B6B2-64D2E5199FE0}" dt="2022-01-12T06:47:43.399" v="31"/>
          <ac:picMkLst>
            <pc:docMk/>
            <pc:sldMk cId="814010234" sldId="263"/>
            <ac:picMk id="9" creationId="{2FF76DEB-023F-42B9-AB03-48073D97A22B}"/>
          </ac:picMkLst>
        </pc:picChg>
        <pc:picChg chg="add del mod">
          <ac:chgData name="Leonie Smith" userId="fed1330f33f5650e" providerId="LiveId" clId="{AAE16577-7BFE-4673-B6B2-64D2E5199FE0}" dt="2022-01-12T06:47:57.650" v="32"/>
          <ac:picMkLst>
            <pc:docMk/>
            <pc:sldMk cId="814010234" sldId="263"/>
            <ac:picMk id="10" creationId="{397C86B0-A44A-48C6-8104-6AF7891D2CA0}"/>
          </ac:picMkLst>
        </pc:picChg>
        <pc:picChg chg="add mod">
          <ac:chgData name="Leonie Smith" userId="fed1330f33f5650e" providerId="LiveId" clId="{AAE16577-7BFE-4673-B6B2-64D2E5199FE0}" dt="2022-01-12T06:47:57.650" v="32"/>
          <ac:picMkLst>
            <pc:docMk/>
            <pc:sldMk cId="814010234" sldId="263"/>
            <ac:picMk id="11" creationId="{B24FCB5A-B433-4744-BC04-CB22ECB95E5F}"/>
          </ac:picMkLst>
        </pc:picChg>
      </pc:sldChg>
      <pc:sldChg chg="mod modShow">
        <pc:chgData name="Leonie Smith" userId="fed1330f33f5650e" providerId="LiveId" clId="{AAE16577-7BFE-4673-B6B2-64D2E5199FE0}" dt="2022-01-13T11:54:52.336" v="78" actId="729"/>
        <pc:sldMkLst>
          <pc:docMk/>
          <pc:sldMk cId="302978315" sldId="264"/>
        </pc:sldMkLst>
      </pc:sldChg>
      <pc:sldChg chg="mod ord modShow">
        <pc:chgData name="Leonie Smith" userId="fed1330f33f5650e" providerId="LiveId" clId="{AAE16577-7BFE-4673-B6B2-64D2E5199FE0}" dt="2022-01-22T14:02:47.210" v="181"/>
        <pc:sldMkLst>
          <pc:docMk/>
          <pc:sldMk cId="891345644" sldId="265"/>
        </pc:sldMkLst>
      </pc:sldChg>
      <pc:sldChg chg="mod modShow">
        <pc:chgData name="Leonie Smith" userId="fed1330f33f5650e" providerId="LiveId" clId="{AAE16577-7BFE-4673-B6B2-64D2E5199FE0}" dt="2022-01-13T11:55:22.369" v="82" actId="729"/>
        <pc:sldMkLst>
          <pc:docMk/>
          <pc:sldMk cId="3955896480" sldId="266"/>
        </pc:sldMkLst>
      </pc:sldChg>
      <pc:sldChg chg="mod modShow">
        <pc:chgData name="Leonie Smith" userId="fed1330f33f5650e" providerId="LiveId" clId="{AAE16577-7BFE-4673-B6B2-64D2E5199FE0}" dt="2022-01-13T11:55:41.600" v="84" actId="729"/>
        <pc:sldMkLst>
          <pc:docMk/>
          <pc:sldMk cId="2981278072" sldId="267"/>
        </pc:sldMkLst>
      </pc:sldChg>
      <pc:sldChg chg="addSp delSp modSp mod modShow">
        <pc:chgData name="Leonie Smith" userId="fed1330f33f5650e" providerId="LiveId" clId="{AAE16577-7BFE-4673-B6B2-64D2E5199FE0}" dt="2022-01-13T11:55:58.405" v="86" actId="729"/>
        <pc:sldMkLst>
          <pc:docMk/>
          <pc:sldMk cId="2050681343" sldId="268"/>
        </pc:sldMkLst>
        <pc:picChg chg="del">
          <ac:chgData name="Leonie Smith" userId="fed1330f33f5650e" providerId="LiveId" clId="{AAE16577-7BFE-4673-B6B2-64D2E5199FE0}" dt="2022-01-12T06:58:21.516" v="33"/>
          <ac:picMkLst>
            <pc:docMk/>
            <pc:sldMk cId="2050681343" sldId="268"/>
            <ac:picMk id="2" creationId="{909DF2B3-B5A3-4535-A524-5B033249983D}"/>
          </ac:picMkLst>
        </pc:picChg>
        <pc:picChg chg="add mod">
          <ac:chgData name="Leonie Smith" userId="fed1330f33f5650e" providerId="LiveId" clId="{AAE16577-7BFE-4673-B6B2-64D2E5199FE0}" dt="2022-01-12T06:58:21.516" v="33"/>
          <ac:picMkLst>
            <pc:docMk/>
            <pc:sldMk cId="2050681343" sldId="268"/>
            <ac:picMk id="3" creationId="{88C3D093-E1B6-4385-B070-77D5ECD7FD60}"/>
          </ac:picMkLst>
        </pc:picChg>
      </pc:sldChg>
      <pc:sldChg chg="mod modShow">
        <pc:chgData name="Leonie Smith" userId="fed1330f33f5650e" providerId="LiveId" clId="{AAE16577-7BFE-4673-B6B2-64D2E5199FE0}" dt="2022-01-13T11:56:27.052" v="88" actId="729"/>
        <pc:sldMkLst>
          <pc:docMk/>
          <pc:sldMk cId="2286671531" sldId="269"/>
        </pc:sldMkLst>
      </pc:sldChg>
      <pc:sldChg chg="mod modShow">
        <pc:chgData name="Leonie Smith" userId="fed1330f33f5650e" providerId="LiveId" clId="{AAE16577-7BFE-4673-B6B2-64D2E5199FE0}" dt="2022-01-13T11:56:41.650" v="90" actId="729"/>
        <pc:sldMkLst>
          <pc:docMk/>
          <pc:sldMk cId="156141613" sldId="270"/>
        </pc:sldMkLst>
      </pc:sldChg>
      <pc:sldChg chg="mod modShow">
        <pc:chgData name="Leonie Smith" userId="fed1330f33f5650e" providerId="LiveId" clId="{AAE16577-7BFE-4673-B6B2-64D2E5199FE0}" dt="2022-01-13T11:56:55.054" v="92" actId="729"/>
        <pc:sldMkLst>
          <pc:docMk/>
          <pc:sldMk cId="384004519" sldId="271"/>
        </pc:sldMkLst>
      </pc:sldChg>
      <pc:sldChg chg="mod modShow">
        <pc:chgData name="Leonie Smith" userId="fed1330f33f5650e" providerId="LiveId" clId="{AAE16577-7BFE-4673-B6B2-64D2E5199FE0}" dt="2022-01-13T11:57:09.936" v="94" actId="729"/>
        <pc:sldMkLst>
          <pc:docMk/>
          <pc:sldMk cId="143912265" sldId="272"/>
        </pc:sldMkLst>
      </pc:sldChg>
      <pc:sldChg chg="addSp delSp modSp mod modShow">
        <pc:chgData name="Leonie Smith" userId="fed1330f33f5650e" providerId="LiveId" clId="{AAE16577-7BFE-4673-B6B2-64D2E5199FE0}" dt="2022-01-13T11:57:25.687" v="96" actId="729"/>
        <pc:sldMkLst>
          <pc:docMk/>
          <pc:sldMk cId="696928268" sldId="273"/>
        </pc:sldMkLst>
        <pc:picChg chg="add del mod">
          <ac:chgData name="Leonie Smith" userId="fed1330f33f5650e" providerId="LiveId" clId="{AAE16577-7BFE-4673-B6B2-64D2E5199FE0}" dt="2022-01-12T07:02:48.898" v="35"/>
          <ac:picMkLst>
            <pc:docMk/>
            <pc:sldMk cId="696928268" sldId="273"/>
            <ac:picMk id="2" creationId="{B8972D55-DE16-41B5-97B9-05A9775C5111}"/>
          </ac:picMkLst>
        </pc:picChg>
        <pc:picChg chg="add mod">
          <ac:chgData name="Leonie Smith" userId="fed1330f33f5650e" providerId="LiveId" clId="{AAE16577-7BFE-4673-B6B2-64D2E5199FE0}" dt="2022-01-12T07:02:48.898" v="35"/>
          <ac:picMkLst>
            <pc:docMk/>
            <pc:sldMk cId="696928268" sldId="273"/>
            <ac:picMk id="3" creationId="{6F8B0EAA-1B26-40AD-AA99-4648C48C627E}"/>
          </ac:picMkLst>
        </pc:picChg>
        <pc:picChg chg="del">
          <ac:chgData name="Leonie Smith" userId="fed1330f33f5650e" providerId="LiveId" clId="{AAE16577-7BFE-4673-B6B2-64D2E5199FE0}" dt="2022-01-12T07:02:31.978" v="34"/>
          <ac:picMkLst>
            <pc:docMk/>
            <pc:sldMk cId="696928268" sldId="273"/>
            <ac:picMk id="5" creationId="{AB3DD647-D5E6-4339-AAA8-75B33A380C5D}"/>
          </ac:picMkLst>
        </pc:picChg>
      </pc:sldChg>
      <pc:sldChg chg="mod modShow">
        <pc:chgData name="Leonie Smith" userId="fed1330f33f5650e" providerId="LiveId" clId="{AAE16577-7BFE-4673-B6B2-64D2E5199FE0}" dt="2022-01-13T11:57:41.040" v="98" actId="729"/>
        <pc:sldMkLst>
          <pc:docMk/>
          <pc:sldMk cId="3205187102" sldId="274"/>
        </pc:sldMkLst>
      </pc:sldChg>
      <pc:sldChg chg="addSp delSp modSp mod modShow">
        <pc:chgData name="Leonie Smith" userId="fed1330f33f5650e" providerId="LiveId" clId="{AAE16577-7BFE-4673-B6B2-64D2E5199FE0}" dt="2022-01-13T11:57:59.136" v="100" actId="729"/>
        <pc:sldMkLst>
          <pc:docMk/>
          <pc:sldMk cId="1721492602" sldId="275"/>
        </pc:sldMkLst>
        <pc:picChg chg="del">
          <ac:chgData name="Leonie Smith" userId="fed1330f33f5650e" providerId="LiveId" clId="{AAE16577-7BFE-4673-B6B2-64D2E5199FE0}" dt="2022-01-12T07:12:58.498" v="36"/>
          <ac:picMkLst>
            <pc:docMk/>
            <pc:sldMk cId="1721492602" sldId="275"/>
            <ac:picMk id="2" creationId="{83427B08-6524-4859-96F8-0F36A2F90A22}"/>
          </ac:picMkLst>
        </pc:picChg>
        <pc:picChg chg="add del mod">
          <ac:chgData name="Leonie Smith" userId="fed1330f33f5650e" providerId="LiveId" clId="{AAE16577-7BFE-4673-B6B2-64D2E5199FE0}" dt="2022-01-12T07:13:25.485" v="37"/>
          <ac:picMkLst>
            <pc:docMk/>
            <pc:sldMk cId="1721492602" sldId="275"/>
            <ac:picMk id="3" creationId="{081C0F99-81FB-47E2-B00A-080BDC7716D8}"/>
          </ac:picMkLst>
        </pc:picChg>
        <pc:picChg chg="add del mod">
          <ac:chgData name="Leonie Smith" userId="fed1330f33f5650e" providerId="LiveId" clId="{AAE16577-7BFE-4673-B6B2-64D2E5199FE0}" dt="2022-01-12T07:13:41.157" v="38"/>
          <ac:picMkLst>
            <pc:docMk/>
            <pc:sldMk cId="1721492602" sldId="275"/>
            <ac:picMk id="5" creationId="{51751443-6656-45BD-B2D1-F59F593BDF78}"/>
          </ac:picMkLst>
        </pc:picChg>
        <pc:picChg chg="add mod">
          <ac:chgData name="Leonie Smith" userId="fed1330f33f5650e" providerId="LiveId" clId="{AAE16577-7BFE-4673-B6B2-64D2E5199FE0}" dt="2022-01-12T07:13:41.157" v="38"/>
          <ac:picMkLst>
            <pc:docMk/>
            <pc:sldMk cId="1721492602" sldId="275"/>
            <ac:picMk id="7" creationId="{FCD5C5DE-3B69-49B5-8215-4B229B8D73A2}"/>
          </ac:picMkLst>
        </pc:picChg>
      </pc:sldChg>
      <pc:sldChg chg="addSp delSp modSp mod modShow">
        <pc:chgData name="Leonie Smith" userId="fed1330f33f5650e" providerId="LiveId" clId="{AAE16577-7BFE-4673-B6B2-64D2E5199FE0}" dt="2022-01-13T11:58:22.903" v="102" actId="729"/>
        <pc:sldMkLst>
          <pc:docMk/>
          <pc:sldMk cId="3011234106" sldId="276"/>
        </pc:sldMkLst>
        <pc:picChg chg="add del mod">
          <ac:chgData name="Leonie Smith" userId="fed1330f33f5650e" providerId="LiveId" clId="{AAE16577-7BFE-4673-B6B2-64D2E5199FE0}" dt="2022-01-12T07:14:55.226" v="40"/>
          <ac:picMkLst>
            <pc:docMk/>
            <pc:sldMk cId="3011234106" sldId="276"/>
            <ac:picMk id="2" creationId="{C76AD853-3445-4C28-9FB7-787E158F0163}"/>
          </ac:picMkLst>
        </pc:picChg>
        <pc:picChg chg="add mod">
          <ac:chgData name="Leonie Smith" userId="fed1330f33f5650e" providerId="LiveId" clId="{AAE16577-7BFE-4673-B6B2-64D2E5199FE0}" dt="2022-01-12T07:14:55.226" v="40"/>
          <ac:picMkLst>
            <pc:docMk/>
            <pc:sldMk cId="3011234106" sldId="276"/>
            <ac:picMk id="3" creationId="{8AAA95CC-2151-4D4E-823A-0F0BC6446F3B}"/>
          </ac:picMkLst>
        </pc:picChg>
        <pc:picChg chg="del">
          <ac:chgData name="Leonie Smith" userId="fed1330f33f5650e" providerId="LiveId" clId="{AAE16577-7BFE-4673-B6B2-64D2E5199FE0}" dt="2022-01-12T07:14:38.851" v="39"/>
          <ac:picMkLst>
            <pc:docMk/>
            <pc:sldMk cId="3011234106" sldId="276"/>
            <ac:picMk id="7" creationId="{B3C105B5-E8DD-4D9C-B0EF-8B910D858D17}"/>
          </ac:picMkLst>
        </pc:picChg>
      </pc:sldChg>
      <pc:sldChg chg="mod modShow">
        <pc:chgData name="Leonie Smith" userId="fed1330f33f5650e" providerId="LiveId" clId="{AAE16577-7BFE-4673-B6B2-64D2E5199FE0}" dt="2022-01-13T11:58:35.927" v="104" actId="729"/>
        <pc:sldMkLst>
          <pc:docMk/>
          <pc:sldMk cId="2476440667" sldId="277"/>
        </pc:sldMkLst>
      </pc:sldChg>
      <pc:sldChg chg="mod modShow">
        <pc:chgData name="Leonie Smith" userId="fed1330f33f5650e" providerId="LiveId" clId="{AAE16577-7BFE-4673-B6B2-64D2E5199FE0}" dt="2022-01-13T11:58:49.209" v="106" actId="729"/>
        <pc:sldMkLst>
          <pc:docMk/>
          <pc:sldMk cId="823695292" sldId="278"/>
        </pc:sldMkLst>
      </pc:sldChg>
      <pc:sldChg chg="mod modShow">
        <pc:chgData name="Leonie Smith" userId="fed1330f33f5650e" providerId="LiveId" clId="{AAE16577-7BFE-4673-B6B2-64D2E5199FE0}" dt="2022-01-13T11:59:05.149" v="108" actId="729"/>
        <pc:sldMkLst>
          <pc:docMk/>
          <pc:sldMk cId="2297168526" sldId="279"/>
        </pc:sldMkLst>
      </pc:sldChg>
      <pc:sldChg chg="mod modShow">
        <pc:chgData name="Leonie Smith" userId="fed1330f33f5650e" providerId="LiveId" clId="{AAE16577-7BFE-4673-B6B2-64D2E5199FE0}" dt="2022-01-13T11:59:30.387" v="110" actId="729"/>
        <pc:sldMkLst>
          <pc:docMk/>
          <pc:sldMk cId="537779336" sldId="282"/>
        </pc:sldMkLst>
      </pc:sldChg>
      <pc:sldChg chg="mod modShow">
        <pc:chgData name="Leonie Smith" userId="fed1330f33f5650e" providerId="LiveId" clId="{AAE16577-7BFE-4673-B6B2-64D2E5199FE0}" dt="2022-01-13T12:02:46.025" v="128" actId="729"/>
        <pc:sldMkLst>
          <pc:docMk/>
          <pc:sldMk cId="393257006" sldId="288"/>
        </pc:sldMkLst>
      </pc:sldChg>
      <pc:sldChg chg="mod modShow">
        <pc:chgData name="Leonie Smith" userId="fed1330f33f5650e" providerId="LiveId" clId="{AAE16577-7BFE-4673-B6B2-64D2E5199FE0}" dt="2022-01-13T11:59:47.652" v="112" actId="729"/>
        <pc:sldMkLst>
          <pc:docMk/>
          <pc:sldMk cId="726812766" sldId="290"/>
        </pc:sldMkLst>
      </pc:sldChg>
      <pc:sldChg chg="addSp delSp modSp mod modShow">
        <pc:chgData name="Leonie Smith" userId="fed1330f33f5650e" providerId="LiveId" clId="{AAE16577-7BFE-4673-B6B2-64D2E5199FE0}" dt="2022-01-13T12:00:02.669" v="114" actId="729"/>
        <pc:sldMkLst>
          <pc:docMk/>
          <pc:sldMk cId="1159838337" sldId="291"/>
        </pc:sldMkLst>
        <pc:picChg chg="add mod">
          <ac:chgData name="Leonie Smith" userId="fed1330f33f5650e" providerId="LiveId" clId="{AAE16577-7BFE-4673-B6B2-64D2E5199FE0}" dt="2022-01-12T07:17:51.345" v="41"/>
          <ac:picMkLst>
            <pc:docMk/>
            <pc:sldMk cId="1159838337" sldId="291"/>
            <ac:picMk id="2" creationId="{D7B6A2F7-DB7B-43A4-8129-67344BB6C5F5}"/>
          </ac:picMkLst>
        </pc:picChg>
        <pc:picChg chg="del">
          <ac:chgData name="Leonie Smith" userId="fed1330f33f5650e" providerId="LiveId" clId="{AAE16577-7BFE-4673-B6B2-64D2E5199FE0}" dt="2022-01-12T07:17:51.345" v="41"/>
          <ac:picMkLst>
            <pc:docMk/>
            <pc:sldMk cId="1159838337" sldId="291"/>
            <ac:picMk id="3" creationId="{388B510F-18A3-4D02-903F-9A41E58834EE}"/>
          </ac:picMkLst>
        </pc:picChg>
      </pc:sldChg>
      <pc:sldChg chg="mod modShow">
        <pc:chgData name="Leonie Smith" userId="fed1330f33f5650e" providerId="LiveId" clId="{AAE16577-7BFE-4673-B6B2-64D2E5199FE0}" dt="2022-01-13T12:00:17.508" v="116" actId="729"/>
        <pc:sldMkLst>
          <pc:docMk/>
          <pc:sldMk cId="2961679214" sldId="292"/>
        </pc:sldMkLst>
      </pc:sldChg>
      <pc:sldChg chg="mod modShow">
        <pc:chgData name="Leonie Smith" userId="fed1330f33f5650e" providerId="LiveId" clId="{AAE16577-7BFE-4673-B6B2-64D2E5199FE0}" dt="2022-01-13T12:00:31.984" v="118" actId="729"/>
        <pc:sldMkLst>
          <pc:docMk/>
          <pc:sldMk cId="3488182667" sldId="293"/>
        </pc:sldMkLst>
      </pc:sldChg>
      <pc:sldChg chg="mod modShow">
        <pc:chgData name="Leonie Smith" userId="fed1330f33f5650e" providerId="LiveId" clId="{AAE16577-7BFE-4673-B6B2-64D2E5199FE0}" dt="2022-01-13T12:00:43.737" v="120" actId="729"/>
        <pc:sldMkLst>
          <pc:docMk/>
          <pc:sldMk cId="3691717659" sldId="294"/>
        </pc:sldMkLst>
      </pc:sldChg>
      <pc:sldChg chg="mod modShow">
        <pc:chgData name="Leonie Smith" userId="fed1330f33f5650e" providerId="LiveId" clId="{AAE16577-7BFE-4673-B6B2-64D2E5199FE0}" dt="2022-01-13T12:01:00.799" v="122" actId="729"/>
        <pc:sldMkLst>
          <pc:docMk/>
          <pc:sldMk cId="3462656528" sldId="295"/>
        </pc:sldMkLst>
      </pc:sldChg>
      <pc:sldChg chg="mod modShow">
        <pc:chgData name="Leonie Smith" userId="fed1330f33f5650e" providerId="LiveId" clId="{AAE16577-7BFE-4673-B6B2-64D2E5199FE0}" dt="2022-01-13T12:01:23.620" v="124" actId="729"/>
        <pc:sldMkLst>
          <pc:docMk/>
          <pc:sldMk cId="3551927450" sldId="296"/>
        </pc:sldMkLst>
      </pc:sldChg>
      <pc:sldChg chg="mod modShow">
        <pc:chgData name="Leonie Smith" userId="fed1330f33f5650e" providerId="LiveId" clId="{AAE16577-7BFE-4673-B6B2-64D2E5199FE0}" dt="2022-01-13T12:02:14.374" v="126" actId="729"/>
        <pc:sldMkLst>
          <pc:docMk/>
          <pc:sldMk cId="3938205959" sldId="297"/>
        </pc:sldMkLst>
      </pc:sldChg>
      <pc:sldChg chg="addSp modSp modAnim">
        <pc:chgData name="Leonie Smith" userId="fed1330f33f5650e" providerId="LiveId" clId="{AAE16577-7BFE-4673-B6B2-64D2E5199FE0}" dt="2022-01-13T11:52:20.659" v="63"/>
        <pc:sldMkLst>
          <pc:docMk/>
          <pc:sldMk cId="3254466494" sldId="298"/>
        </pc:sldMkLst>
        <pc:spChg chg="add mod">
          <ac:chgData name="Leonie Smith" userId="fed1330f33f5650e" providerId="LiveId" clId="{AAE16577-7BFE-4673-B6B2-64D2E5199FE0}" dt="2022-01-13T11:51:57.943" v="61"/>
          <ac:spMkLst>
            <pc:docMk/>
            <pc:sldMk cId="3254466494" sldId="298"/>
            <ac:spMk id="6" creationId="{496022C2-EE1E-41DF-9F23-DA9B57894BA3}"/>
          </ac:spMkLst>
        </pc:spChg>
        <pc:picChg chg="add mod">
          <ac:chgData name="Leonie Smith" userId="fed1330f33f5650e" providerId="LiveId" clId="{AAE16577-7BFE-4673-B6B2-64D2E5199FE0}" dt="2022-01-13T11:52:20.659" v="63"/>
          <ac:picMkLst>
            <pc:docMk/>
            <pc:sldMk cId="3254466494" sldId="298"/>
            <ac:picMk id="7" creationId="{CD2C675C-20E8-481B-932E-34DC24590E35}"/>
          </ac:picMkLst>
        </pc:picChg>
      </pc:sldChg>
      <pc:sldChg chg="addSp modSp mod modAnim">
        <pc:chgData name="Leonie Smith" userId="fed1330f33f5650e" providerId="LiveId" clId="{AAE16577-7BFE-4673-B6B2-64D2E5199FE0}" dt="2022-01-22T14:03:43.647" v="194" actId="20577"/>
        <pc:sldMkLst>
          <pc:docMk/>
          <pc:sldMk cId="1090061829" sldId="299"/>
        </pc:sldMkLst>
        <pc:spChg chg="add mod">
          <ac:chgData name="Leonie Smith" userId="fed1330f33f5650e" providerId="LiveId" clId="{AAE16577-7BFE-4673-B6B2-64D2E5199FE0}" dt="2022-01-22T14:03:43.647" v="194" actId="20577"/>
          <ac:spMkLst>
            <pc:docMk/>
            <pc:sldMk cId="1090061829" sldId="299"/>
            <ac:spMk id="7" creationId="{D2D1E677-9B87-40AD-A082-C203C0A9B416}"/>
          </ac:spMkLst>
        </pc:spChg>
        <pc:picChg chg="add mod">
          <ac:chgData name="Leonie Smith" userId="fed1330f33f5650e" providerId="LiveId" clId="{AAE16577-7BFE-4673-B6B2-64D2E5199FE0}" dt="2022-01-13T11:56:49.579" v="91"/>
          <ac:picMkLst>
            <pc:docMk/>
            <pc:sldMk cId="1090061829" sldId="299"/>
            <ac:picMk id="6" creationId="{01C6072A-40F7-4229-97A5-80FB2520066D}"/>
          </ac:picMkLst>
        </pc:picChg>
      </pc:sldChg>
      <pc:sldChg chg="addSp modSp mod modAnim">
        <pc:chgData name="Leonie Smith" userId="fed1330f33f5650e" providerId="LiveId" clId="{AAE16577-7BFE-4673-B6B2-64D2E5199FE0}" dt="2022-01-22T14:01:56.654" v="173" actId="20577"/>
        <pc:sldMkLst>
          <pc:docMk/>
          <pc:sldMk cId="3583624806" sldId="300"/>
        </pc:sldMkLst>
        <pc:spChg chg="add mod">
          <ac:chgData name="Leonie Smith" userId="fed1330f33f5650e" providerId="LiveId" clId="{AAE16577-7BFE-4673-B6B2-64D2E5199FE0}" dt="2022-01-22T14:01:56.654" v="173" actId="20577"/>
          <ac:spMkLst>
            <pc:docMk/>
            <pc:sldMk cId="3583624806" sldId="300"/>
            <ac:spMk id="7" creationId="{88915583-5650-48FB-AB54-FA33B97B85A2}"/>
          </ac:spMkLst>
        </pc:spChg>
        <pc:picChg chg="add mod">
          <ac:chgData name="Leonie Smith" userId="fed1330f33f5650e" providerId="LiveId" clId="{AAE16577-7BFE-4673-B6B2-64D2E5199FE0}" dt="2022-01-13T11:53:01.137" v="67"/>
          <ac:picMkLst>
            <pc:docMk/>
            <pc:sldMk cId="3583624806" sldId="300"/>
            <ac:picMk id="6" creationId="{80748F10-4C60-4D7B-B490-D48CD225C1D4}"/>
          </ac:picMkLst>
        </pc:picChg>
      </pc:sldChg>
      <pc:sldChg chg="addSp modSp mod modAnim">
        <pc:chgData name="Leonie Smith" userId="fed1330f33f5650e" providerId="LiveId" clId="{AAE16577-7BFE-4673-B6B2-64D2E5199FE0}" dt="2022-01-22T14:02:06.880" v="174" actId="20577"/>
        <pc:sldMkLst>
          <pc:docMk/>
          <pc:sldMk cId="2730378692" sldId="301"/>
        </pc:sldMkLst>
        <pc:spChg chg="add mod">
          <ac:chgData name="Leonie Smith" userId="fed1330f33f5650e" providerId="LiveId" clId="{AAE16577-7BFE-4673-B6B2-64D2E5199FE0}" dt="2022-01-22T14:02:06.880" v="174" actId="20577"/>
          <ac:spMkLst>
            <pc:docMk/>
            <pc:sldMk cId="2730378692" sldId="301"/>
            <ac:spMk id="6" creationId="{E2071881-23F3-454E-AFEC-77150194690A}"/>
          </ac:spMkLst>
        </pc:spChg>
        <pc:picChg chg="add mod">
          <ac:chgData name="Leonie Smith" userId="fed1330f33f5650e" providerId="LiveId" clId="{AAE16577-7BFE-4673-B6B2-64D2E5199FE0}" dt="2022-01-13T11:53:26.094" v="69"/>
          <ac:picMkLst>
            <pc:docMk/>
            <pc:sldMk cId="2730378692" sldId="301"/>
            <ac:picMk id="5" creationId="{E9CE2888-0835-4228-BB56-FD20EC2E668E}"/>
          </ac:picMkLst>
        </pc:picChg>
      </pc:sldChg>
      <pc:sldChg chg="addSp modSp mod modAnim">
        <pc:chgData name="Leonie Smith" userId="fed1330f33f5650e" providerId="LiveId" clId="{AAE16577-7BFE-4673-B6B2-64D2E5199FE0}" dt="2022-01-22T14:02:11.702" v="175" actId="20577"/>
        <pc:sldMkLst>
          <pc:docMk/>
          <pc:sldMk cId="1689158500" sldId="302"/>
        </pc:sldMkLst>
        <pc:spChg chg="add mod">
          <ac:chgData name="Leonie Smith" userId="fed1330f33f5650e" providerId="LiveId" clId="{AAE16577-7BFE-4673-B6B2-64D2E5199FE0}" dt="2022-01-22T14:02:11.702" v="175" actId="20577"/>
          <ac:spMkLst>
            <pc:docMk/>
            <pc:sldMk cId="1689158500" sldId="302"/>
            <ac:spMk id="7" creationId="{B7B5FB3E-4EED-49C0-83C4-3EE8AD4D9083}"/>
          </ac:spMkLst>
        </pc:spChg>
        <pc:picChg chg="add mod">
          <ac:chgData name="Leonie Smith" userId="fed1330f33f5650e" providerId="LiveId" clId="{AAE16577-7BFE-4673-B6B2-64D2E5199FE0}" dt="2022-01-13T11:53:42.397" v="71"/>
          <ac:picMkLst>
            <pc:docMk/>
            <pc:sldMk cId="1689158500" sldId="302"/>
            <ac:picMk id="6" creationId="{191F72DB-79EC-4805-8279-7E3F85CAE633}"/>
          </ac:picMkLst>
        </pc:picChg>
      </pc:sldChg>
      <pc:sldChg chg="addSp modSp mod modAnim">
        <pc:chgData name="Leonie Smith" userId="fed1330f33f5650e" providerId="LiveId" clId="{AAE16577-7BFE-4673-B6B2-64D2E5199FE0}" dt="2022-01-22T14:02:19.905" v="176" actId="20577"/>
        <pc:sldMkLst>
          <pc:docMk/>
          <pc:sldMk cId="2984643356" sldId="303"/>
        </pc:sldMkLst>
        <pc:spChg chg="add mod">
          <ac:chgData name="Leonie Smith" userId="fed1330f33f5650e" providerId="LiveId" clId="{AAE16577-7BFE-4673-B6B2-64D2E5199FE0}" dt="2022-01-22T14:02:19.905" v="176" actId="20577"/>
          <ac:spMkLst>
            <pc:docMk/>
            <pc:sldMk cId="2984643356" sldId="303"/>
            <ac:spMk id="7" creationId="{D69201B8-F427-4650-8392-14C1CC9FE316}"/>
          </ac:spMkLst>
        </pc:spChg>
        <pc:picChg chg="add mod">
          <ac:chgData name="Leonie Smith" userId="fed1330f33f5650e" providerId="LiveId" clId="{AAE16577-7BFE-4673-B6B2-64D2E5199FE0}" dt="2022-01-13T11:53:58.977" v="73"/>
          <ac:picMkLst>
            <pc:docMk/>
            <pc:sldMk cId="2984643356" sldId="303"/>
            <ac:picMk id="6" creationId="{90CD86D0-640E-4A1E-BEA4-1E4FAEBB1D0B}"/>
          </ac:picMkLst>
        </pc:picChg>
      </pc:sldChg>
      <pc:sldChg chg="addSp modSp mod modAnim">
        <pc:chgData name="Leonie Smith" userId="fed1330f33f5650e" providerId="LiveId" clId="{AAE16577-7BFE-4673-B6B2-64D2E5199FE0}" dt="2022-01-22T14:02:28.309" v="177" actId="20577"/>
        <pc:sldMkLst>
          <pc:docMk/>
          <pc:sldMk cId="3317021323" sldId="304"/>
        </pc:sldMkLst>
        <pc:spChg chg="add mod">
          <ac:chgData name="Leonie Smith" userId="fed1330f33f5650e" providerId="LiveId" clId="{AAE16577-7BFE-4673-B6B2-64D2E5199FE0}" dt="2022-01-22T14:02:28.309" v="177" actId="20577"/>
          <ac:spMkLst>
            <pc:docMk/>
            <pc:sldMk cId="3317021323" sldId="304"/>
            <ac:spMk id="7" creationId="{EF729755-1F64-4F93-B116-3CFBA5F9A02E}"/>
          </ac:spMkLst>
        </pc:spChg>
        <pc:picChg chg="add mod">
          <ac:chgData name="Leonie Smith" userId="fed1330f33f5650e" providerId="LiveId" clId="{AAE16577-7BFE-4673-B6B2-64D2E5199FE0}" dt="2022-01-13T11:54:26.540" v="75"/>
          <ac:picMkLst>
            <pc:docMk/>
            <pc:sldMk cId="3317021323" sldId="304"/>
            <ac:picMk id="6" creationId="{529D49A7-5508-4768-8AFF-865EA647D7AA}"/>
          </ac:picMkLst>
        </pc:picChg>
      </pc:sldChg>
      <pc:sldChg chg="addSp modSp mod modAnim">
        <pc:chgData name="Leonie Smith" userId="fed1330f33f5650e" providerId="LiveId" clId="{AAE16577-7BFE-4673-B6B2-64D2E5199FE0}" dt="2022-01-22T14:02:36.042" v="178" actId="20577"/>
        <pc:sldMkLst>
          <pc:docMk/>
          <pc:sldMk cId="386419809" sldId="305"/>
        </pc:sldMkLst>
        <pc:spChg chg="add mod">
          <ac:chgData name="Leonie Smith" userId="fed1330f33f5650e" providerId="LiveId" clId="{AAE16577-7BFE-4673-B6B2-64D2E5199FE0}" dt="2022-01-22T14:02:36.042" v="178" actId="20577"/>
          <ac:spMkLst>
            <pc:docMk/>
            <pc:sldMk cId="386419809" sldId="305"/>
            <ac:spMk id="7" creationId="{34AABFEC-D6B7-46DE-B1F6-DB400FB4D08D}"/>
          </ac:spMkLst>
        </pc:spChg>
        <pc:picChg chg="add mod">
          <ac:chgData name="Leonie Smith" userId="fed1330f33f5650e" providerId="LiveId" clId="{AAE16577-7BFE-4673-B6B2-64D2E5199FE0}" dt="2022-01-13T11:54:45.436" v="77"/>
          <ac:picMkLst>
            <pc:docMk/>
            <pc:sldMk cId="386419809" sldId="305"/>
            <ac:picMk id="6" creationId="{FC0A6C9F-E64D-4C05-850F-462FCB389202}"/>
          </ac:picMkLst>
        </pc:picChg>
      </pc:sldChg>
      <pc:sldChg chg="addSp modSp mod modAnim">
        <pc:chgData name="Leonie Smith" userId="fed1330f33f5650e" providerId="LiveId" clId="{AAE16577-7BFE-4673-B6B2-64D2E5199FE0}" dt="2022-01-22T14:02:45.024" v="179" actId="20577"/>
        <pc:sldMkLst>
          <pc:docMk/>
          <pc:sldMk cId="2441242748" sldId="306"/>
        </pc:sldMkLst>
        <pc:spChg chg="add mod">
          <ac:chgData name="Leonie Smith" userId="fed1330f33f5650e" providerId="LiveId" clId="{AAE16577-7BFE-4673-B6B2-64D2E5199FE0}" dt="2022-01-22T14:02:45.024" v="179" actId="20577"/>
          <ac:spMkLst>
            <pc:docMk/>
            <pc:sldMk cId="2441242748" sldId="306"/>
            <ac:spMk id="6" creationId="{6DD02609-BDEB-48D4-B321-4B6D1622DC24}"/>
          </ac:spMkLst>
        </pc:spChg>
        <pc:picChg chg="add mod">
          <ac:chgData name="Leonie Smith" userId="fed1330f33f5650e" providerId="LiveId" clId="{AAE16577-7BFE-4673-B6B2-64D2E5199FE0}" dt="2022-01-13T11:55:00.304" v="79"/>
          <ac:picMkLst>
            <pc:docMk/>
            <pc:sldMk cId="2441242748" sldId="306"/>
            <ac:picMk id="5" creationId="{E92585CF-7FE4-41B1-BAC5-B342FAA165E4}"/>
          </ac:picMkLst>
        </pc:picChg>
      </pc:sldChg>
      <pc:sldChg chg="addSp modSp mod modAnim">
        <pc:chgData name="Leonie Smith" userId="fed1330f33f5650e" providerId="LiveId" clId="{AAE16577-7BFE-4673-B6B2-64D2E5199FE0}" dt="2022-01-22T14:03:00.071" v="184" actId="20577"/>
        <pc:sldMkLst>
          <pc:docMk/>
          <pc:sldMk cId="438676891" sldId="307"/>
        </pc:sldMkLst>
        <pc:spChg chg="add mod">
          <ac:chgData name="Leonie Smith" userId="fed1330f33f5650e" providerId="LiveId" clId="{AAE16577-7BFE-4673-B6B2-64D2E5199FE0}" dt="2022-01-22T14:03:00.071" v="184" actId="20577"/>
          <ac:spMkLst>
            <pc:docMk/>
            <pc:sldMk cId="438676891" sldId="307"/>
            <ac:spMk id="7" creationId="{4D27A77A-6009-4E27-AE57-6EA87B6EECCD}"/>
          </ac:spMkLst>
        </pc:spChg>
        <pc:picChg chg="add mod">
          <ac:chgData name="Leonie Smith" userId="fed1330f33f5650e" providerId="LiveId" clId="{AAE16577-7BFE-4673-B6B2-64D2E5199FE0}" dt="2022-01-13T11:55:15.460" v="81"/>
          <ac:picMkLst>
            <pc:docMk/>
            <pc:sldMk cId="438676891" sldId="307"/>
            <ac:picMk id="6" creationId="{9F27E592-74F8-4C30-8304-4D1E3D16AEB0}"/>
          </ac:picMkLst>
        </pc:picChg>
      </pc:sldChg>
      <pc:sldChg chg="addSp modSp mod modAnim">
        <pc:chgData name="Leonie Smith" userId="fed1330f33f5650e" providerId="LiveId" clId="{AAE16577-7BFE-4673-B6B2-64D2E5199FE0}" dt="2022-01-22T14:03:10.574" v="186" actId="20577"/>
        <pc:sldMkLst>
          <pc:docMk/>
          <pc:sldMk cId="3129273590" sldId="308"/>
        </pc:sldMkLst>
        <pc:spChg chg="add mod">
          <ac:chgData name="Leonie Smith" userId="fed1330f33f5650e" providerId="LiveId" clId="{AAE16577-7BFE-4673-B6B2-64D2E5199FE0}" dt="2022-01-22T14:03:10.574" v="186" actId="20577"/>
          <ac:spMkLst>
            <pc:docMk/>
            <pc:sldMk cId="3129273590" sldId="308"/>
            <ac:spMk id="7" creationId="{49456A79-EA11-4EF2-BCFE-D2876B649E64}"/>
          </ac:spMkLst>
        </pc:spChg>
        <pc:picChg chg="add mod">
          <ac:chgData name="Leonie Smith" userId="fed1330f33f5650e" providerId="LiveId" clId="{AAE16577-7BFE-4673-B6B2-64D2E5199FE0}" dt="2022-01-13T11:55:32.290" v="83"/>
          <ac:picMkLst>
            <pc:docMk/>
            <pc:sldMk cId="3129273590" sldId="308"/>
            <ac:picMk id="6" creationId="{825BB819-B164-4E1A-AEAF-30B927315EB0}"/>
          </ac:picMkLst>
        </pc:picChg>
      </pc:sldChg>
      <pc:sldChg chg="addSp modSp mod modAnim">
        <pc:chgData name="Leonie Smith" userId="fed1330f33f5650e" providerId="LiveId" clId="{AAE16577-7BFE-4673-B6B2-64D2E5199FE0}" dt="2022-01-22T14:03:18.018" v="188" actId="20577"/>
        <pc:sldMkLst>
          <pc:docMk/>
          <pc:sldMk cId="295012852" sldId="309"/>
        </pc:sldMkLst>
        <pc:spChg chg="add mod">
          <ac:chgData name="Leonie Smith" userId="fed1330f33f5650e" providerId="LiveId" clId="{AAE16577-7BFE-4673-B6B2-64D2E5199FE0}" dt="2022-01-22T14:03:18.018" v="188" actId="20577"/>
          <ac:spMkLst>
            <pc:docMk/>
            <pc:sldMk cId="295012852" sldId="309"/>
            <ac:spMk id="7" creationId="{E07F1AD9-EE42-4BD2-874C-5A19F65A921C}"/>
          </ac:spMkLst>
        </pc:spChg>
        <pc:picChg chg="add mod">
          <ac:chgData name="Leonie Smith" userId="fed1330f33f5650e" providerId="LiveId" clId="{AAE16577-7BFE-4673-B6B2-64D2E5199FE0}" dt="2022-01-13T11:55:50.744" v="85"/>
          <ac:picMkLst>
            <pc:docMk/>
            <pc:sldMk cId="295012852" sldId="309"/>
            <ac:picMk id="6" creationId="{533DE547-0A56-4B35-8555-13AF0CB49C8D}"/>
          </ac:picMkLst>
        </pc:picChg>
      </pc:sldChg>
      <pc:sldChg chg="addSp modSp mod modAnim">
        <pc:chgData name="Leonie Smith" userId="fed1330f33f5650e" providerId="LiveId" clId="{AAE16577-7BFE-4673-B6B2-64D2E5199FE0}" dt="2022-01-22T14:03:26.840" v="190" actId="20577"/>
        <pc:sldMkLst>
          <pc:docMk/>
          <pc:sldMk cId="1286691851" sldId="310"/>
        </pc:sldMkLst>
        <pc:spChg chg="add mod">
          <ac:chgData name="Leonie Smith" userId="fed1330f33f5650e" providerId="LiveId" clId="{AAE16577-7BFE-4673-B6B2-64D2E5199FE0}" dt="2022-01-22T14:03:26.840" v="190" actId="20577"/>
          <ac:spMkLst>
            <pc:docMk/>
            <pc:sldMk cId="1286691851" sldId="310"/>
            <ac:spMk id="7" creationId="{F789B98F-14A3-44F5-A3D9-E265900A0D36}"/>
          </ac:spMkLst>
        </pc:spChg>
        <pc:picChg chg="add mod">
          <ac:chgData name="Leonie Smith" userId="fed1330f33f5650e" providerId="LiveId" clId="{AAE16577-7BFE-4673-B6B2-64D2E5199FE0}" dt="2022-01-13T11:56:17.046" v="87"/>
          <ac:picMkLst>
            <pc:docMk/>
            <pc:sldMk cId="1286691851" sldId="310"/>
            <ac:picMk id="6" creationId="{1E30E5FC-6113-4CCE-ADDA-3DF4D059AE36}"/>
          </ac:picMkLst>
        </pc:picChg>
      </pc:sldChg>
      <pc:sldChg chg="addSp modSp mod modAnim modNotesTx">
        <pc:chgData name="Leonie Smith" userId="fed1330f33f5650e" providerId="LiveId" clId="{AAE16577-7BFE-4673-B6B2-64D2E5199FE0}" dt="2022-01-22T14:03:35.676" v="192" actId="20577"/>
        <pc:sldMkLst>
          <pc:docMk/>
          <pc:sldMk cId="2876519597" sldId="311"/>
        </pc:sldMkLst>
        <pc:spChg chg="add mod">
          <ac:chgData name="Leonie Smith" userId="fed1330f33f5650e" providerId="LiveId" clId="{AAE16577-7BFE-4673-B6B2-64D2E5199FE0}" dt="2022-01-22T14:03:35.676" v="192" actId="20577"/>
          <ac:spMkLst>
            <pc:docMk/>
            <pc:sldMk cId="2876519597" sldId="311"/>
            <ac:spMk id="7" creationId="{5A5B472F-44A8-49D0-9329-6509F68EF4C4}"/>
          </ac:spMkLst>
        </pc:spChg>
        <pc:picChg chg="add mod">
          <ac:chgData name="Leonie Smith" userId="fed1330f33f5650e" providerId="LiveId" clId="{AAE16577-7BFE-4673-B6B2-64D2E5199FE0}" dt="2022-01-13T11:56:35.024" v="89"/>
          <ac:picMkLst>
            <pc:docMk/>
            <pc:sldMk cId="2876519597" sldId="311"/>
            <ac:picMk id="6" creationId="{9E178489-D5A5-49EE-AE76-511A3C70F51C}"/>
          </ac:picMkLst>
        </pc:picChg>
      </pc:sldChg>
      <pc:sldChg chg="addSp modSp mod modAnim">
        <pc:chgData name="Leonie Smith" userId="fed1330f33f5650e" providerId="LiveId" clId="{AAE16577-7BFE-4673-B6B2-64D2E5199FE0}" dt="2022-01-22T14:01:49.751" v="172" actId="20577"/>
        <pc:sldMkLst>
          <pc:docMk/>
          <pc:sldMk cId="3311264495" sldId="312"/>
        </pc:sldMkLst>
        <pc:spChg chg="add mod">
          <ac:chgData name="Leonie Smith" userId="fed1330f33f5650e" providerId="LiveId" clId="{AAE16577-7BFE-4673-B6B2-64D2E5199FE0}" dt="2022-01-22T14:01:49.751" v="172" actId="20577"/>
          <ac:spMkLst>
            <pc:docMk/>
            <pc:sldMk cId="3311264495" sldId="312"/>
            <ac:spMk id="7" creationId="{FF9B5458-5E48-44CC-A5E5-8406DA3499A6}"/>
          </ac:spMkLst>
        </pc:spChg>
        <pc:picChg chg="add mod">
          <ac:chgData name="Leonie Smith" userId="fed1330f33f5650e" providerId="LiveId" clId="{AAE16577-7BFE-4673-B6B2-64D2E5199FE0}" dt="2022-01-13T11:52:35.620" v="65"/>
          <ac:picMkLst>
            <pc:docMk/>
            <pc:sldMk cId="3311264495" sldId="312"/>
            <ac:picMk id="6" creationId="{DB70CD6C-4B97-4A90-975C-D06962E707F6}"/>
          </ac:picMkLst>
        </pc:picChg>
      </pc:sldChg>
      <pc:sldChg chg="addSp modSp mod modAnim">
        <pc:chgData name="Leonie Smith" userId="fed1330f33f5650e" providerId="LiveId" clId="{AAE16577-7BFE-4673-B6B2-64D2E5199FE0}" dt="2022-01-22T14:03:52.685" v="196" actId="20577"/>
        <pc:sldMkLst>
          <pc:docMk/>
          <pc:sldMk cId="3438859288" sldId="313"/>
        </pc:sldMkLst>
        <pc:spChg chg="add mod">
          <ac:chgData name="Leonie Smith" userId="fed1330f33f5650e" providerId="LiveId" clId="{AAE16577-7BFE-4673-B6B2-64D2E5199FE0}" dt="2022-01-22T14:03:52.685" v="196" actId="20577"/>
          <ac:spMkLst>
            <pc:docMk/>
            <pc:sldMk cId="3438859288" sldId="313"/>
            <ac:spMk id="7" creationId="{BCF9D278-4F8F-492E-8D33-F08882592365}"/>
          </ac:spMkLst>
        </pc:spChg>
        <pc:picChg chg="add mod">
          <ac:chgData name="Leonie Smith" userId="fed1330f33f5650e" providerId="LiveId" clId="{AAE16577-7BFE-4673-B6B2-64D2E5199FE0}" dt="2022-01-13T11:57:04.470" v="93"/>
          <ac:picMkLst>
            <pc:docMk/>
            <pc:sldMk cId="3438859288" sldId="313"/>
            <ac:picMk id="6" creationId="{9675B6D5-4834-480C-87C8-A0F74714478F}"/>
          </ac:picMkLst>
        </pc:picChg>
      </pc:sldChg>
      <pc:sldChg chg="addSp modSp mod modAnim">
        <pc:chgData name="Leonie Smith" userId="fed1330f33f5650e" providerId="LiveId" clId="{AAE16577-7BFE-4673-B6B2-64D2E5199FE0}" dt="2022-01-22T14:04:06.999" v="199" actId="1076"/>
        <pc:sldMkLst>
          <pc:docMk/>
          <pc:sldMk cId="1571146096" sldId="314"/>
        </pc:sldMkLst>
        <pc:spChg chg="add mod">
          <ac:chgData name="Leonie Smith" userId="fed1330f33f5650e" providerId="LiveId" clId="{AAE16577-7BFE-4673-B6B2-64D2E5199FE0}" dt="2022-01-22T14:04:06.999" v="199" actId="1076"/>
          <ac:spMkLst>
            <pc:docMk/>
            <pc:sldMk cId="1571146096" sldId="314"/>
            <ac:spMk id="7" creationId="{CF8367EB-C635-42B8-948A-E4A8C083E0DD}"/>
          </ac:spMkLst>
        </pc:spChg>
        <pc:picChg chg="add mod">
          <ac:chgData name="Leonie Smith" userId="fed1330f33f5650e" providerId="LiveId" clId="{AAE16577-7BFE-4673-B6B2-64D2E5199FE0}" dt="2022-01-13T11:57:18.629" v="95"/>
          <ac:picMkLst>
            <pc:docMk/>
            <pc:sldMk cId="1571146096" sldId="314"/>
            <ac:picMk id="6" creationId="{153D47BE-147E-4519-BEBB-49BD3359E1B2}"/>
          </ac:picMkLst>
        </pc:picChg>
      </pc:sldChg>
      <pc:sldChg chg="addSp modSp mod modAnim">
        <pc:chgData name="Leonie Smith" userId="fed1330f33f5650e" providerId="LiveId" clId="{AAE16577-7BFE-4673-B6B2-64D2E5199FE0}" dt="2022-01-22T14:04:15.565" v="201" actId="20577"/>
        <pc:sldMkLst>
          <pc:docMk/>
          <pc:sldMk cId="1055219445" sldId="315"/>
        </pc:sldMkLst>
        <pc:spChg chg="add mod">
          <ac:chgData name="Leonie Smith" userId="fed1330f33f5650e" providerId="LiveId" clId="{AAE16577-7BFE-4673-B6B2-64D2E5199FE0}" dt="2022-01-22T14:04:15.565" v="201" actId="20577"/>
          <ac:spMkLst>
            <pc:docMk/>
            <pc:sldMk cId="1055219445" sldId="315"/>
            <ac:spMk id="7" creationId="{81F0E69D-C8E1-4E9F-98BC-6B7A803F90CF}"/>
          </ac:spMkLst>
        </pc:spChg>
        <pc:picChg chg="add mod">
          <ac:chgData name="Leonie Smith" userId="fed1330f33f5650e" providerId="LiveId" clId="{AAE16577-7BFE-4673-B6B2-64D2E5199FE0}" dt="2022-01-13T11:57:33.846" v="97"/>
          <ac:picMkLst>
            <pc:docMk/>
            <pc:sldMk cId="1055219445" sldId="315"/>
            <ac:picMk id="6" creationId="{E1EFB6E8-D25B-4CE9-8B21-6FC6B867AEDD}"/>
          </ac:picMkLst>
        </pc:picChg>
      </pc:sldChg>
      <pc:sldChg chg="addSp modSp mod modAnim">
        <pc:chgData name="Leonie Smith" userId="fed1330f33f5650e" providerId="LiveId" clId="{AAE16577-7BFE-4673-B6B2-64D2E5199FE0}" dt="2022-01-22T14:04:34.682" v="208" actId="20577"/>
        <pc:sldMkLst>
          <pc:docMk/>
          <pc:sldMk cId="2378584630" sldId="316"/>
        </pc:sldMkLst>
        <pc:spChg chg="add mod">
          <ac:chgData name="Leonie Smith" userId="fed1330f33f5650e" providerId="LiveId" clId="{AAE16577-7BFE-4673-B6B2-64D2E5199FE0}" dt="2022-01-22T14:04:34.682" v="208" actId="20577"/>
          <ac:spMkLst>
            <pc:docMk/>
            <pc:sldMk cId="2378584630" sldId="316"/>
            <ac:spMk id="7" creationId="{ADCD7748-47CF-46F2-95C2-7B16F74CCFA9}"/>
          </ac:spMkLst>
        </pc:spChg>
        <pc:picChg chg="add mod">
          <ac:chgData name="Leonie Smith" userId="fed1330f33f5650e" providerId="LiveId" clId="{AAE16577-7BFE-4673-B6B2-64D2E5199FE0}" dt="2022-01-13T11:57:53.249" v="99"/>
          <ac:picMkLst>
            <pc:docMk/>
            <pc:sldMk cId="2378584630" sldId="316"/>
            <ac:picMk id="6" creationId="{2327E0D1-AE0B-413B-92BA-A4B6C6105906}"/>
          </ac:picMkLst>
        </pc:picChg>
      </pc:sldChg>
      <pc:sldChg chg="addSp modSp mod modAnim">
        <pc:chgData name="Leonie Smith" userId="fed1330f33f5650e" providerId="LiveId" clId="{AAE16577-7BFE-4673-B6B2-64D2E5199FE0}" dt="2022-01-22T14:04:44.089" v="210" actId="20577"/>
        <pc:sldMkLst>
          <pc:docMk/>
          <pc:sldMk cId="3232095375" sldId="317"/>
        </pc:sldMkLst>
        <pc:spChg chg="add mod">
          <ac:chgData name="Leonie Smith" userId="fed1330f33f5650e" providerId="LiveId" clId="{AAE16577-7BFE-4673-B6B2-64D2E5199FE0}" dt="2022-01-22T14:04:44.089" v="210" actId="20577"/>
          <ac:spMkLst>
            <pc:docMk/>
            <pc:sldMk cId="3232095375" sldId="317"/>
            <ac:spMk id="7" creationId="{C104C149-ECDD-4650-9B08-8644E0E0C522}"/>
          </ac:spMkLst>
        </pc:spChg>
        <pc:picChg chg="add mod">
          <ac:chgData name="Leonie Smith" userId="fed1330f33f5650e" providerId="LiveId" clId="{AAE16577-7BFE-4673-B6B2-64D2E5199FE0}" dt="2022-01-13T11:58:15.309" v="101"/>
          <ac:picMkLst>
            <pc:docMk/>
            <pc:sldMk cId="3232095375" sldId="317"/>
            <ac:picMk id="6" creationId="{CC7DC40A-5559-40E8-B37E-14E9085FF53A}"/>
          </ac:picMkLst>
        </pc:picChg>
      </pc:sldChg>
      <pc:sldChg chg="addSp modSp mod modAnim">
        <pc:chgData name="Leonie Smith" userId="fed1330f33f5650e" providerId="LiveId" clId="{AAE16577-7BFE-4673-B6B2-64D2E5199FE0}" dt="2022-01-22T14:04:51.876" v="212" actId="20577"/>
        <pc:sldMkLst>
          <pc:docMk/>
          <pc:sldMk cId="2012050720" sldId="318"/>
        </pc:sldMkLst>
        <pc:spChg chg="add mod">
          <ac:chgData name="Leonie Smith" userId="fed1330f33f5650e" providerId="LiveId" clId="{AAE16577-7BFE-4673-B6B2-64D2E5199FE0}" dt="2022-01-22T14:04:51.876" v="212" actId="20577"/>
          <ac:spMkLst>
            <pc:docMk/>
            <pc:sldMk cId="2012050720" sldId="318"/>
            <ac:spMk id="7" creationId="{FB25210E-5206-425F-A91F-855A15C23224}"/>
          </ac:spMkLst>
        </pc:spChg>
        <pc:picChg chg="add mod">
          <ac:chgData name="Leonie Smith" userId="fed1330f33f5650e" providerId="LiveId" clId="{AAE16577-7BFE-4673-B6B2-64D2E5199FE0}" dt="2022-01-13T11:58:31.029" v="103"/>
          <ac:picMkLst>
            <pc:docMk/>
            <pc:sldMk cId="2012050720" sldId="318"/>
            <ac:picMk id="6" creationId="{868867D1-A8F2-4423-90BB-9DC5046BC1A5}"/>
          </ac:picMkLst>
        </pc:picChg>
      </pc:sldChg>
      <pc:sldChg chg="addSp modSp mod modAnim">
        <pc:chgData name="Leonie Smith" userId="fed1330f33f5650e" providerId="LiveId" clId="{AAE16577-7BFE-4673-B6B2-64D2E5199FE0}" dt="2022-01-22T14:04:59.994" v="214" actId="20577"/>
        <pc:sldMkLst>
          <pc:docMk/>
          <pc:sldMk cId="3467361351" sldId="319"/>
        </pc:sldMkLst>
        <pc:spChg chg="add mod">
          <ac:chgData name="Leonie Smith" userId="fed1330f33f5650e" providerId="LiveId" clId="{AAE16577-7BFE-4673-B6B2-64D2E5199FE0}" dt="2022-01-22T14:04:59.994" v="214" actId="20577"/>
          <ac:spMkLst>
            <pc:docMk/>
            <pc:sldMk cId="3467361351" sldId="319"/>
            <ac:spMk id="7" creationId="{1CB344C0-E70F-48D6-B361-838233D9BA6D}"/>
          </ac:spMkLst>
        </pc:spChg>
        <pc:picChg chg="add mod">
          <ac:chgData name="Leonie Smith" userId="fed1330f33f5650e" providerId="LiveId" clId="{AAE16577-7BFE-4673-B6B2-64D2E5199FE0}" dt="2022-01-13T11:58:43.693" v="105"/>
          <ac:picMkLst>
            <pc:docMk/>
            <pc:sldMk cId="3467361351" sldId="319"/>
            <ac:picMk id="6" creationId="{7F550F9C-546E-42DE-BE80-6B5FFCE1A986}"/>
          </ac:picMkLst>
        </pc:picChg>
      </pc:sldChg>
      <pc:sldChg chg="addSp modSp mod modAnim">
        <pc:chgData name="Leonie Smith" userId="fed1330f33f5650e" providerId="LiveId" clId="{AAE16577-7BFE-4673-B6B2-64D2E5199FE0}" dt="2022-01-22T14:05:11.978" v="216" actId="20577"/>
        <pc:sldMkLst>
          <pc:docMk/>
          <pc:sldMk cId="1643955789" sldId="320"/>
        </pc:sldMkLst>
        <pc:spChg chg="add mod">
          <ac:chgData name="Leonie Smith" userId="fed1330f33f5650e" providerId="LiveId" clId="{AAE16577-7BFE-4673-B6B2-64D2E5199FE0}" dt="2022-01-22T14:05:11.978" v="216" actId="20577"/>
          <ac:spMkLst>
            <pc:docMk/>
            <pc:sldMk cId="1643955789" sldId="320"/>
            <ac:spMk id="7" creationId="{9C0A97A6-1FB5-4335-8E36-FE0447E79B4F}"/>
          </ac:spMkLst>
        </pc:spChg>
        <pc:picChg chg="add mod">
          <ac:chgData name="Leonie Smith" userId="fed1330f33f5650e" providerId="LiveId" clId="{AAE16577-7BFE-4673-B6B2-64D2E5199FE0}" dt="2022-01-13T11:59:00.256" v="107"/>
          <ac:picMkLst>
            <pc:docMk/>
            <pc:sldMk cId="1643955789" sldId="320"/>
            <ac:picMk id="6" creationId="{FC637939-FEA1-474B-8643-3C2CEF277C0C}"/>
          </ac:picMkLst>
        </pc:picChg>
      </pc:sldChg>
      <pc:sldChg chg="addSp modSp mod modAnim">
        <pc:chgData name="Leonie Smith" userId="fed1330f33f5650e" providerId="LiveId" clId="{AAE16577-7BFE-4673-B6B2-64D2E5199FE0}" dt="2022-01-22T14:05:24.974" v="218" actId="20577"/>
        <pc:sldMkLst>
          <pc:docMk/>
          <pc:sldMk cId="859245725" sldId="321"/>
        </pc:sldMkLst>
        <pc:spChg chg="add mod">
          <ac:chgData name="Leonie Smith" userId="fed1330f33f5650e" providerId="LiveId" clId="{AAE16577-7BFE-4673-B6B2-64D2E5199FE0}" dt="2022-01-22T14:05:24.974" v="218" actId="20577"/>
          <ac:spMkLst>
            <pc:docMk/>
            <pc:sldMk cId="859245725" sldId="321"/>
            <ac:spMk id="7" creationId="{F8C5CF55-93A1-4FA9-8B57-A31160FE0AD1}"/>
          </ac:spMkLst>
        </pc:spChg>
        <pc:picChg chg="add mod">
          <ac:chgData name="Leonie Smith" userId="fed1330f33f5650e" providerId="LiveId" clId="{AAE16577-7BFE-4673-B6B2-64D2E5199FE0}" dt="2022-01-13T11:59:22.786" v="109"/>
          <ac:picMkLst>
            <pc:docMk/>
            <pc:sldMk cId="859245725" sldId="321"/>
            <ac:picMk id="6" creationId="{1F1378E1-E5EE-4E12-94D2-3E6C8A062ECD}"/>
          </ac:picMkLst>
        </pc:picChg>
      </pc:sldChg>
      <pc:sldChg chg="addSp modSp mod modAnim">
        <pc:chgData name="Leonie Smith" userId="fed1330f33f5650e" providerId="LiveId" clId="{AAE16577-7BFE-4673-B6B2-64D2E5199FE0}" dt="2022-01-22T14:05:39.209" v="220" actId="20577"/>
        <pc:sldMkLst>
          <pc:docMk/>
          <pc:sldMk cId="1630567698" sldId="322"/>
        </pc:sldMkLst>
        <pc:spChg chg="add mod">
          <ac:chgData name="Leonie Smith" userId="fed1330f33f5650e" providerId="LiveId" clId="{AAE16577-7BFE-4673-B6B2-64D2E5199FE0}" dt="2022-01-22T14:05:39.209" v="220" actId="20577"/>
          <ac:spMkLst>
            <pc:docMk/>
            <pc:sldMk cId="1630567698" sldId="322"/>
            <ac:spMk id="7" creationId="{D352BCEC-1753-4366-ACE9-3445F6D16F0D}"/>
          </ac:spMkLst>
        </pc:spChg>
        <pc:picChg chg="add mod">
          <ac:chgData name="Leonie Smith" userId="fed1330f33f5650e" providerId="LiveId" clId="{AAE16577-7BFE-4673-B6B2-64D2E5199FE0}" dt="2022-01-13T11:59:39.114" v="111"/>
          <ac:picMkLst>
            <pc:docMk/>
            <pc:sldMk cId="1630567698" sldId="322"/>
            <ac:picMk id="6" creationId="{D46302B1-4D50-4145-B6AE-997847B6D3FA}"/>
          </ac:picMkLst>
        </pc:picChg>
      </pc:sldChg>
      <pc:sldChg chg="addSp modSp mod modAnim">
        <pc:chgData name="Leonie Smith" userId="fed1330f33f5650e" providerId="LiveId" clId="{AAE16577-7BFE-4673-B6B2-64D2E5199FE0}" dt="2022-01-22T14:05:50.714" v="222" actId="20577"/>
        <pc:sldMkLst>
          <pc:docMk/>
          <pc:sldMk cId="4191670108" sldId="323"/>
        </pc:sldMkLst>
        <pc:spChg chg="add mod">
          <ac:chgData name="Leonie Smith" userId="fed1330f33f5650e" providerId="LiveId" clId="{AAE16577-7BFE-4673-B6B2-64D2E5199FE0}" dt="2022-01-22T14:05:50.714" v="222" actId="20577"/>
          <ac:spMkLst>
            <pc:docMk/>
            <pc:sldMk cId="4191670108" sldId="323"/>
            <ac:spMk id="7" creationId="{ADDD696D-9BAE-43B0-A0E8-9A5A33734049}"/>
          </ac:spMkLst>
        </pc:spChg>
        <pc:picChg chg="add mod">
          <ac:chgData name="Leonie Smith" userId="fed1330f33f5650e" providerId="LiveId" clId="{AAE16577-7BFE-4673-B6B2-64D2E5199FE0}" dt="2022-01-13T12:03:05.849" v="129"/>
          <ac:picMkLst>
            <pc:docMk/>
            <pc:sldMk cId="4191670108" sldId="323"/>
            <ac:picMk id="6" creationId="{6358B39A-D63A-4E15-9404-DB1823FAEF89}"/>
          </ac:picMkLst>
        </pc:picChg>
      </pc:sldChg>
      <pc:sldChg chg="addSp modSp mod modAnim">
        <pc:chgData name="Leonie Smith" userId="fed1330f33f5650e" providerId="LiveId" clId="{AAE16577-7BFE-4673-B6B2-64D2E5199FE0}" dt="2022-01-22T14:06:06.965" v="224" actId="20577"/>
        <pc:sldMkLst>
          <pc:docMk/>
          <pc:sldMk cId="3277814806" sldId="324"/>
        </pc:sldMkLst>
        <pc:spChg chg="add mod">
          <ac:chgData name="Leonie Smith" userId="fed1330f33f5650e" providerId="LiveId" clId="{AAE16577-7BFE-4673-B6B2-64D2E5199FE0}" dt="2022-01-22T14:06:06.965" v="224" actId="20577"/>
          <ac:spMkLst>
            <pc:docMk/>
            <pc:sldMk cId="3277814806" sldId="324"/>
            <ac:spMk id="7" creationId="{FC06F62F-E4D5-4B0D-8966-23B85AAC8EEE}"/>
          </ac:spMkLst>
        </pc:spChg>
        <pc:picChg chg="add mod">
          <ac:chgData name="Leonie Smith" userId="fed1330f33f5650e" providerId="LiveId" clId="{AAE16577-7BFE-4673-B6B2-64D2E5199FE0}" dt="2022-01-13T11:59:56.918" v="113"/>
          <ac:picMkLst>
            <pc:docMk/>
            <pc:sldMk cId="3277814806" sldId="324"/>
            <ac:picMk id="6" creationId="{1239B4D0-6B77-4226-8645-E4DA9D86904A}"/>
          </ac:picMkLst>
        </pc:picChg>
      </pc:sldChg>
      <pc:sldChg chg="addSp modSp mod modAnim">
        <pc:chgData name="Leonie Smith" userId="fed1330f33f5650e" providerId="LiveId" clId="{AAE16577-7BFE-4673-B6B2-64D2E5199FE0}" dt="2022-01-22T14:06:17.248" v="226" actId="20577"/>
        <pc:sldMkLst>
          <pc:docMk/>
          <pc:sldMk cId="1469621136" sldId="325"/>
        </pc:sldMkLst>
        <pc:spChg chg="add mod">
          <ac:chgData name="Leonie Smith" userId="fed1330f33f5650e" providerId="LiveId" clId="{AAE16577-7BFE-4673-B6B2-64D2E5199FE0}" dt="2022-01-22T14:06:17.248" v="226" actId="20577"/>
          <ac:spMkLst>
            <pc:docMk/>
            <pc:sldMk cId="1469621136" sldId="325"/>
            <ac:spMk id="7" creationId="{B7437226-875A-469F-8940-4328A48990C8}"/>
          </ac:spMkLst>
        </pc:spChg>
        <pc:picChg chg="add mod">
          <ac:chgData name="Leonie Smith" userId="fed1330f33f5650e" providerId="LiveId" clId="{AAE16577-7BFE-4673-B6B2-64D2E5199FE0}" dt="2022-01-13T12:00:11.345" v="115"/>
          <ac:picMkLst>
            <pc:docMk/>
            <pc:sldMk cId="1469621136" sldId="325"/>
            <ac:picMk id="6" creationId="{86CF001F-C790-4E23-B957-0EFD3EA73353}"/>
          </ac:picMkLst>
        </pc:picChg>
      </pc:sldChg>
      <pc:sldChg chg="addSp modSp mod modAnim">
        <pc:chgData name="Leonie Smith" userId="fed1330f33f5650e" providerId="LiveId" clId="{AAE16577-7BFE-4673-B6B2-64D2E5199FE0}" dt="2022-01-22T14:06:25.077" v="228" actId="20577"/>
        <pc:sldMkLst>
          <pc:docMk/>
          <pc:sldMk cId="1322481935" sldId="326"/>
        </pc:sldMkLst>
        <pc:spChg chg="add mod">
          <ac:chgData name="Leonie Smith" userId="fed1330f33f5650e" providerId="LiveId" clId="{AAE16577-7BFE-4673-B6B2-64D2E5199FE0}" dt="2022-01-22T14:06:25.077" v="228" actId="20577"/>
          <ac:spMkLst>
            <pc:docMk/>
            <pc:sldMk cId="1322481935" sldId="326"/>
            <ac:spMk id="7" creationId="{F440844F-7D05-4446-8871-40B5A5FB52B5}"/>
          </ac:spMkLst>
        </pc:spChg>
        <pc:picChg chg="add mod">
          <ac:chgData name="Leonie Smith" userId="fed1330f33f5650e" providerId="LiveId" clId="{AAE16577-7BFE-4673-B6B2-64D2E5199FE0}" dt="2022-01-13T12:00:25.787" v="117"/>
          <ac:picMkLst>
            <pc:docMk/>
            <pc:sldMk cId="1322481935" sldId="326"/>
            <ac:picMk id="6" creationId="{B501043C-7DA6-44D1-999F-A3392543189F}"/>
          </ac:picMkLst>
        </pc:picChg>
      </pc:sldChg>
      <pc:sldChg chg="addSp modSp mod modAnim">
        <pc:chgData name="Leonie Smith" userId="fed1330f33f5650e" providerId="LiveId" clId="{AAE16577-7BFE-4673-B6B2-64D2E5199FE0}" dt="2022-01-22T14:06:40.562" v="230" actId="20577"/>
        <pc:sldMkLst>
          <pc:docMk/>
          <pc:sldMk cId="3975448239" sldId="327"/>
        </pc:sldMkLst>
        <pc:spChg chg="add mod">
          <ac:chgData name="Leonie Smith" userId="fed1330f33f5650e" providerId="LiveId" clId="{AAE16577-7BFE-4673-B6B2-64D2E5199FE0}" dt="2022-01-22T14:06:40.562" v="230" actId="20577"/>
          <ac:spMkLst>
            <pc:docMk/>
            <pc:sldMk cId="3975448239" sldId="327"/>
            <ac:spMk id="7" creationId="{1134C044-5018-4D0A-9EB2-D063E18A2F12}"/>
          </ac:spMkLst>
        </pc:spChg>
        <pc:picChg chg="add mod">
          <ac:chgData name="Leonie Smith" userId="fed1330f33f5650e" providerId="LiveId" clId="{AAE16577-7BFE-4673-B6B2-64D2E5199FE0}" dt="2022-01-13T12:00:39.314" v="119"/>
          <ac:picMkLst>
            <pc:docMk/>
            <pc:sldMk cId="3975448239" sldId="327"/>
            <ac:picMk id="6" creationId="{66C8020D-906E-49A0-9DFE-CA317877B3EA}"/>
          </ac:picMkLst>
        </pc:picChg>
      </pc:sldChg>
      <pc:sldChg chg="addSp modSp mod modAnim">
        <pc:chgData name="Leonie Smith" userId="fed1330f33f5650e" providerId="LiveId" clId="{AAE16577-7BFE-4673-B6B2-64D2E5199FE0}" dt="2022-01-22T14:06:52.672" v="232" actId="20577"/>
        <pc:sldMkLst>
          <pc:docMk/>
          <pc:sldMk cId="3470709566" sldId="328"/>
        </pc:sldMkLst>
        <pc:spChg chg="add mod">
          <ac:chgData name="Leonie Smith" userId="fed1330f33f5650e" providerId="LiveId" clId="{AAE16577-7BFE-4673-B6B2-64D2E5199FE0}" dt="2022-01-22T14:06:52.672" v="232" actId="20577"/>
          <ac:spMkLst>
            <pc:docMk/>
            <pc:sldMk cId="3470709566" sldId="328"/>
            <ac:spMk id="7" creationId="{DE12CE08-7F27-498C-8D77-9D9993973C9D}"/>
          </ac:spMkLst>
        </pc:spChg>
        <pc:picChg chg="add mod">
          <ac:chgData name="Leonie Smith" userId="fed1330f33f5650e" providerId="LiveId" clId="{AAE16577-7BFE-4673-B6B2-64D2E5199FE0}" dt="2022-01-13T12:00:55.243" v="121"/>
          <ac:picMkLst>
            <pc:docMk/>
            <pc:sldMk cId="3470709566" sldId="328"/>
            <ac:picMk id="6" creationId="{F6F67DFA-AC33-48CE-B471-F30824D2D507}"/>
          </ac:picMkLst>
        </pc:picChg>
      </pc:sldChg>
      <pc:sldChg chg="addSp modSp mod modAnim">
        <pc:chgData name="Leonie Smith" userId="fed1330f33f5650e" providerId="LiveId" clId="{AAE16577-7BFE-4673-B6B2-64D2E5199FE0}" dt="2022-01-22T14:07:18.975" v="235" actId="1076"/>
        <pc:sldMkLst>
          <pc:docMk/>
          <pc:sldMk cId="3060553415" sldId="329"/>
        </pc:sldMkLst>
        <pc:spChg chg="add mod">
          <ac:chgData name="Leonie Smith" userId="fed1330f33f5650e" providerId="LiveId" clId="{AAE16577-7BFE-4673-B6B2-64D2E5199FE0}" dt="2022-01-22T14:07:10.910" v="234" actId="20577"/>
          <ac:spMkLst>
            <pc:docMk/>
            <pc:sldMk cId="3060553415" sldId="329"/>
            <ac:spMk id="7" creationId="{D7A6FF51-C9D1-44A7-B689-CB5F6E8D140E}"/>
          </ac:spMkLst>
        </pc:spChg>
        <pc:picChg chg="mod">
          <ac:chgData name="Leonie Smith" userId="fed1330f33f5650e" providerId="LiveId" clId="{AAE16577-7BFE-4673-B6B2-64D2E5199FE0}" dt="2022-01-22T14:07:18.975" v="235" actId="1076"/>
          <ac:picMkLst>
            <pc:docMk/>
            <pc:sldMk cId="3060553415" sldId="329"/>
            <ac:picMk id="5" creationId="{92AB85DC-9FEE-40D7-9566-C42389780C80}"/>
          </ac:picMkLst>
        </pc:picChg>
        <pc:picChg chg="add mod">
          <ac:chgData name="Leonie Smith" userId="fed1330f33f5650e" providerId="LiveId" clId="{AAE16577-7BFE-4673-B6B2-64D2E5199FE0}" dt="2022-01-13T12:01:14.243" v="123"/>
          <ac:picMkLst>
            <pc:docMk/>
            <pc:sldMk cId="3060553415" sldId="329"/>
            <ac:picMk id="6" creationId="{3D4B3284-D124-4A37-A747-1B7AA206BEB3}"/>
          </ac:picMkLst>
        </pc:picChg>
      </pc:sldChg>
      <pc:sldChg chg="addSp modSp mod modAnim">
        <pc:chgData name="Leonie Smith" userId="fed1330f33f5650e" providerId="LiveId" clId="{AAE16577-7BFE-4673-B6B2-64D2E5199FE0}" dt="2022-01-22T14:07:30.265" v="237" actId="20577"/>
        <pc:sldMkLst>
          <pc:docMk/>
          <pc:sldMk cId="4282526831" sldId="330"/>
        </pc:sldMkLst>
        <pc:spChg chg="add mod">
          <ac:chgData name="Leonie Smith" userId="fed1330f33f5650e" providerId="LiveId" clId="{AAE16577-7BFE-4673-B6B2-64D2E5199FE0}" dt="2022-01-22T14:07:30.265" v="237" actId="20577"/>
          <ac:spMkLst>
            <pc:docMk/>
            <pc:sldMk cId="4282526831" sldId="330"/>
            <ac:spMk id="7" creationId="{0D356787-8513-42FF-B7E4-8E061B69ABD1}"/>
          </ac:spMkLst>
        </pc:spChg>
        <pc:picChg chg="add mod">
          <ac:chgData name="Leonie Smith" userId="fed1330f33f5650e" providerId="LiveId" clId="{AAE16577-7BFE-4673-B6B2-64D2E5199FE0}" dt="2022-01-13T12:02:03.330" v="125"/>
          <ac:picMkLst>
            <pc:docMk/>
            <pc:sldMk cId="4282526831" sldId="330"/>
            <ac:picMk id="6" creationId="{FCB1E873-D6C4-475E-88CE-076CB0C55FE9}"/>
          </ac:picMkLst>
        </pc:picChg>
      </pc:sldChg>
      <pc:sldChg chg="addSp modSp mod modAnim">
        <pc:chgData name="Leonie Smith" userId="fed1330f33f5650e" providerId="LiveId" clId="{AAE16577-7BFE-4673-B6B2-64D2E5199FE0}" dt="2022-01-22T14:07:40.304" v="239" actId="20577"/>
        <pc:sldMkLst>
          <pc:docMk/>
          <pc:sldMk cId="1864477661" sldId="331"/>
        </pc:sldMkLst>
        <pc:spChg chg="add mod">
          <ac:chgData name="Leonie Smith" userId="fed1330f33f5650e" providerId="LiveId" clId="{AAE16577-7BFE-4673-B6B2-64D2E5199FE0}" dt="2022-01-22T14:07:40.304" v="239" actId="20577"/>
          <ac:spMkLst>
            <pc:docMk/>
            <pc:sldMk cId="1864477661" sldId="331"/>
            <ac:spMk id="7" creationId="{EB1E44A3-E5D4-4C8D-B176-438BD6DE3445}"/>
          </ac:spMkLst>
        </pc:spChg>
        <pc:picChg chg="add mod">
          <ac:chgData name="Leonie Smith" userId="fed1330f33f5650e" providerId="LiveId" clId="{AAE16577-7BFE-4673-B6B2-64D2E5199FE0}" dt="2022-01-13T12:02:27.835" v="127"/>
          <ac:picMkLst>
            <pc:docMk/>
            <pc:sldMk cId="1864477661" sldId="331"/>
            <ac:picMk id="6" creationId="{151E29B9-C01D-427B-B67A-156DE883CA00}"/>
          </ac:picMkLst>
        </pc:picChg>
      </pc:sldChg>
      <pc:sldChg chg="addSp modSp new mod ord modNotesTx">
        <pc:chgData name="Leonie Smith" userId="fed1330f33f5650e" providerId="LiveId" clId="{AAE16577-7BFE-4673-B6B2-64D2E5199FE0}" dt="2022-01-13T11:51:47.060" v="60" actId="14100"/>
        <pc:sldMkLst>
          <pc:docMk/>
          <pc:sldMk cId="1370988912" sldId="332"/>
        </pc:sldMkLst>
        <pc:spChg chg="add mod">
          <ac:chgData name="Leonie Smith" userId="fed1330f33f5650e" providerId="LiveId" clId="{AAE16577-7BFE-4673-B6B2-64D2E5199FE0}" dt="2022-01-13T11:51:47.060" v="60" actId="14100"/>
          <ac:spMkLst>
            <pc:docMk/>
            <pc:sldMk cId="1370988912" sldId="332"/>
            <ac:spMk id="6" creationId="{CC3E6210-3497-4928-BBEA-53402E8751CA}"/>
          </ac:spMkLst>
        </pc:spChg>
        <pc:picChg chg="add mod">
          <ac:chgData name="Leonie Smith" userId="fed1330f33f5650e" providerId="LiveId" clId="{AAE16577-7BFE-4673-B6B2-64D2E5199FE0}" dt="2022-01-12T06:21:51.303" v="3"/>
          <ac:picMkLst>
            <pc:docMk/>
            <pc:sldMk cId="1370988912" sldId="332"/>
            <ac:picMk id="4" creationId="{C2E2B66D-9DA7-40FB-A126-6430A1685654}"/>
          </ac:picMkLst>
        </pc:picChg>
        <pc:picChg chg="add mod ord">
          <ac:chgData name="Leonie Smith" userId="fed1330f33f5650e" providerId="LiveId" clId="{AAE16577-7BFE-4673-B6B2-64D2E5199FE0}" dt="2022-01-13T11:50:44.862" v="51" actId="1076"/>
          <ac:picMkLst>
            <pc:docMk/>
            <pc:sldMk cId="1370988912" sldId="332"/>
            <ac:picMk id="5" creationId="{9C53E01C-886E-4AEE-8E85-FA20E27924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18553-8F0D-4A53-B517-9BD5BC3FF2FA}" type="datetimeFigureOut">
              <a:rPr lang="en-ZA" smtClean="0"/>
              <a:t>2024/08/16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1853B-0055-4853-968B-C5B8A81E741F}" type="slidenum">
              <a:rPr lang="en-ZA" smtClean="0"/>
              <a:t>‹#›</a:t>
            </a:fld>
            <a:endParaRPr lang="en-ZA"/>
          </a:p>
        </p:txBody>
      </p:sp>
    </p:spTree>
    <p:extLst>
      <p:ext uri="{BB962C8B-B14F-4D97-AF65-F5344CB8AC3E}">
        <p14:creationId xmlns:p14="http://schemas.microsoft.com/office/powerpoint/2010/main" val="408117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9F1853B-0055-4853-968B-C5B8A81E741F}" type="slidenum">
              <a:rPr lang="en-ZA" smtClean="0"/>
              <a:t>1</a:t>
            </a:fld>
            <a:endParaRPr lang="en-ZA"/>
          </a:p>
        </p:txBody>
      </p:sp>
    </p:spTree>
    <p:extLst>
      <p:ext uri="{BB962C8B-B14F-4D97-AF65-F5344CB8AC3E}">
        <p14:creationId xmlns:p14="http://schemas.microsoft.com/office/powerpoint/2010/main" val="47586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9F1853B-0055-4853-968B-C5B8A81E741F}" type="slidenum">
              <a:rPr lang="en-ZA" smtClean="0"/>
              <a:t>30</a:t>
            </a:fld>
            <a:endParaRPr lang="en-ZA"/>
          </a:p>
        </p:txBody>
      </p:sp>
    </p:spTree>
    <p:extLst>
      <p:ext uri="{BB962C8B-B14F-4D97-AF65-F5344CB8AC3E}">
        <p14:creationId xmlns:p14="http://schemas.microsoft.com/office/powerpoint/2010/main" val="833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1853B-0055-4853-968B-C5B8A81E741F}" type="slidenum">
              <a:rPr lang="en-ZA" smtClean="0"/>
              <a:t>40</a:t>
            </a:fld>
            <a:endParaRPr lang="en-ZA"/>
          </a:p>
        </p:txBody>
      </p:sp>
    </p:spTree>
    <p:extLst>
      <p:ext uri="{BB962C8B-B14F-4D97-AF65-F5344CB8AC3E}">
        <p14:creationId xmlns:p14="http://schemas.microsoft.com/office/powerpoint/2010/main" val="392341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E569CFF-618D-48AB-BB80-F2C0B1749A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itle 1">
            <a:extLst>
              <a:ext uri="{FF2B5EF4-FFF2-40B4-BE49-F238E27FC236}">
                <a16:creationId xmlns:a16="http://schemas.microsoft.com/office/drawing/2014/main" id="{834B3AE2-14CD-18AD-7F7E-7D3AB36AC02B}"/>
              </a:ext>
            </a:extLst>
          </p:cNvPr>
          <p:cNvSpPr>
            <a:spLocks noGrp="1"/>
          </p:cNvSpPr>
          <p:nvPr>
            <p:ph type="title"/>
          </p:nvPr>
        </p:nvSpPr>
        <p:spPr>
          <a:xfrm>
            <a:off x="838200" y="365125"/>
            <a:ext cx="10515600" cy="1325563"/>
          </a:xfrm>
        </p:spPr>
        <p:txBody>
          <a:bodyPr/>
          <a:lstStyle/>
          <a:p>
            <a:r>
              <a:rPr lang="en-IN" dirty="0"/>
              <a:t>07-5</a:t>
            </a:r>
          </a:p>
        </p:txBody>
      </p:sp>
      <p:sp>
        <p:nvSpPr>
          <p:cNvPr id="7" name="Content Placeholder 2">
            <a:extLst>
              <a:ext uri="{FF2B5EF4-FFF2-40B4-BE49-F238E27FC236}">
                <a16:creationId xmlns:a16="http://schemas.microsoft.com/office/drawing/2014/main" id="{23DB96F3-3E69-5F3A-1A89-FC567731EF67}"/>
              </a:ext>
            </a:extLst>
          </p:cNvPr>
          <p:cNvSpPr txBox="1">
            <a:spLocks/>
          </p:cNvSpPr>
          <p:nvPr/>
        </p:nvSpPr>
        <p:spPr>
          <a:xfrm>
            <a:off x="990600" y="1978025"/>
            <a:ext cx="10515600"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800" dirty="0">
                <a:solidFill>
                  <a:srgbClr val="2C3943"/>
                </a:solidFill>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highlight>
                <a:srgbClr val="FFFFFF"/>
              </a:highligh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US" sz="1800" dirty="0">
                <a:solidFill>
                  <a:srgbClr val="2C3943"/>
                </a:solidFill>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highlight>
                  <a:srgbClr val="FFFFFF"/>
                </a:highlight>
                <a:latin typeface="PT Serif" panose="020A0603040505020204" pitchFamily="18" charset="0"/>
                <a:ea typeface="Times New Roman" panose="02020603050405020304" pitchFamily="18" charset="0"/>
              </a:rPr>
              <a:t> 4.0 International license.</a:t>
            </a:r>
            <a:endParaRPr lang="en-US" sz="1800" dirty="0">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1370988912"/>
      </p:ext>
    </p:extLst>
  </p:cSld>
  <p:clrMapOvr>
    <a:masterClrMapping/>
  </p:clrMapOvr>
  <mc:AlternateContent xmlns:mc="http://schemas.openxmlformats.org/markup-compatibility/2006" xmlns:p14="http://schemas.microsoft.com/office/powerpoint/2010/main">
    <mc:Choice Requires="p14">
      <p:transition spd="slow" p14:dur="2000" advTm="2764"/>
    </mc:Choice>
    <mc:Fallback xmlns="">
      <p:transition spd="slow" advTm="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DEA0-B66C-4BFE-8E9F-EB5DF82777C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0C07FC9-ABDE-4935-ADA1-7437133AE08C}"/>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62BBA107-E2FB-4F97-9EBC-4201D5BBDA83}"/>
              </a:ext>
            </a:extLst>
          </p:cNvPr>
          <p:cNvPicPr>
            <a:picLocks noChangeAspect="1"/>
          </p:cNvPicPr>
          <p:nvPr/>
        </p:nvPicPr>
        <p:blipFill>
          <a:blip r:embed="rId2"/>
          <a:stretch>
            <a:fillRect/>
          </a:stretch>
        </p:blipFill>
        <p:spPr>
          <a:xfrm>
            <a:off x="0" y="0"/>
            <a:ext cx="12192000" cy="6841924"/>
          </a:xfrm>
          <a:prstGeom prst="rect">
            <a:avLst/>
          </a:prstGeom>
        </p:spPr>
      </p:pic>
      <p:sp>
        <p:nvSpPr>
          <p:cNvPr id="6" name="TextBox 5">
            <a:extLst>
              <a:ext uri="{FF2B5EF4-FFF2-40B4-BE49-F238E27FC236}">
                <a16:creationId xmlns:a16="http://schemas.microsoft.com/office/drawing/2014/main" id="{E2071881-23F3-454E-AFEC-77150194690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273037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72C0490-3CE2-4C12-B83D-61A2ACFDE1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A660B04-BB94-64E1-6326-88B75ADB92FA}"/>
              </a:ext>
            </a:extLst>
          </p:cNvPr>
          <p:cNvSpPr txBox="1"/>
          <p:nvPr/>
        </p:nvSpPr>
        <p:spPr>
          <a:xfrm>
            <a:off x="819807" y="599090"/>
            <a:ext cx="5155324" cy="5675585"/>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And the cows that were sickly and thin devoured the seven sleek, well-fed cows.</a:t>
            </a:r>
          </a:p>
          <a:p>
            <a:pPr algn="l"/>
            <a:r>
              <a:rPr lang="en-US" sz="4400" b="0" i="0" dirty="0">
                <a:solidFill>
                  <a:srgbClr val="121212"/>
                </a:solidFill>
                <a:effectLst/>
                <a:highlight>
                  <a:srgbClr val="FFFFFF"/>
                </a:highlight>
                <a:latin typeface="Inter"/>
              </a:rPr>
              <a:t>Then Pharaoh woke up,</a:t>
            </a:r>
          </a:p>
        </p:txBody>
      </p:sp>
      <p:sp>
        <p:nvSpPr>
          <p:cNvPr id="5" name="TextBox 4">
            <a:extLst>
              <a:ext uri="{FF2B5EF4-FFF2-40B4-BE49-F238E27FC236}">
                <a16:creationId xmlns:a16="http://schemas.microsoft.com/office/drawing/2014/main" id="{ED436CAB-B1C3-535D-8B23-4ED6713A38D8}"/>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དེ་ནས་ཤིན་ཏུ་བཙོག་ཅིང་ལུས་ཟུངས་རིད་པའི་བ་མོ་བདུན་པོས་ལྟ་ན་སྡུག་ཅིང་ཤ་ཤེད་རྒྱས་པའི་བ་མོ་བདུན་པོ་ཟོས་པ༌དང༌། དེ་ནས་ཕཱར་ཨོལ་གཉིད་སད༌དོ།།</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9090"/>
    </mc:Choice>
    <mc:Fallback xmlns="">
      <p:transition spd="slow" advTm="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3567-323A-4FFA-9DA2-93438577D92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D999DA4-EBFE-48ED-9068-88726CBE9E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5871A54-B835-41E7-9F00-715A58EC4324}"/>
              </a:ext>
            </a:extLst>
          </p:cNvPr>
          <p:cNvPicPr>
            <a:picLocks noChangeAspect="1"/>
          </p:cNvPicPr>
          <p:nvPr/>
        </p:nvPicPr>
        <p:blipFill>
          <a:blip r:embed="rId2"/>
          <a:stretch>
            <a:fillRect/>
          </a:stretch>
        </p:blipFill>
        <p:spPr>
          <a:xfrm>
            <a:off x="0" y="0"/>
            <a:ext cx="14639798" cy="6984124"/>
          </a:xfrm>
          <a:prstGeom prst="rect">
            <a:avLst/>
          </a:prstGeom>
        </p:spPr>
      </p:pic>
      <p:sp>
        <p:nvSpPr>
          <p:cNvPr id="7" name="TextBox 6">
            <a:extLst>
              <a:ext uri="{FF2B5EF4-FFF2-40B4-BE49-F238E27FC236}">
                <a16:creationId xmlns:a16="http://schemas.microsoft.com/office/drawing/2014/main" id="{B7B5FB3E-4EED-49C0-83C4-3EE8AD4D908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1689158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3A9548B-2F38-476C-9C89-D873B74FF5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539CF08-8595-EBCA-0634-EDF96C959E9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but he fell back asleep and dreamed a second time: Seven heads of grain, plump and ripe, came up on one stalk. </a:t>
            </a:r>
            <a:endParaRPr lang="en-ZA" dirty="0"/>
          </a:p>
        </p:txBody>
      </p:sp>
      <p:sp>
        <p:nvSpPr>
          <p:cNvPr id="3" name="TextBox 2">
            <a:extLst>
              <a:ext uri="{FF2B5EF4-FFF2-40B4-BE49-F238E27FC236}">
                <a16:creationId xmlns:a16="http://schemas.microsoft.com/office/drawing/2014/main" id="{F7105652-CA51-B778-85D6-C1D516BC1E63}"/>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ཕཱར་ཨོལ་སླར་ཡང་གཉིད་དུ་ཡུར་བ་དང་རྨི་ལམ་རྨིས༌སོ། །རྨི་ལམ་གཉིས་པའི་ནང༌དུ། གྲོ་ཡི་རྩི་ཤིང་གཅིག་ལ་སྙེ་མ་བདུན་ཐོགས༌ཤིང༌། སྙེ་མ་རེ་རེ་ནི་ཁ་གང་ཞིང་འབྲས་བུ་སྨིན་ཡོད༌དོ།།</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0530"/>
    </mc:Choice>
    <mc:Fallback xmlns="">
      <p:transition spd="slow" advTm="1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C2B-8FF9-4508-AB66-0858B106504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E969B5F-AA2B-44CC-9FBB-B8D6A41D9A7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F7134A6-DEC5-4EBB-B656-A81E39A0C346}"/>
              </a:ext>
            </a:extLst>
          </p:cNvPr>
          <p:cNvPicPr>
            <a:picLocks noChangeAspect="1"/>
          </p:cNvPicPr>
          <p:nvPr/>
        </p:nvPicPr>
        <p:blipFill>
          <a:blip r:embed="rId2"/>
          <a:stretch>
            <a:fillRect/>
          </a:stretch>
        </p:blipFill>
        <p:spPr>
          <a:xfrm>
            <a:off x="-398859" y="0"/>
            <a:ext cx="12590859" cy="6858000"/>
          </a:xfrm>
          <a:prstGeom prst="rect">
            <a:avLst/>
          </a:prstGeom>
        </p:spPr>
      </p:pic>
      <p:sp>
        <p:nvSpPr>
          <p:cNvPr id="7" name="TextBox 6">
            <a:extLst>
              <a:ext uri="{FF2B5EF4-FFF2-40B4-BE49-F238E27FC236}">
                <a16:creationId xmlns:a16="http://schemas.microsoft.com/office/drawing/2014/main" id="{D69201B8-F427-4650-8392-14C1CC9FE31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298464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69ED364-EF0D-4DE8-B417-D1FF22DDFE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E170E9-F6A8-85D1-54A5-AF537A1BD7C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After them, seven other heads of grain sprouted, thin and scorched by the east wind.</a:t>
            </a:r>
            <a:endParaRPr lang="en-ZA" sz="4000" dirty="0"/>
          </a:p>
        </p:txBody>
      </p:sp>
      <p:sp>
        <p:nvSpPr>
          <p:cNvPr id="3" name="TextBox 2">
            <a:extLst>
              <a:ext uri="{FF2B5EF4-FFF2-40B4-BE49-F238E27FC236}">
                <a16:creationId xmlns:a16="http://schemas.microsoft.com/office/drawing/2014/main" id="{697DEB41-90D3-872D-9EFD-D523C838FBA8}"/>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དེ་ནས་ཡང་སྙེ་མ་བདུན་ཐོགས༌ཤིང༌། སྙེ་མ་དེ་དག་ནི་ཤིན་ཏུ་ཕྲ་ཞིང་འབྲས་བུ་མ་སྨིན་པ་དང་ཤར་རླུང་གིས་བསྐམས་པར་གྱུར༌ཏོ།།</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15D9-BBA7-403A-81B2-C8A602CBE87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B088DD-BF2D-41BB-9CEE-835FD5E49F0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DFFF36D-79D1-46F8-9D0F-A4576920EDE7}"/>
              </a:ext>
            </a:extLst>
          </p:cNvPr>
          <p:cNvPicPr>
            <a:picLocks noChangeAspect="1"/>
          </p:cNvPicPr>
          <p:nvPr/>
        </p:nvPicPr>
        <p:blipFill>
          <a:blip r:embed="rId2"/>
          <a:stretch>
            <a:fillRect/>
          </a:stretch>
        </p:blipFill>
        <p:spPr>
          <a:xfrm>
            <a:off x="-1" y="0"/>
            <a:ext cx="12811891" cy="6858000"/>
          </a:xfrm>
          <a:prstGeom prst="rect">
            <a:avLst/>
          </a:prstGeom>
        </p:spPr>
      </p:pic>
      <p:sp>
        <p:nvSpPr>
          <p:cNvPr id="7" name="TextBox 6">
            <a:extLst>
              <a:ext uri="{FF2B5EF4-FFF2-40B4-BE49-F238E27FC236}">
                <a16:creationId xmlns:a16="http://schemas.microsoft.com/office/drawing/2014/main" id="{EF729755-1F64-4F93-B116-3CFBA5F9A02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1:6</a:t>
            </a:r>
            <a:endParaRPr lang="en-ZA" sz="3200" dirty="0">
              <a:solidFill>
                <a:schemeClr val="bg1"/>
              </a:solidFill>
            </a:endParaRPr>
          </a:p>
          <a:p>
            <a:endParaRPr lang="en-IN" dirty="0"/>
          </a:p>
        </p:txBody>
      </p:sp>
    </p:spTree>
    <p:extLst>
      <p:ext uri="{BB962C8B-B14F-4D97-AF65-F5344CB8AC3E}">
        <p14:creationId xmlns:p14="http://schemas.microsoft.com/office/powerpoint/2010/main" val="3317021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24FCB5A-B433-4744-BC04-CB22ECB95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FC17465-9F6E-B452-633A-60033C206691}"/>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And the thin heads of grain swallowed up the seven plump, ripe ones. Then Pharaoh awoke and realized it was a dream.</a:t>
            </a:r>
            <a:endParaRPr lang="en-ZA" dirty="0"/>
          </a:p>
        </p:txBody>
      </p:sp>
      <p:sp>
        <p:nvSpPr>
          <p:cNvPr id="3" name="TextBox 2">
            <a:extLst>
              <a:ext uri="{FF2B5EF4-FFF2-40B4-BE49-F238E27FC236}">
                <a16:creationId xmlns:a16="http://schemas.microsoft.com/office/drawing/2014/main" id="{5B6335AD-1E2D-F866-86DC-ADAAB5FA8370}"/>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དེར་སྙེ་མ་ཤིན་ཏུ་ཕྲ་མོ་དེ་དག་གིས་སྙེ་མ་ཁ་གང་ཞིང་འབྲས་བུ་སྨིན་པ་དེ་དག་ཟོས་པར༌གྱུར། དེ་ནས་ཕཱར་ཨོལ་གཉིད་སད་པ་དང་དོན་དེ་རྨི་ལམ་ཡིན་པ་ཤེས༌སོ།།</a:t>
            </a:r>
            <a:endParaRPr lang="en-ZA" sz="16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8997"/>
    </mc:Choice>
    <mc:Fallback xmlns="">
      <p:transition spd="slow" advTm="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D725-3DA3-403E-88CE-B8B7BF20C59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E6C8248-3F33-4746-8654-446E18CE49D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E0B9B8-0A0C-4728-B824-8C13181B9CFE}"/>
              </a:ext>
            </a:extLst>
          </p:cNvPr>
          <p:cNvPicPr>
            <a:picLocks noChangeAspect="1"/>
          </p:cNvPicPr>
          <p:nvPr/>
        </p:nvPicPr>
        <p:blipFill>
          <a:blip r:embed="rId2"/>
          <a:stretch>
            <a:fillRect/>
          </a:stretch>
        </p:blipFill>
        <p:spPr>
          <a:xfrm>
            <a:off x="0" y="0"/>
            <a:ext cx="12192000" cy="6933082"/>
          </a:xfrm>
          <a:prstGeom prst="rect">
            <a:avLst/>
          </a:prstGeom>
        </p:spPr>
      </p:pic>
      <p:sp>
        <p:nvSpPr>
          <p:cNvPr id="7" name="TextBox 6">
            <a:extLst>
              <a:ext uri="{FF2B5EF4-FFF2-40B4-BE49-F238E27FC236}">
                <a16:creationId xmlns:a16="http://schemas.microsoft.com/office/drawing/2014/main" id="{34AABFEC-D6B7-46DE-B1F6-DB400FB4D08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1:7</a:t>
            </a:r>
            <a:endParaRPr lang="en-ZA" sz="3200" dirty="0">
              <a:solidFill>
                <a:schemeClr val="bg1"/>
              </a:solidFill>
            </a:endParaRPr>
          </a:p>
          <a:p>
            <a:endParaRPr lang="en-IN" dirty="0"/>
          </a:p>
        </p:txBody>
      </p:sp>
    </p:spTree>
    <p:extLst>
      <p:ext uri="{BB962C8B-B14F-4D97-AF65-F5344CB8AC3E}">
        <p14:creationId xmlns:p14="http://schemas.microsoft.com/office/powerpoint/2010/main" val="386419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9E31F1C-3C6A-42AC-80D3-12B3E9CE96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7947964-FE21-1C9E-5C35-35EA9A2A9AE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In the morning his spirit was troubled, so he summoned all the magicians and wise men of Egypt. Pharaoh told them his dreams, but no one could interpret them for him.</a:t>
            </a:r>
            <a:endParaRPr lang="en-ZA" dirty="0"/>
          </a:p>
        </p:txBody>
      </p:sp>
      <p:sp>
        <p:nvSpPr>
          <p:cNvPr id="3" name="TextBox 2">
            <a:extLst>
              <a:ext uri="{FF2B5EF4-FFF2-40B4-BE49-F238E27FC236}">
                <a16:creationId xmlns:a16="http://schemas.microsoft.com/office/drawing/2014/main" id="{8A049E26-050B-A38F-A55F-166C4CC15721}"/>
              </a:ext>
            </a:extLst>
          </p:cNvPr>
          <p:cNvSpPr txBox="1"/>
          <p:nvPr/>
        </p:nvSpPr>
        <p:spPr>
          <a:xfrm>
            <a:off x="6216869" y="599090"/>
            <a:ext cx="556582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ནམ་ལངས་པ་དང་ཕཱར་ཨོལ་གྱི་སེམས་འཁྲུགས་པར་གྱུར༌པས། ཨེ་ཅིབ་ཡུལ་གྱི་མོ་པ་དང་བློ་གྲོས་ཅན་ཐམས་ཅད་བོས༌ཏེ། རྨི་ལམ་གྱི་དོན་དེ་སྨྲས་ནའང་སུས་ཀྱང་ཁོ་རང་ལ་འགྲེལ་མ་ནུས༌སོ།།</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7208"/>
    </mc:Choice>
    <mc:Fallback xmlns="">
      <p:transition spd="slow" advTm="1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6916-242C-3939-615A-E21342A585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50826F-AE50-6B1F-4649-1002AD02AB1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C53E01C-886E-4AEE-8E85-FA20E2792494}"/>
              </a:ext>
            </a:extLst>
          </p:cNvPr>
          <p:cNvPicPr>
            <a:picLocks noChangeAspect="1"/>
          </p:cNvPicPr>
          <p:nvPr/>
        </p:nvPicPr>
        <p:blipFill>
          <a:blip r:embed="rId2"/>
          <a:stretch>
            <a:fillRect/>
          </a:stretch>
        </p:blipFill>
        <p:spPr>
          <a:xfrm>
            <a:off x="-2087681" y="0"/>
            <a:ext cx="14459790" cy="6858000"/>
          </a:xfrm>
          <a:prstGeom prst="rect">
            <a:avLst/>
          </a:prstGeom>
        </p:spPr>
      </p:pic>
      <p:sp>
        <p:nvSpPr>
          <p:cNvPr id="6" name="TextBox 5">
            <a:extLst>
              <a:ext uri="{FF2B5EF4-FFF2-40B4-BE49-F238E27FC236}">
                <a16:creationId xmlns:a16="http://schemas.microsoft.com/office/drawing/2014/main" id="{CC3E6210-3497-4928-BBEA-53402E8751CA}"/>
              </a:ext>
            </a:extLst>
          </p:cNvPr>
          <p:cNvSpPr txBox="1"/>
          <p:nvPr/>
        </p:nvSpPr>
        <p:spPr>
          <a:xfrm>
            <a:off x="1205345" y="221673"/>
            <a:ext cx="3172691" cy="2031325"/>
          </a:xfrm>
          <a:prstGeom prst="rect">
            <a:avLst/>
          </a:prstGeom>
          <a:noFill/>
        </p:spPr>
        <p:txBody>
          <a:bodyPr wrap="square" rtlCol="0">
            <a:spAutoFit/>
          </a:bodyPr>
          <a:lstStyle/>
          <a:p>
            <a:pPr algn="ctr"/>
            <a:r>
              <a:rPr lang="bo-CN" sz="3600" b="1" cap="all" dirty="0">
                <a:solidFill>
                  <a:schemeClr val="bg1"/>
                </a:solidFill>
                <a:latin typeface="ArialMT"/>
              </a:rPr>
              <a:t>བཀོད་པ 41</a:t>
            </a:r>
          </a:p>
          <a:p>
            <a:r>
              <a:rPr lang="bo-CN" sz="3600" b="1" dirty="0">
                <a:solidFill>
                  <a:schemeClr val="bg1"/>
                </a:solidFill>
                <a:latin typeface="Arial" panose="020B0604020202020204" pitchFamily="34" charset="0"/>
              </a:rPr>
              <a:t>ཡོ་སེབ་ཀྱིས་རྒྱལ་པོའི་རྨི་ལམ་གྱི་དོན་བཤད་པ།</a:t>
            </a:r>
          </a:p>
          <a:p>
            <a:endParaRPr lang="en-IN" dirty="0"/>
          </a:p>
        </p:txBody>
      </p:sp>
    </p:spTree>
    <p:extLst>
      <p:ext uri="{BB962C8B-B14F-4D97-AF65-F5344CB8AC3E}">
        <p14:creationId xmlns:p14="http://schemas.microsoft.com/office/powerpoint/2010/main" val="3927572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DF11-FA56-4E6D-9B74-A2CECEE755E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ABB942D-0326-4519-831A-BD9559186AA9}"/>
              </a:ext>
            </a:extLst>
          </p:cNvPr>
          <p:cNvSpPr>
            <a:spLocks noGrp="1"/>
          </p:cNvSpPr>
          <p:nvPr>
            <p:ph idx="1"/>
          </p:nvPr>
        </p:nvSpPr>
        <p:spPr/>
        <p:txBody>
          <a:bodyPr/>
          <a:lstStyle/>
          <a:p>
            <a:endParaRPr lang="en-ZA"/>
          </a:p>
        </p:txBody>
      </p:sp>
      <p:pic>
        <p:nvPicPr>
          <p:cNvPr id="8" name="Picture 7">
            <a:extLst>
              <a:ext uri="{FF2B5EF4-FFF2-40B4-BE49-F238E27FC236}">
                <a16:creationId xmlns:a16="http://schemas.microsoft.com/office/drawing/2014/main" id="{343A1D35-642B-4E79-856C-F7EF33A1F6B3}"/>
              </a:ext>
            </a:extLst>
          </p:cNvPr>
          <p:cNvPicPr>
            <a:picLocks noChangeAspect="1"/>
          </p:cNvPicPr>
          <p:nvPr/>
        </p:nvPicPr>
        <p:blipFill>
          <a:blip r:embed="rId2"/>
          <a:stretch>
            <a:fillRect/>
          </a:stretch>
        </p:blipFill>
        <p:spPr>
          <a:xfrm>
            <a:off x="-189186" y="-35680"/>
            <a:ext cx="12381186" cy="6893680"/>
          </a:xfrm>
          <a:prstGeom prst="rect">
            <a:avLst/>
          </a:prstGeom>
        </p:spPr>
      </p:pic>
      <p:sp>
        <p:nvSpPr>
          <p:cNvPr id="6" name="TextBox 5">
            <a:extLst>
              <a:ext uri="{FF2B5EF4-FFF2-40B4-BE49-F238E27FC236}">
                <a16:creationId xmlns:a16="http://schemas.microsoft.com/office/drawing/2014/main" id="{6DD02609-BDEB-48D4-B321-4B6D1622DC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1:8</a:t>
            </a:r>
            <a:endParaRPr lang="en-ZA" sz="3200" dirty="0">
              <a:solidFill>
                <a:schemeClr val="bg1"/>
              </a:solidFill>
            </a:endParaRPr>
          </a:p>
          <a:p>
            <a:endParaRPr lang="en-IN" dirty="0"/>
          </a:p>
        </p:txBody>
      </p:sp>
    </p:spTree>
    <p:extLst>
      <p:ext uri="{BB962C8B-B14F-4D97-AF65-F5344CB8AC3E}">
        <p14:creationId xmlns:p14="http://schemas.microsoft.com/office/powerpoint/2010/main" val="2441242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A8E498E-ADD7-4655-90E6-C9DE08223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E16CBD5-814A-3DC8-D437-DC44BCC44CB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Then the chief cupbearer said to Pharaoh, “Today I recall my failures. </a:t>
            </a:r>
            <a:endParaRPr lang="en-ZA" dirty="0"/>
          </a:p>
        </p:txBody>
      </p:sp>
      <p:sp>
        <p:nvSpPr>
          <p:cNvPr id="5" name="TextBox 4">
            <a:extLst>
              <a:ext uri="{FF2B5EF4-FFF2-40B4-BE49-F238E27FC236}">
                <a16:creationId xmlns:a16="http://schemas.microsoft.com/office/drawing/2014/main" id="{BCACE7F4-380A-C7D2-33BC-21FAE9AE48DB}"/>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དེ་ནས་ཆང་གཉེར་བློན་ཆེན་གྱིས་ཕཱར་ཨོལ་ལ་འདི༌ལྟར། དེ་རིང་བདག་གིས་རང་གི་ཉེས་པ་དྲན༌བྱུང༌། </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8741"/>
    </mc:Choice>
    <mc:Fallback xmlns="">
      <p:transition spd="slow" advTm="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CBCE-7025-4A5E-A7F1-ED82398E6A2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3D5B56-7BF4-43B8-9AB4-812EBB25120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CBCD54B-EB32-4044-8A15-51DFCB4CF08F}"/>
              </a:ext>
            </a:extLst>
          </p:cNvPr>
          <p:cNvPicPr>
            <a:picLocks noChangeAspect="1"/>
          </p:cNvPicPr>
          <p:nvPr/>
        </p:nvPicPr>
        <p:blipFill>
          <a:blip r:embed="rId2"/>
          <a:stretch>
            <a:fillRect/>
          </a:stretch>
        </p:blipFill>
        <p:spPr>
          <a:xfrm>
            <a:off x="0" y="-444332"/>
            <a:ext cx="12192000" cy="7302332"/>
          </a:xfrm>
          <a:prstGeom prst="rect">
            <a:avLst/>
          </a:prstGeom>
        </p:spPr>
      </p:pic>
      <p:sp>
        <p:nvSpPr>
          <p:cNvPr id="7" name="TextBox 6">
            <a:extLst>
              <a:ext uri="{FF2B5EF4-FFF2-40B4-BE49-F238E27FC236}">
                <a16:creationId xmlns:a16="http://schemas.microsoft.com/office/drawing/2014/main" id="{4D27A77A-6009-4E27-AE57-6EA87B6EECC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43867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EC446C5-81CD-4A70-BEDD-343F6712F0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C1492D8-7B71-13E9-84C0-042D874DE9B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Pharaoh was once angry with his servants, and he put me and the chief baker in the custody of the captain of the guard. </a:t>
            </a:r>
            <a:endParaRPr lang="en-ZA" dirty="0"/>
          </a:p>
        </p:txBody>
      </p:sp>
      <p:sp>
        <p:nvSpPr>
          <p:cNvPr id="3" name="TextBox 2">
            <a:extLst>
              <a:ext uri="{FF2B5EF4-FFF2-40B4-BE49-F238E27FC236}">
                <a16:creationId xmlns:a16="http://schemas.microsoft.com/office/drawing/2014/main" id="{A491F086-DABC-2DB7-F995-FF45C5E17937}"/>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དེ་སྔོན་ཕཱར་ཨོལ་ཐུགས་ཁྲོས༌ཏེ། བདག་དང་གསོལ་དཔོན་གཉིས་ཀ་སྐུ་སྲུང་དམག་དཔོན་གྱི་བཙོན་ཁང་དུ་བཅུག༌ཅིང༌།</a:t>
            </a:r>
            <a:endParaRPr lang="en-ZA"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1330"/>
    </mc:Choice>
    <mc:Fallback xmlns="">
      <p:transition spd="slow" advTm="1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1559-7BB5-4D02-B3E5-C88620359DD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E4CBD3E-E00B-438F-949C-71C1CE71BCD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3C2F8C-43CC-47E4-9328-E927335A0610}"/>
              </a:ext>
            </a:extLst>
          </p:cNvPr>
          <p:cNvPicPr>
            <a:picLocks noChangeAspect="1"/>
          </p:cNvPicPr>
          <p:nvPr/>
        </p:nvPicPr>
        <p:blipFill>
          <a:blip r:embed="rId2"/>
          <a:stretch>
            <a:fillRect/>
          </a:stretch>
        </p:blipFill>
        <p:spPr>
          <a:xfrm>
            <a:off x="0" y="0"/>
            <a:ext cx="12543990" cy="6858000"/>
          </a:xfrm>
          <a:prstGeom prst="rect">
            <a:avLst/>
          </a:prstGeom>
        </p:spPr>
      </p:pic>
      <p:sp>
        <p:nvSpPr>
          <p:cNvPr id="7" name="TextBox 6">
            <a:extLst>
              <a:ext uri="{FF2B5EF4-FFF2-40B4-BE49-F238E27FC236}">
                <a16:creationId xmlns:a16="http://schemas.microsoft.com/office/drawing/2014/main" id="{49456A79-EA11-4EF2-BCFE-D2876B649E6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1:10</a:t>
            </a:r>
            <a:endParaRPr lang="en-ZA" sz="3200" dirty="0">
              <a:solidFill>
                <a:schemeClr val="bg1"/>
              </a:solidFill>
            </a:endParaRPr>
          </a:p>
          <a:p>
            <a:endParaRPr lang="en-IN" dirty="0"/>
          </a:p>
        </p:txBody>
      </p:sp>
    </p:spTree>
    <p:extLst>
      <p:ext uri="{BB962C8B-B14F-4D97-AF65-F5344CB8AC3E}">
        <p14:creationId xmlns:p14="http://schemas.microsoft.com/office/powerpoint/2010/main" val="312927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E5082C0-17AF-4CD0-811F-5E8DB3D717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0A85AD-2D54-30D4-59E9-41FE6717A2F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One night both the chief baker and I had dreams, and each dream had its own meaning. </a:t>
            </a:r>
            <a:endParaRPr lang="en-ZA" dirty="0"/>
          </a:p>
        </p:txBody>
      </p:sp>
      <p:sp>
        <p:nvSpPr>
          <p:cNvPr id="3" name="TextBox 2">
            <a:extLst>
              <a:ext uri="{FF2B5EF4-FFF2-40B4-BE49-F238E27FC236}">
                <a16:creationId xmlns:a16="http://schemas.microsoft.com/office/drawing/2014/main" id="{E2596175-F768-0003-32AA-E9D85D895734}"/>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11</a:t>
            </a:r>
            <a:r>
              <a:rPr lang="bo-CN" sz="6600" b="0" i="0" dirty="0">
                <a:solidFill>
                  <a:srgbClr val="121212"/>
                </a:solidFill>
                <a:effectLst/>
                <a:highlight>
                  <a:srgbClr val="FFFFFF"/>
                </a:highlight>
                <a:latin typeface="Inter"/>
              </a:rPr>
              <a:t>ངེད་གཉིས་ཀྱིས་ཞག་གཅིག་ལ་རྨི་ལམ་རེ་རྨིས་ཤིང་རྨི་ལམ་རེ་ལ་ནང་དོན་རེ༌མཆིས། </a:t>
            </a:r>
            <a:endParaRPr lang="en-ZA" dirty="0"/>
          </a:p>
        </p:txBody>
      </p:sp>
    </p:spTree>
    <p:extLst>
      <p:ext uri="{BB962C8B-B14F-4D97-AF65-F5344CB8AC3E}">
        <p14:creationId xmlns:p14="http://schemas.microsoft.com/office/powerpoint/2010/main" val="2981278072"/>
      </p:ext>
    </p:extLst>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80C6-32E7-4C1B-B48B-A0730CFCC7F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0D651E-9ED5-4DA9-BF17-79745C7BF27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D23C6B7-0F62-49CF-920E-781C380C2932}"/>
              </a:ext>
            </a:extLst>
          </p:cNvPr>
          <p:cNvPicPr>
            <a:picLocks noChangeAspect="1"/>
          </p:cNvPicPr>
          <p:nvPr/>
        </p:nvPicPr>
        <p:blipFill>
          <a:blip r:embed="rId2"/>
          <a:stretch>
            <a:fillRect/>
          </a:stretch>
        </p:blipFill>
        <p:spPr>
          <a:xfrm>
            <a:off x="0" y="-336572"/>
            <a:ext cx="12192000" cy="7194572"/>
          </a:xfrm>
          <a:prstGeom prst="rect">
            <a:avLst/>
          </a:prstGeom>
        </p:spPr>
      </p:pic>
      <p:sp>
        <p:nvSpPr>
          <p:cNvPr id="7" name="TextBox 6">
            <a:extLst>
              <a:ext uri="{FF2B5EF4-FFF2-40B4-BE49-F238E27FC236}">
                <a16:creationId xmlns:a16="http://schemas.microsoft.com/office/drawing/2014/main" id="{E07F1AD9-EE42-4BD2-874C-5A19F65A921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1:11</a:t>
            </a:r>
            <a:endParaRPr lang="en-ZA" sz="3200" dirty="0">
              <a:solidFill>
                <a:schemeClr val="bg1"/>
              </a:solidFill>
            </a:endParaRPr>
          </a:p>
          <a:p>
            <a:endParaRPr lang="en-IN" dirty="0"/>
          </a:p>
        </p:txBody>
      </p:sp>
    </p:spTree>
    <p:extLst>
      <p:ext uri="{BB962C8B-B14F-4D97-AF65-F5344CB8AC3E}">
        <p14:creationId xmlns:p14="http://schemas.microsoft.com/office/powerpoint/2010/main" val="295012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8C3D093-E1B6-4385-B070-77D5ECD7FD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B6B417-CA8A-5B86-8097-1331688F658C}"/>
              </a:ext>
            </a:extLst>
          </p:cNvPr>
          <p:cNvSpPr txBox="1"/>
          <p:nvPr/>
        </p:nvSpPr>
        <p:spPr>
          <a:xfrm>
            <a:off x="848990"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Now a young Hebrew was there with us, a servant of the captain of the guard. We told him our dreams and he interpreted them for us individually.</a:t>
            </a:r>
            <a:endParaRPr lang="en-ZA" dirty="0"/>
          </a:p>
        </p:txBody>
      </p:sp>
      <p:sp>
        <p:nvSpPr>
          <p:cNvPr id="5" name="TextBox 4">
            <a:extLst>
              <a:ext uri="{FF2B5EF4-FFF2-40B4-BE49-F238E27FC236}">
                <a16:creationId xmlns:a16="http://schemas.microsoft.com/office/drawing/2014/main" id="{C1C948B8-937A-41D3-E6B6-58C5F501105E}"/>
              </a:ext>
            </a:extLst>
          </p:cNvPr>
          <p:cNvSpPr txBox="1"/>
          <p:nvPr/>
        </p:nvSpPr>
        <p:spPr>
          <a:xfrm>
            <a:off x="6246052"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གནས་དེར་ངེད་གཉིས་དང་མཉམ་དུ་ཨིབ་རི་པའི་གཞོན་ནུ་ཞིག་ཀྱང༌ཡོད། ཁོ་རང་ནི་སྐུ་སྲུང་དམག་དཔོན་གྱི་ཞབས་ཕྱི་པ༌རེད། ངེད་གཉིས་ཀྱིས་རྨི་ལམ་ཁོ་ལ་སྨྲས་པ༌ན། ཁོས་ངེད་གཉིས་ཀྱི་རྨི་ལམ་ལ་རེ་རེ་བཞིན་བརྟགས༌སོ།། </a:t>
            </a:r>
            <a:endParaRPr lang="en-ZA" dirty="0"/>
          </a:p>
        </p:txBody>
      </p:sp>
    </p:spTree>
    <p:extLst>
      <p:ext uri="{BB962C8B-B14F-4D97-AF65-F5344CB8AC3E}">
        <p14:creationId xmlns:p14="http://schemas.microsoft.com/office/powerpoint/2010/main" val="2050681343"/>
      </p:ext>
    </p:extLst>
  </p:cSld>
  <p:clrMapOvr>
    <a:masterClrMapping/>
  </p:clrMapOvr>
  <mc:AlternateContent xmlns:mc="http://schemas.openxmlformats.org/markup-compatibility/2006" xmlns:p14="http://schemas.microsoft.com/office/powerpoint/2010/main">
    <mc:Choice Requires="p14">
      <p:transition spd="slow" p14:dur="2000" advTm="10919"/>
    </mc:Choice>
    <mc:Fallback xmlns="">
      <p:transition spd="slow" advTm="10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7412-6E08-4A47-A6D2-A00C8C332F2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339B3EB-6551-40D9-93D3-CE04D560EFF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52975EE-711D-4AE9-8339-8699610F7D6D}"/>
              </a:ext>
            </a:extLst>
          </p:cNvPr>
          <p:cNvPicPr>
            <a:picLocks noChangeAspect="1"/>
          </p:cNvPicPr>
          <p:nvPr/>
        </p:nvPicPr>
        <p:blipFill>
          <a:blip r:embed="rId2"/>
          <a:stretch>
            <a:fillRect/>
          </a:stretch>
        </p:blipFill>
        <p:spPr>
          <a:xfrm>
            <a:off x="0" y="0"/>
            <a:ext cx="12559553" cy="6858000"/>
          </a:xfrm>
          <a:prstGeom prst="rect">
            <a:avLst/>
          </a:prstGeom>
        </p:spPr>
      </p:pic>
      <p:sp>
        <p:nvSpPr>
          <p:cNvPr id="7" name="TextBox 6">
            <a:extLst>
              <a:ext uri="{FF2B5EF4-FFF2-40B4-BE49-F238E27FC236}">
                <a16:creationId xmlns:a16="http://schemas.microsoft.com/office/drawing/2014/main" id="{F789B98F-14A3-44F5-A3D9-E265900A0D3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1:12</a:t>
            </a:r>
            <a:endParaRPr lang="en-ZA" sz="3200" dirty="0">
              <a:solidFill>
                <a:schemeClr val="bg1"/>
              </a:solidFill>
            </a:endParaRPr>
          </a:p>
          <a:p>
            <a:endParaRPr lang="en-IN" dirty="0"/>
          </a:p>
        </p:txBody>
      </p:sp>
    </p:spTree>
    <p:extLst>
      <p:ext uri="{BB962C8B-B14F-4D97-AF65-F5344CB8AC3E}">
        <p14:creationId xmlns:p14="http://schemas.microsoft.com/office/powerpoint/2010/main" val="1286691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830120F-60C5-4B8D-A8C9-C015A84F9F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E8CDF7-8359-C843-18BA-FC97455AB02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And it happened to us just as he had interpreted: I was restored to my position, and the other man was hanged.”</a:t>
            </a:r>
            <a:endParaRPr lang="en-ZA" dirty="0"/>
          </a:p>
        </p:txBody>
      </p:sp>
      <p:sp>
        <p:nvSpPr>
          <p:cNvPr id="5" name="TextBox 4">
            <a:extLst>
              <a:ext uri="{FF2B5EF4-FFF2-40B4-BE49-F238E27FC236}">
                <a16:creationId xmlns:a16="http://schemas.microsoft.com/office/drawing/2014/main" id="{65A188AB-4905-A678-D80B-F83F3650B4CF}"/>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ཕྱིས་སུ་ཁོས་རྨི་ལམ་ལ་བརྟགས་པ༌བཞིན། བདག་ལ་གོ་ས་སྔར་བཞིན་ཐོབ་པ་དང་གསོལ་དཔོན་ནི་སྡོང་པོའི་སྟེང་དུ་བཀལ་བ་ཡིན་ཞེས་སྨྲས༌སོ།།</a:t>
            </a:r>
            <a:endParaRPr lang="en-ZA" dirty="0"/>
          </a:p>
        </p:txBody>
      </p:sp>
    </p:spTree>
    <p:extLst>
      <p:ext uri="{BB962C8B-B14F-4D97-AF65-F5344CB8AC3E}">
        <p14:creationId xmlns:p14="http://schemas.microsoft.com/office/powerpoint/2010/main" val="2286671531"/>
      </p:ext>
    </p:ext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6) Joseph interprets Pharaoh’s dreams and becomes leader of Egypt – Gen 41 </a:t>
            </a:r>
            <a:r>
              <a:rPr lang="en-ZA" sz="1800" dirty="0">
                <a:effectLst/>
                <a:latin typeface="TimesNewRomanPSMT"/>
                <a:ea typeface="Calibri" panose="020F0502020204030204" pitchFamily="34" charset="0"/>
                <a:cs typeface="TimesNewRomanPSMT"/>
              </a:rPr>
              <a:t>(Right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800" dirty="0">
                <a:effectLst/>
                <a:latin typeface="TimesNewRomanPSMT"/>
                <a:ea typeface="Calibri" panose="020F0502020204030204" pitchFamily="34" charset="0"/>
                <a:cs typeface="TimesNewRomanPSMT"/>
              </a:rPr>
              <a:t>and </a:t>
            </a:r>
            <a:r>
              <a:rPr lang="en-ZA" sz="1800" dirty="0" err="1">
                <a:effectLst/>
                <a:latin typeface="TimesNewRomanPSMT"/>
                <a:ea typeface="Calibri" panose="020F0502020204030204" pitchFamily="34" charset="0"/>
                <a:cs typeface="TimesNewRomanPSMT"/>
              </a:rPr>
              <a:t>Center</a:t>
            </a:r>
            <a:r>
              <a:rPr lang="en-ZA" sz="1800" dirty="0">
                <a:effectLst/>
                <a:latin typeface="TimesNewRomanPSMT"/>
                <a:ea typeface="Calibri" panose="020F0502020204030204" pitchFamily="34" charset="0"/>
                <a:cs typeface="TimesNewRomanPSMT"/>
              </a:rPr>
              <a:t> Bottom)</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5400" b="1" cap="all" dirty="0">
                <a:solidFill>
                  <a:srgbClr val="444444"/>
                </a:solidFill>
                <a:latin typeface="ArialMT"/>
              </a:rPr>
              <a:t>བཀོད་པ 41</a:t>
            </a:r>
          </a:p>
          <a:p>
            <a:r>
              <a:rPr lang="bo-CN" sz="5400" b="1" dirty="0">
                <a:solidFill>
                  <a:srgbClr val="444444"/>
                </a:solidFill>
                <a:latin typeface="Arial" panose="020B0604020202020204" pitchFamily="34" charset="0"/>
              </a:rPr>
              <a:t>ཡོ་སེབ་ཀྱིས་རྒྱལ་པོའི་རྨི་ལམ་གྱི་དོན་བཤད་པ།</a:t>
            </a:r>
          </a:p>
          <a:p>
            <a:endParaRPr lang="en-ZA" dirty="0"/>
          </a:p>
        </p:txBody>
      </p:sp>
      <p:pic>
        <p:nvPicPr>
          <p:cNvPr id="2" name="Audio 1">
            <a:hlinkClick r:id="" action="ppaction://media"/>
            <a:extLst>
              <a:ext uri="{FF2B5EF4-FFF2-40B4-BE49-F238E27FC236}">
                <a16:creationId xmlns:a16="http://schemas.microsoft.com/office/drawing/2014/main" id="{37B9F976-A71A-401B-BE7C-32C557A9F6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917"/>
    </mc:Choice>
    <mc:Fallback xmlns="">
      <p:transition spd="slow" advTm="7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C41B1-591D-4009-A416-C76A02F7F11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60374E1-936C-4EAF-8152-49E3AF299DF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EE92344-C543-4554-8BF4-056832DC781A}"/>
              </a:ext>
            </a:extLst>
          </p:cNvPr>
          <p:cNvPicPr>
            <a:picLocks noChangeAspect="1"/>
          </p:cNvPicPr>
          <p:nvPr/>
        </p:nvPicPr>
        <p:blipFill>
          <a:blip r:embed="rId3"/>
          <a:stretch>
            <a:fillRect/>
          </a:stretch>
        </p:blipFill>
        <p:spPr>
          <a:xfrm>
            <a:off x="0" y="-18257"/>
            <a:ext cx="12201742" cy="6986615"/>
          </a:xfrm>
          <a:prstGeom prst="rect">
            <a:avLst/>
          </a:prstGeom>
        </p:spPr>
      </p:pic>
      <p:sp>
        <p:nvSpPr>
          <p:cNvPr id="7" name="TextBox 6">
            <a:extLst>
              <a:ext uri="{FF2B5EF4-FFF2-40B4-BE49-F238E27FC236}">
                <a16:creationId xmlns:a16="http://schemas.microsoft.com/office/drawing/2014/main" id="{5A5B472F-44A8-49D0-9329-6509F68EF4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1:13</a:t>
            </a:r>
            <a:endParaRPr lang="en-ZA" sz="3200" dirty="0">
              <a:solidFill>
                <a:schemeClr val="bg1"/>
              </a:solidFill>
            </a:endParaRPr>
          </a:p>
          <a:p>
            <a:endParaRPr lang="en-IN" dirty="0"/>
          </a:p>
        </p:txBody>
      </p:sp>
    </p:spTree>
    <p:extLst>
      <p:ext uri="{BB962C8B-B14F-4D97-AF65-F5344CB8AC3E}">
        <p14:creationId xmlns:p14="http://schemas.microsoft.com/office/powerpoint/2010/main" val="2876519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8FDA8BE-4031-4D76-BC4C-C3533C8ED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01BCBD-75FB-732B-A1A2-2B2976A2E81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So Pharaoh sent for Joseph, who was quickly brought out of the dungeon. After he had shaved and changed his clothes, he went in before Pharaoh.</a:t>
            </a:r>
            <a:endParaRPr lang="en-ZA" dirty="0"/>
          </a:p>
        </p:txBody>
      </p:sp>
      <p:sp>
        <p:nvSpPr>
          <p:cNvPr id="3" name="TextBox 2">
            <a:extLst>
              <a:ext uri="{FF2B5EF4-FFF2-40B4-BE49-F238E27FC236}">
                <a16:creationId xmlns:a16="http://schemas.microsoft.com/office/drawing/2014/main" id="{C9DE507C-FF91-BADC-06BD-164888D5695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དེ་ནས་ཕཱར་ཨོལ་གྱིས་ཡོ་སེབ་གདན་འདྲེན་པར་མི་འགའ་མངགས༌ཤིང༌། དེ་རྣམས་ཀྱིས་མྱུར་བ་མྱུར་དུ་ཡོ་སེབ་བཙོན་ཁང་ལས་ཕྱིར་ཁྲིད༌ཅིང༌། ཁོའི་སྐྲ་དང་སྨྲ་ར་བཞར་བ་དང་གྱོན་པ་བརྗེས་ཏེ་ཕཱར་ཨོལ་གྱི་དྲུང་དུ་ཁྲིད་ཡོང༌ངོ༌།།</a:t>
            </a:r>
            <a:endParaRPr lang="en-ZA" dirty="0"/>
          </a:p>
        </p:txBody>
      </p:sp>
    </p:spTree>
    <p:extLst>
      <p:ext uri="{BB962C8B-B14F-4D97-AF65-F5344CB8AC3E}">
        <p14:creationId xmlns:p14="http://schemas.microsoft.com/office/powerpoint/2010/main" val="156141613"/>
      </p:ext>
    </p:extLst>
  </p:cSld>
  <p:clrMapOvr>
    <a:masterClrMapping/>
  </p:clrMapOvr>
  <mc:AlternateContent xmlns:mc="http://schemas.openxmlformats.org/markup-compatibility/2006" xmlns:p14="http://schemas.microsoft.com/office/powerpoint/2010/main">
    <mc:Choice Requires="p14">
      <p:transition spd="slow" p14:dur="2000" advTm="12339"/>
    </mc:Choice>
    <mc:Fallback xmlns="">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2307-E973-4ED8-B977-29BE768A29E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83B012B-947F-4AD3-9CB6-01CD8B39985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EB3C952-9F07-4E34-B8C6-696BC199CEAC}"/>
              </a:ext>
            </a:extLst>
          </p:cNvPr>
          <p:cNvPicPr>
            <a:picLocks noChangeAspect="1"/>
          </p:cNvPicPr>
          <p:nvPr/>
        </p:nvPicPr>
        <p:blipFill>
          <a:blip r:embed="rId2"/>
          <a:stretch>
            <a:fillRect/>
          </a:stretch>
        </p:blipFill>
        <p:spPr>
          <a:xfrm>
            <a:off x="-1" y="0"/>
            <a:ext cx="13275325" cy="6858000"/>
          </a:xfrm>
          <a:prstGeom prst="rect">
            <a:avLst/>
          </a:prstGeom>
        </p:spPr>
      </p:pic>
      <p:sp>
        <p:nvSpPr>
          <p:cNvPr id="7" name="TextBox 6">
            <a:extLst>
              <a:ext uri="{FF2B5EF4-FFF2-40B4-BE49-F238E27FC236}">
                <a16:creationId xmlns:a16="http://schemas.microsoft.com/office/drawing/2014/main" id="{D2D1E677-9B87-40AD-A082-C203C0A9B41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1:14</a:t>
            </a:r>
            <a:endParaRPr lang="en-ZA" sz="3200" dirty="0">
              <a:solidFill>
                <a:schemeClr val="bg1"/>
              </a:solidFill>
            </a:endParaRPr>
          </a:p>
          <a:p>
            <a:endParaRPr lang="en-IN" dirty="0"/>
          </a:p>
        </p:txBody>
      </p:sp>
    </p:spTree>
    <p:extLst>
      <p:ext uri="{BB962C8B-B14F-4D97-AF65-F5344CB8AC3E}">
        <p14:creationId xmlns:p14="http://schemas.microsoft.com/office/powerpoint/2010/main" val="1090061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F6B7EE9-A0B2-47E0-A764-E40AF9D40E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1E86971-1669-D4EA-FB70-9F2A5643691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Pharaoh said to Joseph, “I had a dream, and no one can interpret it. But I have heard it said of you that when you hear a dream you can interpret it.”</a:t>
            </a:r>
            <a:endParaRPr lang="en-ZA" dirty="0"/>
          </a:p>
        </p:txBody>
      </p:sp>
      <p:sp>
        <p:nvSpPr>
          <p:cNvPr id="5" name="TextBox 4">
            <a:extLst>
              <a:ext uri="{FF2B5EF4-FFF2-40B4-BE49-F238E27FC236}">
                <a16:creationId xmlns:a16="http://schemas.microsoft.com/office/drawing/2014/main" id="{61ED9A01-4A6C-EECC-2E14-19A5529CF680}"/>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དེ་ནས་ཕཱར་ཨོལ་གྱིས་ཡོ་སེབ་ལ་འདི༌ལྟར། བདག་གིས་རྨི་ལམ་ཞིག་རྨིས་ཤིང་སུས་ཀྱང་རྨི་ལམ་ལ་བརྟག་མ༌ཤེས། གོ་ཐོས་ལྟར་ན་ཁྱོད་ཀྱིས་རྨི་ལམ་ཐོས་མ་ཐག་ཏུ་བརྟག་ཤེས་འདུག་ཟེར་ཞེས་སྨྲས་པ༌ན།</a:t>
            </a:r>
            <a:endParaRPr lang="en-ZA" dirty="0"/>
          </a:p>
        </p:txBody>
      </p:sp>
    </p:spTree>
    <p:extLst>
      <p:ext uri="{BB962C8B-B14F-4D97-AF65-F5344CB8AC3E}">
        <p14:creationId xmlns:p14="http://schemas.microsoft.com/office/powerpoint/2010/main" val="384004519"/>
      </p:ext>
    </p:extLst>
  </p:cSld>
  <p:clrMapOvr>
    <a:masterClrMapping/>
  </p:clrMapOvr>
  <mc:AlternateContent xmlns:mc="http://schemas.openxmlformats.org/markup-compatibility/2006" xmlns:p14="http://schemas.microsoft.com/office/powerpoint/2010/main">
    <mc:Choice Requires="p14">
      <p:transition spd="slow" p14:dur="2000" advTm="13013"/>
    </mc:Choice>
    <mc:Fallback xmlns="">
      <p:transition spd="slow" advTm="1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41F7-A79A-45A4-9596-329850A180C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BDE65F0-2F2D-4974-AD55-9C6DB836078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945F503-65D3-4262-B99D-F0A37F6FA7D9}"/>
              </a:ext>
            </a:extLst>
          </p:cNvPr>
          <p:cNvPicPr>
            <a:picLocks noChangeAspect="1"/>
          </p:cNvPicPr>
          <p:nvPr/>
        </p:nvPicPr>
        <p:blipFill>
          <a:blip r:embed="rId2"/>
          <a:stretch>
            <a:fillRect/>
          </a:stretch>
        </p:blipFill>
        <p:spPr>
          <a:xfrm>
            <a:off x="0" y="0"/>
            <a:ext cx="12727021" cy="6858000"/>
          </a:xfrm>
          <a:prstGeom prst="rect">
            <a:avLst/>
          </a:prstGeom>
        </p:spPr>
      </p:pic>
      <p:sp>
        <p:nvSpPr>
          <p:cNvPr id="7" name="TextBox 6">
            <a:extLst>
              <a:ext uri="{FF2B5EF4-FFF2-40B4-BE49-F238E27FC236}">
                <a16:creationId xmlns:a16="http://schemas.microsoft.com/office/drawing/2014/main" id="{BCF9D278-4F8F-492E-8D33-F0888259236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1:15</a:t>
            </a:r>
            <a:endParaRPr lang="en-ZA" sz="3200" dirty="0">
              <a:solidFill>
                <a:schemeClr val="bg1"/>
              </a:solidFill>
            </a:endParaRPr>
          </a:p>
          <a:p>
            <a:endParaRPr lang="en-IN" dirty="0"/>
          </a:p>
        </p:txBody>
      </p:sp>
    </p:spTree>
    <p:extLst>
      <p:ext uri="{BB962C8B-B14F-4D97-AF65-F5344CB8AC3E}">
        <p14:creationId xmlns:p14="http://schemas.microsoft.com/office/powerpoint/2010/main" val="3438859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D28020B-84B5-48D9-9591-8E085336D4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D0EFC8B-1725-C4A4-C003-6F1CDB37A9D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“I myself cannot do it,” Joseph replied, “but God will give Pharaoh a sound answer.”</a:t>
            </a:r>
            <a:endParaRPr lang="en-ZA" dirty="0"/>
          </a:p>
        </p:txBody>
      </p:sp>
      <p:sp>
        <p:nvSpPr>
          <p:cNvPr id="5" name="TextBox 4">
            <a:extLst>
              <a:ext uri="{FF2B5EF4-FFF2-40B4-BE49-F238E27FC236}">
                <a16:creationId xmlns:a16="http://schemas.microsoft.com/office/drawing/2014/main" id="{1C43146E-0C61-5BC0-7F73-AA873AE0045C}"/>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ཡོ་སེབ་ན༌རེ། དེ་ནི་བདག་ལ་རག་ལས་པ་མིན༌ཏེ། དཀོན་མཆོག་གིས་ཁྱོད་ལ་ལན་ལེགས་པོ་ཞིག་གནང་བར་འགྱུར་ཞེས་སྨྲས༌སོ།།</a:t>
            </a:r>
            <a:endParaRPr lang="en-ZA" dirty="0"/>
          </a:p>
        </p:txBody>
      </p:sp>
    </p:spTree>
    <p:extLst>
      <p:ext uri="{BB962C8B-B14F-4D97-AF65-F5344CB8AC3E}">
        <p14:creationId xmlns:p14="http://schemas.microsoft.com/office/powerpoint/2010/main" val="143912265"/>
      </p:ext>
    </p:extLst>
  </p:cSld>
  <p:clrMapOvr>
    <a:masterClrMapping/>
  </p:clrMapOvr>
  <mc:AlternateContent xmlns:mc="http://schemas.openxmlformats.org/markup-compatibility/2006" xmlns:p14="http://schemas.microsoft.com/office/powerpoint/2010/main">
    <mc:Choice Requires="p14">
      <p:transition spd="slow" p14:dur="2000" advTm="10621"/>
    </mc:Choice>
    <mc:Fallback xmlns="">
      <p:transition spd="slow" advTm="1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8ED8A-6B28-4BB6-90B3-C6300AC89BE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F5EAB7E-AA23-4438-A3A9-F8A53520346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09ED98D-B5A7-4615-B167-4223B57D1D04}"/>
              </a:ext>
            </a:extLst>
          </p:cNvPr>
          <p:cNvPicPr>
            <a:picLocks noChangeAspect="1"/>
          </p:cNvPicPr>
          <p:nvPr/>
        </p:nvPicPr>
        <p:blipFill>
          <a:blip r:embed="rId2"/>
          <a:stretch>
            <a:fillRect/>
          </a:stretch>
        </p:blipFill>
        <p:spPr>
          <a:xfrm>
            <a:off x="0" y="0"/>
            <a:ext cx="13143053" cy="6858000"/>
          </a:xfrm>
          <a:prstGeom prst="rect">
            <a:avLst/>
          </a:prstGeom>
        </p:spPr>
      </p:pic>
      <p:sp>
        <p:nvSpPr>
          <p:cNvPr id="7" name="TextBox 6">
            <a:extLst>
              <a:ext uri="{FF2B5EF4-FFF2-40B4-BE49-F238E27FC236}">
                <a16:creationId xmlns:a16="http://schemas.microsoft.com/office/drawing/2014/main" id="{CF8367EB-C635-42B8-948A-E4A8C083E0DD}"/>
              </a:ext>
            </a:extLst>
          </p:cNvPr>
          <p:cNvSpPr txBox="1"/>
          <p:nvPr/>
        </p:nvSpPr>
        <p:spPr>
          <a:xfrm>
            <a:off x="3297382"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1:16</a:t>
            </a:r>
            <a:endParaRPr lang="en-ZA" sz="3200" dirty="0">
              <a:solidFill>
                <a:schemeClr val="bg1"/>
              </a:solidFill>
            </a:endParaRPr>
          </a:p>
          <a:p>
            <a:endParaRPr lang="en-IN" dirty="0"/>
          </a:p>
        </p:txBody>
      </p:sp>
    </p:spTree>
    <p:extLst>
      <p:ext uri="{BB962C8B-B14F-4D97-AF65-F5344CB8AC3E}">
        <p14:creationId xmlns:p14="http://schemas.microsoft.com/office/powerpoint/2010/main" val="1571146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F8B0EAA-1B26-40AD-AA99-4648C48C62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22B1C2-685A-9E59-CF30-79302BC19A2E}"/>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Pharaoh said to Joseph: “In my dream I was standing on the bank of the Nile… </a:t>
            </a:r>
            <a:r>
              <a:rPr lang="en-ZA" sz="3600" dirty="0">
                <a:solidFill>
                  <a:srgbClr val="777777"/>
                </a:solidFill>
                <a:latin typeface="Arial" panose="020B0604020202020204" pitchFamily="34" charset="0"/>
              </a:rPr>
              <a:t>24</a:t>
            </a:r>
            <a:r>
              <a:rPr lang="en-US" sz="3600" b="0" i="0" dirty="0">
                <a:solidFill>
                  <a:srgbClr val="121212"/>
                </a:solidFill>
                <a:effectLst/>
                <a:highlight>
                  <a:srgbClr val="FFFFFF"/>
                </a:highlight>
                <a:latin typeface="Inter"/>
              </a:rPr>
              <a:t>I told this dream to the magicians, but no one could explain it to me.”</a:t>
            </a:r>
          </a:p>
          <a:p>
            <a:br>
              <a:rPr lang="en-US" sz="3600" dirty="0"/>
            </a:br>
            <a:endParaRPr lang="en-ZA" dirty="0"/>
          </a:p>
        </p:txBody>
      </p:sp>
      <p:sp>
        <p:nvSpPr>
          <p:cNvPr id="5" name="TextBox 4">
            <a:extLst>
              <a:ext uri="{FF2B5EF4-FFF2-40B4-BE49-F238E27FC236}">
                <a16:creationId xmlns:a16="http://schemas.microsoft.com/office/drawing/2014/main" id="{E395978A-C8F1-C938-A02D-49374DCB0E99}"/>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ཡང་ཕཱར་ཨོལ་ན༌རེ། རྨི་ལམ་ནང་དུ་བདག་ནི་ནཱ་ཡོལ་གཙང་པོའི་འགྲམ་དུ་བསྡད་ཡོད༌ལ། </a:t>
            </a:r>
            <a:r>
              <a:rPr lang="bo-CN" sz="4400" b="0" i="0" dirty="0">
                <a:solidFill>
                  <a:srgbClr val="777A7B"/>
                </a:solidFill>
                <a:effectLst/>
                <a:highlight>
                  <a:srgbClr val="FFFFFF"/>
                </a:highlight>
                <a:latin typeface="Inter"/>
              </a:rPr>
              <a:t>24</a:t>
            </a:r>
            <a:r>
              <a:rPr lang="bo-CN" sz="4400" b="0" i="0" dirty="0">
                <a:solidFill>
                  <a:srgbClr val="121212"/>
                </a:solidFill>
                <a:effectLst/>
                <a:highlight>
                  <a:srgbClr val="FFFFFF"/>
                </a:highlight>
                <a:latin typeface="Inter"/>
              </a:rPr>
              <a:t>སྙེ་མ་ཤིན་ཏུ་ཕྲ་མོ་དེ་དག་གིས་ཁ་གང་ཞིང་འབྲས་བུ་སྨིན་པའི་སྙེ་མ་བདུན་པོ་ཟོས་པ༌དང༌། བདག་གིས་རྨི་ལམ་འདི་མོ་པ་རྣམས་ལ་སྨྲས་ནའང་སུས་ཀྱང་བརྟག་མ་ཤེས་ཞེས་སྨྲས༌སོ།།</a:t>
            </a:r>
            <a:endParaRPr lang="en-ZA" dirty="0"/>
          </a:p>
        </p:txBody>
      </p:sp>
    </p:spTree>
    <p:extLst>
      <p:ext uri="{BB962C8B-B14F-4D97-AF65-F5344CB8AC3E}">
        <p14:creationId xmlns:p14="http://schemas.microsoft.com/office/powerpoint/2010/main" val="696928268"/>
      </p:ext>
    </p:extLst>
  </p:cSld>
  <p:clrMapOvr>
    <a:masterClrMapping/>
  </p:clrMapOvr>
  <mc:AlternateContent xmlns:mc="http://schemas.openxmlformats.org/markup-compatibility/2006" xmlns:p14="http://schemas.microsoft.com/office/powerpoint/2010/main">
    <mc:Choice Requires="p14">
      <p:transition spd="slow" p14:dur="2000" advTm="8306"/>
    </mc:Choice>
    <mc:Fallback xmlns="">
      <p:transition spd="slow" advTm="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0E45-B0D8-4827-A15A-60EA1043413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891EC2F-017A-4DE4-B557-1A663C33716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242EA3F-E8E5-4AD8-A614-321425FCEADF}"/>
              </a:ext>
            </a:extLst>
          </p:cNvPr>
          <p:cNvPicPr>
            <a:picLocks noChangeAspect="1"/>
          </p:cNvPicPr>
          <p:nvPr/>
        </p:nvPicPr>
        <p:blipFill>
          <a:blip r:embed="rId2"/>
          <a:stretch>
            <a:fillRect/>
          </a:stretch>
        </p:blipFill>
        <p:spPr>
          <a:xfrm>
            <a:off x="-889001" y="0"/>
            <a:ext cx="13081001" cy="6858000"/>
          </a:xfrm>
          <a:prstGeom prst="rect">
            <a:avLst/>
          </a:prstGeom>
        </p:spPr>
      </p:pic>
      <p:sp>
        <p:nvSpPr>
          <p:cNvPr id="7" name="TextBox 6">
            <a:extLst>
              <a:ext uri="{FF2B5EF4-FFF2-40B4-BE49-F238E27FC236}">
                <a16:creationId xmlns:a16="http://schemas.microsoft.com/office/drawing/2014/main" id="{81F0E69D-C8E1-4E9F-98BC-6B7A803F90C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1:17</a:t>
            </a:r>
            <a:endParaRPr lang="en-ZA" sz="3200" dirty="0">
              <a:solidFill>
                <a:schemeClr val="bg1"/>
              </a:solidFill>
            </a:endParaRPr>
          </a:p>
          <a:p>
            <a:endParaRPr lang="en-IN" dirty="0"/>
          </a:p>
        </p:txBody>
      </p:sp>
    </p:spTree>
    <p:extLst>
      <p:ext uri="{BB962C8B-B14F-4D97-AF65-F5344CB8AC3E}">
        <p14:creationId xmlns:p14="http://schemas.microsoft.com/office/powerpoint/2010/main" val="1055219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2AEF9AD-E562-4133-8023-433E70A9A0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A2A5451-6477-78D7-5820-BE0B57D9C36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At this, Joseph said to Pharaoh, “The dreams of Pharaoh are one and the same. God has revealed to Pharaoh what He is about to do. </a:t>
            </a:r>
            <a:endParaRPr lang="en-ZA" dirty="0"/>
          </a:p>
        </p:txBody>
      </p:sp>
      <p:sp>
        <p:nvSpPr>
          <p:cNvPr id="3" name="TextBox 2">
            <a:extLst>
              <a:ext uri="{FF2B5EF4-FFF2-40B4-BE49-F238E27FC236}">
                <a16:creationId xmlns:a16="http://schemas.microsoft.com/office/drawing/2014/main" id="{7F6FC3E8-2604-8F73-EA35-4773CB83113D}"/>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25</a:t>
            </a:r>
            <a:r>
              <a:rPr lang="bo-CN" sz="6000" b="0" i="0" dirty="0">
                <a:solidFill>
                  <a:srgbClr val="121212"/>
                </a:solidFill>
                <a:effectLst/>
                <a:highlight>
                  <a:srgbClr val="FFFFFF"/>
                </a:highlight>
                <a:latin typeface="Inter"/>
              </a:rPr>
              <a:t>དེ་ནས་ཡོ་སེབ་ཀྱིས་ཕཱར་ཨོལ་ལ་འདི༌ལྟར། རྒྱལ་པོ་ཁྱེད་ཀྱིས་རྨིས་པའི་རྨི་ལམ་གཉིས་ཀ་དོན་གཅིག་ཡིན༌འདུག དཀོན་མཆོག་གིས་གང་ཞིག་མཛད་པར་འགྱུར་བ་ཁྱེད་ལ་བསྟན་ཟིན༌ཏོ།། </a:t>
            </a:r>
            <a:endParaRPr lang="en-ZA" dirty="0"/>
          </a:p>
        </p:txBody>
      </p:sp>
    </p:spTree>
    <p:extLst>
      <p:ext uri="{BB962C8B-B14F-4D97-AF65-F5344CB8AC3E}">
        <p14:creationId xmlns:p14="http://schemas.microsoft.com/office/powerpoint/2010/main" val="3205187102"/>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1E07-006D-4D02-8F58-2B2EAA431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18D45FE-FABF-4A54-80E2-794F4A45967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B6262F6-7F23-47C3-90D9-4530821F6F97}"/>
              </a:ext>
            </a:extLst>
          </p:cNvPr>
          <p:cNvPicPr>
            <a:picLocks noChangeAspect="1"/>
          </p:cNvPicPr>
          <p:nvPr/>
        </p:nvPicPr>
        <p:blipFill>
          <a:blip r:embed="rId2"/>
          <a:stretch>
            <a:fillRect/>
          </a:stretch>
        </p:blipFill>
        <p:spPr>
          <a:xfrm>
            <a:off x="-2267790" y="0"/>
            <a:ext cx="14459790" cy="6858000"/>
          </a:xfrm>
          <a:prstGeom prst="rect">
            <a:avLst/>
          </a:prstGeom>
        </p:spPr>
      </p:pic>
      <p:sp>
        <p:nvSpPr>
          <p:cNvPr id="6" name="TextBox 5">
            <a:extLst>
              <a:ext uri="{FF2B5EF4-FFF2-40B4-BE49-F238E27FC236}">
                <a16:creationId xmlns:a16="http://schemas.microsoft.com/office/drawing/2014/main" id="{496022C2-EE1E-41DF-9F23-DA9B57894BA3}"/>
              </a:ext>
            </a:extLst>
          </p:cNvPr>
          <p:cNvSpPr txBox="1"/>
          <p:nvPr/>
        </p:nvSpPr>
        <p:spPr>
          <a:xfrm>
            <a:off x="1205345" y="221673"/>
            <a:ext cx="3172691" cy="2031325"/>
          </a:xfrm>
          <a:prstGeom prst="rect">
            <a:avLst/>
          </a:prstGeom>
          <a:noFill/>
        </p:spPr>
        <p:txBody>
          <a:bodyPr wrap="square" rtlCol="0">
            <a:spAutoFit/>
          </a:bodyPr>
          <a:lstStyle/>
          <a:p>
            <a:pPr algn="ctr"/>
            <a:r>
              <a:rPr lang="bo-CN" sz="3600" b="1" cap="all" dirty="0">
                <a:solidFill>
                  <a:schemeClr val="bg1"/>
                </a:solidFill>
                <a:latin typeface="ArialMT"/>
              </a:rPr>
              <a:t>བཀོད་པ 41</a:t>
            </a:r>
          </a:p>
          <a:p>
            <a:r>
              <a:rPr lang="bo-CN" sz="3600" b="1" dirty="0">
                <a:solidFill>
                  <a:schemeClr val="bg1"/>
                </a:solidFill>
                <a:latin typeface="Arial" panose="020B0604020202020204" pitchFamily="34" charset="0"/>
              </a:rPr>
              <a:t>ཡོ་སེབ་ཀྱིས་རྒྱལ་པོའི་རྨི་ལམ་གྱི་དོན་བཤད་པ།</a:t>
            </a:r>
          </a:p>
          <a:p>
            <a:endParaRPr lang="en-IN" dirty="0"/>
          </a:p>
        </p:txBody>
      </p:sp>
      <p:sp>
        <p:nvSpPr>
          <p:cNvPr id="4" name="TextBox 3">
            <a:extLst>
              <a:ext uri="{FF2B5EF4-FFF2-40B4-BE49-F238E27FC236}">
                <a16:creationId xmlns:a16="http://schemas.microsoft.com/office/drawing/2014/main" id="{E371308A-568C-9C52-978B-D37F48FAB6E9}"/>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54466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B703-B12B-4164-AC53-1408AB0F487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B3C8990-EC80-4D56-A111-7AB51F43D18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F16EEC9-6A49-41F1-874A-EA9DBD457333}"/>
              </a:ext>
            </a:extLst>
          </p:cNvPr>
          <p:cNvPicPr>
            <a:picLocks noChangeAspect="1"/>
          </p:cNvPicPr>
          <p:nvPr/>
        </p:nvPicPr>
        <p:blipFill>
          <a:blip r:embed="rId3"/>
          <a:stretch>
            <a:fillRect/>
          </a:stretch>
        </p:blipFill>
        <p:spPr>
          <a:xfrm>
            <a:off x="-1122405" y="0"/>
            <a:ext cx="13314405" cy="6858000"/>
          </a:xfrm>
          <a:prstGeom prst="rect">
            <a:avLst/>
          </a:prstGeom>
        </p:spPr>
      </p:pic>
      <p:sp>
        <p:nvSpPr>
          <p:cNvPr id="7" name="TextBox 6">
            <a:extLst>
              <a:ext uri="{FF2B5EF4-FFF2-40B4-BE49-F238E27FC236}">
                <a16:creationId xmlns:a16="http://schemas.microsoft.com/office/drawing/2014/main" id="{ADCD7748-47CF-46F2-95C2-7B16F74CCFA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a:t>
            </a:r>
            <a:r>
              <a:rPr lang="en-IN" sz="3200" b="1" cap="all" dirty="0">
                <a:solidFill>
                  <a:schemeClr val="bg1"/>
                </a:solidFill>
                <a:latin typeface="Microsoft Himalaya "/>
                <a:cs typeface="+mj-cs"/>
              </a:rPr>
              <a:t>25</a:t>
            </a:r>
            <a:endParaRPr lang="en-ZA" sz="3200" dirty="0">
              <a:solidFill>
                <a:schemeClr val="bg1"/>
              </a:solidFill>
            </a:endParaRPr>
          </a:p>
        </p:txBody>
      </p:sp>
    </p:spTree>
    <p:extLst>
      <p:ext uri="{BB962C8B-B14F-4D97-AF65-F5344CB8AC3E}">
        <p14:creationId xmlns:p14="http://schemas.microsoft.com/office/powerpoint/2010/main" val="2378584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CD5C5DE-3B69-49B5-8215-4B229B8D7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83ADEF-154B-2BE0-AAC2-7E7780A39DB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 seven good cows are seven years, and the seven ripe heads of grain are seven years. The dreams have the same meaning.</a:t>
            </a:r>
            <a:endParaRPr lang="en-ZA" dirty="0"/>
          </a:p>
        </p:txBody>
      </p:sp>
      <p:sp>
        <p:nvSpPr>
          <p:cNvPr id="3" name="TextBox 2">
            <a:extLst>
              <a:ext uri="{FF2B5EF4-FFF2-40B4-BE49-F238E27FC236}">
                <a16:creationId xmlns:a16="http://schemas.microsoft.com/office/drawing/2014/main" id="{A1BA7A69-3B48-86FF-0B99-61C04A75E3A0}"/>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དེ་ཡང་བ་མོ་ཤ་ཤེད་ཅན་བདུན་པོ་ནི་ལོ་བདུན༌དང༌། ཁ་གང་ཞིང་འབྲས་བུ་སྨིན་པའི་སྙེ་མ་བདུན་པོའང་ལོ་བདུན༌ཡིན། འདི་གཉིས་རྨི་ལམ་གཅིག༌ཡིན། </a:t>
            </a:r>
            <a:endParaRPr lang="en-ZA" dirty="0"/>
          </a:p>
        </p:txBody>
      </p:sp>
    </p:spTree>
    <p:extLst>
      <p:ext uri="{BB962C8B-B14F-4D97-AF65-F5344CB8AC3E}">
        <p14:creationId xmlns:p14="http://schemas.microsoft.com/office/powerpoint/2010/main" val="1721492602"/>
      </p:ext>
    </p:extLst>
  </p:cSld>
  <p:clrMapOvr>
    <a:masterClrMapping/>
  </p:clrMapOvr>
  <mc:AlternateContent xmlns:mc="http://schemas.openxmlformats.org/markup-compatibility/2006" xmlns:p14="http://schemas.microsoft.com/office/powerpoint/2010/main">
    <mc:Choice Requires="p14">
      <p:transition spd="slow" p14:dur="2000" advTm="10093"/>
    </mc:Choice>
    <mc:Fallback xmlns="">
      <p:transition spd="slow" advTm="10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041F-81A1-43CF-8A62-46BD53F7549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763205F-C9EC-4402-A17A-369248622DC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F2D1D54-3394-4068-9001-75BFEA14D1B3}"/>
              </a:ext>
            </a:extLst>
          </p:cNvPr>
          <p:cNvPicPr>
            <a:picLocks noChangeAspect="1"/>
          </p:cNvPicPr>
          <p:nvPr/>
        </p:nvPicPr>
        <p:blipFill>
          <a:blip r:embed="rId2"/>
          <a:stretch>
            <a:fillRect/>
          </a:stretch>
        </p:blipFill>
        <p:spPr>
          <a:xfrm>
            <a:off x="-599091" y="0"/>
            <a:ext cx="14437895" cy="6858000"/>
          </a:xfrm>
          <a:prstGeom prst="rect">
            <a:avLst/>
          </a:prstGeom>
        </p:spPr>
      </p:pic>
      <p:sp>
        <p:nvSpPr>
          <p:cNvPr id="7" name="TextBox 6">
            <a:extLst>
              <a:ext uri="{FF2B5EF4-FFF2-40B4-BE49-F238E27FC236}">
                <a16:creationId xmlns:a16="http://schemas.microsoft.com/office/drawing/2014/main" id="{C104C149-ECDD-4650-9B08-8644E0E0C52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1:26</a:t>
            </a:r>
            <a:endParaRPr lang="en-ZA" sz="3200" dirty="0">
              <a:solidFill>
                <a:schemeClr val="bg1"/>
              </a:solidFill>
            </a:endParaRPr>
          </a:p>
          <a:p>
            <a:endParaRPr lang="en-IN" dirty="0"/>
          </a:p>
        </p:txBody>
      </p:sp>
    </p:spTree>
    <p:extLst>
      <p:ext uri="{BB962C8B-B14F-4D97-AF65-F5344CB8AC3E}">
        <p14:creationId xmlns:p14="http://schemas.microsoft.com/office/powerpoint/2010/main" val="3232095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AAA95CC-2151-4D4E-823A-0F0BC6446F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B1E3569-3AEA-2846-4DF4-4E14C4A69797}"/>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27</a:t>
            </a:r>
            <a:r>
              <a:rPr lang="en-US" sz="3600" b="0" i="0" dirty="0">
                <a:solidFill>
                  <a:srgbClr val="121212"/>
                </a:solidFill>
                <a:effectLst/>
                <a:highlight>
                  <a:srgbClr val="FFFFFF"/>
                </a:highlight>
                <a:latin typeface="Inter"/>
              </a:rPr>
              <a:t>Moreover, the seven thin, ugly cows that came up after them are seven years, and so are the seven worthless heads of grain scorched by the east wind—they are seven years of famine.</a:t>
            </a:r>
            <a:endParaRPr lang="en-ZA" dirty="0"/>
          </a:p>
        </p:txBody>
      </p:sp>
      <p:sp>
        <p:nvSpPr>
          <p:cNvPr id="5" name="TextBox 4">
            <a:extLst>
              <a:ext uri="{FF2B5EF4-FFF2-40B4-BE49-F238E27FC236}">
                <a16:creationId xmlns:a16="http://schemas.microsoft.com/office/drawing/2014/main" id="{2BE1744C-A290-2C2F-99D0-154C92DB120F}"/>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དེའང་ཕྱིས་སུ་ཡོང་བའི་ཚུགས་ཀ་ཤིན་ཏུ་བཙོག་ཅིང་ཤ་ཤེད་ཞན་པའི་བ་མོ་བདུན་ནི་ལོ་བདུན༌དང༌། ཤར་རླུང་གིས་བསྐམས་པའི་སྙེ་མ་བདུན་པོའང་ལོ་བདུན༌ཡིན། དེ་གཉིས་ནི་མུ་གེ་འབྱུང་བའི་ལོ་བདུན༌ཡིན།</a:t>
            </a:r>
            <a:endParaRPr lang="en-ZA" sz="1600" dirty="0"/>
          </a:p>
        </p:txBody>
      </p:sp>
    </p:spTree>
    <p:extLst>
      <p:ext uri="{BB962C8B-B14F-4D97-AF65-F5344CB8AC3E}">
        <p14:creationId xmlns:p14="http://schemas.microsoft.com/office/powerpoint/2010/main" val="3011234106"/>
      </p:ext>
    </p:extLst>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6AA7-1445-4F0A-B358-1343DF0101B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8BF880E-4D10-42EC-8766-DD08EF0833F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161504D-8828-44F2-8C1F-7984E0D59268}"/>
              </a:ext>
            </a:extLst>
          </p:cNvPr>
          <p:cNvPicPr>
            <a:picLocks noChangeAspect="1"/>
          </p:cNvPicPr>
          <p:nvPr/>
        </p:nvPicPr>
        <p:blipFill>
          <a:blip r:embed="rId2"/>
          <a:stretch>
            <a:fillRect/>
          </a:stretch>
        </p:blipFill>
        <p:spPr>
          <a:xfrm>
            <a:off x="0" y="0"/>
            <a:ext cx="12367302" cy="6858000"/>
          </a:xfrm>
          <a:prstGeom prst="rect">
            <a:avLst/>
          </a:prstGeom>
        </p:spPr>
      </p:pic>
      <p:sp>
        <p:nvSpPr>
          <p:cNvPr id="7" name="TextBox 6">
            <a:extLst>
              <a:ext uri="{FF2B5EF4-FFF2-40B4-BE49-F238E27FC236}">
                <a16:creationId xmlns:a16="http://schemas.microsoft.com/office/drawing/2014/main" id="{FB25210E-5206-425F-A91F-855A15C232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1:27</a:t>
            </a:r>
            <a:endParaRPr lang="en-ZA" sz="3200" dirty="0">
              <a:solidFill>
                <a:schemeClr val="bg1"/>
              </a:solidFill>
            </a:endParaRPr>
          </a:p>
          <a:p>
            <a:endParaRPr lang="en-IN" dirty="0"/>
          </a:p>
        </p:txBody>
      </p:sp>
    </p:spTree>
    <p:extLst>
      <p:ext uri="{BB962C8B-B14F-4D97-AF65-F5344CB8AC3E}">
        <p14:creationId xmlns:p14="http://schemas.microsoft.com/office/powerpoint/2010/main" val="2012050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D1A1977-E21C-4DBA-B507-22B2AAE6CC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3179CC1-6C5E-A758-CB43-5CE5A61DCD2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It is just as I said to Pharaoh: God has shown Pharaoh what He is about to do.</a:t>
            </a:r>
            <a:endParaRPr lang="en-ZA" dirty="0"/>
          </a:p>
        </p:txBody>
      </p:sp>
      <p:sp>
        <p:nvSpPr>
          <p:cNvPr id="3" name="TextBox 2">
            <a:extLst>
              <a:ext uri="{FF2B5EF4-FFF2-40B4-BE49-F238E27FC236}">
                <a16:creationId xmlns:a16="http://schemas.microsoft.com/office/drawing/2014/main" id="{8B8D6BFF-C672-9AFE-3181-E2CE438520D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དེའི༌ཕྱིར། བདག་གིས་གོང་ནས་ཕཱར་ཨོལ་ལ་སྨྲས་པ་བཞིན་དཀོན་མཆོག་གིས་གང་ཞིག་མཛད་པར་འགྱུར་བ་ཁྱེད་ལ་བསྟན་ཟིན༌ཏོ།། </a:t>
            </a:r>
            <a:endParaRPr lang="en-ZA" dirty="0"/>
          </a:p>
        </p:txBody>
      </p:sp>
    </p:spTree>
    <p:extLst>
      <p:ext uri="{BB962C8B-B14F-4D97-AF65-F5344CB8AC3E}">
        <p14:creationId xmlns:p14="http://schemas.microsoft.com/office/powerpoint/2010/main" val="2476440667"/>
      </p:ext>
    </p:extLst>
  </p:cSld>
  <p:clrMapOvr>
    <a:masterClrMapping/>
  </p:clrMapOvr>
  <mc:AlternateContent xmlns:mc="http://schemas.openxmlformats.org/markup-compatibility/2006" xmlns:p14="http://schemas.microsoft.com/office/powerpoint/2010/main">
    <mc:Choice Requires="p14">
      <p:transition spd="slow" p14:dur="2000" advTm="8625"/>
    </mc:Choice>
    <mc:Fallback xmlns="">
      <p:transition spd="slow" advTm="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878B-A0AC-4D11-B192-24D049D5AA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C65F919-6064-4202-B876-878F05C86CB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015A91-AA29-4DE2-80D5-28B9D3DAFD7D}"/>
              </a:ext>
            </a:extLst>
          </p:cNvPr>
          <p:cNvPicPr>
            <a:picLocks noChangeAspect="1"/>
          </p:cNvPicPr>
          <p:nvPr/>
        </p:nvPicPr>
        <p:blipFill>
          <a:blip r:embed="rId2"/>
          <a:stretch>
            <a:fillRect/>
          </a:stretch>
        </p:blipFill>
        <p:spPr>
          <a:xfrm>
            <a:off x="1" y="-141375"/>
            <a:ext cx="12192000" cy="6999375"/>
          </a:xfrm>
          <a:prstGeom prst="rect">
            <a:avLst/>
          </a:prstGeom>
        </p:spPr>
      </p:pic>
      <p:sp>
        <p:nvSpPr>
          <p:cNvPr id="7" name="TextBox 6">
            <a:extLst>
              <a:ext uri="{FF2B5EF4-FFF2-40B4-BE49-F238E27FC236}">
                <a16:creationId xmlns:a16="http://schemas.microsoft.com/office/drawing/2014/main" id="{1CB344C0-E70F-48D6-B361-838233D9BA6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1:28</a:t>
            </a:r>
            <a:endParaRPr lang="en-ZA" sz="3200" dirty="0">
              <a:solidFill>
                <a:schemeClr val="bg1"/>
              </a:solidFill>
            </a:endParaRPr>
          </a:p>
          <a:p>
            <a:endParaRPr lang="en-IN" dirty="0"/>
          </a:p>
        </p:txBody>
      </p:sp>
    </p:spTree>
    <p:extLst>
      <p:ext uri="{BB962C8B-B14F-4D97-AF65-F5344CB8AC3E}">
        <p14:creationId xmlns:p14="http://schemas.microsoft.com/office/powerpoint/2010/main" val="3467361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473E281-ED74-41CF-B49B-7E7902F5DC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5302364-E5DA-8F5C-3C79-8A9A5E24A96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Behold, seven years of great abundance are coming throughout the land of Egypt,</a:t>
            </a:r>
            <a:endParaRPr lang="en-ZA" dirty="0"/>
          </a:p>
        </p:txBody>
      </p:sp>
      <p:sp>
        <p:nvSpPr>
          <p:cNvPr id="5" name="TextBox 4">
            <a:extLst>
              <a:ext uri="{FF2B5EF4-FFF2-40B4-BE49-F238E27FC236}">
                <a16:creationId xmlns:a16="http://schemas.microsoft.com/office/drawing/2014/main" id="{95F8CFB6-5B70-EA0C-E850-009F4E637CA0}"/>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29</a:t>
            </a:r>
            <a:r>
              <a:rPr lang="bo-CN" sz="6000" b="0" i="0" dirty="0">
                <a:solidFill>
                  <a:srgbClr val="121212"/>
                </a:solidFill>
                <a:effectLst/>
                <a:highlight>
                  <a:srgbClr val="FFFFFF"/>
                </a:highlight>
                <a:latin typeface="Inter"/>
              </a:rPr>
              <a:t>ཨེ་ཅིབ་ཡུལ་ཡོངས་སུ་ལོ་བདུན་རིང་ལ་ལོ་ལེགས་འབྱུང་བ༌དང༌། </a:t>
            </a:r>
            <a:endParaRPr lang="en-ZA" dirty="0"/>
          </a:p>
        </p:txBody>
      </p:sp>
    </p:spTree>
    <p:extLst>
      <p:ext uri="{BB962C8B-B14F-4D97-AF65-F5344CB8AC3E}">
        <p14:creationId xmlns:p14="http://schemas.microsoft.com/office/powerpoint/2010/main" val="823695292"/>
      </p:ext>
    </p:extLst>
  </p:cSld>
  <p:clrMapOvr>
    <a:masterClrMapping/>
  </p:clrMapOvr>
  <mc:AlternateContent xmlns:mc="http://schemas.openxmlformats.org/markup-compatibility/2006" xmlns:p14="http://schemas.microsoft.com/office/powerpoint/2010/main">
    <mc:Choice Requires="p14">
      <p:transition spd="slow" p14:dur="2000" advTm="5768"/>
    </mc:Choice>
    <mc:Fallback xmlns="">
      <p:transition spd="slow" advTm="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5A0E-DE23-4715-9C86-8D94DAE834C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93340D2-BB48-406E-A80D-117FB037272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B417CD67-BBDE-4D2D-8B0B-9725E031550D}"/>
              </a:ext>
            </a:extLst>
          </p:cNvPr>
          <p:cNvPicPr>
            <a:picLocks noChangeAspect="1"/>
          </p:cNvPicPr>
          <p:nvPr/>
        </p:nvPicPr>
        <p:blipFill>
          <a:blip r:embed="rId2"/>
          <a:stretch>
            <a:fillRect/>
          </a:stretch>
        </p:blipFill>
        <p:spPr>
          <a:xfrm>
            <a:off x="-256041" y="0"/>
            <a:ext cx="12448042" cy="6858000"/>
          </a:xfrm>
          <a:prstGeom prst="rect">
            <a:avLst/>
          </a:prstGeom>
        </p:spPr>
      </p:pic>
      <p:sp>
        <p:nvSpPr>
          <p:cNvPr id="7" name="TextBox 6">
            <a:extLst>
              <a:ext uri="{FF2B5EF4-FFF2-40B4-BE49-F238E27FC236}">
                <a16:creationId xmlns:a16="http://schemas.microsoft.com/office/drawing/2014/main" id="{9C0A97A6-1FB5-4335-8E36-FE0447E79B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1:29</a:t>
            </a:r>
            <a:endParaRPr lang="en-ZA" sz="3200" dirty="0">
              <a:solidFill>
                <a:schemeClr val="bg1"/>
              </a:solidFill>
            </a:endParaRPr>
          </a:p>
          <a:p>
            <a:endParaRPr lang="en-IN" dirty="0"/>
          </a:p>
        </p:txBody>
      </p:sp>
    </p:spTree>
    <p:extLst>
      <p:ext uri="{BB962C8B-B14F-4D97-AF65-F5344CB8AC3E}">
        <p14:creationId xmlns:p14="http://schemas.microsoft.com/office/powerpoint/2010/main" val="1643955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CBB1519-640E-4A6D-8938-1F17F3541C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C79638E-133E-69DA-FDE7-1BABAD83730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but seven years of famine will follow them. Then all the abundance in the land of Egypt will be forgotten, and the famine will devastate the land.</a:t>
            </a:r>
            <a:endParaRPr lang="en-ZA" dirty="0"/>
          </a:p>
        </p:txBody>
      </p:sp>
      <p:sp>
        <p:nvSpPr>
          <p:cNvPr id="5" name="TextBox 4">
            <a:extLst>
              <a:ext uri="{FF2B5EF4-FFF2-40B4-BE49-F238E27FC236}">
                <a16:creationId xmlns:a16="http://schemas.microsoft.com/office/drawing/2014/main" id="{363CD18C-C2FC-83F2-4CBC-5320F541212F}"/>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དེ་ནས་ལོ་བདུན་རིང་ལ་མུ་གེ་འབྱུང་ངེས༌ཤིང༌། ཐ་ན་ཨེ་ཅིབ་ཡུལ་གྱི་མི་རྣམས་ཀྱིས་ལོ་ལེགས་བྱུང་བའི་དོན་དེའང་བརྗེད་པར་འགྱུར་བ༌དང༌། ཡུལ་ཡོངས་ལ་མུ་གེ་ཆེན་པོ་བྱུང་ནས་བརླག་པར་འགྱུར༌ངེས།</a:t>
            </a:r>
            <a:endParaRPr lang="en-ZA" dirty="0"/>
          </a:p>
        </p:txBody>
      </p:sp>
    </p:spTree>
    <p:extLst>
      <p:ext uri="{BB962C8B-B14F-4D97-AF65-F5344CB8AC3E}">
        <p14:creationId xmlns:p14="http://schemas.microsoft.com/office/powerpoint/2010/main" val="2297168526"/>
      </p:ext>
    </p:extLst>
  </p:cSld>
  <p:clrMapOvr>
    <a:masterClrMapping/>
  </p:clrMapOvr>
  <mc:AlternateContent xmlns:mc="http://schemas.openxmlformats.org/markup-compatibility/2006" xmlns:p14="http://schemas.microsoft.com/office/powerpoint/2010/main">
    <mc:Choice Requires="p14">
      <p:transition spd="slow" p14:dur="2000" advTm="14706"/>
    </mc:Choice>
    <mc:Fallback xmlns="">
      <p:transition spd="slow" advTm="1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80C86D9-1BF1-41CD-8668-AE8755B375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274CCB-27C0-6DDC-FCA8-3971503D122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After two full years had passed, Pharaoh had a dream: He was standing beside the Nile,</a:t>
            </a:r>
            <a:endParaRPr lang="en-ZA" dirty="0"/>
          </a:p>
        </p:txBody>
      </p:sp>
      <p:sp>
        <p:nvSpPr>
          <p:cNvPr id="3" name="TextBox 2">
            <a:extLst>
              <a:ext uri="{FF2B5EF4-FFF2-40B4-BE49-F238E27FC236}">
                <a16:creationId xmlns:a16="http://schemas.microsoft.com/office/drawing/2014/main" id="{70A05BCA-8495-9D0D-18CE-3A6EFD5DBF33}"/>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དེ་ཡང་ལོ་གཉིས་འགོར་བའི་རྗེས་སུ་ཕཱར་ཨོལ་གྱིས་རྨི་ལམ་ཞིག་རྨིས༌ཤིང༌། རྨི་ལམ་ནང་དུ་ཁོ་རང་ནཱ་ཡོལ་གཙང་པོའི་འགྲམ་དུ་བསྡད་ཡོད་པ༌ལ། </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7231"/>
    </mc:Choice>
    <mc:Fallback xmlns="">
      <p:transition spd="slow" advTm="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0AA5-53C3-4368-8138-D86AB5F81FE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30A701C-4160-4512-A09B-3EEC15C9EA6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8A27178-B422-4AF0-BCF3-5188CDDCF99F}"/>
              </a:ext>
            </a:extLst>
          </p:cNvPr>
          <p:cNvPicPr>
            <a:picLocks noChangeAspect="1"/>
          </p:cNvPicPr>
          <p:nvPr/>
        </p:nvPicPr>
        <p:blipFill>
          <a:blip r:embed="rId2"/>
          <a:stretch>
            <a:fillRect/>
          </a:stretch>
        </p:blipFill>
        <p:spPr>
          <a:xfrm>
            <a:off x="-820361" y="1"/>
            <a:ext cx="13012361" cy="6858000"/>
          </a:xfrm>
          <a:prstGeom prst="rect">
            <a:avLst/>
          </a:prstGeom>
        </p:spPr>
      </p:pic>
      <p:sp>
        <p:nvSpPr>
          <p:cNvPr id="7" name="TextBox 6">
            <a:extLst>
              <a:ext uri="{FF2B5EF4-FFF2-40B4-BE49-F238E27FC236}">
                <a16:creationId xmlns:a16="http://schemas.microsoft.com/office/drawing/2014/main" id="{F8C5CF55-93A1-4FA9-8B57-A31160FE0AD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1:30</a:t>
            </a:r>
            <a:endParaRPr lang="en-ZA" sz="3200" dirty="0">
              <a:solidFill>
                <a:schemeClr val="bg1"/>
              </a:solidFill>
            </a:endParaRPr>
          </a:p>
          <a:p>
            <a:endParaRPr lang="en-IN" dirty="0"/>
          </a:p>
        </p:txBody>
      </p:sp>
    </p:spTree>
    <p:extLst>
      <p:ext uri="{BB962C8B-B14F-4D97-AF65-F5344CB8AC3E}">
        <p14:creationId xmlns:p14="http://schemas.microsoft.com/office/powerpoint/2010/main" val="859245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A355E55-9089-4ECE-866C-48DF43C875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2BE1DE4-27FF-8717-8EC2-1AE2373CE08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Now, therefore, Pharaoh should look for a discerning and wise man and set him over the land of Egypt. </a:t>
            </a:r>
            <a:endParaRPr lang="en-ZA" dirty="0"/>
          </a:p>
        </p:txBody>
      </p:sp>
      <p:sp>
        <p:nvSpPr>
          <p:cNvPr id="3" name="TextBox 2">
            <a:extLst>
              <a:ext uri="{FF2B5EF4-FFF2-40B4-BE49-F238E27FC236}">
                <a16:creationId xmlns:a16="http://schemas.microsoft.com/office/drawing/2014/main" id="{B249104F-8E69-86CD-5084-A78901984CE3}"/>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33</a:t>
            </a:r>
            <a:r>
              <a:rPr lang="bo-CN" sz="6000" b="0" i="0" dirty="0">
                <a:solidFill>
                  <a:srgbClr val="121212"/>
                </a:solidFill>
                <a:effectLst/>
                <a:highlight>
                  <a:srgbClr val="FFFFFF"/>
                </a:highlight>
                <a:latin typeface="Inter"/>
              </a:rPr>
              <a:t>དེའི༌ཕྱིར། ཕཱར་ཨོལ་ཁྱེད་ཀྱིས་བློ་དང་ཤེས་རབ་ལྡན་པའི་མི་ཞིག་བདམས༌ཏེ། ཨེ་ཅིབ་ཡུལ་སྐྱོང་བ་ལ་བསྐོ་བར༌མཛོད། </a:t>
            </a:r>
            <a:endParaRPr lang="en-ZA" dirty="0"/>
          </a:p>
        </p:txBody>
      </p:sp>
    </p:spTree>
    <p:extLst>
      <p:ext uri="{BB962C8B-B14F-4D97-AF65-F5344CB8AC3E}">
        <p14:creationId xmlns:p14="http://schemas.microsoft.com/office/powerpoint/2010/main" val="537779336"/>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1358-F093-4AC2-8BD5-E79FE2FC77C4}"/>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4A45C0B-951F-4038-BD0F-A3E8414107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164372-1AA5-4D6E-9A5E-3F231454C440}"/>
              </a:ext>
            </a:extLst>
          </p:cNvPr>
          <p:cNvPicPr>
            <a:picLocks noChangeAspect="1"/>
          </p:cNvPicPr>
          <p:nvPr/>
        </p:nvPicPr>
        <p:blipFill>
          <a:blip r:embed="rId2"/>
          <a:stretch>
            <a:fillRect/>
          </a:stretch>
        </p:blipFill>
        <p:spPr>
          <a:xfrm>
            <a:off x="0" y="0"/>
            <a:ext cx="12568218" cy="6858000"/>
          </a:xfrm>
          <a:prstGeom prst="rect">
            <a:avLst/>
          </a:prstGeom>
        </p:spPr>
      </p:pic>
      <p:sp>
        <p:nvSpPr>
          <p:cNvPr id="7" name="TextBox 6">
            <a:extLst>
              <a:ext uri="{FF2B5EF4-FFF2-40B4-BE49-F238E27FC236}">
                <a16:creationId xmlns:a16="http://schemas.microsoft.com/office/drawing/2014/main" id="{D352BCEC-1753-4366-ACE9-3445F6D16F0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1:33</a:t>
            </a:r>
            <a:endParaRPr lang="en-ZA" sz="3200" dirty="0">
              <a:solidFill>
                <a:schemeClr val="bg1"/>
              </a:solidFill>
            </a:endParaRPr>
          </a:p>
          <a:p>
            <a:endParaRPr lang="en-IN" dirty="0"/>
          </a:p>
        </p:txBody>
      </p:sp>
    </p:spTree>
    <p:extLst>
      <p:ext uri="{BB962C8B-B14F-4D97-AF65-F5344CB8AC3E}">
        <p14:creationId xmlns:p14="http://schemas.microsoft.com/office/powerpoint/2010/main" val="1630567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E4EA5FD-29A4-42AB-B296-533EE98697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144F6D7-4A94-FC2E-E63B-9346E5CEDD3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39</a:t>
            </a:r>
            <a:r>
              <a:rPr lang="en-US" sz="4000" b="0" i="0" dirty="0">
                <a:solidFill>
                  <a:srgbClr val="121212"/>
                </a:solidFill>
                <a:effectLst/>
                <a:highlight>
                  <a:srgbClr val="FFFFFF"/>
                </a:highlight>
                <a:latin typeface="Inter"/>
              </a:rPr>
              <a:t>Then Pharaoh said to Joseph, “Since God has made all this known to you, there is no one as discerning and wise as you. </a:t>
            </a:r>
            <a:endParaRPr lang="en-ZA" dirty="0"/>
          </a:p>
        </p:txBody>
      </p:sp>
      <p:sp>
        <p:nvSpPr>
          <p:cNvPr id="3" name="TextBox 2">
            <a:extLst>
              <a:ext uri="{FF2B5EF4-FFF2-40B4-BE49-F238E27FC236}">
                <a16:creationId xmlns:a16="http://schemas.microsoft.com/office/drawing/2014/main" id="{3EBBC850-6692-BCDB-FCCD-F19B9FD8724B}"/>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39</a:t>
            </a:r>
            <a:r>
              <a:rPr lang="bo-CN" sz="6000" b="0" i="0" dirty="0">
                <a:solidFill>
                  <a:srgbClr val="121212"/>
                </a:solidFill>
                <a:effectLst/>
                <a:highlight>
                  <a:srgbClr val="FFFFFF"/>
                </a:highlight>
                <a:latin typeface="Inter"/>
              </a:rPr>
              <a:t>ཡང་ཕཱར་ཨོལ་གྱིས་ཡོ་སེབ་ལ་འདི༌ལྟར། དཀོན་མཆོག་གིས་དོན་འདི་ཁྱོད་ལ་མངོན་པར་མཛད༌པས། ཁྱོད་བཞིན་དུ་བློ་དང་ཤེས་རབ་ལྡན་པའི་མི་གཞན་ཞིག་ཡོད་མི༌སྲིད། </a:t>
            </a:r>
            <a:endParaRPr lang="en-ZA" dirty="0"/>
          </a:p>
        </p:txBody>
      </p:sp>
    </p:spTree>
    <p:extLst>
      <p:ext uri="{BB962C8B-B14F-4D97-AF65-F5344CB8AC3E}">
        <p14:creationId xmlns:p14="http://schemas.microsoft.com/office/powerpoint/2010/main" val="393257006"/>
      </p:ext>
    </p:extLst>
  </p:cSld>
  <p:clrMapOvr>
    <a:masterClrMapping/>
  </p:clrMapOvr>
  <mc:AlternateContent xmlns:mc="http://schemas.openxmlformats.org/markup-compatibility/2006" xmlns:p14="http://schemas.microsoft.com/office/powerpoint/2010/main">
    <mc:Choice Requires="p14">
      <p:transition spd="slow" p14:dur="2000" advTm="11527"/>
    </mc:Choice>
    <mc:Fallback xmlns="">
      <p:transition spd="slow" advTm="1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1EC4-90FF-4C77-9521-9FFF9BD5A70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6995A39-521E-4EE3-ABB4-2407481234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FC56A93-D185-4CD0-9F66-B5DEF1029A71}"/>
              </a:ext>
            </a:extLst>
          </p:cNvPr>
          <p:cNvPicPr>
            <a:picLocks noChangeAspect="1"/>
          </p:cNvPicPr>
          <p:nvPr/>
        </p:nvPicPr>
        <p:blipFill>
          <a:blip r:embed="rId2"/>
          <a:stretch>
            <a:fillRect/>
          </a:stretch>
        </p:blipFill>
        <p:spPr>
          <a:xfrm>
            <a:off x="-569649" y="1"/>
            <a:ext cx="12761650" cy="6858000"/>
          </a:xfrm>
          <a:prstGeom prst="rect">
            <a:avLst/>
          </a:prstGeom>
        </p:spPr>
      </p:pic>
      <p:sp>
        <p:nvSpPr>
          <p:cNvPr id="7" name="TextBox 6">
            <a:extLst>
              <a:ext uri="{FF2B5EF4-FFF2-40B4-BE49-F238E27FC236}">
                <a16:creationId xmlns:a16="http://schemas.microsoft.com/office/drawing/2014/main" id="{ADDD696D-9BAE-43B0-A0E8-9A5A3373404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1:39</a:t>
            </a:r>
            <a:endParaRPr lang="en-ZA" sz="3200" dirty="0">
              <a:solidFill>
                <a:schemeClr val="bg1"/>
              </a:solidFill>
            </a:endParaRPr>
          </a:p>
          <a:p>
            <a:endParaRPr lang="en-IN" dirty="0"/>
          </a:p>
        </p:txBody>
      </p:sp>
    </p:spTree>
    <p:extLst>
      <p:ext uri="{BB962C8B-B14F-4D97-AF65-F5344CB8AC3E}">
        <p14:creationId xmlns:p14="http://schemas.microsoft.com/office/powerpoint/2010/main" val="4191670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763AA74-10A2-4112-BEEE-064A16A30E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B7DD83B-3EF2-CA73-7F02-88CC1FFBE29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41</a:t>
            </a:r>
            <a:r>
              <a:rPr lang="en-US" sz="4000" b="0" i="0" dirty="0">
                <a:solidFill>
                  <a:srgbClr val="121212"/>
                </a:solidFill>
                <a:effectLst/>
                <a:highlight>
                  <a:srgbClr val="FFFFFF"/>
                </a:highlight>
                <a:latin typeface="Inter"/>
              </a:rPr>
              <a:t>Pharaoh also told Joseph, “I hereby place you over all the land of Egypt.” </a:t>
            </a:r>
            <a:endParaRPr lang="en-ZA" dirty="0"/>
          </a:p>
        </p:txBody>
      </p:sp>
      <p:sp>
        <p:nvSpPr>
          <p:cNvPr id="5" name="TextBox 4">
            <a:extLst>
              <a:ext uri="{FF2B5EF4-FFF2-40B4-BE49-F238E27FC236}">
                <a16:creationId xmlns:a16="http://schemas.microsoft.com/office/drawing/2014/main" id="{E8D2CE2B-339E-BC50-4DF8-AC258874C803}"/>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41</a:t>
            </a:r>
            <a:r>
              <a:rPr lang="bo-CN" sz="6000" b="0" i="0" dirty="0">
                <a:solidFill>
                  <a:srgbClr val="121212"/>
                </a:solidFill>
                <a:effectLst/>
                <a:highlight>
                  <a:srgbClr val="FFFFFF"/>
                </a:highlight>
                <a:latin typeface="Inter"/>
              </a:rPr>
              <a:t>ཡང་ཕཱར་ཨོལ་གྱིས་ཡོ་སེབ་ལ་འདི༌ལྟར། ལྟོས༌དང༌། བདག་གིས་ཁྱོད་ནི་ཨེ་ཅིབ་ཡུལ་ཐམས་ཅད་སྐྱོང་བར་བསྐོས་པ་ཡིན་ཞེས་སྨྲས་པ༌དང༌། </a:t>
            </a:r>
            <a:endParaRPr lang="en-ZA" dirty="0"/>
          </a:p>
        </p:txBody>
      </p:sp>
    </p:spTree>
    <p:extLst>
      <p:ext uri="{BB962C8B-B14F-4D97-AF65-F5344CB8AC3E}">
        <p14:creationId xmlns:p14="http://schemas.microsoft.com/office/powerpoint/2010/main" val="726812766"/>
      </p:ext>
    </p:extLst>
  </p:cSld>
  <p:clrMapOvr>
    <a:masterClrMapping/>
  </p:clrMapOvr>
  <mc:AlternateContent xmlns:mc="http://schemas.openxmlformats.org/markup-compatibility/2006" xmlns:p14="http://schemas.microsoft.com/office/powerpoint/2010/main">
    <mc:Choice Requires="p14">
      <p:transition spd="slow" p14:dur="2000" advTm="5773"/>
    </mc:Choice>
    <mc:Fallback xmlns="">
      <p:transition spd="slow" advTm="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B904D-F5C6-49E6-B88A-AE37E00C767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24F16D-C8BD-4979-9C0F-8182F97BE6D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83F1200-098D-4230-84D8-67EFACAA339F}"/>
              </a:ext>
            </a:extLst>
          </p:cNvPr>
          <p:cNvPicPr>
            <a:picLocks noChangeAspect="1"/>
          </p:cNvPicPr>
          <p:nvPr/>
        </p:nvPicPr>
        <p:blipFill>
          <a:blip r:embed="rId2"/>
          <a:stretch>
            <a:fillRect/>
          </a:stretch>
        </p:blipFill>
        <p:spPr>
          <a:xfrm>
            <a:off x="0" y="-69273"/>
            <a:ext cx="12192000" cy="6927273"/>
          </a:xfrm>
          <a:prstGeom prst="rect">
            <a:avLst/>
          </a:prstGeom>
        </p:spPr>
      </p:pic>
      <p:sp>
        <p:nvSpPr>
          <p:cNvPr id="7" name="TextBox 6">
            <a:extLst>
              <a:ext uri="{FF2B5EF4-FFF2-40B4-BE49-F238E27FC236}">
                <a16:creationId xmlns:a16="http://schemas.microsoft.com/office/drawing/2014/main" id="{FC06F62F-E4D5-4B0D-8966-23B85AAC8EE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1:41</a:t>
            </a:r>
            <a:endParaRPr lang="en-ZA" sz="3200" dirty="0">
              <a:solidFill>
                <a:schemeClr val="bg1"/>
              </a:solidFill>
            </a:endParaRPr>
          </a:p>
          <a:p>
            <a:endParaRPr lang="en-IN" dirty="0"/>
          </a:p>
        </p:txBody>
      </p:sp>
    </p:spTree>
    <p:extLst>
      <p:ext uri="{BB962C8B-B14F-4D97-AF65-F5344CB8AC3E}">
        <p14:creationId xmlns:p14="http://schemas.microsoft.com/office/powerpoint/2010/main" val="3277814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7B6A2F7-DB7B-43A4-8129-67344BB6C5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E54771C-989F-91BA-82B6-2091791E30B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42</a:t>
            </a:r>
            <a:r>
              <a:rPr lang="en-US" sz="3600" b="0" i="0" dirty="0">
                <a:solidFill>
                  <a:srgbClr val="121212"/>
                </a:solidFill>
                <a:effectLst/>
                <a:highlight>
                  <a:srgbClr val="FFFFFF"/>
                </a:highlight>
                <a:latin typeface="Inter"/>
              </a:rPr>
              <a:t>Then Pharaoh removed the signet ring from his finger, put it on Joseph’s finger, clothed him in garments of fine linen, and placed a gold chain around his neck.</a:t>
            </a:r>
            <a:endParaRPr lang="en-ZA" dirty="0"/>
          </a:p>
        </p:txBody>
      </p:sp>
      <p:sp>
        <p:nvSpPr>
          <p:cNvPr id="5" name="TextBox 4">
            <a:extLst>
              <a:ext uri="{FF2B5EF4-FFF2-40B4-BE49-F238E27FC236}">
                <a16:creationId xmlns:a16="http://schemas.microsoft.com/office/drawing/2014/main" id="{DFB2BF6B-7EEE-90F3-9009-4E6C86DCE55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42</a:t>
            </a:r>
            <a:r>
              <a:rPr lang="bo-CN" sz="5400" b="0" i="0" dirty="0">
                <a:solidFill>
                  <a:srgbClr val="121212"/>
                </a:solidFill>
                <a:effectLst/>
                <a:highlight>
                  <a:srgbClr val="FFFFFF"/>
                </a:highlight>
                <a:latin typeface="Inter"/>
              </a:rPr>
              <a:t>རང་གི་མཛུབ་མོ་སྟེང་གི་ཐམ་ག་དང་ལྡན་པའི་མཛུབ་དཀྲིས་བླངས་ཏེ་ཡོ་སེབ་ཀྱི་མཛུ་གུར་བསྐོན་པ༌དང༌། ཡོ་སེབ་ཀྱི་ལུས་ལ་སོ་རས་སྲབ་བུའི་གོས་བསྐོན་ཞིང་སྐེ་ལ་གསེར་གྱི་མགུལ་རྒྱན་འདོགས་སུ་བཅུག་པ༌དང༌། </a:t>
            </a:r>
            <a:endParaRPr lang="en-ZA" dirty="0"/>
          </a:p>
        </p:txBody>
      </p:sp>
    </p:spTree>
    <p:extLst>
      <p:ext uri="{BB962C8B-B14F-4D97-AF65-F5344CB8AC3E}">
        <p14:creationId xmlns:p14="http://schemas.microsoft.com/office/powerpoint/2010/main" val="1159838337"/>
      </p:ext>
    </p:extLst>
  </p:cSld>
  <p:clrMapOvr>
    <a:masterClrMapping/>
  </p:clrMapOvr>
  <mc:AlternateContent xmlns:mc="http://schemas.openxmlformats.org/markup-compatibility/2006" xmlns:p14="http://schemas.microsoft.com/office/powerpoint/2010/main">
    <mc:Choice Requires="p14">
      <p:transition spd="slow" p14:dur="2000" advTm="11572"/>
    </mc:Choice>
    <mc:Fallback xmlns="">
      <p:transition spd="slow" advTm="1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3E2E-89CA-40E7-B272-2C1D5D5D2A6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730C79D-768C-4F23-A7B9-7338D614F9C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FDA60F1-B7FC-4E12-8676-51470C4AE7FB}"/>
              </a:ext>
            </a:extLst>
          </p:cNvPr>
          <p:cNvPicPr>
            <a:picLocks noChangeAspect="1"/>
          </p:cNvPicPr>
          <p:nvPr/>
        </p:nvPicPr>
        <p:blipFill>
          <a:blip r:embed="rId2"/>
          <a:stretch>
            <a:fillRect/>
          </a:stretch>
        </p:blipFill>
        <p:spPr>
          <a:xfrm>
            <a:off x="0" y="0"/>
            <a:ext cx="12192000" cy="7159984"/>
          </a:xfrm>
          <a:prstGeom prst="rect">
            <a:avLst/>
          </a:prstGeom>
        </p:spPr>
      </p:pic>
      <p:sp>
        <p:nvSpPr>
          <p:cNvPr id="7" name="TextBox 6">
            <a:extLst>
              <a:ext uri="{FF2B5EF4-FFF2-40B4-BE49-F238E27FC236}">
                <a16:creationId xmlns:a16="http://schemas.microsoft.com/office/drawing/2014/main" id="{B7437226-875A-469F-8940-4328A48990C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1:42</a:t>
            </a:r>
            <a:endParaRPr lang="en-ZA" sz="3200" dirty="0">
              <a:solidFill>
                <a:schemeClr val="bg1"/>
              </a:solidFill>
            </a:endParaRPr>
          </a:p>
          <a:p>
            <a:endParaRPr lang="en-IN" dirty="0"/>
          </a:p>
        </p:txBody>
      </p:sp>
    </p:spTree>
    <p:extLst>
      <p:ext uri="{BB962C8B-B14F-4D97-AF65-F5344CB8AC3E}">
        <p14:creationId xmlns:p14="http://schemas.microsoft.com/office/powerpoint/2010/main" val="1469621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82FEEE9-4D62-48EB-B391-F74E44DD4D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B9AA5CE-961C-DF2A-505A-97A5FB7EF45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47</a:t>
            </a:r>
            <a:r>
              <a:rPr lang="en-US" sz="4000" b="0" i="0" dirty="0">
                <a:solidFill>
                  <a:srgbClr val="121212"/>
                </a:solidFill>
                <a:effectLst/>
                <a:highlight>
                  <a:srgbClr val="FFFFFF"/>
                </a:highlight>
                <a:latin typeface="Inter"/>
              </a:rPr>
              <a:t>During the seven years of abundance, the land brought forth bountifully. </a:t>
            </a:r>
            <a:endParaRPr lang="en-ZA" dirty="0"/>
          </a:p>
        </p:txBody>
      </p:sp>
      <p:sp>
        <p:nvSpPr>
          <p:cNvPr id="5" name="TextBox 4">
            <a:extLst>
              <a:ext uri="{FF2B5EF4-FFF2-40B4-BE49-F238E27FC236}">
                <a16:creationId xmlns:a16="http://schemas.microsoft.com/office/drawing/2014/main" id="{D7AEF276-ED40-7805-176B-60BFDC852C87}"/>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47</a:t>
            </a:r>
            <a:r>
              <a:rPr lang="bo-CN" sz="6000" b="0" i="0" dirty="0">
                <a:solidFill>
                  <a:srgbClr val="121212"/>
                </a:solidFill>
                <a:effectLst/>
                <a:highlight>
                  <a:srgbClr val="FFFFFF"/>
                </a:highlight>
                <a:latin typeface="Inter"/>
              </a:rPr>
              <a:t>ལོ་ལེགས་བྱུང་བའི་ལོ་བདུན་རིང་ལ་འབྲུ་རིགས་ཕུན་སུམ་ཚོགས་པ་ཐོབ་པ༌དང༌། </a:t>
            </a:r>
            <a:endParaRPr lang="en-ZA" dirty="0"/>
          </a:p>
        </p:txBody>
      </p:sp>
    </p:spTree>
    <p:extLst>
      <p:ext uri="{BB962C8B-B14F-4D97-AF65-F5344CB8AC3E}">
        <p14:creationId xmlns:p14="http://schemas.microsoft.com/office/powerpoint/2010/main" val="2961679214"/>
      </p:ext>
    </p:extLst>
  </p:cSld>
  <p:clrMapOvr>
    <a:masterClrMapping/>
  </p:clrMapOvr>
  <mc:AlternateContent xmlns:mc="http://schemas.openxmlformats.org/markup-compatibility/2006" xmlns:p14="http://schemas.microsoft.com/office/powerpoint/2010/main">
    <mc:Choice Requires="p14">
      <p:transition spd="slow" p14:dur="2000" advTm="5374"/>
    </mc:Choice>
    <mc:Fallback xmlns="">
      <p:transition spd="slow" advTm="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EC40-8400-4862-B91A-2E3F0AAD2DA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C3F3C65-4DE9-4B8C-96CF-2358225AD9E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DBFB261-519B-4E30-B62C-01D2F265FF31}"/>
              </a:ext>
            </a:extLst>
          </p:cNvPr>
          <p:cNvPicPr>
            <a:picLocks noChangeAspect="1"/>
          </p:cNvPicPr>
          <p:nvPr/>
        </p:nvPicPr>
        <p:blipFill>
          <a:blip r:embed="rId2"/>
          <a:stretch>
            <a:fillRect/>
          </a:stretch>
        </p:blipFill>
        <p:spPr>
          <a:xfrm>
            <a:off x="-1" y="0"/>
            <a:ext cx="16571167" cy="6858000"/>
          </a:xfrm>
          <a:prstGeom prst="rect">
            <a:avLst/>
          </a:prstGeom>
        </p:spPr>
      </p:pic>
      <p:sp>
        <p:nvSpPr>
          <p:cNvPr id="7" name="TextBox 6">
            <a:extLst>
              <a:ext uri="{FF2B5EF4-FFF2-40B4-BE49-F238E27FC236}">
                <a16:creationId xmlns:a16="http://schemas.microsoft.com/office/drawing/2014/main" id="{FF9B5458-5E48-44CC-A5E5-8406DA3499A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3311264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D9B0-66A1-42C5-AC55-5471A5AC543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143B9D4-2655-4846-B35E-CE580DE9CA2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B18A0E-2D7A-40B1-898E-FC5E6D086A3F}"/>
              </a:ext>
            </a:extLst>
          </p:cNvPr>
          <p:cNvPicPr>
            <a:picLocks noChangeAspect="1"/>
          </p:cNvPicPr>
          <p:nvPr/>
        </p:nvPicPr>
        <p:blipFill>
          <a:blip r:embed="rId2"/>
          <a:stretch>
            <a:fillRect/>
          </a:stretch>
        </p:blipFill>
        <p:spPr>
          <a:xfrm>
            <a:off x="-74106" y="1"/>
            <a:ext cx="12266106" cy="6858000"/>
          </a:xfrm>
          <a:prstGeom prst="rect">
            <a:avLst/>
          </a:prstGeom>
        </p:spPr>
      </p:pic>
      <p:sp>
        <p:nvSpPr>
          <p:cNvPr id="7" name="TextBox 6">
            <a:extLst>
              <a:ext uri="{FF2B5EF4-FFF2-40B4-BE49-F238E27FC236}">
                <a16:creationId xmlns:a16="http://schemas.microsoft.com/office/drawing/2014/main" id="{F440844F-7D05-4446-8871-40B5A5FB52B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1:47</a:t>
            </a:r>
            <a:endParaRPr lang="en-ZA" sz="3200" dirty="0">
              <a:solidFill>
                <a:schemeClr val="bg1"/>
              </a:solidFill>
            </a:endParaRPr>
          </a:p>
          <a:p>
            <a:endParaRPr lang="en-IN" dirty="0"/>
          </a:p>
        </p:txBody>
      </p:sp>
    </p:spTree>
    <p:extLst>
      <p:ext uri="{BB962C8B-B14F-4D97-AF65-F5344CB8AC3E}">
        <p14:creationId xmlns:p14="http://schemas.microsoft.com/office/powerpoint/2010/main" val="1322481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4F6EE66-2EA5-431F-BC55-E26985F19F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CE07FA-96A0-E8D3-01D7-2E74586478F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48</a:t>
            </a:r>
            <a:r>
              <a:rPr lang="en-US" sz="4000" b="0" i="0" dirty="0">
                <a:solidFill>
                  <a:srgbClr val="121212"/>
                </a:solidFill>
                <a:effectLst/>
                <a:highlight>
                  <a:srgbClr val="FFFFFF"/>
                </a:highlight>
                <a:latin typeface="Inter"/>
              </a:rPr>
              <a:t>During those seven years, Joseph collected all the excess food in the land of Egypt and stored it in the cities. In every city he laid up the food from the fields around it. </a:t>
            </a:r>
            <a:endParaRPr lang="en-ZA" dirty="0"/>
          </a:p>
        </p:txBody>
      </p:sp>
      <p:sp>
        <p:nvSpPr>
          <p:cNvPr id="3" name="TextBox 2">
            <a:extLst>
              <a:ext uri="{FF2B5EF4-FFF2-40B4-BE49-F238E27FC236}">
                <a16:creationId xmlns:a16="http://schemas.microsoft.com/office/drawing/2014/main" id="{41100C34-8091-5258-7934-5929AA57B560}"/>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48</a:t>
            </a:r>
            <a:r>
              <a:rPr lang="bo-CN" sz="5400" b="0" i="0" dirty="0">
                <a:solidFill>
                  <a:srgbClr val="121212"/>
                </a:solidFill>
                <a:effectLst/>
                <a:highlight>
                  <a:srgbClr val="FFFFFF"/>
                </a:highlight>
                <a:latin typeface="Inter"/>
              </a:rPr>
              <a:t>ཡོ་སེབ་ཀྱིས་ལོ་བདུན་རིང་ལ་ལོ་ལེགས་བྱུང་བའི་འབྲུ་རིགས་ཐམས་ཅད་གྲོང་ཁྱེར་གྱི་འབྲུ་མཛོད་ཁང་དུ་བཅུག༌གོ །གྲོང་ཁྱེར་སོ་སོའི་ཉེ་འཁོར་གྱི་འབྲུ་རིགས་ཐམས་ཅད་གྲོང་ཁྱེར་ནང་དུ༌བཅུག</a:t>
            </a:r>
            <a:endParaRPr lang="en-ZA" dirty="0"/>
          </a:p>
        </p:txBody>
      </p:sp>
    </p:spTree>
    <p:extLst>
      <p:ext uri="{BB962C8B-B14F-4D97-AF65-F5344CB8AC3E}">
        <p14:creationId xmlns:p14="http://schemas.microsoft.com/office/powerpoint/2010/main" val="3488182667"/>
      </p:ext>
    </p:extLst>
  </p:cSld>
  <p:clrMapOvr>
    <a:masterClrMapping/>
  </p:clrMapOvr>
  <mc:AlternateContent xmlns:mc="http://schemas.openxmlformats.org/markup-compatibility/2006" xmlns:p14="http://schemas.microsoft.com/office/powerpoint/2010/main">
    <mc:Choice Requires="p14">
      <p:transition spd="slow" p14:dur="2000" advTm="10363"/>
    </mc:Choice>
    <mc:Fallback xmlns="">
      <p:transition spd="slow" advTm="1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88CE-3AA0-45BE-96F8-57705CFCA54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8B05D07-4744-4A34-B34E-A40E2748862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3BF1F4A-7F69-40CC-9693-EF06F0D6A306}"/>
              </a:ext>
            </a:extLst>
          </p:cNvPr>
          <p:cNvPicPr>
            <a:picLocks noChangeAspect="1"/>
          </p:cNvPicPr>
          <p:nvPr/>
        </p:nvPicPr>
        <p:blipFill>
          <a:blip r:embed="rId2"/>
          <a:stretch>
            <a:fillRect/>
          </a:stretch>
        </p:blipFill>
        <p:spPr>
          <a:xfrm>
            <a:off x="-102380" y="1"/>
            <a:ext cx="12294380" cy="6858000"/>
          </a:xfrm>
          <a:prstGeom prst="rect">
            <a:avLst/>
          </a:prstGeom>
        </p:spPr>
      </p:pic>
      <p:sp>
        <p:nvSpPr>
          <p:cNvPr id="7" name="TextBox 6">
            <a:extLst>
              <a:ext uri="{FF2B5EF4-FFF2-40B4-BE49-F238E27FC236}">
                <a16:creationId xmlns:a16="http://schemas.microsoft.com/office/drawing/2014/main" id="{1134C044-5018-4D0A-9EB2-D063E18A2F1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1:48</a:t>
            </a:r>
            <a:endParaRPr lang="en-ZA" sz="3200" dirty="0">
              <a:solidFill>
                <a:schemeClr val="bg1"/>
              </a:solidFill>
            </a:endParaRPr>
          </a:p>
          <a:p>
            <a:endParaRPr lang="en-IN" dirty="0"/>
          </a:p>
        </p:txBody>
      </p:sp>
    </p:spTree>
    <p:extLst>
      <p:ext uri="{BB962C8B-B14F-4D97-AF65-F5344CB8AC3E}">
        <p14:creationId xmlns:p14="http://schemas.microsoft.com/office/powerpoint/2010/main" val="3975448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F0A0F6C-8FDB-460B-B91F-5492EC9113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71BCF3C-33E2-498B-FD6E-8E497F7A650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53</a:t>
            </a:r>
            <a:r>
              <a:rPr lang="en-US" sz="4000" b="0" i="0" dirty="0">
                <a:solidFill>
                  <a:srgbClr val="121212"/>
                </a:solidFill>
                <a:effectLst/>
                <a:highlight>
                  <a:srgbClr val="FFFFFF"/>
                </a:highlight>
                <a:latin typeface="Inter"/>
              </a:rPr>
              <a:t>When the seven years of abundance in the land of Egypt came to an end, </a:t>
            </a:r>
            <a:endParaRPr lang="en-ZA" dirty="0"/>
          </a:p>
        </p:txBody>
      </p:sp>
      <p:sp>
        <p:nvSpPr>
          <p:cNvPr id="5" name="TextBox 4">
            <a:extLst>
              <a:ext uri="{FF2B5EF4-FFF2-40B4-BE49-F238E27FC236}">
                <a16:creationId xmlns:a16="http://schemas.microsoft.com/office/drawing/2014/main" id="{02DD01BE-3A60-016A-4811-07A51F9ABB92}"/>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53</a:t>
            </a:r>
            <a:r>
              <a:rPr lang="bo-CN" sz="6000" b="0" i="0" dirty="0">
                <a:solidFill>
                  <a:srgbClr val="121212"/>
                </a:solidFill>
                <a:effectLst/>
                <a:highlight>
                  <a:srgbClr val="FFFFFF"/>
                </a:highlight>
                <a:latin typeface="Inter"/>
              </a:rPr>
              <a:t>དེ་ཡང་ཨེ་ཅིབ་ཡུལ་དུ་ལོ་ལེགས་བྱུང་བའི་ལོ་བདུན་པོ་མཇུག་རྫོགས༌རྗེས། </a:t>
            </a:r>
            <a:endParaRPr lang="en-ZA" dirty="0"/>
          </a:p>
        </p:txBody>
      </p:sp>
    </p:spTree>
    <p:extLst>
      <p:ext uri="{BB962C8B-B14F-4D97-AF65-F5344CB8AC3E}">
        <p14:creationId xmlns:p14="http://schemas.microsoft.com/office/powerpoint/2010/main" val="3691717659"/>
      </p:ext>
    </p:extLst>
  </p:cSld>
  <p:clrMapOvr>
    <a:masterClrMapping/>
  </p:clrMapOvr>
  <mc:AlternateContent xmlns:mc="http://schemas.openxmlformats.org/markup-compatibility/2006" xmlns:p14="http://schemas.microsoft.com/office/powerpoint/2010/main">
    <mc:Choice Requires="p14">
      <p:transition spd="slow" p14:dur="2000" advTm="6020"/>
    </mc:Choice>
    <mc:Fallback xmlns="">
      <p:transition spd="slow" advTm="6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563E-11E6-4017-BF57-561CAE016E9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0BCA3AE-D160-49B1-A308-99855EA1C66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D9C3708-55C2-4495-AE55-BAE592E3A5A2}"/>
              </a:ext>
            </a:extLst>
          </p:cNvPr>
          <p:cNvPicPr>
            <a:picLocks noChangeAspect="1"/>
          </p:cNvPicPr>
          <p:nvPr/>
        </p:nvPicPr>
        <p:blipFill>
          <a:blip r:embed="rId2"/>
          <a:stretch>
            <a:fillRect/>
          </a:stretch>
        </p:blipFill>
        <p:spPr>
          <a:xfrm>
            <a:off x="-1308785" y="0"/>
            <a:ext cx="13500786" cy="6971315"/>
          </a:xfrm>
          <a:prstGeom prst="rect">
            <a:avLst/>
          </a:prstGeom>
        </p:spPr>
      </p:pic>
      <p:sp>
        <p:nvSpPr>
          <p:cNvPr id="7" name="TextBox 6">
            <a:extLst>
              <a:ext uri="{FF2B5EF4-FFF2-40B4-BE49-F238E27FC236}">
                <a16:creationId xmlns:a16="http://schemas.microsoft.com/office/drawing/2014/main" id="{DE12CE08-7F27-498C-8D77-9D9993973C9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1:53</a:t>
            </a:r>
            <a:endParaRPr lang="en-ZA" sz="3200" dirty="0">
              <a:solidFill>
                <a:schemeClr val="bg1"/>
              </a:solidFill>
            </a:endParaRPr>
          </a:p>
          <a:p>
            <a:endParaRPr lang="en-IN" dirty="0"/>
          </a:p>
        </p:txBody>
      </p:sp>
    </p:spTree>
    <p:extLst>
      <p:ext uri="{BB962C8B-B14F-4D97-AF65-F5344CB8AC3E}">
        <p14:creationId xmlns:p14="http://schemas.microsoft.com/office/powerpoint/2010/main" val="3470709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EA26550-CFF8-4247-8716-62F6FA2465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80FEAA-709D-A66A-C945-0B75F3DF9472}"/>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54</a:t>
            </a:r>
            <a:r>
              <a:rPr lang="en-US" sz="3600" b="0" i="0" dirty="0">
                <a:solidFill>
                  <a:srgbClr val="121212"/>
                </a:solidFill>
                <a:effectLst/>
                <a:highlight>
                  <a:srgbClr val="FFFFFF"/>
                </a:highlight>
                <a:latin typeface="Inter"/>
              </a:rPr>
              <a:t>the seven years of famine began, just as Joseph had said. And although there was famine in every country, there was food throughout the land of Egypt. </a:t>
            </a:r>
            <a:endParaRPr lang="en-ZA" dirty="0"/>
          </a:p>
        </p:txBody>
      </p:sp>
      <p:sp>
        <p:nvSpPr>
          <p:cNvPr id="5" name="TextBox 4">
            <a:extLst>
              <a:ext uri="{FF2B5EF4-FFF2-40B4-BE49-F238E27FC236}">
                <a16:creationId xmlns:a16="http://schemas.microsoft.com/office/drawing/2014/main" id="{BA89C74D-D448-6BE2-B1DC-C4EE16E30CD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54</a:t>
            </a:r>
            <a:r>
              <a:rPr lang="bo-CN" sz="6000" b="0" i="0" dirty="0">
                <a:solidFill>
                  <a:srgbClr val="121212"/>
                </a:solidFill>
                <a:effectLst/>
                <a:highlight>
                  <a:srgbClr val="FFFFFF"/>
                </a:highlight>
                <a:latin typeface="Inter"/>
              </a:rPr>
              <a:t>ཡོ་སེབ་ཀྱིས་སྨྲས་པ་བཞིན་མུ་གེ་འབྱུང་བའི་ལོ་བདུན་དེ་སླེབས༌སོ། །དེ་ནས་ཡུལ་གཞན་ཐམས་ཅད་ལ་མུ་གེ་བྱུང་ནའང་ཨེ་ཅིབ་ཀྱི་ཡུལ་ཁོ་ནར་འབྲུ་རིགས་མཆིས༌སོ།།</a:t>
            </a:r>
            <a:endParaRPr lang="en-ZA" dirty="0"/>
          </a:p>
        </p:txBody>
      </p:sp>
    </p:spTree>
    <p:extLst>
      <p:ext uri="{BB962C8B-B14F-4D97-AF65-F5344CB8AC3E}">
        <p14:creationId xmlns:p14="http://schemas.microsoft.com/office/powerpoint/2010/main" val="3462656528"/>
      </p:ext>
    </p:extLst>
  </p:cSld>
  <p:clrMapOvr>
    <a:masterClrMapping/>
  </p:clrMapOvr>
  <mc:AlternateContent xmlns:mc="http://schemas.openxmlformats.org/markup-compatibility/2006" xmlns:p14="http://schemas.microsoft.com/office/powerpoint/2010/main">
    <mc:Choice Requires="p14">
      <p:transition spd="slow" p14:dur="2000" advTm="11956"/>
    </mc:Choice>
    <mc:Fallback xmlns="">
      <p:transition spd="slow" advTm="11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5CA7-B473-48FD-AAB8-7E65F98B307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1B06678-B413-4480-B791-3DB73F4C5D7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2AB85DC-9FEE-40D7-9566-C42389780C80}"/>
              </a:ext>
            </a:extLst>
          </p:cNvPr>
          <p:cNvPicPr>
            <a:picLocks noChangeAspect="1"/>
          </p:cNvPicPr>
          <p:nvPr/>
        </p:nvPicPr>
        <p:blipFill>
          <a:blip r:embed="rId2"/>
          <a:stretch>
            <a:fillRect/>
          </a:stretch>
        </p:blipFill>
        <p:spPr>
          <a:xfrm>
            <a:off x="-725695" y="-945931"/>
            <a:ext cx="14760784" cy="7803931"/>
          </a:xfrm>
          <a:prstGeom prst="rect">
            <a:avLst/>
          </a:prstGeom>
        </p:spPr>
      </p:pic>
      <p:sp>
        <p:nvSpPr>
          <p:cNvPr id="7" name="TextBox 6">
            <a:extLst>
              <a:ext uri="{FF2B5EF4-FFF2-40B4-BE49-F238E27FC236}">
                <a16:creationId xmlns:a16="http://schemas.microsoft.com/office/drawing/2014/main" id="{D7A6FF51-C9D1-44A7-B689-CB5F6E8D140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1:54</a:t>
            </a:r>
            <a:endParaRPr lang="en-ZA" sz="3200" dirty="0">
              <a:solidFill>
                <a:schemeClr val="bg1"/>
              </a:solidFill>
            </a:endParaRPr>
          </a:p>
          <a:p>
            <a:endParaRPr lang="en-IN" dirty="0"/>
          </a:p>
        </p:txBody>
      </p:sp>
    </p:spTree>
    <p:extLst>
      <p:ext uri="{BB962C8B-B14F-4D97-AF65-F5344CB8AC3E}">
        <p14:creationId xmlns:p14="http://schemas.microsoft.com/office/powerpoint/2010/main" val="3060553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5E7D694-F85A-417A-BBA4-E52CD62F8C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17BD6B-6AAC-A11D-9577-2202336AF1F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55</a:t>
            </a:r>
            <a:r>
              <a:rPr lang="en-US" sz="4000" b="0" i="0" dirty="0">
                <a:solidFill>
                  <a:srgbClr val="121212"/>
                </a:solidFill>
                <a:effectLst/>
                <a:highlight>
                  <a:srgbClr val="FFFFFF"/>
                </a:highlight>
                <a:latin typeface="Inter"/>
              </a:rPr>
              <a:t>When extreme hunger came to all the land of Egypt and the people cried out to Pharaoh for food, he told all the Egyptians, “Go to Joseph and do whatever he tells you.”</a:t>
            </a:r>
            <a:endParaRPr lang="en-ZA" dirty="0"/>
          </a:p>
        </p:txBody>
      </p:sp>
      <p:sp>
        <p:nvSpPr>
          <p:cNvPr id="3" name="TextBox 2">
            <a:extLst>
              <a:ext uri="{FF2B5EF4-FFF2-40B4-BE49-F238E27FC236}">
                <a16:creationId xmlns:a16="http://schemas.microsoft.com/office/drawing/2014/main" id="{481A4EAF-56C8-76EE-5E6B-EA88F09148F2}"/>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55</a:t>
            </a:r>
            <a:r>
              <a:rPr lang="bo-CN" sz="5400" b="0" i="0" dirty="0">
                <a:solidFill>
                  <a:srgbClr val="121212"/>
                </a:solidFill>
                <a:effectLst/>
                <a:highlight>
                  <a:srgbClr val="FFFFFF"/>
                </a:highlight>
                <a:latin typeface="Inter"/>
              </a:rPr>
              <a:t>ཨེ་ཅིབ་ཀྱི་ཡུལ་ལའང་མུ་གེ་བྱུང་བས་འབངས་མི་རྣམས་ཀྱིས་ཕཱར་ཨོལ་ལ་འབྲུ་རིགས་བསླངས་པ༌ན། རྒྱལ་པོ་ན༌རེ། ཁྱོད་ཅག་ཡོ་སེབ་ཀྱི་དྲུང་དུ་སོང༌ཞིག ཁོས་ཇི་ལྟར་སྨྲས་པ་ཡིན་ན་ཁྱོད་ཅག་གིས་དེ་ལྟར་སྒྲུབས་ཤིག་ཅེས་སྨྲས༌སོ།།</a:t>
            </a:r>
            <a:endParaRPr lang="en-ZA" dirty="0"/>
          </a:p>
        </p:txBody>
      </p:sp>
    </p:spTree>
    <p:extLst>
      <p:ext uri="{BB962C8B-B14F-4D97-AF65-F5344CB8AC3E}">
        <p14:creationId xmlns:p14="http://schemas.microsoft.com/office/powerpoint/2010/main" val="3551927450"/>
      </p:ext>
    </p:extLst>
  </p:cSld>
  <p:clrMapOvr>
    <a:masterClrMapping/>
  </p:clrMapOvr>
  <mc:AlternateContent xmlns:mc="http://schemas.openxmlformats.org/markup-compatibility/2006" xmlns:p14="http://schemas.microsoft.com/office/powerpoint/2010/main">
    <mc:Choice Requires="p14">
      <p:transition spd="slow" p14:dur="2000" advTm="14025"/>
    </mc:Choice>
    <mc:Fallback xmlns="">
      <p:transition spd="slow" advTm="1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3CE2-9E79-477A-B394-615A3DAE172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8E14CAD-6474-42A0-8737-8E4E17CF524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50C0C20-FB99-4788-BF14-A634FC6A5DB5}"/>
              </a:ext>
            </a:extLst>
          </p:cNvPr>
          <p:cNvPicPr>
            <a:picLocks noChangeAspect="1"/>
          </p:cNvPicPr>
          <p:nvPr/>
        </p:nvPicPr>
        <p:blipFill>
          <a:blip r:embed="rId2"/>
          <a:stretch>
            <a:fillRect/>
          </a:stretch>
        </p:blipFill>
        <p:spPr>
          <a:xfrm>
            <a:off x="-798635" y="0"/>
            <a:ext cx="12990635" cy="6858000"/>
          </a:xfrm>
          <a:prstGeom prst="rect">
            <a:avLst/>
          </a:prstGeom>
        </p:spPr>
      </p:pic>
      <p:sp>
        <p:nvSpPr>
          <p:cNvPr id="7" name="TextBox 6">
            <a:extLst>
              <a:ext uri="{FF2B5EF4-FFF2-40B4-BE49-F238E27FC236}">
                <a16:creationId xmlns:a16="http://schemas.microsoft.com/office/drawing/2014/main" id="{0D356787-8513-42FF-B7E4-8E061B69ABD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1:55</a:t>
            </a:r>
            <a:endParaRPr lang="en-ZA" sz="3200" dirty="0">
              <a:solidFill>
                <a:schemeClr val="bg1"/>
              </a:solidFill>
            </a:endParaRPr>
          </a:p>
          <a:p>
            <a:endParaRPr lang="en-IN" dirty="0"/>
          </a:p>
        </p:txBody>
      </p:sp>
    </p:spTree>
    <p:extLst>
      <p:ext uri="{BB962C8B-B14F-4D97-AF65-F5344CB8AC3E}">
        <p14:creationId xmlns:p14="http://schemas.microsoft.com/office/powerpoint/2010/main" val="4282526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23BD431-D443-42BB-AF9E-DC69E1F6D5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7446A5A-C9E4-67CA-D71A-CDF2AEB5499F}"/>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57</a:t>
            </a:r>
            <a:r>
              <a:rPr lang="en-US" sz="3600" b="0" i="0" dirty="0">
                <a:solidFill>
                  <a:srgbClr val="121212"/>
                </a:solidFill>
                <a:effectLst/>
                <a:highlight>
                  <a:srgbClr val="FFFFFF"/>
                </a:highlight>
                <a:latin typeface="Inter"/>
              </a:rPr>
              <a:t>And every nation came to Joseph in Egypt to buy grain, because the famine was severe over all the earth.</a:t>
            </a:r>
            <a:endParaRPr lang="en-ZA" dirty="0"/>
          </a:p>
        </p:txBody>
      </p:sp>
      <p:sp>
        <p:nvSpPr>
          <p:cNvPr id="5" name="TextBox 4">
            <a:extLst>
              <a:ext uri="{FF2B5EF4-FFF2-40B4-BE49-F238E27FC236}">
                <a16:creationId xmlns:a16="http://schemas.microsoft.com/office/drawing/2014/main" id="{2C1391C2-976D-8336-32CC-EBE17848AFB3}"/>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57</a:t>
            </a:r>
            <a:r>
              <a:rPr lang="bo-CN" sz="6000" b="0" i="0" dirty="0">
                <a:solidFill>
                  <a:srgbClr val="121212"/>
                </a:solidFill>
                <a:effectLst/>
                <a:highlight>
                  <a:srgbClr val="FFFFFF"/>
                </a:highlight>
                <a:latin typeface="Inter"/>
              </a:rPr>
              <a:t>ཡུལ་སོ་སོའི་མི་རྣམས་ཨེ་ཅིབ་ཀྱི་ཡུལ་དུ་སོང་ཞིང་ཡོ་སེབ་ཀྱི་དྲུང་ནས་འབྲུ་རིགས་ཉོས་པ༌སྟེ། གནམ་འོག་ཀུན་ལ་མུ་གེ་ཆེན་པོ་བྱུང་བས༌སོ།།</a:t>
            </a:r>
            <a:endParaRPr lang="en-ZA" sz="6000" dirty="0"/>
          </a:p>
        </p:txBody>
      </p:sp>
    </p:spTree>
    <p:extLst>
      <p:ext uri="{BB962C8B-B14F-4D97-AF65-F5344CB8AC3E}">
        <p14:creationId xmlns:p14="http://schemas.microsoft.com/office/powerpoint/2010/main" val="3938205959"/>
      </p:ext>
    </p:extLst>
  </p:cSld>
  <p:clrMapOvr>
    <a:masterClrMapping/>
  </p:clrMapOvr>
  <mc:AlternateContent xmlns:mc="http://schemas.openxmlformats.org/markup-compatibility/2006" xmlns:p14="http://schemas.microsoft.com/office/powerpoint/2010/main">
    <mc:Choice Requires="p14">
      <p:transition spd="slow" p14:dur="2000" advTm="9960"/>
    </mc:Choice>
    <mc:Fallback xmlns="">
      <p:transition spd="slow" advTm="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2</a:t>
            </a:r>
            <a:r>
              <a:rPr lang="en-ZA" sz="4000" dirty="0">
                <a:solidFill>
                  <a:srgbClr val="444444"/>
                </a:solidFill>
                <a:latin typeface="Arial" panose="020B0604020202020204" pitchFamily="34" charset="0"/>
              </a:rPr>
              <a:t>Seven cows came up out of the river. They looked healthy and fat. They were eating some of the tall grass growing along the river.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2</a:t>
            </a:r>
            <a:r>
              <a:rPr lang="bo-CN" sz="5400" dirty="0">
                <a:solidFill>
                  <a:srgbClr val="444444"/>
                </a:solidFill>
                <a:latin typeface="Arial" panose="020B0604020202020204" pitchFamily="34" charset="0"/>
              </a:rPr>
              <a:t>བ་ཕྱུགས་རྒྱག་པ་དང་འཇམ་པོ་བདུན་གཙང་པོའི་ནང་ནས་ཐོན་ཏེ་ཆུ་འགྲམ་གྱི་རྩ་ཟས་སོ།</a:t>
            </a:r>
            <a:endParaRPr lang="en-ZA" dirty="0"/>
          </a:p>
        </p:txBody>
      </p:sp>
      <p:pic>
        <p:nvPicPr>
          <p:cNvPr id="2" name="Audio 1">
            <a:hlinkClick r:id="" action="ppaction://media"/>
            <a:extLst>
              <a:ext uri="{FF2B5EF4-FFF2-40B4-BE49-F238E27FC236}">
                <a16:creationId xmlns:a16="http://schemas.microsoft.com/office/drawing/2014/main" id="{02DDE60F-EB5A-4991-83F3-5B8AD99476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6837"/>
    </mc:Choice>
    <mc:Fallback xmlns="">
      <p:transition spd="slow" advTm="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3B0B-9DA4-41E3-82FC-CE08B8674DC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5F59012-3851-4856-A3B6-ED8616FDB63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975A4D6-730D-47DD-A2F0-F254110E5657}"/>
              </a:ext>
            </a:extLst>
          </p:cNvPr>
          <p:cNvPicPr>
            <a:picLocks noChangeAspect="1"/>
          </p:cNvPicPr>
          <p:nvPr/>
        </p:nvPicPr>
        <p:blipFill>
          <a:blip r:embed="rId2"/>
          <a:stretch>
            <a:fillRect/>
          </a:stretch>
        </p:blipFill>
        <p:spPr>
          <a:xfrm>
            <a:off x="-1622519" y="0"/>
            <a:ext cx="13814519" cy="6858000"/>
          </a:xfrm>
          <a:prstGeom prst="rect">
            <a:avLst/>
          </a:prstGeom>
        </p:spPr>
      </p:pic>
      <p:sp>
        <p:nvSpPr>
          <p:cNvPr id="7" name="TextBox 6">
            <a:extLst>
              <a:ext uri="{FF2B5EF4-FFF2-40B4-BE49-F238E27FC236}">
                <a16:creationId xmlns:a16="http://schemas.microsoft.com/office/drawing/2014/main" id="{EB1E44A3-E5D4-4C8D-B176-438BD6DE344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a:solidFill>
                  <a:schemeClr val="bg1"/>
                </a:solidFill>
                <a:effectLst/>
                <a:latin typeface="Microsoft Himalaya "/>
                <a:cs typeface="+mj-cs"/>
              </a:rPr>
              <a:t> 4</a:t>
            </a:r>
            <a:r>
              <a:rPr lang="en-ZA" sz="3200" b="1" cap="all">
                <a:solidFill>
                  <a:schemeClr val="bg1"/>
                </a:solidFill>
                <a:latin typeface="Microsoft Himalaya "/>
                <a:cs typeface="+mj-cs"/>
              </a:rPr>
              <a:t>1:57</a:t>
            </a:r>
            <a:endParaRPr lang="en-ZA" sz="3200" dirty="0">
              <a:solidFill>
                <a:schemeClr val="bg1"/>
              </a:solidFill>
            </a:endParaRPr>
          </a:p>
          <a:p>
            <a:endParaRPr lang="en-IN" dirty="0"/>
          </a:p>
        </p:txBody>
      </p:sp>
    </p:spTree>
    <p:extLst>
      <p:ext uri="{BB962C8B-B14F-4D97-AF65-F5344CB8AC3E}">
        <p14:creationId xmlns:p14="http://schemas.microsoft.com/office/powerpoint/2010/main" val="1864477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6E1E-C9B5-4458-8668-5BB825F0387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AFE8645-9C15-40BA-8B98-8BCF1FB1E1A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0DB8216-D229-410D-A9E0-FDFA3631C7C9}"/>
              </a:ext>
            </a:extLst>
          </p:cNvPr>
          <p:cNvPicPr>
            <a:picLocks noChangeAspect="1"/>
          </p:cNvPicPr>
          <p:nvPr/>
        </p:nvPicPr>
        <p:blipFill>
          <a:blip r:embed="rId2"/>
          <a:stretch>
            <a:fillRect/>
          </a:stretch>
        </p:blipFill>
        <p:spPr>
          <a:xfrm>
            <a:off x="-989976" y="0"/>
            <a:ext cx="13181976" cy="6858000"/>
          </a:xfrm>
          <a:prstGeom prst="rect">
            <a:avLst/>
          </a:prstGeom>
        </p:spPr>
      </p:pic>
      <p:sp>
        <p:nvSpPr>
          <p:cNvPr id="7" name="TextBox 6">
            <a:extLst>
              <a:ext uri="{FF2B5EF4-FFF2-40B4-BE49-F238E27FC236}">
                <a16:creationId xmlns:a16="http://schemas.microsoft.com/office/drawing/2014/main" id="{88915583-5650-48FB-AB54-FA33B97B85A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358362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46E3940-3740-454B-9A3D-7F64F5E4A8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5C621D-2EC9-5156-F3CB-A19D681E6C0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After them, seven other cows, sickly and thin, came up from the Nile and stood beside the well-fed cows on the bank of the river. </a:t>
            </a:r>
            <a:endParaRPr lang="en-ZA" dirty="0"/>
          </a:p>
        </p:txBody>
      </p:sp>
      <p:sp>
        <p:nvSpPr>
          <p:cNvPr id="3" name="TextBox 2">
            <a:extLst>
              <a:ext uri="{FF2B5EF4-FFF2-40B4-BE49-F238E27FC236}">
                <a16:creationId xmlns:a16="http://schemas.microsoft.com/office/drawing/2014/main" id="{5340E29F-A17A-5F62-BA4F-64CDF3BA92D4}"/>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དེ་ནས་ཡང་བ་མོ་བདུན་གཙང་པོ་ལས་ཚུར་ཡོང་བ༌དང༌། བ་མོ་དེ་དག་ཤིན་ཏུ་བཙོག་ཅིང་ལུས་ཟུངས་རིད་པོ་ཡིན༌ལ། ཤ་ཤེད་རྒྱས་པའི་བ་མོ་བདུན་པོ་དང་མཉམ་དུ་གཙང་པོའི་འགྲམ་དུ༌བསྡད།</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spd="slow" advTm="1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2509</Words>
  <Application>Microsoft Office PowerPoint</Application>
  <PresentationFormat>Widescreen</PresentationFormat>
  <Paragraphs>126</Paragraphs>
  <Slides>70</Slides>
  <Notes>3</Notes>
  <HiddenSlides>34</HiddenSlides>
  <MMClips>35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2024-08-16T06:40:51Z</dcterms:modified>
</cp:coreProperties>
</file>