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89" r:id="rId2"/>
    <p:sldId id="291" r:id="rId3"/>
    <p:sldId id="256" r:id="rId4"/>
    <p:sldId id="274" r:id="rId5"/>
    <p:sldId id="257" r:id="rId6"/>
    <p:sldId id="275" r:id="rId7"/>
    <p:sldId id="258" r:id="rId8"/>
    <p:sldId id="276" r:id="rId9"/>
    <p:sldId id="259" r:id="rId10"/>
    <p:sldId id="277" r:id="rId11"/>
    <p:sldId id="261" r:id="rId12"/>
    <p:sldId id="278" r:id="rId13"/>
    <p:sldId id="260" r:id="rId14"/>
    <p:sldId id="279" r:id="rId15"/>
    <p:sldId id="262" r:id="rId16"/>
    <p:sldId id="280" r:id="rId17"/>
    <p:sldId id="263" r:id="rId18"/>
    <p:sldId id="281" r:id="rId19"/>
    <p:sldId id="273" r:id="rId20"/>
    <p:sldId id="282" r:id="rId21"/>
    <p:sldId id="266" r:id="rId22"/>
    <p:sldId id="283" r:id="rId23"/>
    <p:sldId id="267" r:id="rId24"/>
    <p:sldId id="284" r:id="rId25"/>
    <p:sldId id="268" r:id="rId26"/>
    <p:sldId id="285" r:id="rId27"/>
    <p:sldId id="269" r:id="rId28"/>
    <p:sldId id="286" r:id="rId29"/>
    <p:sldId id="270" r:id="rId30"/>
    <p:sldId id="290" r:id="rId31"/>
    <p:sldId id="272"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833132-1B69-4EBC-95E6-646EBA7952F6}" v="3" dt="2024-08-16T06:43:08.2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ondup tsering" userId="425dcc2034446b72" providerId="LiveId" clId="{C5600F8F-B532-4C4D-985B-6928773F9516}"/>
    <pc:docChg chg="modSld">
      <pc:chgData name="dhondup tsering" userId="425dcc2034446b72" providerId="LiveId" clId="{C5600F8F-B532-4C4D-985B-6928773F9516}" dt="2021-08-12T06:57:37.109" v="56" actId="20577"/>
      <pc:docMkLst>
        <pc:docMk/>
      </pc:docMkLst>
      <pc:sldChg chg="addSp delSp modSp modNotesTx">
        <pc:chgData name="dhondup tsering" userId="425dcc2034446b72" providerId="LiveId" clId="{C5600F8F-B532-4C4D-985B-6928773F9516}" dt="2021-08-12T06:57:37.109" v="56" actId="20577"/>
        <pc:sldMkLst>
          <pc:docMk/>
          <pc:sldMk cId="3348757415" sldId="256"/>
        </pc:sldMkLst>
        <pc:picChg chg="add del mod">
          <ac:chgData name="dhondup tsering" userId="425dcc2034446b72" providerId="LiveId" clId="{C5600F8F-B532-4C4D-985B-6928773F9516}" dt="2021-07-26T07:25:41.913" v="1"/>
          <ac:picMkLst>
            <pc:docMk/>
            <pc:sldMk cId="3348757415" sldId="256"/>
            <ac:picMk id="2" creationId="{37289805-6897-4736-8040-BB29098A4528}"/>
          </ac:picMkLst>
        </pc:picChg>
        <pc:picChg chg="add del mod">
          <ac:chgData name="dhondup tsering" userId="425dcc2034446b72" providerId="LiveId" clId="{C5600F8F-B532-4C4D-985B-6928773F9516}" dt="2021-07-26T07:46:59.324" v="5"/>
          <ac:picMkLst>
            <pc:docMk/>
            <pc:sldMk cId="3348757415" sldId="256"/>
            <ac:picMk id="2" creationId="{C545F8F3-2C28-4282-AE67-6F02DA11868C}"/>
          </ac:picMkLst>
        </pc:picChg>
        <pc:picChg chg="add del mod">
          <ac:chgData name="dhondup tsering" userId="425dcc2034446b72" providerId="LiveId" clId="{C5600F8F-B532-4C4D-985B-6928773F9516}" dt="2021-07-26T07:25:58.428" v="2"/>
          <ac:picMkLst>
            <pc:docMk/>
            <pc:sldMk cId="3348757415" sldId="256"/>
            <ac:picMk id="3" creationId="{28471A0A-657E-47CE-9AF8-7773D965923F}"/>
          </ac:picMkLst>
        </pc:picChg>
        <pc:picChg chg="add mod">
          <ac:chgData name="dhondup tsering" userId="425dcc2034446b72" providerId="LiveId" clId="{C5600F8F-B532-4C4D-985B-6928773F9516}" dt="2021-07-26T07:46:59.324" v="5"/>
          <ac:picMkLst>
            <pc:docMk/>
            <pc:sldMk cId="3348757415" sldId="256"/>
            <ac:picMk id="3" creationId="{CACFFFF6-ABD3-4485-B8B6-049A168BF7D6}"/>
          </ac:picMkLst>
        </pc:picChg>
        <pc:picChg chg="add del mod">
          <ac:chgData name="dhondup tsering" userId="425dcc2034446b72" providerId="LiveId" clId="{C5600F8F-B532-4C4D-985B-6928773F9516}" dt="2021-07-26T07:46:29.237" v="4"/>
          <ac:picMkLst>
            <pc:docMk/>
            <pc:sldMk cId="3348757415" sldId="256"/>
            <ac:picMk id="5" creationId="{23A6B3A5-9768-423D-99B3-15153215A717}"/>
          </ac:picMkLst>
        </pc:picChg>
      </pc:sldChg>
      <pc:sldChg chg="addSp delSp modSp">
        <pc:chgData name="dhondup tsering" userId="425dcc2034446b72" providerId="LiveId" clId="{C5600F8F-B532-4C4D-985B-6928773F9516}" dt="2021-07-26T07:49:53.890" v="6"/>
        <pc:sldMkLst>
          <pc:docMk/>
          <pc:sldMk cId="1018574621" sldId="257"/>
        </pc:sldMkLst>
        <pc:picChg chg="add del mod">
          <ac:chgData name="dhondup tsering" userId="425dcc2034446b72" providerId="LiveId" clId="{C5600F8F-B532-4C4D-985B-6928773F9516}" dt="2021-07-26T07:49:53.890" v="6"/>
          <ac:picMkLst>
            <pc:docMk/>
            <pc:sldMk cId="1018574621" sldId="257"/>
            <ac:picMk id="2" creationId="{8AD4DA87-A9AF-4CDE-B5EC-8A4F8F4280E6}"/>
          </ac:picMkLst>
        </pc:picChg>
        <pc:picChg chg="add mod">
          <ac:chgData name="dhondup tsering" userId="425dcc2034446b72" providerId="LiveId" clId="{C5600F8F-B532-4C4D-985B-6928773F9516}" dt="2021-07-26T07:49:53.890" v="6"/>
          <ac:picMkLst>
            <pc:docMk/>
            <pc:sldMk cId="1018574621" sldId="257"/>
            <ac:picMk id="3" creationId="{62E49860-CEB9-4627-BB7F-7428982AB31B}"/>
          </ac:picMkLst>
        </pc:picChg>
      </pc:sldChg>
      <pc:sldChg chg="addSp delSp modSp">
        <pc:chgData name="dhondup tsering" userId="425dcc2034446b72" providerId="LiveId" clId="{C5600F8F-B532-4C4D-985B-6928773F9516}" dt="2021-07-26T07:51:28.977" v="8"/>
        <pc:sldMkLst>
          <pc:docMk/>
          <pc:sldMk cId="525752733" sldId="258"/>
        </pc:sldMkLst>
        <pc:picChg chg="add del mod">
          <ac:chgData name="dhondup tsering" userId="425dcc2034446b72" providerId="LiveId" clId="{C5600F8F-B532-4C4D-985B-6928773F9516}" dt="2021-07-26T07:51:28.977" v="8"/>
          <ac:picMkLst>
            <pc:docMk/>
            <pc:sldMk cId="525752733" sldId="258"/>
            <ac:picMk id="2" creationId="{C87897BB-81FE-4A20-8920-9D4A018504D4}"/>
          </ac:picMkLst>
        </pc:picChg>
        <pc:picChg chg="add mod">
          <ac:chgData name="dhondup tsering" userId="425dcc2034446b72" providerId="LiveId" clId="{C5600F8F-B532-4C4D-985B-6928773F9516}" dt="2021-07-26T07:51:28.977" v="8"/>
          <ac:picMkLst>
            <pc:docMk/>
            <pc:sldMk cId="525752733" sldId="258"/>
            <ac:picMk id="3" creationId="{CBE27688-C241-4AD3-B7AA-26F3BC682080}"/>
          </ac:picMkLst>
        </pc:picChg>
      </pc:sldChg>
      <pc:sldChg chg="addSp modSp">
        <pc:chgData name="dhondup tsering" userId="425dcc2034446b72" providerId="LiveId" clId="{C5600F8F-B532-4C4D-985B-6928773F9516}" dt="2021-07-26T07:52:15.230" v="9"/>
        <pc:sldMkLst>
          <pc:docMk/>
          <pc:sldMk cId="3459794170" sldId="259"/>
        </pc:sldMkLst>
        <pc:picChg chg="add mod">
          <ac:chgData name="dhondup tsering" userId="425dcc2034446b72" providerId="LiveId" clId="{C5600F8F-B532-4C4D-985B-6928773F9516}" dt="2021-07-26T07:52:15.230" v="9"/>
          <ac:picMkLst>
            <pc:docMk/>
            <pc:sldMk cId="3459794170" sldId="259"/>
            <ac:picMk id="2" creationId="{F95C7B5D-F996-45FA-9A37-EA77401468E1}"/>
          </ac:picMkLst>
        </pc:picChg>
      </pc:sldChg>
      <pc:sldChg chg="addSp modSp">
        <pc:chgData name="dhondup tsering" userId="425dcc2034446b72" providerId="LiveId" clId="{C5600F8F-B532-4C4D-985B-6928773F9516}" dt="2021-07-26T07:58:23.375" v="12"/>
        <pc:sldMkLst>
          <pc:docMk/>
          <pc:sldMk cId="1204998267" sldId="260"/>
        </pc:sldMkLst>
        <pc:picChg chg="add mod">
          <ac:chgData name="dhondup tsering" userId="425dcc2034446b72" providerId="LiveId" clId="{C5600F8F-B532-4C4D-985B-6928773F9516}" dt="2021-07-26T07:58:23.375" v="12"/>
          <ac:picMkLst>
            <pc:docMk/>
            <pc:sldMk cId="1204998267" sldId="260"/>
            <ac:picMk id="2" creationId="{CAEE0BF0-5232-4F63-B354-88409F419DE6}"/>
          </ac:picMkLst>
        </pc:picChg>
      </pc:sldChg>
      <pc:sldChg chg="addSp delSp modSp">
        <pc:chgData name="dhondup tsering" userId="425dcc2034446b72" providerId="LiveId" clId="{C5600F8F-B532-4C4D-985B-6928773F9516}" dt="2021-08-12T06:50:04.755" v="38"/>
        <pc:sldMkLst>
          <pc:docMk/>
          <pc:sldMk cId="3728152200" sldId="261"/>
        </pc:sldMkLst>
        <pc:picChg chg="add del mod">
          <ac:chgData name="dhondup tsering" userId="425dcc2034446b72" providerId="LiveId" clId="{C5600F8F-B532-4C4D-985B-6928773F9516}" dt="2021-07-26T07:56:11.974" v="11"/>
          <ac:picMkLst>
            <pc:docMk/>
            <pc:sldMk cId="3728152200" sldId="261"/>
            <ac:picMk id="2" creationId="{2F6FEE19-F47C-46C9-BB28-DCAFE8E811B3}"/>
          </ac:picMkLst>
        </pc:picChg>
        <pc:picChg chg="add mod">
          <ac:chgData name="dhondup tsering" userId="425dcc2034446b72" providerId="LiveId" clId="{C5600F8F-B532-4C4D-985B-6928773F9516}" dt="2021-08-12T06:50:04.755" v="38"/>
          <ac:picMkLst>
            <pc:docMk/>
            <pc:sldMk cId="3728152200" sldId="261"/>
            <ac:picMk id="2" creationId="{7B25EE80-E703-4E36-94BD-0D131B92B5C3}"/>
          </ac:picMkLst>
        </pc:picChg>
        <pc:picChg chg="add del mod">
          <ac:chgData name="dhondup tsering" userId="425dcc2034446b72" providerId="LiveId" clId="{C5600F8F-B532-4C4D-985B-6928773F9516}" dt="2021-08-12T06:50:04.755" v="38"/>
          <ac:picMkLst>
            <pc:docMk/>
            <pc:sldMk cId="3728152200" sldId="261"/>
            <ac:picMk id="3" creationId="{BF078222-4EC1-4A6D-8CB4-90EB61BB402F}"/>
          </ac:picMkLst>
        </pc:picChg>
      </pc:sldChg>
      <pc:sldChg chg="addSp delSp modSp">
        <pc:chgData name="dhondup tsering" userId="425dcc2034446b72" providerId="LiveId" clId="{C5600F8F-B532-4C4D-985B-6928773F9516}" dt="2021-07-26T07:59:47.844" v="14"/>
        <pc:sldMkLst>
          <pc:docMk/>
          <pc:sldMk cId="3350226380" sldId="262"/>
        </pc:sldMkLst>
        <pc:picChg chg="add del mod">
          <ac:chgData name="dhondup tsering" userId="425dcc2034446b72" providerId="LiveId" clId="{C5600F8F-B532-4C4D-985B-6928773F9516}" dt="2021-07-26T07:59:47.844" v="14"/>
          <ac:picMkLst>
            <pc:docMk/>
            <pc:sldMk cId="3350226380" sldId="262"/>
            <ac:picMk id="2" creationId="{24FE5310-69D3-4620-A7C8-D670999D2236}"/>
          </ac:picMkLst>
        </pc:picChg>
        <pc:picChg chg="add mod">
          <ac:chgData name="dhondup tsering" userId="425dcc2034446b72" providerId="LiveId" clId="{C5600F8F-B532-4C4D-985B-6928773F9516}" dt="2021-07-26T07:59:47.844" v="14"/>
          <ac:picMkLst>
            <pc:docMk/>
            <pc:sldMk cId="3350226380" sldId="262"/>
            <ac:picMk id="3" creationId="{7FD19D51-2FB5-48A9-934F-5D9ECE93F628}"/>
          </ac:picMkLst>
        </pc:picChg>
      </pc:sldChg>
      <pc:sldChg chg="addSp modSp">
        <pc:chgData name="dhondup tsering" userId="425dcc2034446b72" providerId="LiveId" clId="{C5600F8F-B532-4C4D-985B-6928773F9516}" dt="2021-07-26T08:00:30.264" v="15"/>
        <pc:sldMkLst>
          <pc:docMk/>
          <pc:sldMk cId="814010234" sldId="263"/>
        </pc:sldMkLst>
        <pc:picChg chg="add mod">
          <ac:chgData name="dhondup tsering" userId="425dcc2034446b72" providerId="LiveId" clId="{C5600F8F-B532-4C4D-985B-6928773F9516}" dt="2021-07-26T08:00:30.264" v="15"/>
          <ac:picMkLst>
            <pc:docMk/>
            <pc:sldMk cId="814010234" sldId="263"/>
            <ac:picMk id="2" creationId="{8D3CC69F-5AC2-446B-BF34-89A08ABC8421}"/>
          </ac:picMkLst>
        </pc:picChg>
      </pc:sldChg>
      <pc:sldChg chg="addSp delSp modSp">
        <pc:chgData name="dhondup tsering" userId="425dcc2034446b72" providerId="LiveId" clId="{C5600F8F-B532-4C4D-985B-6928773F9516}" dt="2021-08-12T06:56:06.005" v="44"/>
        <pc:sldMkLst>
          <pc:docMk/>
          <pc:sldMk cId="3955896480" sldId="266"/>
        </pc:sldMkLst>
        <pc:picChg chg="add del mod">
          <ac:chgData name="dhondup tsering" userId="425dcc2034446b72" providerId="LiveId" clId="{C5600F8F-B532-4C4D-985B-6928773F9516}" dt="2021-07-26T08:05:19.409" v="18"/>
          <ac:picMkLst>
            <pc:docMk/>
            <pc:sldMk cId="3955896480" sldId="266"/>
            <ac:picMk id="2" creationId="{6E1AD847-B316-4F12-A47B-126C8C12DCA9}"/>
          </ac:picMkLst>
        </pc:picChg>
        <pc:picChg chg="add del mod">
          <ac:chgData name="dhondup tsering" userId="425dcc2034446b72" providerId="LiveId" clId="{C5600F8F-B532-4C4D-985B-6928773F9516}" dt="2021-08-12T06:55:04.940" v="42"/>
          <ac:picMkLst>
            <pc:docMk/>
            <pc:sldMk cId="3955896480" sldId="266"/>
            <ac:picMk id="2" creationId="{BB20F576-5889-4D8E-B925-187D86DFE60A}"/>
          </ac:picMkLst>
        </pc:picChg>
        <pc:picChg chg="add del mod">
          <ac:chgData name="dhondup tsering" userId="425dcc2034446b72" providerId="LiveId" clId="{C5600F8F-B532-4C4D-985B-6928773F9516}" dt="2021-08-12T06:55:30.330" v="43"/>
          <ac:picMkLst>
            <pc:docMk/>
            <pc:sldMk cId="3955896480" sldId="266"/>
            <ac:picMk id="3" creationId="{7520CFF0-1AC2-4CA9-8D42-5754E5268DCD}"/>
          </ac:picMkLst>
        </pc:picChg>
        <pc:picChg chg="add del mod">
          <ac:chgData name="dhondup tsering" userId="425dcc2034446b72" providerId="LiveId" clId="{C5600F8F-B532-4C4D-985B-6928773F9516}" dt="2021-07-26T08:05:40.219" v="19"/>
          <ac:picMkLst>
            <pc:docMk/>
            <pc:sldMk cId="3955896480" sldId="266"/>
            <ac:picMk id="3" creationId="{DB31AFFB-735C-471D-BD46-B71E425C5BA7}"/>
          </ac:picMkLst>
        </pc:picChg>
        <pc:picChg chg="add del mod">
          <ac:chgData name="dhondup tsering" userId="425dcc2034446b72" providerId="LiveId" clId="{C5600F8F-B532-4C4D-985B-6928773F9516}" dt="2021-07-26T08:05:54.358" v="20"/>
          <ac:picMkLst>
            <pc:docMk/>
            <pc:sldMk cId="3955896480" sldId="266"/>
            <ac:picMk id="5" creationId="{4FDBC61F-D38D-44B6-9BE4-842C762D76FA}"/>
          </ac:picMkLst>
        </pc:picChg>
        <pc:picChg chg="add del mod">
          <ac:chgData name="dhondup tsering" userId="425dcc2034446b72" providerId="LiveId" clId="{C5600F8F-B532-4C4D-985B-6928773F9516}" dt="2021-08-12T06:56:06.005" v="44"/>
          <ac:picMkLst>
            <pc:docMk/>
            <pc:sldMk cId="3955896480" sldId="266"/>
            <ac:picMk id="5" creationId="{9CD9E70F-1540-4469-A8B1-302EB0E56CCB}"/>
          </ac:picMkLst>
        </pc:picChg>
        <pc:picChg chg="add mod">
          <ac:chgData name="dhondup tsering" userId="425dcc2034446b72" providerId="LiveId" clId="{C5600F8F-B532-4C4D-985B-6928773F9516}" dt="2021-08-12T06:56:06.005" v="44"/>
          <ac:picMkLst>
            <pc:docMk/>
            <pc:sldMk cId="3955896480" sldId="266"/>
            <ac:picMk id="7" creationId="{02ABE918-26BD-4ECF-9CBF-EF2ABB67FCD1}"/>
          </ac:picMkLst>
        </pc:picChg>
        <pc:picChg chg="add del mod">
          <ac:chgData name="dhondup tsering" userId="425dcc2034446b72" providerId="LiveId" clId="{C5600F8F-B532-4C4D-985B-6928773F9516}" dt="2021-07-26T08:06:09.321" v="21"/>
          <ac:picMkLst>
            <pc:docMk/>
            <pc:sldMk cId="3955896480" sldId="266"/>
            <ac:picMk id="7" creationId="{2198D769-F7FA-4EB5-B4A2-BE1ECA611BE5}"/>
          </ac:picMkLst>
        </pc:picChg>
        <pc:picChg chg="add del mod">
          <ac:chgData name="dhondup tsering" userId="425dcc2034446b72" providerId="LiveId" clId="{C5600F8F-B532-4C4D-985B-6928773F9516}" dt="2021-07-26T08:06:30.012" v="22"/>
          <ac:picMkLst>
            <pc:docMk/>
            <pc:sldMk cId="3955896480" sldId="266"/>
            <ac:picMk id="8" creationId="{47488050-B722-4272-BF7A-0A8A1AA01968}"/>
          </ac:picMkLst>
        </pc:picChg>
        <pc:picChg chg="add del mod">
          <ac:chgData name="dhondup tsering" userId="425dcc2034446b72" providerId="LiveId" clId="{C5600F8F-B532-4C4D-985B-6928773F9516}" dt="2021-07-26T08:06:48.382" v="23"/>
          <ac:picMkLst>
            <pc:docMk/>
            <pc:sldMk cId="3955896480" sldId="266"/>
            <ac:picMk id="9" creationId="{67453502-A9BF-488A-A8AE-68742FA8AC8E}"/>
          </ac:picMkLst>
        </pc:picChg>
        <pc:picChg chg="add del mod">
          <ac:chgData name="dhondup tsering" userId="425dcc2034446b72" providerId="LiveId" clId="{C5600F8F-B532-4C4D-985B-6928773F9516}" dt="2021-07-26T08:06:55.111" v="24"/>
          <ac:picMkLst>
            <pc:docMk/>
            <pc:sldMk cId="3955896480" sldId="266"/>
            <ac:picMk id="10" creationId="{9E44DE9A-C183-48FC-884F-93FCE779C9BD}"/>
          </ac:picMkLst>
        </pc:picChg>
        <pc:picChg chg="add del mod">
          <ac:chgData name="dhondup tsering" userId="425dcc2034446b72" providerId="LiveId" clId="{C5600F8F-B532-4C4D-985B-6928773F9516}" dt="2021-07-26T08:07:15.652" v="25"/>
          <ac:picMkLst>
            <pc:docMk/>
            <pc:sldMk cId="3955896480" sldId="266"/>
            <ac:picMk id="11" creationId="{DA6610D9-6022-4426-AF14-FAE1E43E29B3}"/>
          </ac:picMkLst>
        </pc:picChg>
        <pc:picChg chg="add del mod">
          <ac:chgData name="dhondup tsering" userId="425dcc2034446b72" providerId="LiveId" clId="{C5600F8F-B532-4C4D-985B-6928773F9516}" dt="2021-08-12T06:54:40.571" v="41"/>
          <ac:picMkLst>
            <pc:docMk/>
            <pc:sldMk cId="3955896480" sldId="266"/>
            <ac:picMk id="12" creationId="{15498E2F-D690-4D86-B03C-D4E6D5A09CDD}"/>
          </ac:picMkLst>
        </pc:picChg>
      </pc:sldChg>
      <pc:sldChg chg="addSp delSp modSp">
        <pc:chgData name="dhondup tsering" userId="425dcc2034446b72" providerId="LiveId" clId="{C5600F8F-B532-4C4D-985B-6928773F9516}" dt="2021-07-26T08:14:03.553" v="32"/>
        <pc:sldMkLst>
          <pc:docMk/>
          <pc:sldMk cId="1881376639" sldId="267"/>
        </pc:sldMkLst>
        <pc:picChg chg="add del mod">
          <ac:chgData name="dhondup tsering" userId="425dcc2034446b72" providerId="LiveId" clId="{C5600F8F-B532-4C4D-985B-6928773F9516}" dt="2021-07-26T08:09:45.128" v="27"/>
          <ac:picMkLst>
            <pc:docMk/>
            <pc:sldMk cId="1881376639" sldId="267"/>
            <ac:picMk id="2" creationId="{026738A6-15B1-4AC8-BCE9-B0BBB190A180}"/>
          </ac:picMkLst>
        </pc:picChg>
        <pc:picChg chg="add del mod">
          <ac:chgData name="dhondup tsering" userId="425dcc2034446b72" providerId="LiveId" clId="{C5600F8F-B532-4C4D-985B-6928773F9516}" dt="2021-07-26T08:09:59.474" v="28"/>
          <ac:picMkLst>
            <pc:docMk/>
            <pc:sldMk cId="1881376639" sldId="267"/>
            <ac:picMk id="3" creationId="{45DC577C-D750-4493-BC5A-D004C4A5CD88}"/>
          </ac:picMkLst>
        </pc:picChg>
        <pc:picChg chg="add del mod">
          <ac:chgData name="dhondup tsering" userId="425dcc2034446b72" providerId="LiveId" clId="{C5600F8F-B532-4C4D-985B-6928773F9516}" dt="2021-07-26T08:10:14.743" v="29"/>
          <ac:picMkLst>
            <pc:docMk/>
            <pc:sldMk cId="1881376639" sldId="267"/>
            <ac:picMk id="5" creationId="{9F1696EE-E58B-4AFF-A6FB-4BD2B718BB6E}"/>
          </ac:picMkLst>
        </pc:picChg>
        <pc:picChg chg="add del mod">
          <ac:chgData name="dhondup tsering" userId="425dcc2034446b72" providerId="LiveId" clId="{C5600F8F-B532-4C4D-985B-6928773F9516}" dt="2021-07-26T08:10:31.779" v="30"/>
          <ac:picMkLst>
            <pc:docMk/>
            <pc:sldMk cId="1881376639" sldId="267"/>
            <ac:picMk id="7" creationId="{799DC099-E65D-4CAA-BD1D-DE2B20DD949D}"/>
          </ac:picMkLst>
        </pc:picChg>
        <pc:picChg chg="add del mod">
          <ac:chgData name="dhondup tsering" userId="425dcc2034446b72" providerId="LiveId" clId="{C5600F8F-B532-4C4D-985B-6928773F9516}" dt="2021-07-26T08:14:03.553" v="32"/>
          <ac:picMkLst>
            <pc:docMk/>
            <pc:sldMk cId="1881376639" sldId="267"/>
            <ac:picMk id="8" creationId="{395C9278-C0AC-4459-92BB-675D88AA5D21}"/>
          </ac:picMkLst>
        </pc:picChg>
        <pc:picChg chg="add mod">
          <ac:chgData name="dhondup tsering" userId="425dcc2034446b72" providerId="LiveId" clId="{C5600F8F-B532-4C4D-985B-6928773F9516}" dt="2021-07-26T08:14:03.553" v="32"/>
          <ac:picMkLst>
            <pc:docMk/>
            <pc:sldMk cId="1881376639" sldId="267"/>
            <ac:picMk id="9" creationId="{53D555A0-344F-4FC6-8D0B-78BB63158E14}"/>
          </ac:picMkLst>
        </pc:picChg>
      </pc:sldChg>
      <pc:sldChg chg="addSp delSp modSp">
        <pc:chgData name="dhondup tsering" userId="425dcc2034446b72" providerId="LiveId" clId="{C5600F8F-B532-4C4D-985B-6928773F9516}" dt="2021-07-26T08:14:36.156" v="33"/>
        <pc:sldMkLst>
          <pc:docMk/>
          <pc:sldMk cId="581429234" sldId="268"/>
        </pc:sldMkLst>
        <pc:picChg chg="add del mod">
          <ac:chgData name="dhondup tsering" userId="425dcc2034446b72" providerId="LiveId" clId="{C5600F8F-B532-4C4D-985B-6928773F9516}" dt="2021-07-26T08:14:36.156" v="33"/>
          <ac:picMkLst>
            <pc:docMk/>
            <pc:sldMk cId="581429234" sldId="268"/>
            <ac:picMk id="2" creationId="{DD4823A8-284E-4FDF-8BAF-091AE98B7050}"/>
          </ac:picMkLst>
        </pc:picChg>
        <pc:picChg chg="add mod">
          <ac:chgData name="dhondup tsering" userId="425dcc2034446b72" providerId="LiveId" clId="{C5600F8F-B532-4C4D-985B-6928773F9516}" dt="2021-07-26T08:14:36.156" v="33"/>
          <ac:picMkLst>
            <pc:docMk/>
            <pc:sldMk cId="581429234" sldId="268"/>
            <ac:picMk id="3" creationId="{C7BC96EF-D2B5-44DD-9A24-566F0DB9714C}"/>
          </ac:picMkLst>
        </pc:picChg>
      </pc:sldChg>
      <pc:sldChg chg="addSp delSp modSp">
        <pc:chgData name="dhondup tsering" userId="425dcc2034446b72" providerId="LiveId" clId="{C5600F8F-B532-4C4D-985B-6928773F9516}" dt="2021-07-26T08:17:22.827" v="35"/>
        <pc:sldMkLst>
          <pc:docMk/>
          <pc:sldMk cId="3755719405" sldId="269"/>
        </pc:sldMkLst>
        <pc:picChg chg="add del mod">
          <ac:chgData name="dhondup tsering" userId="425dcc2034446b72" providerId="LiveId" clId="{C5600F8F-B532-4C4D-985B-6928773F9516}" dt="2021-07-26T08:17:22.827" v="35"/>
          <ac:picMkLst>
            <pc:docMk/>
            <pc:sldMk cId="3755719405" sldId="269"/>
            <ac:picMk id="2" creationId="{B85C676A-D6CE-491F-8326-020BE7D02DD6}"/>
          </ac:picMkLst>
        </pc:picChg>
        <pc:picChg chg="add mod">
          <ac:chgData name="dhondup tsering" userId="425dcc2034446b72" providerId="LiveId" clId="{C5600F8F-B532-4C4D-985B-6928773F9516}" dt="2021-07-26T08:17:22.827" v="35"/>
          <ac:picMkLst>
            <pc:docMk/>
            <pc:sldMk cId="3755719405" sldId="269"/>
            <ac:picMk id="3" creationId="{97F09C43-63AD-411B-9E53-2D4FC8DE5AAE}"/>
          </ac:picMkLst>
        </pc:picChg>
      </pc:sldChg>
      <pc:sldChg chg="addSp modSp">
        <pc:chgData name="dhondup tsering" userId="425dcc2034446b72" providerId="LiveId" clId="{C5600F8F-B532-4C4D-985B-6928773F9516}" dt="2021-07-26T08:20:48.957" v="36"/>
        <pc:sldMkLst>
          <pc:docMk/>
          <pc:sldMk cId="1408408989" sldId="270"/>
        </pc:sldMkLst>
        <pc:picChg chg="add mod">
          <ac:chgData name="dhondup tsering" userId="425dcc2034446b72" providerId="LiveId" clId="{C5600F8F-B532-4C4D-985B-6928773F9516}" dt="2021-07-26T08:20:48.957" v="36"/>
          <ac:picMkLst>
            <pc:docMk/>
            <pc:sldMk cId="1408408989" sldId="270"/>
            <ac:picMk id="2" creationId="{E374EB82-4AD3-4C4C-AC1C-5B503AA92D86}"/>
          </ac:picMkLst>
        </pc:picChg>
      </pc:sldChg>
      <pc:sldChg chg="addSp modSp">
        <pc:chgData name="dhondup tsering" userId="425dcc2034446b72" providerId="LiveId" clId="{C5600F8F-B532-4C4D-985B-6928773F9516}" dt="2021-07-26T08:21:35.183" v="37"/>
        <pc:sldMkLst>
          <pc:docMk/>
          <pc:sldMk cId="684975097" sldId="272"/>
        </pc:sldMkLst>
        <pc:picChg chg="add mod">
          <ac:chgData name="dhondup tsering" userId="425dcc2034446b72" providerId="LiveId" clId="{C5600F8F-B532-4C4D-985B-6928773F9516}" dt="2021-07-26T08:21:35.183" v="37"/>
          <ac:picMkLst>
            <pc:docMk/>
            <pc:sldMk cId="684975097" sldId="272"/>
            <ac:picMk id="2" creationId="{8AA11858-0813-45CD-BE76-5AEA5C30F17D}"/>
          </ac:picMkLst>
        </pc:picChg>
      </pc:sldChg>
      <pc:sldChg chg="addSp delSp modSp">
        <pc:chgData name="dhondup tsering" userId="425dcc2034446b72" providerId="LiveId" clId="{C5600F8F-B532-4C4D-985B-6928773F9516}" dt="2021-08-12T06:53:10.096" v="40"/>
        <pc:sldMkLst>
          <pc:docMk/>
          <pc:sldMk cId="3395835742" sldId="273"/>
        </pc:sldMkLst>
        <pc:picChg chg="add del mod">
          <ac:chgData name="dhondup tsering" userId="425dcc2034446b72" providerId="LiveId" clId="{C5600F8F-B532-4C4D-985B-6928773F9516}" dt="2021-08-12T06:52:13.992" v="39"/>
          <ac:picMkLst>
            <pc:docMk/>
            <pc:sldMk cId="3395835742" sldId="273"/>
            <ac:picMk id="2" creationId="{C95EDE83-73BB-47D8-BDE0-0AAC2F7DCD7A}"/>
          </ac:picMkLst>
        </pc:picChg>
        <pc:picChg chg="add del mod">
          <ac:chgData name="dhondup tsering" userId="425dcc2034446b72" providerId="LiveId" clId="{C5600F8F-B532-4C4D-985B-6928773F9516}" dt="2021-08-12T06:53:10.096" v="40"/>
          <ac:picMkLst>
            <pc:docMk/>
            <pc:sldMk cId="3395835742" sldId="273"/>
            <ac:picMk id="3" creationId="{6828FB43-F28E-46A2-B8C1-AE152D64959D}"/>
          </ac:picMkLst>
        </pc:picChg>
        <pc:picChg chg="add mod">
          <ac:chgData name="dhondup tsering" userId="425dcc2034446b72" providerId="LiveId" clId="{C5600F8F-B532-4C4D-985B-6928773F9516}" dt="2021-08-12T06:53:10.096" v="40"/>
          <ac:picMkLst>
            <pc:docMk/>
            <pc:sldMk cId="3395835742" sldId="273"/>
            <ac:picMk id="5" creationId="{23BB986B-EC06-49B9-A524-865963D5D85E}"/>
          </ac:picMkLst>
        </pc:picChg>
      </pc:sldChg>
    </pc:docChg>
  </pc:docChgLst>
  <pc:docChgLst>
    <pc:chgData name="Leonie Smith" userId="fed1330f33f5650e" providerId="LiveId" clId="{12DC58A6-C661-4E36-BBBE-50F0C72725DB}"/>
    <pc:docChg chg="modSld">
      <pc:chgData name="Leonie Smith" userId="fed1330f33f5650e" providerId="LiveId" clId="{12DC58A6-C661-4E36-BBBE-50F0C72725DB}" dt="2022-01-14T06:25:04.243" v="0" actId="6549"/>
      <pc:docMkLst>
        <pc:docMk/>
      </pc:docMkLst>
      <pc:sldChg chg="modNotesTx">
        <pc:chgData name="Leonie Smith" userId="fed1330f33f5650e" providerId="LiveId" clId="{12DC58A6-C661-4E36-BBBE-50F0C72725DB}" dt="2022-01-14T06:25:04.243" v="0" actId="6549"/>
        <pc:sldMkLst>
          <pc:docMk/>
          <pc:sldMk cId="3348757415" sldId="256"/>
        </pc:sldMkLst>
      </pc:sldChg>
    </pc:docChg>
  </pc:docChgLst>
  <pc:docChgLst>
    <pc:chgData name="Alfred Smith" userId="3c60a3631c0db8ad" providerId="LiveId" clId="{C8833132-1B69-4EBC-95E6-646EBA7952F6}"/>
    <pc:docChg chg="custSel addSld delSld modSld">
      <pc:chgData name="Alfred Smith" userId="3c60a3631c0db8ad" providerId="LiveId" clId="{C8833132-1B69-4EBC-95E6-646EBA7952F6}" dt="2024-08-16T06:43:08.245" v="23"/>
      <pc:docMkLst>
        <pc:docMk/>
      </pc:docMkLst>
      <pc:sldChg chg="addSp delSp modSp mod delAnim">
        <pc:chgData name="Alfred Smith" userId="3c60a3631c0db8ad" providerId="LiveId" clId="{C8833132-1B69-4EBC-95E6-646EBA7952F6}" dt="2024-08-16T06:42:35.618" v="17" actId="478"/>
        <pc:sldMkLst>
          <pc:docMk/>
          <pc:sldMk cId="1730902117" sldId="274"/>
        </pc:sldMkLst>
        <pc:spChg chg="add mod">
          <ac:chgData name="Alfred Smith" userId="3c60a3631c0db8ad" providerId="LiveId" clId="{C8833132-1B69-4EBC-95E6-646EBA7952F6}" dt="2024-08-16T06:41:39.380" v="2"/>
          <ac:spMkLst>
            <pc:docMk/>
            <pc:sldMk cId="1730902117" sldId="274"/>
            <ac:spMk id="2" creationId="{C76A50A9-3D52-A67C-6C80-9C90E9A7F682}"/>
          </ac:spMkLst>
        </pc:spChg>
        <pc:picChg chg="del">
          <ac:chgData name="Alfred Smith" userId="3c60a3631c0db8ad" providerId="LiveId" clId="{C8833132-1B69-4EBC-95E6-646EBA7952F6}" dt="2024-08-16T06:42:35.618" v="17" actId="478"/>
          <ac:picMkLst>
            <pc:docMk/>
            <pc:sldMk cId="1730902117" sldId="274"/>
            <ac:picMk id="9" creationId="{9658DD79-EE08-4FC3-9F12-837BBCC7C9EF}"/>
          </ac:picMkLst>
        </pc:picChg>
      </pc:sldChg>
      <pc:sldChg chg="delSp mod delAnim">
        <pc:chgData name="Alfred Smith" userId="3c60a3631c0db8ad" providerId="LiveId" clId="{C8833132-1B69-4EBC-95E6-646EBA7952F6}" dt="2024-08-16T06:42:31.867" v="16" actId="478"/>
        <pc:sldMkLst>
          <pc:docMk/>
          <pc:sldMk cId="3441699902" sldId="275"/>
        </pc:sldMkLst>
        <pc:picChg chg="del">
          <ac:chgData name="Alfred Smith" userId="3c60a3631c0db8ad" providerId="LiveId" clId="{C8833132-1B69-4EBC-95E6-646EBA7952F6}" dt="2024-08-16T06:42:31.867" v="16" actId="478"/>
          <ac:picMkLst>
            <pc:docMk/>
            <pc:sldMk cId="3441699902" sldId="275"/>
            <ac:picMk id="6" creationId="{481D5AD9-6188-4FC3-888B-9330536C4357}"/>
          </ac:picMkLst>
        </pc:picChg>
      </pc:sldChg>
      <pc:sldChg chg="delSp mod delAnim">
        <pc:chgData name="Alfred Smith" userId="3c60a3631c0db8ad" providerId="LiveId" clId="{C8833132-1B69-4EBC-95E6-646EBA7952F6}" dt="2024-08-16T06:42:26.730" v="15" actId="478"/>
        <pc:sldMkLst>
          <pc:docMk/>
          <pc:sldMk cId="1119146501" sldId="276"/>
        </pc:sldMkLst>
        <pc:picChg chg="del">
          <ac:chgData name="Alfred Smith" userId="3c60a3631c0db8ad" providerId="LiveId" clId="{C8833132-1B69-4EBC-95E6-646EBA7952F6}" dt="2024-08-16T06:42:26.730" v="15" actId="478"/>
          <ac:picMkLst>
            <pc:docMk/>
            <pc:sldMk cId="1119146501" sldId="276"/>
            <ac:picMk id="5" creationId="{59241AD8-5B33-412A-A529-8A1F2ABF2D3D}"/>
          </ac:picMkLst>
        </pc:picChg>
      </pc:sldChg>
      <pc:sldChg chg="delSp mod delAnim">
        <pc:chgData name="Alfred Smith" userId="3c60a3631c0db8ad" providerId="LiveId" clId="{C8833132-1B69-4EBC-95E6-646EBA7952F6}" dt="2024-08-16T06:42:22.795" v="14" actId="478"/>
        <pc:sldMkLst>
          <pc:docMk/>
          <pc:sldMk cId="4239812669" sldId="277"/>
        </pc:sldMkLst>
        <pc:picChg chg="del">
          <ac:chgData name="Alfred Smith" userId="3c60a3631c0db8ad" providerId="LiveId" clId="{C8833132-1B69-4EBC-95E6-646EBA7952F6}" dt="2024-08-16T06:42:22.795" v="14" actId="478"/>
          <ac:picMkLst>
            <pc:docMk/>
            <pc:sldMk cId="4239812669" sldId="277"/>
            <ac:picMk id="5" creationId="{618C152F-979E-462A-B5DE-0B63C27A34CA}"/>
          </ac:picMkLst>
        </pc:picChg>
      </pc:sldChg>
      <pc:sldChg chg="delSp mod delAnim">
        <pc:chgData name="Alfred Smith" userId="3c60a3631c0db8ad" providerId="LiveId" clId="{C8833132-1B69-4EBC-95E6-646EBA7952F6}" dt="2024-08-16T06:42:19.264" v="13" actId="478"/>
        <pc:sldMkLst>
          <pc:docMk/>
          <pc:sldMk cId="2434453119" sldId="278"/>
        </pc:sldMkLst>
        <pc:picChg chg="del">
          <ac:chgData name="Alfred Smith" userId="3c60a3631c0db8ad" providerId="LiveId" clId="{C8833132-1B69-4EBC-95E6-646EBA7952F6}" dt="2024-08-16T06:42:19.264" v="13" actId="478"/>
          <ac:picMkLst>
            <pc:docMk/>
            <pc:sldMk cId="2434453119" sldId="278"/>
            <ac:picMk id="5" creationId="{B66C2A40-FA98-4689-AEBC-D0573F0F741E}"/>
          </ac:picMkLst>
        </pc:picChg>
      </pc:sldChg>
      <pc:sldChg chg="delSp mod delAnim">
        <pc:chgData name="Alfred Smith" userId="3c60a3631c0db8ad" providerId="LiveId" clId="{C8833132-1B69-4EBC-95E6-646EBA7952F6}" dt="2024-08-16T06:42:15.199" v="12" actId="478"/>
        <pc:sldMkLst>
          <pc:docMk/>
          <pc:sldMk cId="2060045752" sldId="279"/>
        </pc:sldMkLst>
        <pc:picChg chg="del">
          <ac:chgData name="Alfred Smith" userId="3c60a3631c0db8ad" providerId="LiveId" clId="{C8833132-1B69-4EBC-95E6-646EBA7952F6}" dt="2024-08-16T06:42:15.199" v="12" actId="478"/>
          <ac:picMkLst>
            <pc:docMk/>
            <pc:sldMk cId="2060045752" sldId="279"/>
            <ac:picMk id="5" creationId="{0C7AA60B-C06B-4BB9-AE27-512C2DFA49F9}"/>
          </ac:picMkLst>
        </pc:picChg>
      </pc:sldChg>
      <pc:sldChg chg="delSp mod delAnim">
        <pc:chgData name="Alfred Smith" userId="3c60a3631c0db8ad" providerId="LiveId" clId="{C8833132-1B69-4EBC-95E6-646EBA7952F6}" dt="2024-08-16T06:42:11.777" v="11" actId="478"/>
        <pc:sldMkLst>
          <pc:docMk/>
          <pc:sldMk cId="397843677" sldId="280"/>
        </pc:sldMkLst>
        <pc:picChg chg="del">
          <ac:chgData name="Alfred Smith" userId="3c60a3631c0db8ad" providerId="LiveId" clId="{C8833132-1B69-4EBC-95E6-646EBA7952F6}" dt="2024-08-16T06:42:11.777" v="11" actId="478"/>
          <ac:picMkLst>
            <pc:docMk/>
            <pc:sldMk cId="397843677" sldId="280"/>
            <ac:picMk id="5" creationId="{E67D48CD-CE64-4C26-A5B6-7DB9DDAD5C5E}"/>
          </ac:picMkLst>
        </pc:picChg>
      </pc:sldChg>
      <pc:sldChg chg="delSp mod delAnim">
        <pc:chgData name="Alfred Smith" userId="3c60a3631c0db8ad" providerId="LiveId" clId="{C8833132-1B69-4EBC-95E6-646EBA7952F6}" dt="2024-08-16T06:42:07.971" v="10" actId="478"/>
        <pc:sldMkLst>
          <pc:docMk/>
          <pc:sldMk cId="3405501008" sldId="281"/>
        </pc:sldMkLst>
        <pc:picChg chg="del">
          <ac:chgData name="Alfred Smith" userId="3c60a3631c0db8ad" providerId="LiveId" clId="{C8833132-1B69-4EBC-95E6-646EBA7952F6}" dt="2024-08-16T06:42:07.971" v="10" actId="478"/>
          <ac:picMkLst>
            <pc:docMk/>
            <pc:sldMk cId="3405501008" sldId="281"/>
            <ac:picMk id="5" creationId="{CAF35776-300F-4E57-B1A6-BEEFF0FA7AAF}"/>
          </ac:picMkLst>
        </pc:picChg>
      </pc:sldChg>
      <pc:sldChg chg="delSp mod delAnim">
        <pc:chgData name="Alfred Smith" userId="3c60a3631c0db8ad" providerId="LiveId" clId="{C8833132-1B69-4EBC-95E6-646EBA7952F6}" dt="2024-08-16T06:42:04.631" v="9" actId="478"/>
        <pc:sldMkLst>
          <pc:docMk/>
          <pc:sldMk cId="3672410296" sldId="282"/>
        </pc:sldMkLst>
        <pc:picChg chg="del">
          <ac:chgData name="Alfred Smith" userId="3c60a3631c0db8ad" providerId="LiveId" clId="{C8833132-1B69-4EBC-95E6-646EBA7952F6}" dt="2024-08-16T06:42:04.631" v="9" actId="478"/>
          <ac:picMkLst>
            <pc:docMk/>
            <pc:sldMk cId="3672410296" sldId="282"/>
            <ac:picMk id="5" creationId="{B62D4C15-DB16-4196-B627-66728B3CB186}"/>
          </ac:picMkLst>
        </pc:picChg>
      </pc:sldChg>
      <pc:sldChg chg="delSp mod delAnim">
        <pc:chgData name="Alfred Smith" userId="3c60a3631c0db8ad" providerId="LiveId" clId="{C8833132-1B69-4EBC-95E6-646EBA7952F6}" dt="2024-08-16T06:42:01.376" v="8" actId="478"/>
        <pc:sldMkLst>
          <pc:docMk/>
          <pc:sldMk cId="3634231990" sldId="283"/>
        </pc:sldMkLst>
        <pc:picChg chg="del">
          <ac:chgData name="Alfred Smith" userId="3c60a3631c0db8ad" providerId="LiveId" clId="{C8833132-1B69-4EBC-95E6-646EBA7952F6}" dt="2024-08-16T06:42:01.376" v="8" actId="478"/>
          <ac:picMkLst>
            <pc:docMk/>
            <pc:sldMk cId="3634231990" sldId="283"/>
            <ac:picMk id="5" creationId="{AD273BEB-C163-4D60-8DB3-9AF7EEF2E7FE}"/>
          </ac:picMkLst>
        </pc:picChg>
      </pc:sldChg>
      <pc:sldChg chg="delSp mod delAnim">
        <pc:chgData name="Alfred Smith" userId="3c60a3631c0db8ad" providerId="LiveId" clId="{C8833132-1B69-4EBC-95E6-646EBA7952F6}" dt="2024-08-16T06:41:57.308" v="7" actId="478"/>
        <pc:sldMkLst>
          <pc:docMk/>
          <pc:sldMk cId="575327810" sldId="284"/>
        </pc:sldMkLst>
        <pc:picChg chg="del">
          <ac:chgData name="Alfred Smith" userId="3c60a3631c0db8ad" providerId="LiveId" clId="{C8833132-1B69-4EBC-95E6-646EBA7952F6}" dt="2024-08-16T06:41:57.308" v="7" actId="478"/>
          <ac:picMkLst>
            <pc:docMk/>
            <pc:sldMk cId="575327810" sldId="284"/>
            <ac:picMk id="5" creationId="{227AABC8-968D-4153-A334-DE9622642BCE}"/>
          </ac:picMkLst>
        </pc:picChg>
      </pc:sldChg>
      <pc:sldChg chg="delSp mod delAnim">
        <pc:chgData name="Alfred Smith" userId="3c60a3631c0db8ad" providerId="LiveId" clId="{C8833132-1B69-4EBC-95E6-646EBA7952F6}" dt="2024-08-16T06:41:54.390" v="6" actId="478"/>
        <pc:sldMkLst>
          <pc:docMk/>
          <pc:sldMk cId="1992953095" sldId="285"/>
        </pc:sldMkLst>
        <pc:picChg chg="del">
          <ac:chgData name="Alfred Smith" userId="3c60a3631c0db8ad" providerId="LiveId" clId="{C8833132-1B69-4EBC-95E6-646EBA7952F6}" dt="2024-08-16T06:41:54.390" v="6" actId="478"/>
          <ac:picMkLst>
            <pc:docMk/>
            <pc:sldMk cId="1992953095" sldId="285"/>
            <ac:picMk id="6" creationId="{E28CF9A0-DC45-4C2D-8151-63BF2E5BDA19}"/>
          </ac:picMkLst>
        </pc:picChg>
      </pc:sldChg>
      <pc:sldChg chg="delSp mod delAnim">
        <pc:chgData name="Alfred Smith" userId="3c60a3631c0db8ad" providerId="LiveId" clId="{C8833132-1B69-4EBC-95E6-646EBA7952F6}" dt="2024-08-16T06:41:51.571" v="5" actId="478"/>
        <pc:sldMkLst>
          <pc:docMk/>
          <pc:sldMk cId="146016611" sldId="286"/>
        </pc:sldMkLst>
        <pc:picChg chg="del">
          <ac:chgData name="Alfred Smith" userId="3c60a3631c0db8ad" providerId="LiveId" clId="{C8833132-1B69-4EBC-95E6-646EBA7952F6}" dt="2024-08-16T06:41:51.571" v="5" actId="478"/>
          <ac:picMkLst>
            <pc:docMk/>
            <pc:sldMk cId="146016611" sldId="286"/>
            <ac:picMk id="5" creationId="{06423024-2B0E-4799-B044-22499BD9CE99}"/>
          </ac:picMkLst>
        </pc:picChg>
      </pc:sldChg>
      <pc:sldChg chg="delSp mod delAnim">
        <pc:chgData name="Alfred Smith" userId="3c60a3631c0db8ad" providerId="LiveId" clId="{C8833132-1B69-4EBC-95E6-646EBA7952F6}" dt="2024-08-16T06:41:46.542" v="3" actId="478"/>
        <pc:sldMkLst>
          <pc:docMk/>
          <pc:sldMk cId="2731550579" sldId="288"/>
        </pc:sldMkLst>
        <pc:picChg chg="del">
          <ac:chgData name="Alfred Smith" userId="3c60a3631c0db8ad" providerId="LiveId" clId="{C8833132-1B69-4EBC-95E6-646EBA7952F6}" dt="2024-08-16T06:41:46.542" v="3" actId="478"/>
          <ac:picMkLst>
            <pc:docMk/>
            <pc:sldMk cId="2731550579" sldId="288"/>
            <ac:picMk id="5" creationId="{353CD45D-BD4A-471F-90A1-A738DF4E20B6}"/>
          </ac:picMkLst>
        </pc:picChg>
      </pc:sldChg>
      <pc:sldChg chg="addSp delSp modSp mod">
        <pc:chgData name="Alfred Smith" userId="3c60a3631c0db8ad" providerId="LiveId" clId="{C8833132-1B69-4EBC-95E6-646EBA7952F6}" dt="2024-08-16T06:43:08.245" v="23"/>
        <pc:sldMkLst>
          <pc:docMk/>
          <pc:sldMk cId="2893842726" sldId="289"/>
        </pc:sldMkLst>
        <pc:spChg chg="del">
          <ac:chgData name="Alfred Smith" userId="3c60a3631c0db8ad" providerId="LiveId" clId="{C8833132-1B69-4EBC-95E6-646EBA7952F6}" dt="2024-08-16T06:42:57.244" v="21" actId="478"/>
          <ac:spMkLst>
            <pc:docMk/>
            <pc:sldMk cId="2893842726" sldId="289"/>
            <ac:spMk id="2" creationId="{ED4A5128-D8CC-4995-8958-5B36C66420EE}"/>
          </ac:spMkLst>
        </pc:spChg>
        <pc:spChg chg="del">
          <ac:chgData name="Alfred Smith" userId="3c60a3631c0db8ad" providerId="LiveId" clId="{C8833132-1B69-4EBC-95E6-646EBA7952F6}" dt="2024-08-16T06:42:57.244" v="21" actId="478"/>
          <ac:spMkLst>
            <pc:docMk/>
            <pc:sldMk cId="2893842726" sldId="289"/>
            <ac:spMk id="3" creationId="{ED0A6D9D-B184-4BB3-A697-F0A60D44231E}"/>
          </ac:spMkLst>
        </pc:spChg>
        <pc:spChg chg="del">
          <ac:chgData name="Alfred Smith" userId="3c60a3631c0db8ad" providerId="LiveId" clId="{C8833132-1B69-4EBC-95E6-646EBA7952F6}" dt="2024-08-16T06:42:50.866" v="19" actId="21"/>
          <ac:spMkLst>
            <pc:docMk/>
            <pc:sldMk cId="2893842726" sldId="289"/>
            <ac:spMk id="6" creationId="{6211E204-688F-4B61-ADA7-AC8CF47F0341}"/>
          </ac:spMkLst>
        </pc:spChg>
        <pc:spChg chg="add del mod">
          <ac:chgData name="Alfred Smith" userId="3c60a3631c0db8ad" providerId="LiveId" clId="{C8833132-1B69-4EBC-95E6-646EBA7952F6}" dt="2024-08-16T06:43:00.261" v="22" actId="478"/>
          <ac:spMkLst>
            <pc:docMk/>
            <pc:sldMk cId="2893842726" sldId="289"/>
            <ac:spMk id="8" creationId="{AD9BBB45-AEF3-8F10-FF87-36015BBDE82D}"/>
          </ac:spMkLst>
        </pc:spChg>
        <pc:spChg chg="add mod">
          <ac:chgData name="Alfred Smith" userId="3c60a3631c0db8ad" providerId="LiveId" clId="{C8833132-1B69-4EBC-95E6-646EBA7952F6}" dt="2024-08-16T06:43:08.245" v="23"/>
          <ac:spMkLst>
            <pc:docMk/>
            <pc:sldMk cId="2893842726" sldId="289"/>
            <ac:spMk id="9" creationId="{5FDF98B7-BFDD-76AB-7124-E8FB05BC2A50}"/>
          </ac:spMkLst>
        </pc:spChg>
        <pc:spChg chg="add mod">
          <ac:chgData name="Alfred Smith" userId="3c60a3631c0db8ad" providerId="LiveId" clId="{C8833132-1B69-4EBC-95E6-646EBA7952F6}" dt="2024-08-16T06:43:08.245" v="23"/>
          <ac:spMkLst>
            <pc:docMk/>
            <pc:sldMk cId="2893842726" sldId="289"/>
            <ac:spMk id="10" creationId="{342EBDAE-50BE-392A-A791-4E411C42CC88}"/>
          </ac:spMkLst>
        </pc:spChg>
        <pc:picChg chg="del">
          <ac:chgData name="Alfred Smith" userId="3c60a3631c0db8ad" providerId="LiveId" clId="{C8833132-1B69-4EBC-95E6-646EBA7952F6}" dt="2024-08-16T06:42:50.866" v="19" actId="21"/>
          <ac:picMkLst>
            <pc:docMk/>
            <pc:sldMk cId="2893842726" sldId="289"/>
            <ac:picMk id="5" creationId="{106BF38A-0A6F-41C2-8BD3-F9F86D775606}"/>
          </ac:picMkLst>
        </pc:picChg>
      </pc:sldChg>
      <pc:sldChg chg="delSp mod delAnim">
        <pc:chgData name="Alfred Smith" userId="3c60a3631c0db8ad" providerId="LiveId" clId="{C8833132-1B69-4EBC-95E6-646EBA7952F6}" dt="2024-08-16T06:41:48.827" v="4" actId="478"/>
        <pc:sldMkLst>
          <pc:docMk/>
          <pc:sldMk cId="1009691295" sldId="290"/>
        </pc:sldMkLst>
        <pc:picChg chg="del">
          <ac:chgData name="Alfred Smith" userId="3c60a3631c0db8ad" providerId="LiveId" clId="{C8833132-1B69-4EBC-95E6-646EBA7952F6}" dt="2024-08-16T06:41:48.827" v="4" actId="478"/>
          <ac:picMkLst>
            <pc:docMk/>
            <pc:sldMk cId="1009691295" sldId="290"/>
            <ac:picMk id="6" creationId="{4D863BE4-E07E-4028-AB2C-97DC6CC33BB3}"/>
          </ac:picMkLst>
        </pc:picChg>
      </pc:sldChg>
      <pc:sldChg chg="addSp modSp new">
        <pc:chgData name="Alfred Smith" userId="3c60a3631c0db8ad" providerId="LiveId" clId="{C8833132-1B69-4EBC-95E6-646EBA7952F6}" dt="2024-08-16T06:42:53.075" v="20"/>
        <pc:sldMkLst>
          <pc:docMk/>
          <pc:sldMk cId="3284105344" sldId="291"/>
        </pc:sldMkLst>
        <pc:spChg chg="add mod">
          <ac:chgData name="Alfred Smith" userId="3c60a3631c0db8ad" providerId="LiveId" clId="{C8833132-1B69-4EBC-95E6-646EBA7952F6}" dt="2024-08-16T06:42:53.075" v="20"/>
          <ac:spMkLst>
            <pc:docMk/>
            <pc:sldMk cId="3284105344" sldId="291"/>
            <ac:spMk id="6" creationId="{6211E204-688F-4B61-ADA7-AC8CF47F0341}"/>
          </ac:spMkLst>
        </pc:spChg>
        <pc:picChg chg="add mod">
          <ac:chgData name="Alfred Smith" userId="3c60a3631c0db8ad" providerId="LiveId" clId="{C8833132-1B69-4EBC-95E6-646EBA7952F6}" dt="2024-08-16T06:42:53.075" v="20"/>
          <ac:picMkLst>
            <pc:docMk/>
            <pc:sldMk cId="3284105344" sldId="291"/>
            <ac:picMk id="5" creationId="{106BF38A-0A6F-41C2-8BD3-F9F86D775606}"/>
          </ac:picMkLst>
        </pc:picChg>
      </pc:sldChg>
      <pc:sldChg chg="new del">
        <pc:chgData name="Alfred Smith" userId="3c60a3631c0db8ad" providerId="LiveId" clId="{C8833132-1B69-4EBC-95E6-646EBA7952F6}" dt="2024-08-16T06:41:30.119" v="1" actId="47"/>
        <pc:sldMkLst>
          <pc:docMk/>
          <pc:sldMk cId="3479437266" sldId="291"/>
        </pc:sldMkLst>
      </pc:sldChg>
    </pc:docChg>
  </pc:docChgLst>
  <pc:docChgLst>
    <pc:chgData name="Leonie Smith" userId="fed1330f33f5650e" providerId="LiveId" clId="{6E5FA1B8-2490-493B-8852-196A5922448A}"/>
    <pc:docChg chg="modSld">
      <pc:chgData name="Leonie Smith" userId="fed1330f33f5650e" providerId="LiveId" clId="{6E5FA1B8-2490-493B-8852-196A5922448A}" dt="2022-01-22T15:24:04.811" v="104" actId="729"/>
      <pc:docMkLst>
        <pc:docMk/>
      </pc:docMkLst>
      <pc:sldChg chg="mod modShow">
        <pc:chgData name="Leonie Smith" userId="fed1330f33f5650e" providerId="LiveId" clId="{6E5FA1B8-2490-493B-8852-196A5922448A}" dt="2022-01-22T14:34:38.551" v="90" actId="729"/>
        <pc:sldMkLst>
          <pc:docMk/>
          <pc:sldMk cId="3348757415" sldId="256"/>
        </pc:sldMkLst>
      </pc:sldChg>
      <pc:sldChg chg="mod modShow">
        <pc:chgData name="Leonie Smith" userId="fed1330f33f5650e" providerId="LiveId" clId="{6E5FA1B8-2490-493B-8852-196A5922448A}" dt="2022-01-22T14:34:40.840" v="91" actId="729"/>
        <pc:sldMkLst>
          <pc:docMk/>
          <pc:sldMk cId="1018574621" sldId="257"/>
        </pc:sldMkLst>
      </pc:sldChg>
      <pc:sldChg chg="mod modShow">
        <pc:chgData name="Leonie Smith" userId="fed1330f33f5650e" providerId="LiveId" clId="{6E5FA1B8-2490-493B-8852-196A5922448A}" dt="2022-01-22T15:06:47.364" v="92" actId="729"/>
        <pc:sldMkLst>
          <pc:docMk/>
          <pc:sldMk cId="525752733" sldId="258"/>
        </pc:sldMkLst>
      </pc:sldChg>
      <pc:sldChg chg="addSp delSp modSp mod modShow">
        <pc:chgData name="Leonie Smith" userId="fed1330f33f5650e" providerId="LiveId" clId="{6E5FA1B8-2490-493B-8852-196A5922448A}" dt="2022-01-22T15:06:50.968" v="93" actId="729"/>
        <pc:sldMkLst>
          <pc:docMk/>
          <pc:sldMk cId="3459794170" sldId="259"/>
        </pc:sldMkLst>
        <pc:picChg chg="del">
          <ac:chgData name="Leonie Smith" userId="fed1330f33f5650e" providerId="LiveId" clId="{6E5FA1B8-2490-493B-8852-196A5922448A}" dt="2022-01-19T04:26:14" v="0"/>
          <ac:picMkLst>
            <pc:docMk/>
            <pc:sldMk cId="3459794170" sldId="259"/>
            <ac:picMk id="2" creationId="{F95C7B5D-F996-45FA-9A37-EA77401468E1}"/>
          </ac:picMkLst>
        </pc:picChg>
        <pc:picChg chg="add del mod">
          <ac:chgData name="Leonie Smith" userId="fed1330f33f5650e" providerId="LiveId" clId="{6E5FA1B8-2490-493B-8852-196A5922448A}" dt="2022-01-19T04:26:49.091" v="1"/>
          <ac:picMkLst>
            <pc:docMk/>
            <pc:sldMk cId="3459794170" sldId="259"/>
            <ac:picMk id="3" creationId="{1FFAFF62-0E64-4FC1-8851-FB44769FEF21}"/>
          </ac:picMkLst>
        </pc:picChg>
        <pc:picChg chg="add del mod">
          <ac:chgData name="Leonie Smith" userId="fed1330f33f5650e" providerId="LiveId" clId="{6E5FA1B8-2490-493B-8852-196A5922448A}" dt="2022-01-19T04:27:42.508" v="2"/>
          <ac:picMkLst>
            <pc:docMk/>
            <pc:sldMk cId="3459794170" sldId="259"/>
            <ac:picMk id="5" creationId="{C3E14C7B-2D79-42D3-BE58-D00C85721D03}"/>
          </ac:picMkLst>
        </pc:picChg>
        <pc:picChg chg="add del mod">
          <ac:chgData name="Leonie Smith" userId="fed1330f33f5650e" providerId="LiveId" clId="{6E5FA1B8-2490-493B-8852-196A5922448A}" dt="2022-01-19T04:30:39.734" v="3"/>
          <ac:picMkLst>
            <pc:docMk/>
            <pc:sldMk cId="3459794170" sldId="259"/>
            <ac:picMk id="7" creationId="{902E01E2-F609-4851-942D-1991B7690A21}"/>
          </ac:picMkLst>
        </pc:picChg>
        <pc:picChg chg="add mod">
          <ac:chgData name="Leonie Smith" userId="fed1330f33f5650e" providerId="LiveId" clId="{6E5FA1B8-2490-493B-8852-196A5922448A}" dt="2022-01-19T04:30:39.734" v="3"/>
          <ac:picMkLst>
            <pc:docMk/>
            <pc:sldMk cId="3459794170" sldId="259"/>
            <ac:picMk id="8" creationId="{E70A0DB5-050F-4E49-8E6E-8675B9AC5762}"/>
          </ac:picMkLst>
        </pc:picChg>
      </pc:sldChg>
      <pc:sldChg chg="mod modShow">
        <pc:chgData name="Leonie Smith" userId="fed1330f33f5650e" providerId="LiveId" clId="{6E5FA1B8-2490-493B-8852-196A5922448A}" dt="2022-01-22T15:06:56.925" v="95" actId="729"/>
        <pc:sldMkLst>
          <pc:docMk/>
          <pc:sldMk cId="1204998267" sldId="260"/>
        </pc:sldMkLst>
      </pc:sldChg>
      <pc:sldChg chg="addSp delSp modSp mod modShow">
        <pc:chgData name="Leonie Smith" userId="fed1330f33f5650e" providerId="LiveId" clId="{6E5FA1B8-2490-493B-8852-196A5922448A}" dt="2022-01-22T15:06:54.191" v="94" actId="729"/>
        <pc:sldMkLst>
          <pc:docMk/>
          <pc:sldMk cId="3728152200" sldId="261"/>
        </pc:sldMkLst>
        <pc:picChg chg="del">
          <ac:chgData name="Leonie Smith" userId="fed1330f33f5650e" providerId="LiveId" clId="{6E5FA1B8-2490-493B-8852-196A5922448A}" dt="2022-01-19T04:33:08.342" v="4"/>
          <ac:picMkLst>
            <pc:docMk/>
            <pc:sldMk cId="3728152200" sldId="261"/>
            <ac:picMk id="2" creationId="{7B25EE80-E703-4E36-94BD-0D131B92B5C3}"/>
          </ac:picMkLst>
        </pc:picChg>
        <pc:picChg chg="add del mod">
          <ac:chgData name="Leonie Smith" userId="fed1330f33f5650e" providerId="LiveId" clId="{6E5FA1B8-2490-493B-8852-196A5922448A}" dt="2022-01-19T04:33:18.851" v="5"/>
          <ac:picMkLst>
            <pc:docMk/>
            <pc:sldMk cId="3728152200" sldId="261"/>
            <ac:picMk id="3" creationId="{1110D3B6-ABE9-4E66-9FC5-CFF7181AED82}"/>
          </ac:picMkLst>
        </pc:picChg>
        <pc:picChg chg="add del mod">
          <ac:chgData name="Leonie Smith" userId="fed1330f33f5650e" providerId="LiveId" clId="{6E5FA1B8-2490-493B-8852-196A5922448A}" dt="2022-01-19T04:33:27.834" v="6"/>
          <ac:picMkLst>
            <pc:docMk/>
            <pc:sldMk cId="3728152200" sldId="261"/>
            <ac:picMk id="5" creationId="{E07D372E-9124-406D-A361-43D384F0C79C}"/>
          </ac:picMkLst>
        </pc:picChg>
        <pc:picChg chg="add del mod">
          <ac:chgData name="Leonie Smith" userId="fed1330f33f5650e" providerId="LiveId" clId="{6E5FA1B8-2490-493B-8852-196A5922448A}" dt="2022-01-19T04:33:48.010" v="7"/>
          <ac:picMkLst>
            <pc:docMk/>
            <pc:sldMk cId="3728152200" sldId="261"/>
            <ac:picMk id="7" creationId="{A6DFC326-BA8A-4EF7-87DB-E2D734FF748B}"/>
          </ac:picMkLst>
        </pc:picChg>
        <pc:picChg chg="add del mod">
          <ac:chgData name="Leonie Smith" userId="fed1330f33f5650e" providerId="LiveId" clId="{6E5FA1B8-2490-493B-8852-196A5922448A}" dt="2022-01-19T04:34:49.539" v="8"/>
          <ac:picMkLst>
            <pc:docMk/>
            <pc:sldMk cId="3728152200" sldId="261"/>
            <ac:picMk id="8" creationId="{7E22DE8C-2D2F-47E4-AB80-9331E689EC79}"/>
          </ac:picMkLst>
        </pc:picChg>
        <pc:picChg chg="add del mod">
          <ac:chgData name="Leonie Smith" userId="fed1330f33f5650e" providerId="LiveId" clId="{6E5FA1B8-2490-493B-8852-196A5922448A}" dt="2022-01-19T04:35:12.482" v="9"/>
          <ac:picMkLst>
            <pc:docMk/>
            <pc:sldMk cId="3728152200" sldId="261"/>
            <ac:picMk id="9" creationId="{442FFF85-34AA-42B5-87F0-50704F285994}"/>
          </ac:picMkLst>
        </pc:picChg>
        <pc:picChg chg="add mod">
          <ac:chgData name="Leonie Smith" userId="fed1330f33f5650e" providerId="LiveId" clId="{6E5FA1B8-2490-493B-8852-196A5922448A}" dt="2022-01-19T04:35:12.482" v="9"/>
          <ac:picMkLst>
            <pc:docMk/>
            <pc:sldMk cId="3728152200" sldId="261"/>
            <ac:picMk id="10" creationId="{C2F050D1-C10B-4708-830F-905B9A7F3135}"/>
          </ac:picMkLst>
        </pc:picChg>
      </pc:sldChg>
      <pc:sldChg chg="mod modShow">
        <pc:chgData name="Leonie Smith" userId="fed1330f33f5650e" providerId="LiveId" clId="{6E5FA1B8-2490-493B-8852-196A5922448A}" dt="2022-01-22T15:07:00.018" v="96" actId="729"/>
        <pc:sldMkLst>
          <pc:docMk/>
          <pc:sldMk cId="3350226380" sldId="262"/>
        </pc:sldMkLst>
      </pc:sldChg>
      <pc:sldChg chg="mod modShow">
        <pc:chgData name="Leonie Smith" userId="fed1330f33f5650e" providerId="LiveId" clId="{6E5FA1B8-2490-493B-8852-196A5922448A}" dt="2022-01-22T15:07:02.804" v="97" actId="729"/>
        <pc:sldMkLst>
          <pc:docMk/>
          <pc:sldMk cId="814010234" sldId="263"/>
        </pc:sldMkLst>
      </pc:sldChg>
      <pc:sldChg chg="mod modShow">
        <pc:chgData name="Leonie Smith" userId="fed1330f33f5650e" providerId="LiveId" clId="{6E5FA1B8-2490-493B-8852-196A5922448A}" dt="2022-01-22T15:07:10.964" v="99" actId="729"/>
        <pc:sldMkLst>
          <pc:docMk/>
          <pc:sldMk cId="3955896480" sldId="266"/>
        </pc:sldMkLst>
      </pc:sldChg>
      <pc:sldChg chg="mod modShow">
        <pc:chgData name="Leonie Smith" userId="fed1330f33f5650e" providerId="LiveId" clId="{6E5FA1B8-2490-493B-8852-196A5922448A}" dt="2022-01-22T15:07:13.735" v="100" actId="729"/>
        <pc:sldMkLst>
          <pc:docMk/>
          <pc:sldMk cId="1881376639" sldId="267"/>
        </pc:sldMkLst>
      </pc:sldChg>
      <pc:sldChg chg="addSp delSp modSp mod modShow">
        <pc:chgData name="Leonie Smith" userId="fed1330f33f5650e" providerId="LiveId" clId="{6E5FA1B8-2490-493B-8852-196A5922448A}" dt="2022-01-22T15:07:16.782" v="101" actId="729"/>
        <pc:sldMkLst>
          <pc:docMk/>
          <pc:sldMk cId="581429234" sldId="268"/>
        </pc:sldMkLst>
        <pc:picChg chg="add mod">
          <ac:chgData name="Leonie Smith" userId="fed1330f33f5650e" providerId="LiveId" clId="{6E5FA1B8-2490-493B-8852-196A5922448A}" dt="2022-01-19T04:43:53.515" v="12"/>
          <ac:picMkLst>
            <pc:docMk/>
            <pc:sldMk cId="581429234" sldId="268"/>
            <ac:picMk id="2" creationId="{E2E33252-BA1D-48DD-9104-B390D59788AB}"/>
          </ac:picMkLst>
        </pc:picChg>
        <pc:picChg chg="del">
          <ac:chgData name="Leonie Smith" userId="fed1330f33f5650e" providerId="LiveId" clId="{6E5FA1B8-2490-493B-8852-196A5922448A}" dt="2022-01-19T04:43:53.515" v="12"/>
          <ac:picMkLst>
            <pc:docMk/>
            <pc:sldMk cId="581429234" sldId="268"/>
            <ac:picMk id="3" creationId="{C7BC96EF-D2B5-44DD-9A24-566F0DB9714C}"/>
          </ac:picMkLst>
        </pc:picChg>
      </pc:sldChg>
      <pc:sldChg chg="addSp delSp modSp mod modShow">
        <pc:chgData name="Leonie Smith" userId="fed1330f33f5650e" providerId="LiveId" clId="{6E5FA1B8-2490-493B-8852-196A5922448A}" dt="2022-01-22T15:07:19.686" v="102" actId="729"/>
        <pc:sldMkLst>
          <pc:docMk/>
          <pc:sldMk cId="3755719405" sldId="269"/>
        </pc:sldMkLst>
        <pc:picChg chg="add del mod">
          <ac:chgData name="Leonie Smith" userId="fed1330f33f5650e" providerId="LiveId" clId="{6E5FA1B8-2490-493B-8852-196A5922448A}" dt="2022-01-19T04:45:13.201" v="14"/>
          <ac:picMkLst>
            <pc:docMk/>
            <pc:sldMk cId="3755719405" sldId="269"/>
            <ac:picMk id="2" creationId="{1AE02B96-331F-41DF-8502-3245C9525CD4}"/>
          </ac:picMkLst>
        </pc:picChg>
        <pc:picChg chg="del">
          <ac:chgData name="Leonie Smith" userId="fed1330f33f5650e" providerId="LiveId" clId="{6E5FA1B8-2490-493B-8852-196A5922448A}" dt="2022-01-19T04:44:59.274" v="13"/>
          <ac:picMkLst>
            <pc:docMk/>
            <pc:sldMk cId="3755719405" sldId="269"/>
            <ac:picMk id="3" creationId="{97F09C43-63AD-411B-9E53-2D4FC8DE5AAE}"/>
          </ac:picMkLst>
        </pc:picChg>
        <pc:picChg chg="add del mod">
          <ac:chgData name="Leonie Smith" userId="fed1330f33f5650e" providerId="LiveId" clId="{6E5FA1B8-2490-493B-8852-196A5922448A}" dt="2022-01-19T04:45:46.286" v="15"/>
          <ac:picMkLst>
            <pc:docMk/>
            <pc:sldMk cId="3755719405" sldId="269"/>
            <ac:picMk id="5" creationId="{A6B34AE5-5765-4EB2-8AF7-106706615B81}"/>
          </ac:picMkLst>
        </pc:picChg>
        <pc:picChg chg="add del mod">
          <ac:chgData name="Leonie Smith" userId="fed1330f33f5650e" providerId="LiveId" clId="{6E5FA1B8-2490-493B-8852-196A5922448A}" dt="2022-01-19T04:46:04.002" v="16"/>
          <ac:picMkLst>
            <pc:docMk/>
            <pc:sldMk cId="3755719405" sldId="269"/>
            <ac:picMk id="7" creationId="{85EA4002-5669-4F15-B1F5-80FA4FBA69D5}"/>
          </ac:picMkLst>
        </pc:picChg>
        <pc:picChg chg="add del mod">
          <ac:chgData name="Leonie Smith" userId="fed1330f33f5650e" providerId="LiveId" clId="{6E5FA1B8-2490-493B-8852-196A5922448A}" dt="2022-01-19T04:46:26.440" v="17"/>
          <ac:picMkLst>
            <pc:docMk/>
            <pc:sldMk cId="3755719405" sldId="269"/>
            <ac:picMk id="8" creationId="{C2521103-3853-4CC6-93F7-2D266B6B2050}"/>
          </ac:picMkLst>
        </pc:picChg>
        <pc:picChg chg="add mod">
          <ac:chgData name="Leonie Smith" userId="fed1330f33f5650e" providerId="LiveId" clId="{6E5FA1B8-2490-493B-8852-196A5922448A}" dt="2022-01-19T04:46:26.440" v="17"/>
          <ac:picMkLst>
            <pc:docMk/>
            <pc:sldMk cId="3755719405" sldId="269"/>
            <ac:picMk id="9" creationId="{0956C2D2-134B-4BCE-8EE6-7788F4CCBE5B}"/>
          </ac:picMkLst>
        </pc:picChg>
      </pc:sldChg>
      <pc:sldChg chg="addSp delSp modSp mod modShow">
        <pc:chgData name="Leonie Smith" userId="fed1330f33f5650e" providerId="LiveId" clId="{6E5FA1B8-2490-493B-8852-196A5922448A}" dt="2022-01-22T15:07:22.144" v="103" actId="729"/>
        <pc:sldMkLst>
          <pc:docMk/>
          <pc:sldMk cId="1408408989" sldId="270"/>
        </pc:sldMkLst>
        <pc:picChg chg="del">
          <ac:chgData name="Leonie Smith" userId="fed1330f33f5650e" providerId="LiveId" clId="{6E5FA1B8-2490-493B-8852-196A5922448A}" dt="2022-01-19T04:51:28.096" v="18"/>
          <ac:picMkLst>
            <pc:docMk/>
            <pc:sldMk cId="1408408989" sldId="270"/>
            <ac:picMk id="2" creationId="{E374EB82-4AD3-4C4C-AC1C-5B503AA92D86}"/>
          </ac:picMkLst>
        </pc:picChg>
        <pc:picChg chg="add del mod">
          <ac:chgData name="Leonie Smith" userId="fed1330f33f5650e" providerId="LiveId" clId="{6E5FA1B8-2490-493B-8852-196A5922448A}" dt="2022-01-19T04:52:46.283" v="19"/>
          <ac:picMkLst>
            <pc:docMk/>
            <pc:sldMk cId="1408408989" sldId="270"/>
            <ac:picMk id="3" creationId="{D2E513D7-9FE6-4372-8592-2DC29F94BCD1}"/>
          </ac:picMkLst>
        </pc:picChg>
        <pc:picChg chg="add del mod">
          <ac:chgData name="Leonie Smith" userId="fed1330f33f5650e" providerId="LiveId" clId="{6E5FA1B8-2490-493B-8852-196A5922448A}" dt="2022-01-19T04:52:57.975" v="20"/>
          <ac:picMkLst>
            <pc:docMk/>
            <pc:sldMk cId="1408408989" sldId="270"/>
            <ac:picMk id="5" creationId="{5E0B319F-C15D-45F7-8219-05322B482E07}"/>
          </ac:picMkLst>
        </pc:picChg>
        <pc:picChg chg="add del mod">
          <ac:chgData name="Leonie Smith" userId="fed1330f33f5650e" providerId="LiveId" clId="{6E5FA1B8-2490-493B-8852-196A5922448A}" dt="2022-01-19T04:53:30.180" v="21"/>
          <ac:picMkLst>
            <pc:docMk/>
            <pc:sldMk cId="1408408989" sldId="270"/>
            <ac:picMk id="7" creationId="{779E8D49-3008-4D5B-A2F8-5C325C3D7C78}"/>
          </ac:picMkLst>
        </pc:picChg>
        <pc:picChg chg="add mod">
          <ac:chgData name="Leonie Smith" userId="fed1330f33f5650e" providerId="LiveId" clId="{6E5FA1B8-2490-493B-8852-196A5922448A}" dt="2022-01-19T04:53:30.180" v="21"/>
          <ac:picMkLst>
            <pc:docMk/>
            <pc:sldMk cId="1408408989" sldId="270"/>
            <ac:picMk id="8" creationId="{DF58984F-EE64-4FA6-A5EE-F337A922F5C1}"/>
          </ac:picMkLst>
        </pc:picChg>
      </pc:sldChg>
      <pc:sldChg chg="mod modShow">
        <pc:chgData name="Leonie Smith" userId="fed1330f33f5650e" providerId="LiveId" clId="{6E5FA1B8-2490-493B-8852-196A5922448A}" dt="2022-01-22T15:24:04.811" v="104" actId="729"/>
        <pc:sldMkLst>
          <pc:docMk/>
          <pc:sldMk cId="684975097" sldId="272"/>
        </pc:sldMkLst>
      </pc:sldChg>
      <pc:sldChg chg="mod modShow">
        <pc:chgData name="Leonie Smith" userId="fed1330f33f5650e" providerId="LiveId" clId="{6E5FA1B8-2490-493B-8852-196A5922448A}" dt="2022-01-22T15:07:07.366" v="98" actId="729"/>
        <pc:sldMkLst>
          <pc:docMk/>
          <pc:sldMk cId="3395835742" sldId="273"/>
        </pc:sldMkLst>
      </pc:sldChg>
      <pc:sldChg chg="addSp modSp modAnim">
        <pc:chgData name="Leonie Smith" userId="fed1330f33f5650e" providerId="LiveId" clId="{6E5FA1B8-2490-493B-8852-196A5922448A}" dt="2022-01-22T14:31:35.652" v="75"/>
        <pc:sldMkLst>
          <pc:docMk/>
          <pc:sldMk cId="1730902117" sldId="274"/>
        </pc:sldMkLst>
        <pc:spChg chg="add mod">
          <ac:chgData name="Leonie Smith" userId="fed1330f33f5650e" providerId="LiveId" clId="{6E5FA1B8-2490-493B-8852-196A5922448A}" dt="2022-01-22T13:25:53.020" v="34"/>
          <ac:spMkLst>
            <pc:docMk/>
            <pc:sldMk cId="1730902117" sldId="274"/>
            <ac:spMk id="4" creationId="{3F2742A1-DCC7-4E20-9506-C13F803AF2A2}"/>
          </ac:spMkLst>
        </pc:spChg>
        <pc:picChg chg="add mod">
          <ac:chgData name="Leonie Smith" userId="fed1330f33f5650e" providerId="LiveId" clId="{6E5FA1B8-2490-493B-8852-196A5922448A}" dt="2022-01-22T14:31:35.652" v="75"/>
          <ac:picMkLst>
            <pc:docMk/>
            <pc:sldMk cId="1730902117" sldId="274"/>
            <ac:picMk id="5" creationId="{183E6185-9C90-4E19-BCD4-6763B57B58EB}"/>
          </ac:picMkLst>
        </pc:picChg>
      </pc:sldChg>
      <pc:sldChg chg="addSp modSp mod modAnim">
        <pc:chgData name="Leonie Smith" userId="fed1330f33f5650e" providerId="LiveId" clId="{6E5FA1B8-2490-493B-8852-196A5922448A}" dt="2022-01-22T14:31:47.585" v="76"/>
        <pc:sldMkLst>
          <pc:docMk/>
          <pc:sldMk cId="3441699902" sldId="275"/>
        </pc:sldMkLst>
        <pc:spChg chg="add mod">
          <ac:chgData name="Leonie Smith" userId="fed1330f33f5650e" providerId="LiveId" clId="{6E5FA1B8-2490-493B-8852-196A5922448A}" dt="2022-01-22T14:27:47.630" v="41" actId="20577"/>
          <ac:spMkLst>
            <pc:docMk/>
            <pc:sldMk cId="3441699902" sldId="275"/>
            <ac:spMk id="4" creationId="{669731BD-A41B-440A-8F61-C8FDD85944B0}"/>
          </ac:spMkLst>
        </pc:spChg>
        <pc:picChg chg="add mod">
          <ac:chgData name="Leonie Smith" userId="fed1330f33f5650e" providerId="LiveId" clId="{6E5FA1B8-2490-493B-8852-196A5922448A}" dt="2022-01-22T14:31:47.585" v="76"/>
          <ac:picMkLst>
            <pc:docMk/>
            <pc:sldMk cId="3441699902" sldId="275"/>
            <ac:picMk id="5" creationId="{71B73CEE-2FFE-45CD-963C-E2F40803D7A1}"/>
          </ac:picMkLst>
        </pc:picChg>
      </pc:sldChg>
      <pc:sldChg chg="addSp modSp mod modAnim">
        <pc:chgData name="Leonie Smith" userId="fed1330f33f5650e" providerId="LiveId" clId="{6E5FA1B8-2490-493B-8852-196A5922448A}" dt="2022-01-22T14:31:55.677" v="77"/>
        <pc:sldMkLst>
          <pc:docMk/>
          <pc:sldMk cId="1119146501" sldId="276"/>
        </pc:sldMkLst>
        <pc:spChg chg="add mod">
          <ac:chgData name="Leonie Smith" userId="fed1330f33f5650e" providerId="LiveId" clId="{6E5FA1B8-2490-493B-8852-196A5922448A}" dt="2022-01-22T14:28:34.124" v="55" actId="20577"/>
          <ac:spMkLst>
            <pc:docMk/>
            <pc:sldMk cId="1119146501" sldId="276"/>
            <ac:spMk id="4" creationId="{A2243742-156C-4363-8781-6F0C85306A3E}"/>
          </ac:spMkLst>
        </pc:spChg>
        <pc:picChg chg="mod">
          <ac:chgData name="Leonie Smith" userId="fed1330f33f5650e" providerId="LiveId" clId="{6E5FA1B8-2490-493B-8852-196A5922448A}" dt="2022-01-22T14:28:40.315" v="56" actId="1076"/>
          <ac:picMkLst>
            <pc:docMk/>
            <pc:sldMk cId="1119146501" sldId="276"/>
            <ac:picMk id="3" creationId="{A698041E-38B7-40F7-A036-1508A0F9119E}"/>
          </ac:picMkLst>
        </pc:picChg>
        <pc:picChg chg="add mod">
          <ac:chgData name="Leonie Smith" userId="fed1330f33f5650e" providerId="LiveId" clId="{6E5FA1B8-2490-493B-8852-196A5922448A}" dt="2022-01-22T14:31:55.677" v="77"/>
          <ac:picMkLst>
            <pc:docMk/>
            <pc:sldMk cId="1119146501" sldId="276"/>
            <ac:picMk id="5" creationId="{59241AD8-5B33-412A-A529-8A1F2ABF2D3D}"/>
          </ac:picMkLst>
        </pc:picChg>
      </pc:sldChg>
      <pc:sldChg chg="addSp modSp mod modAnim">
        <pc:chgData name="Leonie Smith" userId="fed1330f33f5650e" providerId="LiveId" clId="{6E5FA1B8-2490-493B-8852-196A5922448A}" dt="2022-01-22T14:32:04.833" v="78"/>
        <pc:sldMkLst>
          <pc:docMk/>
          <pc:sldMk cId="4239812669" sldId="277"/>
        </pc:sldMkLst>
        <pc:spChg chg="add mod">
          <ac:chgData name="Leonie Smith" userId="fed1330f33f5650e" providerId="LiveId" clId="{6E5FA1B8-2490-493B-8852-196A5922448A}" dt="2022-01-22T14:28:47.319" v="57" actId="20577"/>
          <ac:spMkLst>
            <pc:docMk/>
            <pc:sldMk cId="4239812669" sldId="277"/>
            <ac:spMk id="4" creationId="{B0F4BE6A-89BB-4785-9A1E-5F544F0CA29E}"/>
          </ac:spMkLst>
        </pc:spChg>
        <pc:picChg chg="add mod">
          <ac:chgData name="Leonie Smith" userId="fed1330f33f5650e" providerId="LiveId" clId="{6E5FA1B8-2490-493B-8852-196A5922448A}" dt="2022-01-22T14:32:04.833" v="78"/>
          <ac:picMkLst>
            <pc:docMk/>
            <pc:sldMk cId="4239812669" sldId="277"/>
            <ac:picMk id="5" creationId="{618C152F-979E-462A-B5DE-0B63C27A34CA}"/>
          </ac:picMkLst>
        </pc:picChg>
      </pc:sldChg>
      <pc:sldChg chg="addSp modSp mod modAnim">
        <pc:chgData name="Leonie Smith" userId="fed1330f33f5650e" providerId="LiveId" clId="{6E5FA1B8-2490-493B-8852-196A5922448A}" dt="2022-01-22T14:32:15.231" v="79"/>
        <pc:sldMkLst>
          <pc:docMk/>
          <pc:sldMk cId="2434453119" sldId="278"/>
        </pc:sldMkLst>
        <pc:spChg chg="add mod">
          <ac:chgData name="Leonie Smith" userId="fed1330f33f5650e" providerId="LiveId" clId="{6E5FA1B8-2490-493B-8852-196A5922448A}" dt="2022-01-22T14:28:53.360" v="58" actId="20577"/>
          <ac:spMkLst>
            <pc:docMk/>
            <pc:sldMk cId="2434453119" sldId="278"/>
            <ac:spMk id="4" creationId="{E885AB91-69A2-4FC6-91B7-940491DDA13C}"/>
          </ac:spMkLst>
        </pc:spChg>
        <pc:picChg chg="add mod">
          <ac:chgData name="Leonie Smith" userId="fed1330f33f5650e" providerId="LiveId" clId="{6E5FA1B8-2490-493B-8852-196A5922448A}" dt="2022-01-22T14:32:15.231" v="79"/>
          <ac:picMkLst>
            <pc:docMk/>
            <pc:sldMk cId="2434453119" sldId="278"/>
            <ac:picMk id="5" creationId="{B66C2A40-FA98-4689-AEBC-D0573F0F741E}"/>
          </ac:picMkLst>
        </pc:picChg>
      </pc:sldChg>
      <pc:sldChg chg="addSp modSp mod modAnim">
        <pc:chgData name="Leonie Smith" userId="fed1330f33f5650e" providerId="LiveId" clId="{6E5FA1B8-2490-493B-8852-196A5922448A}" dt="2022-01-22T14:32:24.663" v="80"/>
        <pc:sldMkLst>
          <pc:docMk/>
          <pc:sldMk cId="2060045752" sldId="279"/>
        </pc:sldMkLst>
        <pc:spChg chg="add mod">
          <ac:chgData name="Leonie Smith" userId="fed1330f33f5650e" providerId="LiveId" clId="{6E5FA1B8-2490-493B-8852-196A5922448A}" dt="2022-01-22T14:29:05.399" v="59" actId="20577"/>
          <ac:spMkLst>
            <pc:docMk/>
            <pc:sldMk cId="2060045752" sldId="279"/>
            <ac:spMk id="4" creationId="{C1589B12-285C-41D8-95BA-C1BB5D3C7C01}"/>
          </ac:spMkLst>
        </pc:spChg>
        <pc:picChg chg="add mod">
          <ac:chgData name="Leonie Smith" userId="fed1330f33f5650e" providerId="LiveId" clId="{6E5FA1B8-2490-493B-8852-196A5922448A}" dt="2022-01-22T14:32:24.663" v="80"/>
          <ac:picMkLst>
            <pc:docMk/>
            <pc:sldMk cId="2060045752" sldId="279"/>
            <ac:picMk id="5" creationId="{0C7AA60B-C06B-4BB9-AE27-512C2DFA49F9}"/>
          </ac:picMkLst>
        </pc:picChg>
      </pc:sldChg>
      <pc:sldChg chg="addSp modSp mod modAnim">
        <pc:chgData name="Leonie Smith" userId="fed1330f33f5650e" providerId="LiveId" clId="{6E5FA1B8-2490-493B-8852-196A5922448A}" dt="2022-01-22T14:32:32.966" v="81"/>
        <pc:sldMkLst>
          <pc:docMk/>
          <pc:sldMk cId="397843677" sldId="280"/>
        </pc:sldMkLst>
        <pc:spChg chg="add mod">
          <ac:chgData name="Leonie Smith" userId="fed1330f33f5650e" providerId="LiveId" clId="{6E5FA1B8-2490-493B-8852-196A5922448A}" dt="2022-01-22T14:29:11.822" v="60" actId="20577"/>
          <ac:spMkLst>
            <pc:docMk/>
            <pc:sldMk cId="397843677" sldId="280"/>
            <ac:spMk id="4" creationId="{83F736F4-4300-4836-9B9E-23512630E3BA}"/>
          </ac:spMkLst>
        </pc:spChg>
        <pc:picChg chg="add mod">
          <ac:chgData name="Leonie Smith" userId="fed1330f33f5650e" providerId="LiveId" clId="{6E5FA1B8-2490-493B-8852-196A5922448A}" dt="2022-01-22T14:32:32.966" v="81"/>
          <ac:picMkLst>
            <pc:docMk/>
            <pc:sldMk cId="397843677" sldId="280"/>
            <ac:picMk id="5" creationId="{E67D48CD-CE64-4C26-A5B6-7DB9DDAD5C5E}"/>
          </ac:picMkLst>
        </pc:picChg>
      </pc:sldChg>
      <pc:sldChg chg="addSp modSp mod modAnim">
        <pc:chgData name="Leonie Smith" userId="fed1330f33f5650e" providerId="LiveId" clId="{6E5FA1B8-2490-493B-8852-196A5922448A}" dt="2022-01-22T14:32:41.687" v="82"/>
        <pc:sldMkLst>
          <pc:docMk/>
          <pc:sldMk cId="3405501008" sldId="281"/>
        </pc:sldMkLst>
        <pc:spChg chg="add mod">
          <ac:chgData name="Leonie Smith" userId="fed1330f33f5650e" providerId="LiveId" clId="{6E5FA1B8-2490-493B-8852-196A5922448A}" dt="2022-01-22T14:29:23.970" v="61" actId="20577"/>
          <ac:spMkLst>
            <pc:docMk/>
            <pc:sldMk cId="3405501008" sldId="281"/>
            <ac:spMk id="4" creationId="{93693682-6768-423B-91FC-C10FDC288A1E}"/>
          </ac:spMkLst>
        </pc:spChg>
        <pc:picChg chg="add mod">
          <ac:chgData name="Leonie Smith" userId="fed1330f33f5650e" providerId="LiveId" clId="{6E5FA1B8-2490-493B-8852-196A5922448A}" dt="2022-01-22T14:32:41.687" v="82"/>
          <ac:picMkLst>
            <pc:docMk/>
            <pc:sldMk cId="3405501008" sldId="281"/>
            <ac:picMk id="5" creationId="{CAF35776-300F-4E57-B1A6-BEEFF0FA7AAF}"/>
          </ac:picMkLst>
        </pc:picChg>
      </pc:sldChg>
      <pc:sldChg chg="addSp modSp mod modAnim">
        <pc:chgData name="Leonie Smith" userId="fed1330f33f5650e" providerId="LiveId" clId="{6E5FA1B8-2490-493B-8852-196A5922448A}" dt="2022-01-22T14:32:49.272" v="83"/>
        <pc:sldMkLst>
          <pc:docMk/>
          <pc:sldMk cId="3672410296" sldId="282"/>
        </pc:sldMkLst>
        <pc:spChg chg="add mod">
          <ac:chgData name="Leonie Smith" userId="fed1330f33f5650e" providerId="LiveId" clId="{6E5FA1B8-2490-493B-8852-196A5922448A}" dt="2022-01-22T14:29:35.973" v="62" actId="20577"/>
          <ac:spMkLst>
            <pc:docMk/>
            <pc:sldMk cId="3672410296" sldId="282"/>
            <ac:spMk id="4" creationId="{83EA71EB-4E9A-45D1-9C5A-69AC303305C1}"/>
          </ac:spMkLst>
        </pc:spChg>
        <pc:picChg chg="add mod">
          <ac:chgData name="Leonie Smith" userId="fed1330f33f5650e" providerId="LiveId" clId="{6E5FA1B8-2490-493B-8852-196A5922448A}" dt="2022-01-22T14:32:49.272" v="83"/>
          <ac:picMkLst>
            <pc:docMk/>
            <pc:sldMk cId="3672410296" sldId="282"/>
            <ac:picMk id="5" creationId="{B62D4C15-DB16-4196-B627-66728B3CB186}"/>
          </ac:picMkLst>
        </pc:picChg>
      </pc:sldChg>
      <pc:sldChg chg="addSp modSp mod modAnim">
        <pc:chgData name="Leonie Smith" userId="fed1330f33f5650e" providerId="LiveId" clId="{6E5FA1B8-2490-493B-8852-196A5922448A}" dt="2022-01-22T14:33:02.505" v="84"/>
        <pc:sldMkLst>
          <pc:docMk/>
          <pc:sldMk cId="3634231990" sldId="283"/>
        </pc:sldMkLst>
        <pc:spChg chg="add mod">
          <ac:chgData name="Leonie Smith" userId="fed1330f33f5650e" providerId="LiveId" clId="{6E5FA1B8-2490-493B-8852-196A5922448A}" dt="2022-01-22T14:29:47.299" v="64" actId="20577"/>
          <ac:spMkLst>
            <pc:docMk/>
            <pc:sldMk cId="3634231990" sldId="283"/>
            <ac:spMk id="4" creationId="{BFC13630-823F-43AA-AB38-95B3B0D5CB35}"/>
          </ac:spMkLst>
        </pc:spChg>
        <pc:picChg chg="add mod">
          <ac:chgData name="Leonie Smith" userId="fed1330f33f5650e" providerId="LiveId" clId="{6E5FA1B8-2490-493B-8852-196A5922448A}" dt="2022-01-22T14:33:02.505" v="84"/>
          <ac:picMkLst>
            <pc:docMk/>
            <pc:sldMk cId="3634231990" sldId="283"/>
            <ac:picMk id="5" creationId="{AD273BEB-C163-4D60-8DB3-9AF7EEF2E7FE}"/>
          </ac:picMkLst>
        </pc:picChg>
      </pc:sldChg>
      <pc:sldChg chg="addSp modSp mod modAnim">
        <pc:chgData name="Leonie Smith" userId="fed1330f33f5650e" providerId="LiveId" clId="{6E5FA1B8-2490-493B-8852-196A5922448A}" dt="2022-01-22T14:33:11.621" v="85"/>
        <pc:sldMkLst>
          <pc:docMk/>
          <pc:sldMk cId="575327810" sldId="284"/>
        </pc:sldMkLst>
        <pc:spChg chg="add mod">
          <ac:chgData name="Leonie Smith" userId="fed1330f33f5650e" providerId="LiveId" clId="{6E5FA1B8-2490-493B-8852-196A5922448A}" dt="2022-01-22T14:29:55.597" v="66" actId="20577"/>
          <ac:spMkLst>
            <pc:docMk/>
            <pc:sldMk cId="575327810" sldId="284"/>
            <ac:spMk id="4" creationId="{1A4D5165-E7E6-4455-B528-9428B1142EBE}"/>
          </ac:spMkLst>
        </pc:spChg>
        <pc:picChg chg="add mod">
          <ac:chgData name="Leonie Smith" userId="fed1330f33f5650e" providerId="LiveId" clId="{6E5FA1B8-2490-493B-8852-196A5922448A}" dt="2022-01-22T14:33:11.621" v="85"/>
          <ac:picMkLst>
            <pc:docMk/>
            <pc:sldMk cId="575327810" sldId="284"/>
            <ac:picMk id="5" creationId="{227AABC8-968D-4153-A334-DE9622642BCE}"/>
          </ac:picMkLst>
        </pc:picChg>
      </pc:sldChg>
      <pc:sldChg chg="addSp delSp modSp mod modAnim">
        <pc:chgData name="Leonie Smith" userId="fed1330f33f5650e" providerId="LiveId" clId="{6E5FA1B8-2490-493B-8852-196A5922448A}" dt="2022-01-22T14:33:19.193" v="86"/>
        <pc:sldMkLst>
          <pc:docMk/>
          <pc:sldMk cId="1992953095" sldId="285"/>
        </pc:sldMkLst>
        <pc:spChg chg="add mod">
          <ac:chgData name="Leonie Smith" userId="fed1330f33f5650e" providerId="LiveId" clId="{6E5FA1B8-2490-493B-8852-196A5922448A}" dt="2022-01-22T14:30:09.616" v="68" actId="20577"/>
          <ac:spMkLst>
            <pc:docMk/>
            <pc:sldMk cId="1992953095" sldId="285"/>
            <ac:spMk id="5" creationId="{03796DA0-EC24-41B8-80E8-7E39351F2380}"/>
          </ac:spMkLst>
        </pc:spChg>
        <pc:picChg chg="add del mod">
          <ac:chgData name="Leonie Smith" userId="fed1330f33f5650e" providerId="LiveId" clId="{6E5FA1B8-2490-493B-8852-196A5922448A}" dt="2022-01-19T04:43:36.551" v="11"/>
          <ac:picMkLst>
            <pc:docMk/>
            <pc:sldMk cId="1992953095" sldId="285"/>
            <ac:picMk id="2" creationId="{4AEEDE56-14F4-457F-BB93-B4A6C67963B4}"/>
          </ac:picMkLst>
        </pc:picChg>
        <pc:picChg chg="add mod">
          <ac:chgData name="Leonie Smith" userId="fed1330f33f5650e" providerId="LiveId" clId="{6E5FA1B8-2490-493B-8852-196A5922448A}" dt="2022-01-19T04:43:36.551" v="11"/>
          <ac:picMkLst>
            <pc:docMk/>
            <pc:sldMk cId="1992953095" sldId="285"/>
            <ac:picMk id="4" creationId="{BA4C8D69-9A0E-44E1-8358-F9358BC11DB8}"/>
          </ac:picMkLst>
        </pc:picChg>
        <pc:picChg chg="add mod">
          <ac:chgData name="Leonie Smith" userId="fed1330f33f5650e" providerId="LiveId" clId="{6E5FA1B8-2490-493B-8852-196A5922448A}" dt="2022-01-22T14:33:19.193" v="86"/>
          <ac:picMkLst>
            <pc:docMk/>
            <pc:sldMk cId="1992953095" sldId="285"/>
            <ac:picMk id="6" creationId="{E28CF9A0-DC45-4C2D-8151-63BF2E5BDA19}"/>
          </ac:picMkLst>
        </pc:picChg>
      </pc:sldChg>
      <pc:sldChg chg="addSp modSp mod modAnim">
        <pc:chgData name="Leonie Smith" userId="fed1330f33f5650e" providerId="LiveId" clId="{6E5FA1B8-2490-493B-8852-196A5922448A}" dt="2022-01-22T14:33:26.173" v="87"/>
        <pc:sldMkLst>
          <pc:docMk/>
          <pc:sldMk cId="146016611" sldId="286"/>
        </pc:sldMkLst>
        <pc:spChg chg="add mod">
          <ac:chgData name="Leonie Smith" userId="fed1330f33f5650e" providerId="LiveId" clId="{6E5FA1B8-2490-493B-8852-196A5922448A}" dt="2022-01-22T14:30:16.615" v="70" actId="20577"/>
          <ac:spMkLst>
            <pc:docMk/>
            <pc:sldMk cId="146016611" sldId="286"/>
            <ac:spMk id="4" creationId="{9C1FBC10-A79D-4EEC-89D2-BE024E2B3E26}"/>
          </ac:spMkLst>
        </pc:spChg>
        <pc:picChg chg="add mod">
          <ac:chgData name="Leonie Smith" userId="fed1330f33f5650e" providerId="LiveId" clId="{6E5FA1B8-2490-493B-8852-196A5922448A}" dt="2022-01-22T14:33:26.173" v="87"/>
          <ac:picMkLst>
            <pc:docMk/>
            <pc:sldMk cId="146016611" sldId="286"/>
            <ac:picMk id="5" creationId="{06423024-2B0E-4799-B044-22499BD9CE99}"/>
          </ac:picMkLst>
        </pc:picChg>
      </pc:sldChg>
      <pc:sldChg chg="addSp modSp mod modAnim">
        <pc:chgData name="Leonie Smith" userId="fed1330f33f5650e" providerId="LiveId" clId="{6E5FA1B8-2490-493B-8852-196A5922448A}" dt="2022-01-22T14:33:33.519" v="88"/>
        <pc:sldMkLst>
          <pc:docMk/>
          <pc:sldMk cId="4138089617" sldId="287"/>
        </pc:sldMkLst>
        <pc:spChg chg="add mod">
          <ac:chgData name="Leonie Smith" userId="fed1330f33f5650e" providerId="LiveId" clId="{6E5FA1B8-2490-493B-8852-196A5922448A}" dt="2022-01-22T14:30:25.883" v="72" actId="20577"/>
          <ac:spMkLst>
            <pc:docMk/>
            <pc:sldMk cId="4138089617" sldId="287"/>
            <ac:spMk id="4" creationId="{AAE115DE-CD39-4841-9F5F-95454249A339}"/>
          </ac:spMkLst>
        </pc:spChg>
        <pc:picChg chg="add mod">
          <ac:chgData name="Leonie Smith" userId="fed1330f33f5650e" providerId="LiveId" clId="{6E5FA1B8-2490-493B-8852-196A5922448A}" dt="2022-01-22T14:33:33.519" v="88"/>
          <ac:picMkLst>
            <pc:docMk/>
            <pc:sldMk cId="4138089617" sldId="287"/>
            <ac:picMk id="5" creationId="{767B3820-9375-4D72-B2D7-6A8F1A5B067D}"/>
          </ac:picMkLst>
        </pc:picChg>
      </pc:sldChg>
      <pc:sldChg chg="addSp modSp mod modAnim">
        <pc:chgData name="Leonie Smith" userId="fed1330f33f5650e" providerId="LiveId" clId="{6E5FA1B8-2490-493B-8852-196A5922448A}" dt="2022-01-22T14:33:41.093" v="89"/>
        <pc:sldMkLst>
          <pc:docMk/>
          <pc:sldMk cId="2731550579" sldId="288"/>
        </pc:sldMkLst>
        <pc:spChg chg="add mod">
          <ac:chgData name="Leonie Smith" userId="fed1330f33f5650e" providerId="LiveId" clId="{6E5FA1B8-2490-493B-8852-196A5922448A}" dt="2022-01-22T14:30:33.636" v="74" actId="20577"/>
          <ac:spMkLst>
            <pc:docMk/>
            <pc:sldMk cId="2731550579" sldId="288"/>
            <ac:spMk id="4" creationId="{B836090E-E567-4E53-8A43-0BD05239D388}"/>
          </ac:spMkLst>
        </pc:spChg>
        <pc:picChg chg="add mod">
          <ac:chgData name="Leonie Smith" userId="fed1330f33f5650e" providerId="LiveId" clId="{6E5FA1B8-2490-493B-8852-196A5922448A}" dt="2022-01-22T14:33:41.093" v="89"/>
          <ac:picMkLst>
            <pc:docMk/>
            <pc:sldMk cId="2731550579" sldId="288"/>
            <ac:picMk id="5" creationId="{353CD45D-BD4A-471F-90A1-A738DF4E20B6}"/>
          </ac:picMkLst>
        </pc:picChg>
      </pc:sldChg>
      <pc:sldChg chg="addSp modSp mod">
        <pc:chgData name="Leonie Smith" userId="fed1330f33f5650e" providerId="LiveId" clId="{6E5FA1B8-2490-493B-8852-196A5922448A}" dt="2022-01-22T13:25:45.482" v="33" actId="1076"/>
        <pc:sldMkLst>
          <pc:docMk/>
          <pc:sldMk cId="2893842726" sldId="289"/>
        </pc:sldMkLst>
        <pc:spChg chg="add mod">
          <ac:chgData name="Leonie Smith" userId="fed1330f33f5650e" providerId="LiveId" clId="{6E5FA1B8-2490-493B-8852-196A5922448A}" dt="2022-01-22T13:25:45.482" v="33" actId="1076"/>
          <ac:spMkLst>
            <pc:docMk/>
            <pc:sldMk cId="2893842726" sldId="289"/>
            <ac:spMk id="6" creationId="{6211E204-688F-4B61-ADA7-AC8CF47F0341}"/>
          </ac:spMkLst>
        </pc:spChg>
        <pc:picChg chg="add mod ord">
          <ac:chgData name="Leonie Smith" userId="fed1330f33f5650e" providerId="LiveId" clId="{6E5FA1B8-2490-493B-8852-196A5922448A}" dt="2022-01-22T13:24:30.680" v="23" actId="171"/>
          <ac:picMkLst>
            <pc:docMk/>
            <pc:sldMk cId="2893842726" sldId="289"/>
            <ac:picMk id="5" creationId="{106BF38A-0A6F-41C2-8BD3-F9F86D775606}"/>
          </ac:picMkLst>
        </pc:picChg>
      </pc:sldChg>
    </pc:docChg>
  </pc:docChgLst>
  <pc:docChgLst>
    <pc:chgData name="Leonie Smith" userId="fed1330f33f5650e" providerId="LiveId" clId="{1C31DF4C-9AF3-4BB1-A298-94009E97AC1C}"/>
    <pc:docChg chg="custSel addSld delSld modSld">
      <pc:chgData name="Leonie Smith" userId="fed1330f33f5650e" providerId="LiveId" clId="{1C31DF4C-9AF3-4BB1-A298-94009E97AC1C}" dt="2022-02-09T06:49:40.577" v="14"/>
      <pc:docMkLst>
        <pc:docMk/>
      </pc:docMkLst>
      <pc:sldChg chg="addSp delSp modSp mod modShow">
        <pc:chgData name="Leonie Smith" userId="fed1330f33f5650e" providerId="LiveId" clId="{1C31DF4C-9AF3-4BB1-A298-94009E97AC1C}" dt="2022-02-09T06:49:08.744" v="9" actId="729"/>
        <pc:sldMkLst>
          <pc:docMk/>
          <pc:sldMk cId="1408408989" sldId="270"/>
        </pc:sldMkLst>
        <pc:picChg chg="add del mod">
          <ac:chgData name="Leonie Smith" userId="fed1330f33f5650e" providerId="LiveId" clId="{1C31DF4C-9AF3-4BB1-A298-94009E97AC1C}" dt="2022-02-09T06:47:46.126" v="6"/>
          <ac:picMkLst>
            <pc:docMk/>
            <pc:sldMk cId="1408408989" sldId="270"/>
            <ac:picMk id="2" creationId="{93BE6F87-5621-497E-B2CB-1FA7F329D440}"/>
          </ac:picMkLst>
        </pc:picChg>
        <pc:picChg chg="add del mod">
          <ac:chgData name="Leonie Smith" userId="fed1330f33f5650e" providerId="LiveId" clId="{1C31DF4C-9AF3-4BB1-A298-94009E97AC1C}" dt="2022-02-09T06:47:59.961" v="7"/>
          <ac:picMkLst>
            <pc:docMk/>
            <pc:sldMk cId="1408408989" sldId="270"/>
            <ac:picMk id="3" creationId="{189573DE-BC5A-4B88-8A2B-76ED96241946}"/>
          </ac:picMkLst>
        </pc:picChg>
        <pc:picChg chg="add del mod">
          <ac:chgData name="Leonie Smith" userId="fed1330f33f5650e" providerId="LiveId" clId="{1C31DF4C-9AF3-4BB1-A298-94009E97AC1C}" dt="2022-02-09T06:48:37.062" v="8"/>
          <ac:picMkLst>
            <pc:docMk/>
            <pc:sldMk cId="1408408989" sldId="270"/>
            <ac:picMk id="5" creationId="{672B7F9A-54E3-4D59-900F-9D9B23A067EA}"/>
          </ac:picMkLst>
        </pc:picChg>
        <pc:picChg chg="add mod">
          <ac:chgData name="Leonie Smith" userId="fed1330f33f5650e" providerId="LiveId" clId="{1C31DF4C-9AF3-4BB1-A298-94009E97AC1C}" dt="2022-02-09T06:48:37.062" v="8"/>
          <ac:picMkLst>
            <pc:docMk/>
            <pc:sldMk cId="1408408989" sldId="270"/>
            <ac:picMk id="7" creationId="{77826FB9-1F2A-4927-8010-F3A9C04AA6CB}"/>
          </ac:picMkLst>
        </pc:picChg>
        <pc:picChg chg="del">
          <ac:chgData name="Leonie Smith" userId="fed1330f33f5650e" providerId="LiveId" clId="{1C31DF4C-9AF3-4BB1-A298-94009E97AC1C}" dt="2022-02-09T06:46:52.513" v="5"/>
          <ac:picMkLst>
            <pc:docMk/>
            <pc:sldMk cId="1408408989" sldId="270"/>
            <ac:picMk id="8" creationId="{DF58984F-EE64-4FA6-A5EE-F337A922F5C1}"/>
          </ac:picMkLst>
        </pc:picChg>
      </pc:sldChg>
      <pc:sldChg chg="delSp modSp mod delAnim">
        <pc:chgData name="Leonie Smith" userId="fed1330f33f5650e" providerId="LiveId" clId="{1C31DF4C-9AF3-4BB1-A298-94009E97AC1C}" dt="2022-02-09T06:43:31.717" v="2" actId="478"/>
        <pc:sldMkLst>
          <pc:docMk/>
          <pc:sldMk cId="1992953095" sldId="285"/>
        </pc:sldMkLst>
        <pc:picChg chg="del mod">
          <ac:chgData name="Leonie Smith" userId="fed1330f33f5650e" providerId="LiveId" clId="{1C31DF4C-9AF3-4BB1-A298-94009E97AC1C}" dt="2022-02-09T06:43:31.717" v="2" actId="478"/>
          <ac:picMkLst>
            <pc:docMk/>
            <pc:sldMk cId="1992953095" sldId="285"/>
            <ac:picMk id="4" creationId="{BA4C8D69-9A0E-44E1-8358-F9358BC11DB8}"/>
          </ac:picMkLst>
        </pc:picChg>
        <pc:picChg chg="mod">
          <ac:chgData name="Leonie Smith" userId="fed1330f33f5650e" providerId="LiveId" clId="{1C31DF4C-9AF3-4BB1-A298-94009E97AC1C}" dt="2022-02-09T06:42:59.896" v="1" actId="1076"/>
          <ac:picMkLst>
            <pc:docMk/>
            <pc:sldMk cId="1992953095" sldId="285"/>
            <ac:picMk id="6" creationId="{E28CF9A0-DC45-4C2D-8151-63BF2E5BDA19}"/>
          </ac:picMkLst>
        </pc:picChg>
      </pc:sldChg>
      <pc:sldChg chg="delSp del mod delAnim">
        <pc:chgData name="Leonie Smith" userId="fed1330f33f5650e" providerId="LiveId" clId="{1C31DF4C-9AF3-4BB1-A298-94009E97AC1C}" dt="2022-02-09T06:49:33.387" v="13" actId="47"/>
        <pc:sldMkLst>
          <pc:docMk/>
          <pc:sldMk cId="4138089617" sldId="287"/>
        </pc:sldMkLst>
        <pc:picChg chg="del">
          <ac:chgData name="Leonie Smith" userId="fed1330f33f5650e" providerId="LiveId" clId="{1C31DF4C-9AF3-4BB1-A298-94009E97AC1C}" dt="2022-02-09T06:45:17.318" v="4" actId="478"/>
          <ac:picMkLst>
            <pc:docMk/>
            <pc:sldMk cId="4138089617" sldId="287"/>
            <ac:picMk id="5" creationId="{767B3820-9375-4D72-B2D7-6A8F1A5B067D}"/>
          </ac:picMkLst>
        </pc:picChg>
      </pc:sldChg>
      <pc:sldChg chg="addSp modSp new modAnim">
        <pc:chgData name="Leonie Smith" userId="fed1330f33f5650e" providerId="LiveId" clId="{1C31DF4C-9AF3-4BB1-A298-94009E97AC1C}" dt="2022-02-09T06:49:40.577" v="14"/>
        <pc:sldMkLst>
          <pc:docMk/>
          <pc:sldMk cId="1009691295" sldId="290"/>
        </pc:sldMkLst>
        <pc:spChg chg="add mod">
          <ac:chgData name="Leonie Smith" userId="fed1330f33f5650e" providerId="LiveId" clId="{1C31DF4C-9AF3-4BB1-A298-94009E97AC1C}" dt="2022-02-09T06:49:30.154" v="12"/>
          <ac:spMkLst>
            <pc:docMk/>
            <pc:sldMk cId="1009691295" sldId="290"/>
            <ac:spMk id="5" creationId="{96EFC893-0887-478E-B9E6-CFD2605E2EA4}"/>
          </ac:spMkLst>
        </pc:spChg>
        <pc:picChg chg="add mod">
          <ac:chgData name="Leonie Smith" userId="fed1330f33f5650e" providerId="LiveId" clId="{1C31DF4C-9AF3-4BB1-A298-94009E97AC1C}" dt="2022-02-09T06:49:21.695" v="11"/>
          <ac:picMkLst>
            <pc:docMk/>
            <pc:sldMk cId="1009691295" sldId="290"/>
            <ac:picMk id="4" creationId="{285A521B-1A54-49E4-97E1-B60F27883EDF}"/>
          </ac:picMkLst>
        </pc:picChg>
        <pc:picChg chg="add mod">
          <ac:chgData name="Leonie Smith" userId="fed1330f33f5650e" providerId="LiveId" clId="{1C31DF4C-9AF3-4BB1-A298-94009E97AC1C}" dt="2022-02-09T06:49:40.577" v="14"/>
          <ac:picMkLst>
            <pc:docMk/>
            <pc:sldMk cId="1009691295" sldId="290"/>
            <ac:picMk id="6" creationId="{4D863BE4-E07E-4028-AB2C-97DC6CC33BB3}"/>
          </ac:picMkLst>
        </pc:picChg>
      </pc:sldChg>
    </pc:docChg>
  </pc:docChgLst>
  <pc:docChgLst>
    <pc:chgData name="Leonie Smith" userId="fed1330f33f5650e" providerId="LiveId" clId="{39F8BC4E-5712-4E38-A763-EF36926E994D}"/>
    <pc:docChg chg="addSld delSld modSld sldOrd">
      <pc:chgData name="Leonie Smith" userId="fed1330f33f5650e" providerId="LiveId" clId="{39F8BC4E-5712-4E38-A763-EF36926E994D}" dt="2021-12-10T15:53:18.515" v="32"/>
      <pc:docMkLst>
        <pc:docMk/>
      </pc:docMkLst>
      <pc:sldChg chg="add ord">
        <pc:chgData name="Leonie Smith" userId="fed1330f33f5650e" providerId="LiveId" clId="{39F8BC4E-5712-4E38-A763-EF36926E994D}" dt="2021-12-10T15:47:11.114" v="4"/>
        <pc:sldMkLst>
          <pc:docMk/>
          <pc:sldMk cId="1730902117" sldId="274"/>
        </pc:sldMkLst>
      </pc:sldChg>
      <pc:sldChg chg="add del">
        <pc:chgData name="Leonie Smith" userId="fed1330f33f5650e" providerId="LiveId" clId="{39F8BC4E-5712-4E38-A763-EF36926E994D}" dt="2021-12-10T15:49:29.446" v="11"/>
        <pc:sldMkLst>
          <pc:docMk/>
          <pc:sldMk cId="3441699902" sldId="275"/>
        </pc:sldMkLst>
      </pc:sldChg>
      <pc:sldChg chg="add">
        <pc:chgData name="Leonie Smith" userId="fed1330f33f5650e" providerId="LiveId" clId="{39F8BC4E-5712-4E38-A763-EF36926E994D}" dt="2021-12-10T15:49:40.137" v="12"/>
        <pc:sldMkLst>
          <pc:docMk/>
          <pc:sldMk cId="1119146501" sldId="276"/>
        </pc:sldMkLst>
      </pc:sldChg>
      <pc:sldChg chg="add del">
        <pc:chgData name="Leonie Smith" userId="fed1330f33f5650e" providerId="LiveId" clId="{39F8BC4E-5712-4E38-A763-EF36926E994D}" dt="2021-12-10T15:49:00.408" v="9"/>
        <pc:sldMkLst>
          <pc:docMk/>
          <pc:sldMk cId="1475040368" sldId="276"/>
        </pc:sldMkLst>
      </pc:sldChg>
      <pc:sldChg chg="add del">
        <pc:chgData name="Leonie Smith" userId="fed1330f33f5650e" providerId="LiveId" clId="{39F8BC4E-5712-4E38-A763-EF36926E994D}" dt="2021-12-10T15:48:59.751" v="8"/>
        <pc:sldMkLst>
          <pc:docMk/>
          <pc:sldMk cId="3703323368" sldId="277"/>
        </pc:sldMkLst>
      </pc:sldChg>
      <pc:sldChg chg="add">
        <pc:chgData name="Leonie Smith" userId="fed1330f33f5650e" providerId="LiveId" clId="{39F8BC4E-5712-4E38-A763-EF36926E994D}" dt="2021-12-10T15:49:51.255" v="13"/>
        <pc:sldMkLst>
          <pc:docMk/>
          <pc:sldMk cId="4239812669" sldId="277"/>
        </pc:sldMkLst>
      </pc:sldChg>
      <pc:sldChg chg="add">
        <pc:chgData name="Leonie Smith" userId="fed1330f33f5650e" providerId="LiveId" clId="{39F8BC4E-5712-4E38-A763-EF36926E994D}" dt="2021-12-10T15:50:11.076" v="14"/>
        <pc:sldMkLst>
          <pc:docMk/>
          <pc:sldMk cId="2434453119" sldId="278"/>
        </pc:sldMkLst>
      </pc:sldChg>
      <pc:sldChg chg="add ord">
        <pc:chgData name="Leonie Smith" userId="fed1330f33f5650e" providerId="LiveId" clId="{39F8BC4E-5712-4E38-A763-EF36926E994D}" dt="2021-12-10T15:51:02.798" v="19"/>
        <pc:sldMkLst>
          <pc:docMk/>
          <pc:sldMk cId="2060045752" sldId="279"/>
        </pc:sldMkLst>
      </pc:sldChg>
      <pc:sldChg chg="add ord">
        <pc:chgData name="Leonie Smith" userId="fed1330f33f5650e" providerId="LiveId" clId="{39F8BC4E-5712-4E38-A763-EF36926E994D}" dt="2021-12-10T15:51:37.943" v="21"/>
        <pc:sldMkLst>
          <pc:docMk/>
          <pc:sldMk cId="397843677" sldId="280"/>
        </pc:sldMkLst>
      </pc:sldChg>
      <pc:sldChg chg="add ord">
        <pc:chgData name="Leonie Smith" userId="fed1330f33f5650e" providerId="LiveId" clId="{39F8BC4E-5712-4E38-A763-EF36926E994D}" dt="2021-12-10T15:51:44.302" v="23"/>
        <pc:sldMkLst>
          <pc:docMk/>
          <pc:sldMk cId="3405501008" sldId="281"/>
        </pc:sldMkLst>
      </pc:sldChg>
      <pc:sldChg chg="add ord">
        <pc:chgData name="Leonie Smith" userId="fed1330f33f5650e" providerId="LiveId" clId="{39F8BC4E-5712-4E38-A763-EF36926E994D}" dt="2021-12-10T15:52:04.731" v="26"/>
        <pc:sldMkLst>
          <pc:docMk/>
          <pc:sldMk cId="3672410296" sldId="282"/>
        </pc:sldMkLst>
      </pc:sldChg>
      <pc:sldChg chg="add">
        <pc:chgData name="Leonie Smith" userId="fed1330f33f5650e" providerId="LiveId" clId="{39F8BC4E-5712-4E38-A763-EF36926E994D}" dt="2021-12-10T15:52:18.964" v="27"/>
        <pc:sldMkLst>
          <pc:docMk/>
          <pc:sldMk cId="3634231990" sldId="283"/>
        </pc:sldMkLst>
      </pc:sldChg>
      <pc:sldChg chg="add">
        <pc:chgData name="Leonie Smith" userId="fed1330f33f5650e" providerId="LiveId" clId="{39F8BC4E-5712-4E38-A763-EF36926E994D}" dt="2021-12-10T15:52:35.015" v="28"/>
        <pc:sldMkLst>
          <pc:docMk/>
          <pc:sldMk cId="575327810" sldId="284"/>
        </pc:sldMkLst>
      </pc:sldChg>
      <pc:sldChg chg="add">
        <pc:chgData name="Leonie Smith" userId="fed1330f33f5650e" providerId="LiveId" clId="{39F8BC4E-5712-4E38-A763-EF36926E994D}" dt="2021-12-10T15:52:45.240" v="29"/>
        <pc:sldMkLst>
          <pc:docMk/>
          <pc:sldMk cId="1992953095" sldId="285"/>
        </pc:sldMkLst>
      </pc:sldChg>
      <pc:sldChg chg="add">
        <pc:chgData name="Leonie Smith" userId="fed1330f33f5650e" providerId="LiveId" clId="{39F8BC4E-5712-4E38-A763-EF36926E994D}" dt="2021-12-10T15:52:56.120" v="30"/>
        <pc:sldMkLst>
          <pc:docMk/>
          <pc:sldMk cId="146016611" sldId="286"/>
        </pc:sldMkLst>
      </pc:sldChg>
      <pc:sldChg chg="add">
        <pc:chgData name="Leonie Smith" userId="fed1330f33f5650e" providerId="LiveId" clId="{39F8BC4E-5712-4E38-A763-EF36926E994D}" dt="2021-12-10T15:53:09.058" v="31"/>
        <pc:sldMkLst>
          <pc:docMk/>
          <pc:sldMk cId="4138089617" sldId="287"/>
        </pc:sldMkLst>
      </pc:sldChg>
      <pc:sldChg chg="add">
        <pc:chgData name="Leonie Smith" userId="fed1330f33f5650e" providerId="LiveId" clId="{39F8BC4E-5712-4E38-A763-EF36926E994D}" dt="2021-12-10T15:53:18.515" v="32"/>
        <pc:sldMkLst>
          <pc:docMk/>
          <pc:sldMk cId="2731550579"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A08EB-EEF7-4F40-BC3B-EDDAEC58BC7D}"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BF29A-B8DC-479C-BCC7-313B6D79DD78}" type="slidenum">
              <a:rPr lang="en-US" smtClean="0"/>
              <a:t>‹#›</a:t>
            </a:fld>
            <a:endParaRPr lang="en-US"/>
          </a:p>
        </p:txBody>
      </p:sp>
    </p:spTree>
    <p:extLst>
      <p:ext uri="{BB962C8B-B14F-4D97-AF65-F5344CB8AC3E}">
        <p14:creationId xmlns:p14="http://schemas.microsoft.com/office/powerpoint/2010/main" val="359756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BF29A-B8DC-479C-BCC7-313B6D79DD78}" type="slidenum">
              <a:rPr lang="en-US" smtClean="0"/>
              <a:t>3</a:t>
            </a:fld>
            <a:endParaRPr lang="en-US"/>
          </a:p>
        </p:txBody>
      </p:sp>
    </p:spTree>
    <p:extLst>
      <p:ext uri="{BB962C8B-B14F-4D97-AF65-F5344CB8AC3E}">
        <p14:creationId xmlns:p14="http://schemas.microsoft.com/office/powerpoint/2010/main" val="224224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6F59809E-6339-4766-8AF1-D77E536E69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9" name="Title 1">
            <a:extLst>
              <a:ext uri="{FF2B5EF4-FFF2-40B4-BE49-F238E27FC236}">
                <a16:creationId xmlns:a16="http://schemas.microsoft.com/office/drawing/2014/main" id="{5FDF98B7-BFDD-76AB-7124-E8FB05BC2A50}"/>
              </a:ext>
            </a:extLst>
          </p:cNvPr>
          <p:cNvSpPr>
            <a:spLocks noGrp="1"/>
          </p:cNvSpPr>
          <p:nvPr>
            <p:ph type="title"/>
          </p:nvPr>
        </p:nvSpPr>
        <p:spPr>
          <a:xfrm>
            <a:off x="838200" y="365125"/>
            <a:ext cx="10515600" cy="1325563"/>
          </a:xfrm>
        </p:spPr>
        <p:txBody>
          <a:bodyPr/>
          <a:lstStyle/>
          <a:p>
            <a:r>
              <a:rPr lang="en-IN" dirty="0"/>
              <a:t>07-6</a:t>
            </a:r>
          </a:p>
        </p:txBody>
      </p:sp>
      <p:sp>
        <p:nvSpPr>
          <p:cNvPr id="10" name="Content Placeholder 2">
            <a:extLst>
              <a:ext uri="{FF2B5EF4-FFF2-40B4-BE49-F238E27FC236}">
                <a16:creationId xmlns:a16="http://schemas.microsoft.com/office/drawing/2014/main" id="{342EBDAE-50BE-392A-A791-4E411C42CC8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2893842726"/>
      </p:ext>
    </p:extLst>
  </p:cSld>
  <p:clrMapOvr>
    <a:masterClrMapping/>
  </p:clrMapOvr>
  <mc:AlternateContent xmlns:mc="http://schemas.openxmlformats.org/markup-compatibility/2006" xmlns:p14="http://schemas.microsoft.com/office/powerpoint/2010/main">
    <mc:Choice Requires="p14">
      <p:transition spd="slow" p14:dur="2000" advTm="3077"/>
    </mc:Choice>
    <mc:Fallback xmlns="">
      <p:transition spd="slow" advTm="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D5355-0671-4C84-A37B-A4103F47C262}"/>
              </a:ext>
            </a:extLst>
          </p:cNvPr>
          <p:cNvPicPr>
            <a:picLocks noChangeAspect="1"/>
          </p:cNvPicPr>
          <p:nvPr/>
        </p:nvPicPr>
        <p:blipFill>
          <a:blip r:embed="rId2"/>
          <a:stretch>
            <a:fillRect/>
          </a:stretch>
        </p:blipFill>
        <p:spPr>
          <a:xfrm>
            <a:off x="-2602523" y="-1233658"/>
            <a:ext cx="14794523" cy="8091659"/>
          </a:xfrm>
          <a:prstGeom prst="rect">
            <a:avLst/>
          </a:prstGeom>
        </p:spPr>
      </p:pic>
      <p:sp>
        <p:nvSpPr>
          <p:cNvPr id="4" name="TextBox 3">
            <a:extLst>
              <a:ext uri="{FF2B5EF4-FFF2-40B4-BE49-F238E27FC236}">
                <a16:creationId xmlns:a16="http://schemas.microsoft.com/office/drawing/2014/main" id="{B0F4BE6A-89BB-4785-9A1E-5F544F0CA29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a:t>
            </a:r>
            <a:endParaRPr lang="en-ZA" sz="3200" dirty="0">
              <a:solidFill>
                <a:schemeClr val="bg1"/>
              </a:solidFill>
            </a:endParaRPr>
          </a:p>
          <a:p>
            <a:endParaRPr lang="en-IN" dirty="0"/>
          </a:p>
        </p:txBody>
      </p:sp>
    </p:spTree>
    <p:extLst>
      <p:ext uri="{BB962C8B-B14F-4D97-AF65-F5344CB8AC3E}">
        <p14:creationId xmlns:p14="http://schemas.microsoft.com/office/powerpoint/2010/main" val="423981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444444"/>
                </a:solidFill>
                <a:latin typeface="Arial" panose="020B0604020202020204" pitchFamily="34" charset="0"/>
              </a:rPr>
              <a:t> </a:t>
            </a:r>
            <a:r>
              <a:rPr lang="en-ZA" sz="4000" dirty="0">
                <a:solidFill>
                  <a:srgbClr val="777777"/>
                </a:solidFill>
                <a:latin typeface="Arial" panose="020B0604020202020204" pitchFamily="34" charset="0"/>
              </a:rPr>
              <a:t>4</a:t>
            </a:r>
            <a:r>
              <a:rPr lang="en-ZA" sz="4000" dirty="0">
                <a:solidFill>
                  <a:srgbClr val="444444"/>
                </a:solidFill>
                <a:latin typeface="Arial" panose="020B0604020202020204" pitchFamily="34" charset="0"/>
              </a:rPr>
              <a:t>But Jacob didn’t send Joseph’s brother Benjamin with them. He was afraid Benjamin might be harmed.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4</a:t>
            </a:r>
            <a:r>
              <a:rPr lang="bo-CN" sz="6000" dirty="0">
                <a:solidFill>
                  <a:srgbClr val="444444"/>
                </a:solidFill>
                <a:latin typeface="Arial" panose="020B0604020202020204" pitchFamily="34" charset="0"/>
              </a:rPr>
              <a:t>འོན་ཀྱང་ཡ་ཀོབ་ཀྱིས་རང་གི་བུ་ཆུང་ཤོས་བྷེན་ཡ་མིན་ལ་གནོད་སྐྱོན་ཞིག་བྱུང་ཡོང་ཞེས་འཇིགས་ཏེ། ཁོ་ལ་མ་བཏང་ངོ་།</a:t>
            </a:r>
            <a:endParaRPr lang="en-ZA" dirty="0"/>
          </a:p>
        </p:txBody>
      </p:sp>
      <p:pic>
        <p:nvPicPr>
          <p:cNvPr id="10" name="Audio 9">
            <a:hlinkClick r:id="" action="ppaction://media"/>
            <a:extLst>
              <a:ext uri="{FF2B5EF4-FFF2-40B4-BE49-F238E27FC236}">
                <a16:creationId xmlns:a16="http://schemas.microsoft.com/office/drawing/2014/main" id="{C2F050D1-C10B-4708-830F-905B9A7F31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7742"/>
    </mc:Choice>
    <mc:Fallback xmlns="">
      <p:transition spd="slow"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F8E05-82E0-4430-9243-A23FD60EE0A0}"/>
              </a:ext>
            </a:extLst>
          </p:cNvPr>
          <p:cNvPicPr>
            <a:picLocks noChangeAspect="1"/>
          </p:cNvPicPr>
          <p:nvPr/>
        </p:nvPicPr>
        <p:blipFill>
          <a:blip r:embed="rId2"/>
          <a:stretch>
            <a:fillRect/>
          </a:stretch>
        </p:blipFill>
        <p:spPr>
          <a:xfrm>
            <a:off x="0" y="0"/>
            <a:ext cx="12192000" cy="7107504"/>
          </a:xfrm>
          <a:prstGeom prst="rect">
            <a:avLst/>
          </a:prstGeom>
        </p:spPr>
      </p:pic>
      <p:sp>
        <p:nvSpPr>
          <p:cNvPr id="4" name="TextBox 3">
            <a:extLst>
              <a:ext uri="{FF2B5EF4-FFF2-40B4-BE49-F238E27FC236}">
                <a16:creationId xmlns:a16="http://schemas.microsoft.com/office/drawing/2014/main" id="{E885AB91-69A2-4FC6-91B7-940491DDA13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2434453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6</a:t>
            </a:r>
            <a:r>
              <a:rPr lang="en-ZA" sz="3600" dirty="0">
                <a:solidFill>
                  <a:srgbClr val="444444"/>
                </a:solidFill>
                <a:latin typeface="Arial" panose="020B0604020202020204" pitchFamily="34" charset="0"/>
              </a:rPr>
              <a:t>Joseph was the governor of the land. He was the one who sold grain to all its people. When Joseph’s brothers arrived, they bowed down to him with their faces to the ground.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6</a:t>
            </a:r>
            <a:r>
              <a:rPr lang="bo-CN" sz="5400" dirty="0">
                <a:solidFill>
                  <a:srgbClr val="444444"/>
                </a:solidFill>
                <a:latin typeface="Arial" panose="020B0604020202020204" pitchFamily="34" charset="0"/>
              </a:rPr>
              <a:t>འཛམ་གླིང་ཡོངས་ཀྱི་མི་རྣམས་ལ་ཨི་ཇིབ་ཡུལ་གྱི་སྤྱི་ཁྱབ་ཡོ་སེབ་ཀྱིས་འབྲུ་བཙོང་ངོ་། ཡོ་སེབ་ཀྱི་ཨ་ཇོོ་རྣམས་ཀྱང་ཁོང་གི་རྩར་ཡོང་ནས་གདོང་ས་ལ་ཁ་སྦུབ་ནས་ཁོང་ལ་ཕྱག་འཚལ་ལོ། </a:t>
            </a:r>
            <a:endParaRPr lang="en-ZA" dirty="0"/>
          </a:p>
        </p:txBody>
      </p:sp>
      <p:pic>
        <p:nvPicPr>
          <p:cNvPr id="2" name="Audio 1">
            <a:hlinkClick r:id="" action="ppaction://media"/>
            <a:extLst>
              <a:ext uri="{FF2B5EF4-FFF2-40B4-BE49-F238E27FC236}">
                <a16:creationId xmlns:a16="http://schemas.microsoft.com/office/drawing/2014/main" id="{CAEE0BF0-5232-4F63-B354-88409F419D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1666"/>
    </mc:Choice>
    <mc:Fallback xmlns="">
      <p:transition spd="slow" advTm="11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7AB97-EB09-4C80-80D2-01E7100F5171}"/>
              </a:ext>
            </a:extLst>
          </p:cNvPr>
          <p:cNvPicPr>
            <a:picLocks noChangeAspect="1"/>
          </p:cNvPicPr>
          <p:nvPr/>
        </p:nvPicPr>
        <p:blipFill>
          <a:blip r:embed="rId2"/>
          <a:stretch>
            <a:fillRect/>
          </a:stretch>
        </p:blipFill>
        <p:spPr>
          <a:xfrm>
            <a:off x="-448483" y="1"/>
            <a:ext cx="12640483" cy="6858000"/>
          </a:xfrm>
          <a:prstGeom prst="rect">
            <a:avLst/>
          </a:prstGeom>
        </p:spPr>
      </p:pic>
      <p:sp>
        <p:nvSpPr>
          <p:cNvPr id="4" name="TextBox 3">
            <a:extLst>
              <a:ext uri="{FF2B5EF4-FFF2-40B4-BE49-F238E27FC236}">
                <a16:creationId xmlns:a16="http://schemas.microsoft.com/office/drawing/2014/main" id="{C1589B12-285C-41D8-95BA-C1BB5D3C7C0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:6</a:t>
            </a:r>
            <a:endParaRPr lang="en-ZA" sz="3200" dirty="0">
              <a:solidFill>
                <a:schemeClr val="bg1"/>
              </a:solidFill>
            </a:endParaRPr>
          </a:p>
          <a:p>
            <a:endParaRPr lang="en-IN" dirty="0"/>
          </a:p>
        </p:txBody>
      </p:sp>
    </p:spTree>
    <p:extLst>
      <p:ext uri="{BB962C8B-B14F-4D97-AF65-F5344CB8AC3E}">
        <p14:creationId xmlns:p14="http://schemas.microsoft.com/office/powerpoint/2010/main" val="2060045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777"/>
                </a:solidFill>
                <a:latin typeface="Arial" panose="020B0604020202020204" pitchFamily="34" charset="0"/>
              </a:rPr>
              <a:t>7</a:t>
            </a:r>
            <a:r>
              <a:rPr lang="en-ZA" sz="3200" dirty="0">
                <a:solidFill>
                  <a:srgbClr val="444444"/>
                </a:solidFill>
                <a:latin typeface="Arial" panose="020B0604020202020204" pitchFamily="34" charset="0"/>
              </a:rPr>
              <a:t>As soon as Joseph saw his brothers, he recognized them. But he pretended to be a stranger. He spoke to them in a mean way. “Where do you come from?” he asked.</a:t>
            </a:r>
          </a:p>
          <a:p>
            <a:r>
              <a:rPr lang="en-ZA" sz="3200" dirty="0">
                <a:solidFill>
                  <a:srgbClr val="444444"/>
                </a:solidFill>
                <a:latin typeface="Arial" panose="020B0604020202020204" pitchFamily="34" charset="0"/>
              </a:rPr>
              <a:t>“From the land of Canaan,” they replied. “We’ve come to buy food.”</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7</a:t>
            </a:r>
            <a:r>
              <a:rPr lang="bo-CN" sz="4800" dirty="0">
                <a:solidFill>
                  <a:srgbClr val="444444"/>
                </a:solidFill>
                <a:latin typeface="Arial" panose="020B0604020202020204" pitchFamily="34" charset="0"/>
              </a:rPr>
              <a:t>ཡོ་སེབ་ཀྱིས་རང་གི་སྤུན་ཚོ་ལ་བལྟས་ནས་ངོ་ཤེས་ཀྱང་མི་ཤེས་པ་ལྟར་བྱས་ཏེ། རླུང་ལངས་བ་ལྟར་བྱས་ཏེ་ཁོ་ཚོ་ལ། ཁྱོད་ཚོ་གང་ནས་ཡོང་བ་ཡིན་ནམ་ཞེས་དྲིས་པས།</a:t>
            </a:r>
          </a:p>
          <a:p>
            <a:r>
              <a:rPr lang="bo-CN" sz="4800" dirty="0">
                <a:solidFill>
                  <a:srgbClr val="444444"/>
                </a:solidFill>
                <a:latin typeface="Arial" panose="020B0604020202020204" pitchFamily="34" charset="0"/>
              </a:rPr>
              <a:t>ཁོང་ཚོས་ལན་དུ། ང་ཚོ་ཡུལ་ཀ་ནན་ནས་ཁ་ཟས་ཉོ་བའི་ཕྱིར་ཡོང་བ་ཡིན་ཞེས་སྨྲས་པ་དང་།</a:t>
            </a:r>
          </a:p>
          <a:p>
            <a:endParaRPr lang="en-ZA" dirty="0"/>
          </a:p>
        </p:txBody>
      </p:sp>
      <p:pic>
        <p:nvPicPr>
          <p:cNvPr id="3" name="Audio 2">
            <a:hlinkClick r:id="" action="ppaction://media"/>
            <a:extLst>
              <a:ext uri="{FF2B5EF4-FFF2-40B4-BE49-F238E27FC236}">
                <a16:creationId xmlns:a16="http://schemas.microsoft.com/office/drawing/2014/main" id="{7FD19D51-2FB5-48A9-934F-5D9ECE93F6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5128"/>
    </mc:Choice>
    <mc:Fallback xmlns="">
      <p:transition spd="slow" advTm="15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F0F17-B441-4AAF-AEF2-15F55010A372}"/>
              </a:ext>
            </a:extLst>
          </p:cNvPr>
          <p:cNvPicPr>
            <a:picLocks noChangeAspect="1"/>
          </p:cNvPicPr>
          <p:nvPr/>
        </p:nvPicPr>
        <p:blipFill>
          <a:blip r:embed="rId2"/>
          <a:stretch>
            <a:fillRect/>
          </a:stretch>
        </p:blipFill>
        <p:spPr>
          <a:xfrm>
            <a:off x="0" y="0"/>
            <a:ext cx="13468865" cy="6858000"/>
          </a:xfrm>
          <a:prstGeom prst="rect">
            <a:avLst/>
          </a:prstGeom>
        </p:spPr>
      </p:pic>
      <p:sp>
        <p:nvSpPr>
          <p:cNvPr id="4" name="TextBox 3">
            <a:extLst>
              <a:ext uri="{FF2B5EF4-FFF2-40B4-BE49-F238E27FC236}">
                <a16:creationId xmlns:a16="http://schemas.microsoft.com/office/drawing/2014/main" id="{83F736F4-4300-4836-9B9E-23512630E3B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:7</a:t>
            </a:r>
            <a:endParaRPr lang="en-ZA" sz="3200" dirty="0">
              <a:solidFill>
                <a:schemeClr val="bg1"/>
              </a:solidFill>
            </a:endParaRPr>
          </a:p>
          <a:p>
            <a:endParaRPr lang="en-IN" dirty="0"/>
          </a:p>
        </p:txBody>
      </p:sp>
    </p:spTree>
    <p:extLst>
      <p:ext uri="{BB962C8B-B14F-4D97-AF65-F5344CB8AC3E}">
        <p14:creationId xmlns:p14="http://schemas.microsoft.com/office/powerpoint/2010/main" val="39784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777"/>
                </a:solidFill>
                <a:latin typeface="Arial" panose="020B0604020202020204" pitchFamily="34" charset="0"/>
              </a:rPr>
              <a:t>8</a:t>
            </a:r>
            <a:r>
              <a:rPr lang="en-ZA" sz="3200" dirty="0">
                <a:solidFill>
                  <a:srgbClr val="444444"/>
                </a:solidFill>
                <a:latin typeface="Arial" panose="020B0604020202020204" pitchFamily="34" charset="0"/>
              </a:rPr>
              <a:t>Joseph recognized his brothers, but they didn’t recognize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8</a:t>
            </a:r>
            <a:r>
              <a:rPr lang="bo-CN" sz="6000" dirty="0">
                <a:solidFill>
                  <a:srgbClr val="444444"/>
                </a:solidFill>
                <a:latin typeface="Arial" panose="020B0604020202020204" pitchFamily="34" charset="0"/>
              </a:rPr>
              <a:t>ཡོ་སེབ་ཀྱིས་རང་གི་ཨ་ཇོ་རྣམས་ངོ་ཤེས་ཀྱང་། དེ་ཚོས་ཁོང་ལ་ངོ་མ་ཤེས་སོ།</a:t>
            </a:r>
            <a:endParaRPr lang="en-ZA" dirty="0"/>
          </a:p>
        </p:txBody>
      </p:sp>
      <p:pic>
        <p:nvPicPr>
          <p:cNvPr id="2" name="Audio 1">
            <a:hlinkClick r:id="" action="ppaction://media"/>
            <a:extLst>
              <a:ext uri="{FF2B5EF4-FFF2-40B4-BE49-F238E27FC236}">
                <a16:creationId xmlns:a16="http://schemas.microsoft.com/office/drawing/2014/main" id="{8D3CC69F-5AC2-446B-BF34-89A08ABC84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7024"/>
    </mc:Choice>
    <mc:Fallback xmlns="">
      <p:transition spd="slow" advTm="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CDC63-27D4-4515-B66E-1444F812AB6B}"/>
              </a:ext>
            </a:extLst>
          </p:cNvPr>
          <p:cNvPicPr>
            <a:picLocks noChangeAspect="1"/>
          </p:cNvPicPr>
          <p:nvPr/>
        </p:nvPicPr>
        <p:blipFill>
          <a:blip r:embed="rId2"/>
          <a:stretch>
            <a:fillRect/>
          </a:stretch>
        </p:blipFill>
        <p:spPr>
          <a:xfrm>
            <a:off x="0" y="-170467"/>
            <a:ext cx="12192000" cy="7028467"/>
          </a:xfrm>
          <a:prstGeom prst="rect">
            <a:avLst/>
          </a:prstGeom>
        </p:spPr>
      </p:pic>
      <p:sp>
        <p:nvSpPr>
          <p:cNvPr id="4" name="TextBox 3">
            <a:extLst>
              <a:ext uri="{FF2B5EF4-FFF2-40B4-BE49-F238E27FC236}">
                <a16:creationId xmlns:a16="http://schemas.microsoft.com/office/drawing/2014/main" id="{93693682-6768-423B-91FC-C10FDC288A1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3405501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777"/>
                </a:solidFill>
                <a:latin typeface="Arial" panose="020B0604020202020204" pitchFamily="34" charset="0"/>
              </a:rPr>
              <a:t>9</a:t>
            </a:r>
            <a:r>
              <a:rPr lang="en-ZA" sz="3200" dirty="0">
                <a:solidFill>
                  <a:srgbClr val="444444"/>
                </a:solidFill>
                <a:latin typeface="Arial" panose="020B0604020202020204" pitchFamily="34" charset="0"/>
              </a:rPr>
              <a:t>Then Joseph remembered his dreams about them. So he said to them, “You are spies! You have come to see the places where our land isn’t guarded very well.”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777"/>
                </a:solidFill>
                <a:effectLst/>
                <a:latin typeface="Arial" panose="020B0604020202020204" pitchFamily="34" charset="0"/>
              </a:rPr>
              <a:t>9</a:t>
            </a:r>
            <a:r>
              <a:rPr lang="bo-CN" sz="5400" b="0" i="0" dirty="0">
                <a:solidFill>
                  <a:srgbClr val="444444"/>
                </a:solidFill>
                <a:effectLst/>
                <a:latin typeface="Arial" panose="020B0604020202020204" pitchFamily="34" charset="0"/>
              </a:rPr>
              <a:t>ཡོ་སེབ་ཀྱིས་སྔར་རྨི་ལམ་གྱི་ནང་ག་རེ་མཐོང་བ་རྣམས་དྲན་ནས་ཁོང་ཚོ་ལ། ཁྱོད་ཚོ་སོ་པ་ཡིན་པས། ང་ཚོའི་ཡུལ་ནང་ཉེས་སྐྱོན་ག་རེ་ཡོད་མེད་བལྟ་ཕྱིར་ཡོང་བ་ཡིན་པ་འདྲ་ཞེས་སྨྲས་སོ།</a:t>
            </a:r>
            <a:endParaRPr lang="en-ZA" sz="5400" dirty="0"/>
          </a:p>
        </p:txBody>
      </p:sp>
      <p:pic>
        <p:nvPicPr>
          <p:cNvPr id="5" name="Audio 4">
            <a:hlinkClick r:id="" action="ppaction://media"/>
            <a:extLst>
              <a:ext uri="{FF2B5EF4-FFF2-40B4-BE49-F238E27FC236}">
                <a16:creationId xmlns:a16="http://schemas.microsoft.com/office/drawing/2014/main" id="{23BB986B-EC06-49B9-A524-865963D5D8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5835742"/>
      </p:ext>
    </p:extLst>
  </p:cSld>
  <p:clrMapOvr>
    <a:masterClrMapping/>
  </p:clrMapOvr>
  <mc:AlternateContent xmlns:mc="http://schemas.openxmlformats.org/markup-compatibility/2006" xmlns:p14="http://schemas.microsoft.com/office/powerpoint/2010/main">
    <mc:Choice Requires="p14">
      <p:transition spd="slow" p14:dur="2000" advTm="12691"/>
    </mc:Choice>
    <mc:Fallback xmlns="">
      <p:transition spd="slow" advTm="12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2AB7D-28B9-1BDD-7119-C602AE4CB07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0E0F3F-88C2-55C9-5829-6D794FEA93D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06BF38A-0A6F-41C2-8BD3-F9F86D775606}"/>
              </a:ext>
            </a:extLst>
          </p:cNvPr>
          <p:cNvPicPr>
            <a:picLocks noChangeAspect="1"/>
          </p:cNvPicPr>
          <p:nvPr/>
        </p:nvPicPr>
        <p:blipFill>
          <a:blip r:embed="rId2"/>
          <a:stretch>
            <a:fillRect/>
          </a:stretch>
        </p:blipFill>
        <p:spPr>
          <a:xfrm>
            <a:off x="-83128" y="0"/>
            <a:ext cx="12358255" cy="6858000"/>
          </a:xfrm>
          <a:prstGeom prst="rect">
            <a:avLst/>
          </a:prstGeom>
        </p:spPr>
      </p:pic>
      <p:sp>
        <p:nvSpPr>
          <p:cNvPr id="6" name="TextBox 5">
            <a:extLst>
              <a:ext uri="{FF2B5EF4-FFF2-40B4-BE49-F238E27FC236}">
                <a16:creationId xmlns:a16="http://schemas.microsoft.com/office/drawing/2014/main" id="{6211E204-688F-4B61-ADA7-AC8CF47F0341}"/>
              </a:ext>
            </a:extLst>
          </p:cNvPr>
          <p:cNvSpPr txBox="1"/>
          <p:nvPr/>
        </p:nvSpPr>
        <p:spPr>
          <a:xfrm>
            <a:off x="7610186" y="4281083"/>
            <a:ext cx="3893127" cy="1938992"/>
          </a:xfrm>
          <a:prstGeom prst="rect">
            <a:avLst/>
          </a:prstGeom>
          <a:noFill/>
        </p:spPr>
        <p:txBody>
          <a:bodyPr wrap="square" rtlCol="0">
            <a:spAutoFit/>
          </a:bodyPr>
          <a:lstStyle/>
          <a:p>
            <a:pPr algn="ctr"/>
            <a:r>
              <a:rPr lang="bo-CN" sz="4000" b="1" cap="all" dirty="0">
                <a:solidFill>
                  <a:schemeClr val="bg1"/>
                </a:solidFill>
                <a:latin typeface="ArialMT"/>
              </a:rPr>
              <a:t>བཀོད་པ 42</a:t>
            </a:r>
          </a:p>
          <a:p>
            <a:r>
              <a:rPr lang="bo-CN" sz="4000" b="1" dirty="0">
                <a:solidFill>
                  <a:schemeClr val="bg1"/>
                </a:solidFill>
                <a:latin typeface="Arial" panose="020B0604020202020204" pitchFamily="34" charset="0"/>
              </a:rPr>
              <a:t>ཡོ་སེབ་ཀྱི་ཨ་ཇོ་རྣམས་ཨི་ཇིབ་དུ་འབྲུ་ཉོ་རུ་ཕྱིན་པ།</a:t>
            </a:r>
          </a:p>
        </p:txBody>
      </p:sp>
    </p:spTree>
    <p:extLst>
      <p:ext uri="{BB962C8B-B14F-4D97-AF65-F5344CB8AC3E}">
        <p14:creationId xmlns:p14="http://schemas.microsoft.com/office/powerpoint/2010/main" val="3284105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2D0D-CB19-489D-B440-8E2DAEEE2E51}"/>
              </a:ext>
            </a:extLst>
          </p:cNvPr>
          <p:cNvPicPr>
            <a:picLocks noChangeAspect="1"/>
          </p:cNvPicPr>
          <p:nvPr/>
        </p:nvPicPr>
        <p:blipFill>
          <a:blip r:embed="rId2"/>
          <a:stretch>
            <a:fillRect/>
          </a:stretch>
        </p:blipFill>
        <p:spPr>
          <a:xfrm>
            <a:off x="-193187" y="1"/>
            <a:ext cx="12379645" cy="6858000"/>
          </a:xfrm>
          <a:prstGeom prst="rect">
            <a:avLst/>
          </a:prstGeom>
        </p:spPr>
      </p:pic>
      <p:sp>
        <p:nvSpPr>
          <p:cNvPr id="4" name="TextBox 3">
            <a:extLst>
              <a:ext uri="{FF2B5EF4-FFF2-40B4-BE49-F238E27FC236}">
                <a16:creationId xmlns:a16="http://schemas.microsoft.com/office/drawing/2014/main" id="{83EA71EB-4E9A-45D1-9C5A-69AC303305C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367241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13</a:t>
            </a:r>
            <a:r>
              <a:rPr lang="en-ZA" sz="3600" dirty="0">
                <a:solidFill>
                  <a:srgbClr val="444444"/>
                </a:solidFill>
                <a:latin typeface="Arial" panose="020B0604020202020204" pitchFamily="34" charset="0"/>
              </a:rPr>
              <a:t>But they replied, “We were 12 brothers. All of us were the sons of one man. He lives in the land of Canaan. Our youngest brother is now with our father. And one brother is gone.”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13</a:t>
            </a:r>
            <a:r>
              <a:rPr lang="bo-CN" sz="5400" dirty="0">
                <a:solidFill>
                  <a:srgbClr val="444444"/>
                </a:solidFill>
                <a:latin typeface="Arial" panose="020B0604020202020204" pitchFamily="34" charset="0"/>
              </a:rPr>
              <a:t>ཁོང་ཚོས་ཡོ་སེབ་ལ། ཇོ་བོ་ལགས། ང་ཚོ་སྤུན་བཅུ་གཉིས་ཡོད་པས། ཡུལ་ཀ་ནན་དུ་ཡོད་པའི་མི་ཞིག་གི་བུ་རྣམས་ཡིན། སྤུན་གཅིག་ནི་གྲོངས་ནི་མེད་པས། ཆུང་ཤོས་དེ་ཕ་དང་མཉམ་དུ་བསྡད་ཡོད་ཅེས་སྨྲས་པ་དང་།</a:t>
            </a:r>
            <a:endParaRPr lang="en-ZA" dirty="0"/>
          </a:p>
        </p:txBody>
      </p:sp>
      <p:pic>
        <p:nvPicPr>
          <p:cNvPr id="7" name="Audio 6">
            <a:hlinkClick r:id="" action="ppaction://media"/>
            <a:extLst>
              <a:ext uri="{FF2B5EF4-FFF2-40B4-BE49-F238E27FC236}">
                <a16:creationId xmlns:a16="http://schemas.microsoft.com/office/drawing/2014/main" id="{02ABE918-26BD-4ECF-9CBF-EF2ABB67FC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A15C0-4257-4C84-8BF6-8691AC2F011A}"/>
              </a:ext>
            </a:extLst>
          </p:cNvPr>
          <p:cNvPicPr>
            <a:picLocks noChangeAspect="1"/>
          </p:cNvPicPr>
          <p:nvPr/>
        </p:nvPicPr>
        <p:blipFill>
          <a:blip r:embed="rId2"/>
          <a:stretch>
            <a:fillRect/>
          </a:stretch>
        </p:blipFill>
        <p:spPr>
          <a:xfrm>
            <a:off x="-548544" y="-415635"/>
            <a:ext cx="12740544" cy="7273636"/>
          </a:xfrm>
          <a:prstGeom prst="rect">
            <a:avLst/>
          </a:prstGeom>
        </p:spPr>
      </p:pic>
      <p:sp>
        <p:nvSpPr>
          <p:cNvPr id="4" name="TextBox 3">
            <a:extLst>
              <a:ext uri="{FF2B5EF4-FFF2-40B4-BE49-F238E27FC236}">
                <a16:creationId xmlns:a16="http://schemas.microsoft.com/office/drawing/2014/main" id="{BFC13630-823F-43AA-AB38-95B3B0D5CB3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363423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200" dirty="0">
                <a:solidFill>
                  <a:srgbClr val="777777"/>
                </a:solidFill>
                <a:latin typeface="Arial" panose="020B0604020202020204" pitchFamily="34" charset="0"/>
              </a:rPr>
              <a:t>14</a:t>
            </a:r>
            <a:r>
              <a:rPr lang="en-ZA" sz="3200" dirty="0">
                <a:solidFill>
                  <a:srgbClr val="444444"/>
                </a:solidFill>
                <a:latin typeface="Arial" panose="020B0604020202020204" pitchFamily="34" charset="0"/>
              </a:rPr>
              <a:t>Joseph said to them, “I still say you are spies! </a:t>
            </a:r>
            <a:r>
              <a:rPr lang="en-ZA" sz="3200" dirty="0">
                <a:solidFill>
                  <a:srgbClr val="777777"/>
                </a:solidFill>
                <a:latin typeface="Arial" panose="020B0604020202020204" pitchFamily="34" charset="0"/>
              </a:rPr>
              <a:t>15</a:t>
            </a:r>
            <a:r>
              <a:rPr lang="en-ZA" sz="3200" dirty="0">
                <a:solidFill>
                  <a:srgbClr val="444444"/>
                </a:solidFill>
                <a:latin typeface="Arial" panose="020B0604020202020204" pitchFamily="34" charset="0"/>
              </a:rPr>
              <a:t>So I’m going to test you. And here’s the test….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14</a:t>
            </a:r>
            <a:r>
              <a:rPr lang="bo-CN" sz="4800" dirty="0">
                <a:solidFill>
                  <a:srgbClr val="444444"/>
                </a:solidFill>
                <a:latin typeface="Arial" panose="020B0604020202020204" pitchFamily="34" charset="0"/>
              </a:rPr>
              <a:t>ཡོ་སེབ་ཀྱིས་ཁོང་ཚོ་ལ། ངས་ཁྱོད་ཚོ་ལ་སྨྲས་པ་ལྟར་ཁྱོད་ཚོ་ནི་སོ་པ་ཡིན། </a:t>
            </a:r>
            <a:r>
              <a:rPr lang="bo-CN" sz="4800" dirty="0">
                <a:solidFill>
                  <a:srgbClr val="777777"/>
                </a:solidFill>
                <a:latin typeface="Arial" panose="020B0604020202020204" pitchFamily="34" charset="0"/>
              </a:rPr>
              <a:t>15</a:t>
            </a:r>
            <a:r>
              <a:rPr lang="bo-CN" sz="4800" dirty="0">
                <a:solidFill>
                  <a:srgbClr val="444444"/>
                </a:solidFill>
                <a:latin typeface="Arial" panose="020B0604020202020204" pitchFamily="34" charset="0"/>
              </a:rPr>
              <a:t>གལ་ཏེ་ཁྱོད་ཚོ་སོ་པ་མིན་ན། ངས་རྒྱལ་པོའི་མཚན་ལ་མནའ་འཁུར་ནས་བརྗོད་རྒྱུར། ཁྱོད་ཚོའི་སྤུན་ཆུང་ཤོས་འདིར་མ་ཡོང་བར་དུ་ཁྱོད་ཚོ་ཚང་མ་ས་གནས་འདི་ནས་འགྲོ་མི་ཆོག</a:t>
            </a:r>
            <a:endParaRPr lang="en-ZA" dirty="0"/>
          </a:p>
        </p:txBody>
      </p:sp>
      <p:pic>
        <p:nvPicPr>
          <p:cNvPr id="9" name="Audio 8">
            <a:hlinkClick r:id="" action="ppaction://media"/>
            <a:extLst>
              <a:ext uri="{FF2B5EF4-FFF2-40B4-BE49-F238E27FC236}">
                <a16:creationId xmlns:a16="http://schemas.microsoft.com/office/drawing/2014/main" id="{53D555A0-344F-4FC6-8D0B-78BB63158E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81376639"/>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E3944-8A85-48C1-A8FD-DCF8CAA6631D}"/>
              </a:ext>
            </a:extLst>
          </p:cNvPr>
          <p:cNvPicPr>
            <a:picLocks noChangeAspect="1"/>
          </p:cNvPicPr>
          <p:nvPr/>
        </p:nvPicPr>
        <p:blipFill>
          <a:blip r:embed="rId2"/>
          <a:stretch>
            <a:fillRect/>
          </a:stretch>
        </p:blipFill>
        <p:spPr>
          <a:xfrm>
            <a:off x="-152399" y="1"/>
            <a:ext cx="12344400" cy="6858000"/>
          </a:xfrm>
          <a:prstGeom prst="rect">
            <a:avLst/>
          </a:prstGeom>
        </p:spPr>
      </p:pic>
      <p:sp>
        <p:nvSpPr>
          <p:cNvPr id="4" name="TextBox 3">
            <a:extLst>
              <a:ext uri="{FF2B5EF4-FFF2-40B4-BE49-F238E27FC236}">
                <a16:creationId xmlns:a16="http://schemas.microsoft.com/office/drawing/2014/main" id="{1A4D5165-E7E6-4455-B528-9428B1142EB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57532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19</a:t>
            </a:r>
            <a:r>
              <a:rPr lang="en-ZA" sz="3600" dirty="0">
                <a:solidFill>
                  <a:srgbClr val="444444"/>
                </a:solidFill>
                <a:latin typeface="Arial" panose="020B0604020202020204" pitchFamily="34" charset="0"/>
              </a:rPr>
              <a:t>If you are honest men, let one of your brothers stay here in prison. The rest of you may go and take grain back to your hungry families.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dirty="0">
                <a:solidFill>
                  <a:srgbClr val="444444"/>
                </a:solidFill>
                <a:latin typeface="Arial" panose="020B0604020202020204" pitchFamily="34" charset="0"/>
              </a:rPr>
              <a:t> </a:t>
            </a:r>
            <a:r>
              <a:rPr lang="bo-CN" sz="6000" dirty="0">
                <a:solidFill>
                  <a:srgbClr val="777777"/>
                </a:solidFill>
                <a:latin typeface="Arial" panose="020B0604020202020204" pitchFamily="34" charset="0"/>
              </a:rPr>
              <a:t>19</a:t>
            </a:r>
            <a:r>
              <a:rPr lang="bo-CN" sz="6000" dirty="0">
                <a:solidFill>
                  <a:srgbClr val="444444"/>
                </a:solidFill>
                <a:latin typeface="Arial" panose="020B0604020202020204" pitchFamily="34" charset="0"/>
              </a:rPr>
              <a:t>ཁྱོད་ཚོ་དྲང་པོ་ཡིན་ན་ཁྱོད་ཚོའི་ནང་ནས་སྤུན་གཅིག་བཙོན་ཁང་ནང་སྡོད་ཅིག སྤུན་གཞན་ཚོས་རང་གི་ཁང་པར་འབྲུ་རྣམས་འཁྱེར་ཞིག </a:t>
            </a:r>
            <a:endParaRPr lang="en-ZA" dirty="0"/>
          </a:p>
        </p:txBody>
      </p:sp>
      <p:pic>
        <p:nvPicPr>
          <p:cNvPr id="2" name="Audio 1">
            <a:hlinkClick r:id="" action="ppaction://media"/>
            <a:extLst>
              <a:ext uri="{FF2B5EF4-FFF2-40B4-BE49-F238E27FC236}">
                <a16:creationId xmlns:a16="http://schemas.microsoft.com/office/drawing/2014/main" id="{E2E33252-BA1D-48DD-9104-B390D59788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1429234"/>
      </p:ext>
    </p:extLst>
  </p:cSld>
  <p:clrMapOvr>
    <a:masterClrMapping/>
  </p:clrMapOvr>
  <mc:AlternateContent xmlns:mc="http://schemas.openxmlformats.org/markup-compatibility/2006" xmlns:p14="http://schemas.microsoft.com/office/powerpoint/2010/main">
    <mc:Choice Requires="p14">
      <p:transition spd="slow" p14:dur="2000" advTm="6786"/>
    </mc:Choice>
    <mc:Fallback xmlns="">
      <p:transition spd="slow" advTm="6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3EF39-6A2D-42B2-97B6-07A43AC01D5B}"/>
              </a:ext>
            </a:extLst>
          </p:cNvPr>
          <p:cNvPicPr>
            <a:picLocks noChangeAspect="1"/>
          </p:cNvPicPr>
          <p:nvPr/>
        </p:nvPicPr>
        <p:blipFill>
          <a:blip r:embed="rId2"/>
          <a:stretch>
            <a:fillRect/>
          </a:stretch>
        </p:blipFill>
        <p:spPr>
          <a:xfrm>
            <a:off x="0" y="0"/>
            <a:ext cx="12569968" cy="6858000"/>
          </a:xfrm>
          <a:prstGeom prst="rect">
            <a:avLst/>
          </a:prstGeom>
        </p:spPr>
      </p:pic>
      <p:sp>
        <p:nvSpPr>
          <p:cNvPr id="5" name="TextBox 4">
            <a:extLst>
              <a:ext uri="{FF2B5EF4-FFF2-40B4-BE49-F238E27FC236}">
                <a16:creationId xmlns:a16="http://schemas.microsoft.com/office/drawing/2014/main" id="{03796DA0-EC24-41B8-80E8-7E39351F238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1992953095"/>
      </p:ext>
    </p:extLst>
  </p:cSld>
  <p:clrMapOvr>
    <a:masterClrMapping/>
  </p:clrMapOvr>
  <mc:AlternateContent xmlns:mc="http://schemas.openxmlformats.org/markup-compatibility/2006" xmlns:p14="http://schemas.microsoft.com/office/powerpoint/2010/main">
    <mc:Choice Requires="p14">
      <p:transition spd="slow" p14:dur="2000" advTm="2619"/>
    </mc:Choice>
    <mc:Fallback xmlns="">
      <p:transition spd="slow" advTm="2619"/>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20</a:t>
            </a:r>
            <a:r>
              <a:rPr lang="en-ZA" sz="4000" dirty="0">
                <a:solidFill>
                  <a:srgbClr val="444444"/>
                </a:solidFill>
                <a:latin typeface="Arial" panose="020B0604020202020204" pitchFamily="34" charset="0"/>
              </a:rPr>
              <a:t>But you must bring your youngest brother to me. That will prove that your words are true. Then you won’t die.” So they did what he said.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20</a:t>
            </a:r>
            <a:r>
              <a:rPr lang="bo-CN" sz="4800" dirty="0">
                <a:solidFill>
                  <a:srgbClr val="444444"/>
                </a:solidFill>
                <a:latin typeface="Arial" panose="020B0604020202020204" pitchFamily="34" charset="0"/>
              </a:rPr>
              <a:t>དེ་ནས་ཁྱོད་ཚོས་སྤུན་ཆུང་ཤོས་དེ་ངའི་རྩར་འཁྲིད་ཡོང་དགོས། དེ་ནས་ཁྱོད་ཚོའི་གཏམ་བདེན་པ་ཡིན་པ་དེ་ངས་ཤེས་པར་འགྱུར་ཏེ། ངས་ཁྱོད་ཚོ་ལ་སྲོག་ཐོག་མི་བཏང་ངོ་ཞེས་སྨྲས་པ་དང་།</a:t>
            </a:r>
          </a:p>
          <a:p>
            <a:r>
              <a:rPr lang="bo-CN" sz="4800" dirty="0">
                <a:solidFill>
                  <a:srgbClr val="444444"/>
                </a:solidFill>
                <a:latin typeface="Arial" panose="020B0604020202020204" pitchFamily="34" charset="0"/>
              </a:rPr>
              <a:t>ཁོང་ཚོས་དེ་བཞིན་མོས་མཐུན་བྱས་སོ།</a:t>
            </a:r>
          </a:p>
          <a:p>
            <a:endParaRPr lang="en-ZA" dirty="0"/>
          </a:p>
        </p:txBody>
      </p:sp>
      <p:pic>
        <p:nvPicPr>
          <p:cNvPr id="9" name="Audio 8">
            <a:hlinkClick r:id="" action="ppaction://media"/>
            <a:extLst>
              <a:ext uri="{FF2B5EF4-FFF2-40B4-BE49-F238E27FC236}">
                <a16:creationId xmlns:a16="http://schemas.microsoft.com/office/drawing/2014/main" id="{0956C2D2-134B-4BCE-8EE6-7788F4CCBE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5719405"/>
      </p:ext>
    </p:extLst>
  </p:cSld>
  <p:clrMapOvr>
    <a:masterClrMapping/>
  </p:clrMapOvr>
  <mc:AlternateContent xmlns:mc="http://schemas.openxmlformats.org/markup-compatibility/2006" xmlns:p14="http://schemas.microsoft.com/office/powerpoint/2010/main">
    <mc:Choice Requires="p14">
      <p:transition spd="slow" p14:dur="2000" advTm="12154"/>
    </mc:Choice>
    <mc:Fallback xmlns="">
      <p:transition spd="slow" advTm="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4311-E9AE-40FA-9692-2E270AC1D399}"/>
              </a:ext>
            </a:extLst>
          </p:cNvPr>
          <p:cNvPicPr>
            <a:picLocks noChangeAspect="1"/>
          </p:cNvPicPr>
          <p:nvPr/>
        </p:nvPicPr>
        <p:blipFill>
          <a:blip r:embed="rId2"/>
          <a:stretch>
            <a:fillRect/>
          </a:stretch>
        </p:blipFill>
        <p:spPr>
          <a:xfrm>
            <a:off x="-649941" y="0"/>
            <a:ext cx="12841941" cy="6858000"/>
          </a:xfrm>
          <a:prstGeom prst="rect">
            <a:avLst/>
          </a:prstGeom>
        </p:spPr>
      </p:pic>
      <p:sp>
        <p:nvSpPr>
          <p:cNvPr id="4" name="TextBox 3">
            <a:extLst>
              <a:ext uri="{FF2B5EF4-FFF2-40B4-BE49-F238E27FC236}">
                <a16:creationId xmlns:a16="http://schemas.microsoft.com/office/drawing/2014/main" id="{9C1FBC10-A79D-4EEC-89D2-BE024E2B3E2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:20</a:t>
            </a:r>
            <a:endParaRPr lang="en-ZA" sz="3200" dirty="0">
              <a:solidFill>
                <a:schemeClr val="bg1"/>
              </a:solidFill>
            </a:endParaRPr>
          </a:p>
          <a:p>
            <a:endParaRPr lang="en-IN" dirty="0"/>
          </a:p>
        </p:txBody>
      </p:sp>
    </p:spTree>
    <p:extLst>
      <p:ext uri="{BB962C8B-B14F-4D97-AF65-F5344CB8AC3E}">
        <p14:creationId xmlns:p14="http://schemas.microsoft.com/office/powerpoint/2010/main" val="146016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25</a:t>
            </a:r>
            <a:r>
              <a:rPr lang="en-ZA" sz="3600" dirty="0">
                <a:solidFill>
                  <a:srgbClr val="444444"/>
                </a:solidFill>
                <a:latin typeface="Arial" panose="020B0604020202020204" pitchFamily="34" charset="0"/>
              </a:rPr>
              <a:t>Joseph gave orders to have their bags filled with grain. He had each man’s money put back into his sack. He also made sure they were given food for their journey.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dirty="0">
                <a:solidFill>
                  <a:srgbClr val="777777"/>
                </a:solidFill>
                <a:latin typeface="Arial" panose="020B0604020202020204" pitchFamily="34" charset="0"/>
              </a:rPr>
              <a:t>25</a:t>
            </a:r>
            <a:r>
              <a:rPr lang="bo-CN" sz="4800" dirty="0">
                <a:solidFill>
                  <a:srgbClr val="444444"/>
                </a:solidFill>
                <a:latin typeface="Arial" panose="020B0604020202020204" pitchFamily="34" charset="0"/>
              </a:rPr>
              <a:t>དེ་ནས་ཡོ་སེབ་ཀྱིས་རང་གི་ཨ་ཇོ་རྣམས་ཀྱི་ཕད་གོག་དེ་ཚོའི་ནང་འབྲུས་བཀང་སྟེ་ཁོ་ཚོས་སྤྲད་པའི་དངུལ་དེ་རང་རང་གི་ཕད་གོག་རེ་རེ་ནང་བཅུག་ཅིང་ལམ་དུ་ཟ་བའི་ཕྱིར་ཁ་ཟས་ཡང་ཚང་མ་ལ་སྤྲད་པའི་བཀའ་གནང་ནས་དེ་བཞིན་དུ་བྱས་སོ། </a:t>
            </a:r>
            <a:endParaRPr lang="en-ZA" dirty="0"/>
          </a:p>
        </p:txBody>
      </p:sp>
      <p:pic>
        <p:nvPicPr>
          <p:cNvPr id="7" name="Audio 6">
            <a:hlinkClick r:id="" action="ppaction://media"/>
            <a:extLst>
              <a:ext uri="{FF2B5EF4-FFF2-40B4-BE49-F238E27FC236}">
                <a16:creationId xmlns:a16="http://schemas.microsoft.com/office/drawing/2014/main" id="{77826FB9-1F2A-4927-8010-F3A9C04AA6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08408989"/>
      </p:ext>
    </p:extLst>
  </p:cSld>
  <p:clrMapOvr>
    <a:masterClrMapping/>
  </p:clrMapOvr>
  <mc:AlternateContent xmlns:mc="http://schemas.openxmlformats.org/markup-compatibility/2006" xmlns:p14="http://schemas.microsoft.com/office/powerpoint/2010/main">
    <mc:Choice Requires="p14">
      <p:transition spd="slow" p14:dur="2000" advTm="17860"/>
    </mc:Choice>
    <mc:Fallback xmlns="">
      <p:transition spd="slow" advTm="17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6) Joseph’s brothers come for grain – Gen 42:1-26 (Left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བཀོད་པ 42</a:t>
            </a:r>
          </a:p>
          <a:p>
            <a:r>
              <a:rPr lang="bo-CN" sz="6000" b="1" dirty="0">
                <a:solidFill>
                  <a:srgbClr val="444444"/>
                </a:solidFill>
                <a:latin typeface="Arial" panose="020B0604020202020204" pitchFamily="34" charset="0"/>
              </a:rPr>
              <a:t>ཡོ་སེབ་ཀྱི་ཨ་ཇོ་རྣམས་ཨི་ཇིབ་དུ་འབྲུ་ཉོ་རུ་ཕྱིན་པ།</a:t>
            </a:r>
          </a:p>
          <a:p>
            <a:endParaRPr lang="en-ZA" dirty="0"/>
          </a:p>
        </p:txBody>
      </p:sp>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7580"/>
    </mc:Choice>
    <mc:Fallback xmlns="">
      <p:transition spd="slow" advTm="758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DAB0-2971-4570-8B2E-EB19C6888C7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46FFABB-40BB-467C-B9CB-5D5F1ECF7B97}"/>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285A521B-1A54-49E4-97E1-B60F27883EDF}"/>
              </a:ext>
            </a:extLst>
          </p:cNvPr>
          <p:cNvPicPr>
            <a:picLocks noChangeAspect="1"/>
          </p:cNvPicPr>
          <p:nvPr/>
        </p:nvPicPr>
        <p:blipFill>
          <a:blip r:embed="rId2"/>
          <a:stretch>
            <a:fillRect/>
          </a:stretch>
        </p:blipFill>
        <p:spPr>
          <a:xfrm>
            <a:off x="0" y="-209198"/>
            <a:ext cx="12192000" cy="7067198"/>
          </a:xfrm>
          <a:prstGeom prst="rect">
            <a:avLst/>
          </a:prstGeom>
        </p:spPr>
      </p:pic>
      <p:sp>
        <p:nvSpPr>
          <p:cNvPr id="5" name="TextBox 4">
            <a:extLst>
              <a:ext uri="{FF2B5EF4-FFF2-40B4-BE49-F238E27FC236}">
                <a16:creationId xmlns:a16="http://schemas.microsoft.com/office/drawing/2014/main" id="{96EFC893-0887-478E-B9E6-CFD2605E2EA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:25</a:t>
            </a:r>
            <a:endParaRPr lang="en-ZA" sz="3200" dirty="0">
              <a:solidFill>
                <a:schemeClr val="bg1"/>
              </a:solidFill>
            </a:endParaRPr>
          </a:p>
          <a:p>
            <a:endParaRPr lang="en-IN" dirty="0"/>
          </a:p>
        </p:txBody>
      </p:sp>
    </p:spTree>
    <p:extLst>
      <p:ext uri="{BB962C8B-B14F-4D97-AF65-F5344CB8AC3E}">
        <p14:creationId xmlns:p14="http://schemas.microsoft.com/office/powerpoint/2010/main" val="1009691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444444"/>
                </a:solidFill>
                <a:latin typeface="Arial" panose="020B0604020202020204" pitchFamily="34" charset="0"/>
              </a:rPr>
              <a:t> </a:t>
            </a:r>
            <a:r>
              <a:rPr lang="en-ZA" sz="4000" dirty="0">
                <a:solidFill>
                  <a:srgbClr val="777777"/>
                </a:solidFill>
                <a:latin typeface="Arial" panose="020B0604020202020204" pitchFamily="34" charset="0"/>
              </a:rPr>
              <a:t>26</a:t>
            </a:r>
            <a:r>
              <a:rPr lang="en-ZA" sz="4000" dirty="0">
                <a:solidFill>
                  <a:srgbClr val="444444"/>
                </a:solidFill>
                <a:latin typeface="Arial" panose="020B0604020202020204" pitchFamily="34" charset="0"/>
              </a:rPr>
              <a:t>Then the brothers loaded their grain on their donkeys and left.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26</a:t>
            </a:r>
            <a:r>
              <a:rPr lang="bo-CN" sz="6000" dirty="0">
                <a:solidFill>
                  <a:srgbClr val="444444"/>
                </a:solidFill>
                <a:latin typeface="Arial" panose="020B0604020202020204" pitchFamily="34" charset="0"/>
              </a:rPr>
              <a:t>ཨ་ཇོ་རྣམས་ཀྱིས་ཉོས་པའི་འབྲུ་རྣམས་བོང་བུར་བཀལ་ནས་རང་གི་ལམ་དུ་སོང་ངོ་།</a:t>
            </a:r>
            <a:endParaRPr lang="en-ZA" dirty="0"/>
          </a:p>
        </p:txBody>
      </p:sp>
      <p:pic>
        <p:nvPicPr>
          <p:cNvPr id="2" name="Audio 1">
            <a:hlinkClick r:id="" action="ppaction://media"/>
            <a:extLst>
              <a:ext uri="{FF2B5EF4-FFF2-40B4-BE49-F238E27FC236}">
                <a16:creationId xmlns:a16="http://schemas.microsoft.com/office/drawing/2014/main" id="{8AA11858-0813-45CD-BE76-5AEA5C30F1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84975097"/>
      </p:ext>
    </p:extLst>
  </p:cSld>
  <p:clrMapOvr>
    <a:masterClrMapping/>
  </p:clrMapOvr>
  <mc:AlternateContent xmlns:mc="http://schemas.openxmlformats.org/markup-compatibility/2006" xmlns:p14="http://schemas.microsoft.com/office/powerpoint/2010/main">
    <mc:Choice Requires="p14">
      <p:transition spd="slow" p14:dur="2000" advTm="6186"/>
    </mc:Choice>
    <mc:Fallback xmlns="">
      <p:transition spd="slow" advTm="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9AFCC-6555-4781-96A2-4557C1F3A6B9}"/>
              </a:ext>
            </a:extLst>
          </p:cNvPr>
          <p:cNvPicPr>
            <a:picLocks noChangeAspect="1"/>
          </p:cNvPicPr>
          <p:nvPr/>
        </p:nvPicPr>
        <p:blipFill>
          <a:blip r:embed="rId2"/>
          <a:stretch>
            <a:fillRect/>
          </a:stretch>
        </p:blipFill>
        <p:spPr>
          <a:xfrm>
            <a:off x="-2262361" y="0"/>
            <a:ext cx="14454361" cy="6858000"/>
          </a:xfrm>
          <a:prstGeom prst="rect">
            <a:avLst/>
          </a:prstGeom>
        </p:spPr>
      </p:pic>
      <p:sp>
        <p:nvSpPr>
          <p:cNvPr id="4" name="TextBox 3">
            <a:extLst>
              <a:ext uri="{FF2B5EF4-FFF2-40B4-BE49-F238E27FC236}">
                <a16:creationId xmlns:a16="http://schemas.microsoft.com/office/drawing/2014/main" id="{B836090E-E567-4E53-8A43-0BD05239D38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273155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5DF44-EDB6-462B-A410-94D21B61D770}"/>
              </a:ext>
            </a:extLst>
          </p:cNvPr>
          <p:cNvPicPr>
            <a:picLocks noChangeAspect="1"/>
          </p:cNvPicPr>
          <p:nvPr/>
        </p:nvPicPr>
        <p:blipFill>
          <a:blip r:embed="rId2"/>
          <a:stretch>
            <a:fillRect/>
          </a:stretch>
        </p:blipFill>
        <p:spPr>
          <a:xfrm>
            <a:off x="-83128" y="0"/>
            <a:ext cx="12358255" cy="6858000"/>
          </a:xfrm>
          <a:prstGeom prst="rect">
            <a:avLst/>
          </a:prstGeom>
        </p:spPr>
      </p:pic>
      <p:sp>
        <p:nvSpPr>
          <p:cNvPr id="4" name="TextBox 3">
            <a:extLst>
              <a:ext uri="{FF2B5EF4-FFF2-40B4-BE49-F238E27FC236}">
                <a16:creationId xmlns:a16="http://schemas.microsoft.com/office/drawing/2014/main" id="{3F2742A1-DCC7-4E20-9506-C13F803AF2A2}"/>
              </a:ext>
            </a:extLst>
          </p:cNvPr>
          <p:cNvSpPr txBox="1"/>
          <p:nvPr/>
        </p:nvSpPr>
        <p:spPr>
          <a:xfrm>
            <a:off x="7610186" y="4281083"/>
            <a:ext cx="3893127" cy="1938992"/>
          </a:xfrm>
          <a:prstGeom prst="rect">
            <a:avLst/>
          </a:prstGeom>
          <a:noFill/>
        </p:spPr>
        <p:txBody>
          <a:bodyPr wrap="square" rtlCol="0">
            <a:spAutoFit/>
          </a:bodyPr>
          <a:lstStyle/>
          <a:p>
            <a:pPr algn="ctr"/>
            <a:r>
              <a:rPr lang="bo-CN" sz="4000" b="1" cap="all" dirty="0">
                <a:solidFill>
                  <a:schemeClr val="bg1"/>
                </a:solidFill>
                <a:latin typeface="ArialMT"/>
              </a:rPr>
              <a:t>བཀོད་པ 42</a:t>
            </a:r>
          </a:p>
          <a:p>
            <a:r>
              <a:rPr lang="bo-CN" sz="4000" b="1" dirty="0">
                <a:solidFill>
                  <a:schemeClr val="bg1"/>
                </a:solidFill>
                <a:latin typeface="Arial" panose="020B0604020202020204" pitchFamily="34" charset="0"/>
              </a:rPr>
              <a:t>ཡོ་སེབ་ཀྱི་ཨ་ཇོ་རྣམས་ཨི་ཇིབ་དུ་འབྲུ་ཉོ་རུ་ཕྱིན་པ།</a:t>
            </a:r>
          </a:p>
        </p:txBody>
      </p:sp>
      <p:sp>
        <p:nvSpPr>
          <p:cNvPr id="2" name="TextBox 1">
            <a:extLst>
              <a:ext uri="{FF2B5EF4-FFF2-40B4-BE49-F238E27FC236}">
                <a16:creationId xmlns:a16="http://schemas.microsoft.com/office/drawing/2014/main" id="{C76A50A9-3D52-A67C-6C80-9C90E9A7F682}"/>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0902117"/>
      </p:ext>
    </p:extLst>
  </p:cSld>
  <p:clrMapOvr>
    <a:masterClrMapping/>
  </p:clrMapOvr>
  <mc:AlternateContent xmlns:mc="http://schemas.openxmlformats.org/markup-compatibility/2006" xmlns:p14="http://schemas.microsoft.com/office/powerpoint/2010/main">
    <mc:Choice Requires="p14">
      <p:transition spd="slow" p14:dur="2000" advTm="4561"/>
    </mc:Choice>
    <mc:Fallback xmlns="">
      <p:transition spd="slow" advTm="4561"/>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solidFill>
                  <a:srgbClr val="777777"/>
                </a:solidFill>
                <a:latin typeface="Arial" panose="020B0604020202020204" pitchFamily="34" charset="0"/>
              </a:rPr>
              <a:t>1</a:t>
            </a:r>
            <a:r>
              <a:rPr lang="en-ZA" sz="4400" dirty="0">
                <a:solidFill>
                  <a:srgbClr val="444444"/>
                </a:solidFill>
                <a:latin typeface="Arial" panose="020B0604020202020204" pitchFamily="34" charset="0"/>
              </a:rPr>
              <a:t>Jacob found out that there was grain in Egypt. So he said to his sons, “Why do you just keep looking at one another?”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dirty="0">
                <a:solidFill>
                  <a:srgbClr val="777777"/>
                </a:solidFill>
                <a:latin typeface="Arial" panose="020B0604020202020204" pitchFamily="34" charset="0"/>
              </a:rPr>
              <a:t>1</a:t>
            </a:r>
            <a:r>
              <a:rPr lang="bo-CN" sz="5400" dirty="0">
                <a:solidFill>
                  <a:srgbClr val="444444"/>
                </a:solidFill>
                <a:latin typeface="Arial" panose="020B0604020202020204" pitchFamily="34" charset="0"/>
              </a:rPr>
              <a:t>ཨི་ཇིབ་ནང་འབྲུ་ཐོབ་ཀྱི་ཡོད་པའི་སྐོར་ཡ་ཀོབ་ཀྱིས་ཐོས་པ་དང་། རང་གི་བུ་རྣམས་ལ་འབོད་དེ། ཁྱོད་ཚོ་ཚང་མས་ལས་ཤིག་བྱོས་ཤིག </a:t>
            </a:r>
            <a:endParaRPr lang="en-ZA" dirty="0"/>
          </a:p>
        </p:txBody>
      </p:sp>
      <p:pic>
        <p:nvPicPr>
          <p:cNvPr id="8" name="Audio 7">
            <a:hlinkClick r:id="" action="ppaction://media"/>
            <a:extLst>
              <a:ext uri="{FF2B5EF4-FFF2-40B4-BE49-F238E27FC236}">
                <a16:creationId xmlns:a16="http://schemas.microsoft.com/office/drawing/2014/main" id="{2AE9BACD-3F95-4A8B-9E58-73062714CE2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0906"/>
    </mc:Choice>
    <mc:Fallback xmlns="">
      <p:transition spd="slow" advTm="1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9DFD9-5375-4311-B551-EE8EDF56C70F}"/>
              </a:ext>
            </a:extLst>
          </p:cNvPr>
          <p:cNvPicPr>
            <a:picLocks noChangeAspect="1"/>
          </p:cNvPicPr>
          <p:nvPr/>
        </p:nvPicPr>
        <p:blipFill>
          <a:blip r:embed="rId2"/>
          <a:stretch>
            <a:fillRect/>
          </a:stretch>
        </p:blipFill>
        <p:spPr>
          <a:xfrm>
            <a:off x="-359110" y="1"/>
            <a:ext cx="12551110" cy="6987972"/>
          </a:xfrm>
          <a:prstGeom prst="rect">
            <a:avLst/>
          </a:prstGeom>
        </p:spPr>
      </p:pic>
      <p:sp>
        <p:nvSpPr>
          <p:cNvPr id="4" name="TextBox 3">
            <a:extLst>
              <a:ext uri="{FF2B5EF4-FFF2-40B4-BE49-F238E27FC236}">
                <a16:creationId xmlns:a16="http://schemas.microsoft.com/office/drawing/2014/main" id="{669731BD-A41B-440A-8F61-C8FDD85944B0}"/>
              </a:ext>
            </a:extLst>
          </p:cNvPr>
          <p:cNvSpPr txBox="1"/>
          <p:nvPr/>
        </p:nvSpPr>
        <p:spPr>
          <a:xfrm>
            <a:off x="2216728"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344169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777777"/>
                </a:solidFill>
                <a:latin typeface="Arial" panose="020B0604020202020204" pitchFamily="34" charset="0"/>
              </a:rPr>
              <a:t>2</a:t>
            </a:r>
            <a:r>
              <a:rPr lang="en-ZA" sz="4000" dirty="0">
                <a:solidFill>
                  <a:srgbClr val="444444"/>
                </a:solidFill>
                <a:latin typeface="Arial" panose="020B0604020202020204" pitchFamily="34" charset="0"/>
              </a:rPr>
              <a:t>He continued, “I’ve heard there’s grain in Egypt. Go down there. Buy some for us. Then we’ll live and not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2</a:t>
            </a:r>
            <a:r>
              <a:rPr lang="bo-CN" sz="6000" dirty="0">
                <a:solidFill>
                  <a:srgbClr val="444444"/>
                </a:solidFill>
                <a:latin typeface="Arial" panose="020B0604020202020204" pitchFamily="34" charset="0"/>
              </a:rPr>
              <a:t>ཨི་ཇིབ་ནང་འབྲུ་ཐོབ་ཀྱི་འདུག་ཅེས་ངས་ཐོས་བྱུང་བས། ང་ཚོ་ཚང་མ་གསོན་པོར་གནས་ཕྱིར་ཁྱོད་ཚོ་སོང་ནས་འབྲུ་ཉོས་ཤིག་ཅེས་སྨྲས་སོ། </a:t>
            </a:r>
            <a:endParaRPr lang="en-ZA" dirty="0"/>
          </a:p>
        </p:txBody>
      </p:sp>
      <p:pic>
        <p:nvPicPr>
          <p:cNvPr id="3" name="Audio 2">
            <a:hlinkClick r:id="" action="ppaction://media"/>
            <a:extLst>
              <a:ext uri="{FF2B5EF4-FFF2-40B4-BE49-F238E27FC236}">
                <a16:creationId xmlns:a16="http://schemas.microsoft.com/office/drawing/2014/main" id="{CBE27688-C241-4AD3-B7AA-26F3BC6820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9906"/>
    </mc:Choice>
    <mc:Fallback xmlns="">
      <p:transition spd="slow" advTm="9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8041E-38B7-40F7-A036-1508A0F9119E}"/>
              </a:ext>
            </a:extLst>
          </p:cNvPr>
          <p:cNvPicPr>
            <a:picLocks noChangeAspect="1"/>
          </p:cNvPicPr>
          <p:nvPr/>
        </p:nvPicPr>
        <p:blipFill>
          <a:blip r:embed="rId2"/>
          <a:stretch>
            <a:fillRect/>
          </a:stretch>
        </p:blipFill>
        <p:spPr>
          <a:xfrm>
            <a:off x="-1191936" y="0"/>
            <a:ext cx="14575872" cy="6858000"/>
          </a:xfrm>
          <a:prstGeom prst="rect">
            <a:avLst/>
          </a:prstGeom>
        </p:spPr>
      </p:pic>
      <p:sp>
        <p:nvSpPr>
          <p:cNvPr id="4" name="TextBox 3">
            <a:extLst>
              <a:ext uri="{FF2B5EF4-FFF2-40B4-BE49-F238E27FC236}">
                <a16:creationId xmlns:a16="http://schemas.microsoft.com/office/drawing/2014/main" id="{A2243742-156C-4363-8781-6F0C85306A3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111914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solidFill>
                  <a:srgbClr val="777777"/>
                </a:solidFill>
                <a:latin typeface="Arial" panose="020B0604020202020204" pitchFamily="34" charset="0"/>
              </a:rPr>
              <a:t>3</a:t>
            </a:r>
            <a:r>
              <a:rPr lang="en-ZA" sz="4400" dirty="0">
                <a:solidFill>
                  <a:srgbClr val="444444"/>
                </a:solidFill>
                <a:latin typeface="Arial" panose="020B0604020202020204" pitchFamily="34" charset="0"/>
              </a:rPr>
              <a:t>So ten of Joseph’s brothers went down to Egypt to buy grain there.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dirty="0">
                <a:solidFill>
                  <a:srgbClr val="777777"/>
                </a:solidFill>
                <a:latin typeface="Arial" panose="020B0604020202020204" pitchFamily="34" charset="0"/>
              </a:rPr>
              <a:t>3</a:t>
            </a:r>
            <a:r>
              <a:rPr lang="bo-CN" sz="6000" dirty="0">
                <a:solidFill>
                  <a:srgbClr val="444444"/>
                </a:solidFill>
                <a:latin typeface="Arial" panose="020B0604020202020204" pitchFamily="34" charset="0"/>
              </a:rPr>
              <a:t>དེར་བརྟེན་ཡོ་སེབ་ཀྱི་ཨ་ཇོོ་ བཅུ་རྣམས་འབྲུ་ཉོ་ཕྱིར་ཨི་ཇིབ་དུ་སོང་ངོ་།</a:t>
            </a:r>
            <a:endParaRPr lang="en-ZA" dirty="0"/>
          </a:p>
        </p:txBody>
      </p:sp>
      <p:pic>
        <p:nvPicPr>
          <p:cNvPr id="8" name="Audio 7">
            <a:hlinkClick r:id="" action="ppaction://media"/>
            <a:extLst>
              <a:ext uri="{FF2B5EF4-FFF2-40B4-BE49-F238E27FC236}">
                <a16:creationId xmlns:a16="http://schemas.microsoft.com/office/drawing/2014/main" id="{E70A0DB5-050F-4E49-8E6E-8675B9AC57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5095"/>
    </mc:Choice>
    <mc:Fallback xmlns="">
      <p:transition spd="slow" advTm="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1046</TotalTime>
  <Words>1253</Words>
  <Application>Microsoft Office PowerPoint</Application>
  <PresentationFormat>Widescreen</PresentationFormat>
  <Paragraphs>65</Paragraphs>
  <Slides>32</Slides>
  <Notes>1</Notes>
  <HiddenSlides>15</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32</vt:i4>
      </vt:variant>
    </vt:vector>
  </HeadingPairs>
  <TitlesOfParts>
    <vt:vector size="43" baseType="lpstr">
      <vt:lpstr>Aptos</vt:lpstr>
      <vt:lpstr>Arial</vt:lpstr>
      <vt:lpstr>ArialMT</vt:lpstr>
      <vt:lpstr>Calibri</vt:lpstr>
      <vt:lpstr>Calibri Light</vt:lpstr>
      <vt:lpstr>Microsoft Himalaya </vt:lpstr>
      <vt:lpstr>PT Serif</vt:lpstr>
      <vt:lpstr>Symbol</vt:lpstr>
      <vt:lpstr>Times New Roman</vt:lpstr>
      <vt:lpstr>TimesNewRomanPSMT</vt:lpstr>
      <vt:lpstr>Office Theme</vt:lpstr>
      <vt:lpstr>07-6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2024-08-16T06:43:15Z</dcterms:modified>
</cp:coreProperties>
</file>