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295" r:id="rId2"/>
    <p:sldId id="297" r:id="rId3"/>
    <p:sldId id="256" r:id="rId4"/>
    <p:sldId id="296" r:id="rId5"/>
    <p:sldId id="257" r:id="rId6"/>
    <p:sldId id="277" r:id="rId7"/>
    <p:sldId id="258" r:id="rId8"/>
    <p:sldId id="278" r:id="rId9"/>
    <p:sldId id="259" r:id="rId10"/>
    <p:sldId id="279" r:id="rId11"/>
    <p:sldId id="260" r:id="rId12"/>
    <p:sldId id="280" r:id="rId13"/>
    <p:sldId id="261" r:id="rId14"/>
    <p:sldId id="281" r:id="rId15"/>
    <p:sldId id="262" r:id="rId16"/>
    <p:sldId id="282" r:id="rId17"/>
    <p:sldId id="263" r:id="rId18"/>
    <p:sldId id="283" r:id="rId19"/>
    <p:sldId id="264" r:id="rId20"/>
    <p:sldId id="284" r:id="rId21"/>
    <p:sldId id="265" r:id="rId22"/>
    <p:sldId id="285" r:id="rId23"/>
    <p:sldId id="267" r:id="rId24"/>
    <p:sldId id="286" r:id="rId25"/>
    <p:sldId id="268" r:id="rId26"/>
    <p:sldId id="287" r:id="rId27"/>
    <p:sldId id="269" r:id="rId28"/>
    <p:sldId id="288" r:id="rId29"/>
    <p:sldId id="270" r:id="rId30"/>
    <p:sldId id="289" r:id="rId31"/>
    <p:sldId id="271" r:id="rId32"/>
    <p:sldId id="290" r:id="rId33"/>
    <p:sldId id="272" r:id="rId34"/>
    <p:sldId id="291" r:id="rId35"/>
    <p:sldId id="273" r:id="rId36"/>
    <p:sldId id="292" r:id="rId37"/>
    <p:sldId id="274" r:id="rId38"/>
    <p:sldId id="293" r:id="rId39"/>
    <p:sldId id="275" r:id="rId40"/>
    <p:sldId id="294"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761EE87-3F37-4D54-A786-1FF677FE8D62}" v="21" dt="2024-08-16T07:00:46.93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937" autoAdjust="0"/>
    <p:restoredTop sz="84252" autoAdjust="0"/>
  </p:normalViewPr>
  <p:slideViewPr>
    <p:cSldViewPr snapToGrid="0">
      <p:cViewPr varScale="1">
        <p:scale>
          <a:sx n="72" d="100"/>
          <a:sy n="72" d="100"/>
        </p:scale>
        <p:origin x="197"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48"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B03651A7-4925-4063-960C-23042929012A}"/>
    <pc:docChg chg="custSel addSld modSld">
      <pc:chgData name="Leonie Smith" userId="fed1330f33f5650e" providerId="LiveId" clId="{B03651A7-4925-4063-960C-23042929012A}" dt="2021-12-10T16:28:47.705" v="89" actId="14100"/>
      <pc:docMkLst>
        <pc:docMk/>
      </pc:docMkLst>
      <pc:sldChg chg="addSp modSp new mod">
        <pc:chgData name="Leonie Smith" userId="fed1330f33f5650e" providerId="LiveId" clId="{B03651A7-4925-4063-960C-23042929012A}" dt="2021-12-10T16:10:49.236" v="21" actId="14100"/>
        <pc:sldMkLst>
          <pc:docMk/>
          <pc:sldMk cId="3029122026" sldId="276"/>
        </pc:sldMkLst>
        <pc:picChg chg="add mod">
          <ac:chgData name="Leonie Smith" userId="fed1330f33f5650e" providerId="LiveId" clId="{B03651A7-4925-4063-960C-23042929012A}" dt="2021-12-10T16:10:49.236" v="21" actId="14100"/>
          <ac:picMkLst>
            <pc:docMk/>
            <pc:sldMk cId="3029122026" sldId="276"/>
            <ac:picMk id="3" creationId="{AC958A5E-1690-48A3-B169-9B08C47BB7CF}"/>
          </ac:picMkLst>
        </pc:picChg>
      </pc:sldChg>
      <pc:sldChg chg="addSp modSp add mod">
        <pc:chgData name="Leonie Smith" userId="fed1330f33f5650e" providerId="LiveId" clId="{B03651A7-4925-4063-960C-23042929012A}" dt="2021-12-10T16:11:50.376" v="24" actId="14100"/>
        <pc:sldMkLst>
          <pc:docMk/>
          <pc:sldMk cId="711098602" sldId="277"/>
        </pc:sldMkLst>
        <pc:picChg chg="add mod">
          <ac:chgData name="Leonie Smith" userId="fed1330f33f5650e" providerId="LiveId" clId="{B03651A7-4925-4063-960C-23042929012A}" dt="2021-12-10T16:11:50.376" v="24" actId="14100"/>
          <ac:picMkLst>
            <pc:docMk/>
            <pc:sldMk cId="711098602" sldId="277"/>
            <ac:picMk id="3" creationId="{5BC2E703-8BF9-4CBE-8CBB-BC6225B287A7}"/>
          </ac:picMkLst>
        </pc:picChg>
      </pc:sldChg>
      <pc:sldChg chg="addSp modSp add mod">
        <pc:chgData name="Leonie Smith" userId="fed1330f33f5650e" providerId="LiveId" clId="{B03651A7-4925-4063-960C-23042929012A}" dt="2021-12-10T16:12:55.378" v="27" actId="14100"/>
        <pc:sldMkLst>
          <pc:docMk/>
          <pc:sldMk cId="2378004588" sldId="278"/>
        </pc:sldMkLst>
        <pc:picChg chg="add mod">
          <ac:chgData name="Leonie Smith" userId="fed1330f33f5650e" providerId="LiveId" clId="{B03651A7-4925-4063-960C-23042929012A}" dt="2021-12-10T16:12:55.378" v="27" actId="14100"/>
          <ac:picMkLst>
            <pc:docMk/>
            <pc:sldMk cId="2378004588" sldId="278"/>
            <ac:picMk id="3" creationId="{A513D25E-382C-4C73-9C95-39729C569BBA}"/>
          </ac:picMkLst>
        </pc:picChg>
      </pc:sldChg>
      <pc:sldChg chg="addSp modSp add mod">
        <pc:chgData name="Leonie Smith" userId="fed1330f33f5650e" providerId="LiveId" clId="{B03651A7-4925-4063-960C-23042929012A}" dt="2021-12-10T16:13:33.526" v="31" actId="1076"/>
        <pc:sldMkLst>
          <pc:docMk/>
          <pc:sldMk cId="1364136514" sldId="279"/>
        </pc:sldMkLst>
        <pc:picChg chg="add mod">
          <ac:chgData name="Leonie Smith" userId="fed1330f33f5650e" providerId="LiveId" clId="{B03651A7-4925-4063-960C-23042929012A}" dt="2021-12-10T16:13:33.526" v="31" actId="1076"/>
          <ac:picMkLst>
            <pc:docMk/>
            <pc:sldMk cId="1364136514" sldId="279"/>
            <ac:picMk id="3" creationId="{7A11484F-3BEB-4773-A2C4-FE72355BF225}"/>
          </ac:picMkLst>
        </pc:picChg>
      </pc:sldChg>
      <pc:sldChg chg="addSp modSp add mod">
        <pc:chgData name="Leonie Smith" userId="fed1330f33f5650e" providerId="LiveId" clId="{B03651A7-4925-4063-960C-23042929012A}" dt="2021-12-10T16:14:19.663" v="35" actId="1076"/>
        <pc:sldMkLst>
          <pc:docMk/>
          <pc:sldMk cId="1062533130" sldId="280"/>
        </pc:sldMkLst>
        <pc:picChg chg="add mod">
          <ac:chgData name="Leonie Smith" userId="fed1330f33f5650e" providerId="LiveId" clId="{B03651A7-4925-4063-960C-23042929012A}" dt="2021-12-10T16:14:19.663" v="35" actId="1076"/>
          <ac:picMkLst>
            <pc:docMk/>
            <pc:sldMk cId="1062533130" sldId="280"/>
            <ac:picMk id="3" creationId="{2220CC59-568C-4875-87B1-DB5521B9914A}"/>
          </ac:picMkLst>
        </pc:picChg>
      </pc:sldChg>
      <pc:sldChg chg="addSp modSp add mod">
        <pc:chgData name="Leonie Smith" userId="fed1330f33f5650e" providerId="LiveId" clId="{B03651A7-4925-4063-960C-23042929012A}" dt="2021-12-10T16:15:06.936" v="39" actId="1076"/>
        <pc:sldMkLst>
          <pc:docMk/>
          <pc:sldMk cId="2570233881" sldId="281"/>
        </pc:sldMkLst>
        <pc:picChg chg="add mod">
          <ac:chgData name="Leonie Smith" userId="fed1330f33f5650e" providerId="LiveId" clId="{B03651A7-4925-4063-960C-23042929012A}" dt="2021-12-10T16:15:06.936" v="39" actId="1076"/>
          <ac:picMkLst>
            <pc:docMk/>
            <pc:sldMk cId="2570233881" sldId="281"/>
            <ac:picMk id="3" creationId="{AD0B6DCF-867C-43ED-945F-E2E362B8A171}"/>
          </ac:picMkLst>
        </pc:picChg>
      </pc:sldChg>
      <pc:sldChg chg="addSp delSp modSp add mod">
        <pc:chgData name="Leonie Smith" userId="fed1330f33f5650e" providerId="LiveId" clId="{B03651A7-4925-4063-960C-23042929012A}" dt="2021-12-10T16:16:36.881" v="44" actId="14100"/>
        <pc:sldMkLst>
          <pc:docMk/>
          <pc:sldMk cId="2502652389" sldId="282"/>
        </pc:sldMkLst>
        <pc:picChg chg="add del">
          <ac:chgData name="Leonie Smith" userId="fed1330f33f5650e" providerId="LiveId" clId="{B03651A7-4925-4063-960C-23042929012A}" dt="2021-12-10T16:15:59.702" v="41" actId="478"/>
          <ac:picMkLst>
            <pc:docMk/>
            <pc:sldMk cId="2502652389" sldId="282"/>
            <ac:picMk id="3" creationId="{B140B52C-2DD8-404E-9AA6-80DAD75B4B77}"/>
          </ac:picMkLst>
        </pc:picChg>
        <pc:picChg chg="add mod">
          <ac:chgData name="Leonie Smith" userId="fed1330f33f5650e" providerId="LiveId" clId="{B03651A7-4925-4063-960C-23042929012A}" dt="2021-12-10T16:16:36.881" v="44" actId="14100"/>
          <ac:picMkLst>
            <pc:docMk/>
            <pc:sldMk cId="2502652389" sldId="282"/>
            <ac:picMk id="5" creationId="{BC838160-5E06-42A5-AA64-090F884639F1}"/>
          </ac:picMkLst>
        </pc:picChg>
      </pc:sldChg>
      <pc:sldChg chg="addSp modSp add mod">
        <pc:chgData name="Leonie Smith" userId="fed1330f33f5650e" providerId="LiveId" clId="{B03651A7-4925-4063-960C-23042929012A}" dt="2021-12-10T16:17:01.070" v="47" actId="14100"/>
        <pc:sldMkLst>
          <pc:docMk/>
          <pc:sldMk cId="876959493" sldId="283"/>
        </pc:sldMkLst>
        <pc:picChg chg="add mod">
          <ac:chgData name="Leonie Smith" userId="fed1330f33f5650e" providerId="LiveId" clId="{B03651A7-4925-4063-960C-23042929012A}" dt="2021-12-10T16:17:01.070" v="47" actId="14100"/>
          <ac:picMkLst>
            <pc:docMk/>
            <pc:sldMk cId="876959493" sldId="283"/>
            <ac:picMk id="3" creationId="{17C0041E-CA07-4594-918D-F4B1168F90D0}"/>
          </ac:picMkLst>
        </pc:picChg>
      </pc:sldChg>
      <pc:sldChg chg="addSp modSp add mod">
        <pc:chgData name="Leonie Smith" userId="fed1330f33f5650e" providerId="LiveId" clId="{B03651A7-4925-4063-960C-23042929012A}" dt="2021-12-10T16:17:42.797" v="50" actId="14100"/>
        <pc:sldMkLst>
          <pc:docMk/>
          <pc:sldMk cId="411978996" sldId="284"/>
        </pc:sldMkLst>
        <pc:picChg chg="add mod">
          <ac:chgData name="Leonie Smith" userId="fed1330f33f5650e" providerId="LiveId" clId="{B03651A7-4925-4063-960C-23042929012A}" dt="2021-12-10T16:17:42.797" v="50" actId="14100"/>
          <ac:picMkLst>
            <pc:docMk/>
            <pc:sldMk cId="411978996" sldId="284"/>
            <ac:picMk id="3" creationId="{4F2E06C6-9025-4827-B2A3-3AF90C37BE23}"/>
          </ac:picMkLst>
        </pc:picChg>
      </pc:sldChg>
      <pc:sldChg chg="addSp modSp add mod">
        <pc:chgData name="Leonie Smith" userId="fed1330f33f5650e" providerId="LiveId" clId="{B03651A7-4925-4063-960C-23042929012A}" dt="2021-12-10T16:18:34.392" v="53" actId="14100"/>
        <pc:sldMkLst>
          <pc:docMk/>
          <pc:sldMk cId="2725847617" sldId="285"/>
        </pc:sldMkLst>
        <pc:picChg chg="add mod">
          <ac:chgData name="Leonie Smith" userId="fed1330f33f5650e" providerId="LiveId" clId="{B03651A7-4925-4063-960C-23042929012A}" dt="2021-12-10T16:18:34.392" v="53" actId="14100"/>
          <ac:picMkLst>
            <pc:docMk/>
            <pc:sldMk cId="2725847617" sldId="285"/>
            <ac:picMk id="3" creationId="{D1A19BF0-A41F-4595-9BA3-52C349CD8291}"/>
          </ac:picMkLst>
        </pc:picChg>
      </pc:sldChg>
      <pc:sldChg chg="addSp delSp modSp add mod">
        <pc:chgData name="Leonie Smith" userId="fed1330f33f5650e" providerId="LiveId" clId="{B03651A7-4925-4063-960C-23042929012A}" dt="2021-12-10T16:23:07.872" v="66" actId="14100"/>
        <pc:sldMkLst>
          <pc:docMk/>
          <pc:sldMk cId="3144807428" sldId="286"/>
        </pc:sldMkLst>
        <pc:picChg chg="add del mod">
          <ac:chgData name="Leonie Smith" userId="fed1330f33f5650e" providerId="LiveId" clId="{B03651A7-4925-4063-960C-23042929012A}" dt="2021-12-10T16:20:28.921" v="57" actId="478"/>
          <ac:picMkLst>
            <pc:docMk/>
            <pc:sldMk cId="3144807428" sldId="286"/>
            <ac:picMk id="3" creationId="{758A3388-63CD-472A-B10E-D61DF90A6EE6}"/>
          </ac:picMkLst>
        </pc:picChg>
        <pc:picChg chg="add del">
          <ac:chgData name="Leonie Smith" userId="fed1330f33f5650e" providerId="LiveId" clId="{B03651A7-4925-4063-960C-23042929012A}" dt="2021-12-10T16:20:46.790" v="59" actId="478"/>
          <ac:picMkLst>
            <pc:docMk/>
            <pc:sldMk cId="3144807428" sldId="286"/>
            <ac:picMk id="5" creationId="{094DC8E3-65C8-46BF-9E62-85063899A47B}"/>
          </ac:picMkLst>
        </pc:picChg>
        <pc:picChg chg="add mod">
          <ac:chgData name="Leonie Smith" userId="fed1330f33f5650e" providerId="LiveId" clId="{B03651A7-4925-4063-960C-23042929012A}" dt="2021-12-10T16:23:07.872" v="66" actId="14100"/>
          <ac:picMkLst>
            <pc:docMk/>
            <pc:sldMk cId="3144807428" sldId="286"/>
            <ac:picMk id="7" creationId="{C8F7A246-0522-4564-8C2D-76AEC6B4DCAB}"/>
          </ac:picMkLst>
        </pc:picChg>
      </pc:sldChg>
      <pc:sldChg chg="addSp modSp add mod">
        <pc:chgData name="Leonie Smith" userId="fed1330f33f5650e" providerId="LiveId" clId="{B03651A7-4925-4063-960C-23042929012A}" dt="2021-12-10T16:20:59.511" v="63" actId="1076"/>
        <pc:sldMkLst>
          <pc:docMk/>
          <pc:sldMk cId="3442788020" sldId="287"/>
        </pc:sldMkLst>
        <pc:picChg chg="add mod">
          <ac:chgData name="Leonie Smith" userId="fed1330f33f5650e" providerId="LiveId" clId="{B03651A7-4925-4063-960C-23042929012A}" dt="2021-12-10T16:20:59.511" v="63" actId="1076"/>
          <ac:picMkLst>
            <pc:docMk/>
            <pc:sldMk cId="3442788020" sldId="287"/>
            <ac:picMk id="3" creationId="{CD155E70-8EDB-43C5-ACBF-635E2AB35E4E}"/>
          </ac:picMkLst>
        </pc:picChg>
      </pc:sldChg>
      <pc:sldChg chg="addSp modSp add mod">
        <pc:chgData name="Leonie Smith" userId="fed1330f33f5650e" providerId="LiveId" clId="{B03651A7-4925-4063-960C-23042929012A}" dt="2021-12-10T16:24:03.669" v="69" actId="14100"/>
        <pc:sldMkLst>
          <pc:docMk/>
          <pc:sldMk cId="2339886335" sldId="288"/>
        </pc:sldMkLst>
        <pc:picChg chg="add mod">
          <ac:chgData name="Leonie Smith" userId="fed1330f33f5650e" providerId="LiveId" clId="{B03651A7-4925-4063-960C-23042929012A}" dt="2021-12-10T16:24:03.669" v="69" actId="14100"/>
          <ac:picMkLst>
            <pc:docMk/>
            <pc:sldMk cId="2339886335" sldId="288"/>
            <ac:picMk id="3" creationId="{354D96C9-125A-429F-8B01-DE1597153A40}"/>
          </ac:picMkLst>
        </pc:picChg>
      </pc:sldChg>
      <pc:sldChg chg="addSp modSp add mod">
        <pc:chgData name="Leonie Smith" userId="fed1330f33f5650e" providerId="LiveId" clId="{B03651A7-4925-4063-960C-23042929012A}" dt="2021-12-10T16:24:33.573" v="72" actId="14100"/>
        <pc:sldMkLst>
          <pc:docMk/>
          <pc:sldMk cId="606656843" sldId="289"/>
        </pc:sldMkLst>
        <pc:picChg chg="add mod">
          <ac:chgData name="Leonie Smith" userId="fed1330f33f5650e" providerId="LiveId" clId="{B03651A7-4925-4063-960C-23042929012A}" dt="2021-12-10T16:24:33.573" v="72" actId="14100"/>
          <ac:picMkLst>
            <pc:docMk/>
            <pc:sldMk cId="606656843" sldId="289"/>
            <ac:picMk id="3" creationId="{7209C6FD-C684-4B6C-9650-D196B343AE87}"/>
          </ac:picMkLst>
        </pc:picChg>
      </pc:sldChg>
      <pc:sldChg chg="addSp modSp add mod">
        <pc:chgData name="Leonie Smith" userId="fed1330f33f5650e" providerId="LiveId" clId="{B03651A7-4925-4063-960C-23042929012A}" dt="2021-12-10T16:25:56.045" v="76" actId="1076"/>
        <pc:sldMkLst>
          <pc:docMk/>
          <pc:sldMk cId="2515908365" sldId="290"/>
        </pc:sldMkLst>
        <pc:picChg chg="add mod">
          <ac:chgData name="Leonie Smith" userId="fed1330f33f5650e" providerId="LiveId" clId="{B03651A7-4925-4063-960C-23042929012A}" dt="2021-12-10T16:25:56.045" v="76" actId="1076"/>
          <ac:picMkLst>
            <pc:docMk/>
            <pc:sldMk cId="2515908365" sldId="290"/>
            <ac:picMk id="3" creationId="{2AAE066C-2E71-48B3-9B41-FB04EF461333}"/>
          </ac:picMkLst>
        </pc:picChg>
      </pc:sldChg>
      <pc:sldChg chg="addSp modSp add mod">
        <pc:chgData name="Leonie Smith" userId="fed1330f33f5650e" providerId="LiveId" clId="{B03651A7-4925-4063-960C-23042929012A}" dt="2021-12-10T16:26:28.211" v="80" actId="1076"/>
        <pc:sldMkLst>
          <pc:docMk/>
          <pc:sldMk cId="3399517924" sldId="291"/>
        </pc:sldMkLst>
        <pc:picChg chg="add mod">
          <ac:chgData name="Leonie Smith" userId="fed1330f33f5650e" providerId="LiveId" clId="{B03651A7-4925-4063-960C-23042929012A}" dt="2021-12-10T16:26:28.211" v="80" actId="1076"/>
          <ac:picMkLst>
            <pc:docMk/>
            <pc:sldMk cId="3399517924" sldId="291"/>
            <ac:picMk id="3" creationId="{AD89D375-CEC2-4873-AF2A-06410316FEAF}"/>
          </ac:picMkLst>
        </pc:picChg>
      </pc:sldChg>
      <pc:sldChg chg="addSp modSp add mod">
        <pc:chgData name="Leonie Smith" userId="fed1330f33f5650e" providerId="LiveId" clId="{B03651A7-4925-4063-960C-23042929012A}" dt="2021-12-10T16:27:12.523" v="83" actId="14100"/>
        <pc:sldMkLst>
          <pc:docMk/>
          <pc:sldMk cId="2622389435" sldId="292"/>
        </pc:sldMkLst>
        <pc:picChg chg="add mod">
          <ac:chgData name="Leonie Smith" userId="fed1330f33f5650e" providerId="LiveId" clId="{B03651A7-4925-4063-960C-23042929012A}" dt="2021-12-10T16:27:12.523" v="83" actId="14100"/>
          <ac:picMkLst>
            <pc:docMk/>
            <pc:sldMk cId="2622389435" sldId="292"/>
            <ac:picMk id="3" creationId="{DD830B23-C88C-4ED4-BD3E-936131BC645B}"/>
          </ac:picMkLst>
        </pc:picChg>
      </pc:sldChg>
      <pc:sldChg chg="addSp modSp add mod">
        <pc:chgData name="Leonie Smith" userId="fed1330f33f5650e" providerId="LiveId" clId="{B03651A7-4925-4063-960C-23042929012A}" dt="2021-12-10T16:28:00.581" v="86" actId="14100"/>
        <pc:sldMkLst>
          <pc:docMk/>
          <pc:sldMk cId="1487234043" sldId="293"/>
        </pc:sldMkLst>
        <pc:picChg chg="add mod">
          <ac:chgData name="Leonie Smith" userId="fed1330f33f5650e" providerId="LiveId" clId="{B03651A7-4925-4063-960C-23042929012A}" dt="2021-12-10T16:28:00.581" v="86" actId="14100"/>
          <ac:picMkLst>
            <pc:docMk/>
            <pc:sldMk cId="1487234043" sldId="293"/>
            <ac:picMk id="3" creationId="{9FA1CC73-2885-4054-9339-5CA1E3C11E15}"/>
          </ac:picMkLst>
        </pc:picChg>
      </pc:sldChg>
      <pc:sldChg chg="addSp modSp add mod">
        <pc:chgData name="Leonie Smith" userId="fed1330f33f5650e" providerId="LiveId" clId="{B03651A7-4925-4063-960C-23042929012A}" dt="2021-12-10T16:28:47.705" v="89" actId="14100"/>
        <pc:sldMkLst>
          <pc:docMk/>
          <pc:sldMk cId="3426828151" sldId="294"/>
        </pc:sldMkLst>
        <pc:picChg chg="add mod">
          <ac:chgData name="Leonie Smith" userId="fed1330f33f5650e" providerId="LiveId" clId="{B03651A7-4925-4063-960C-23042929012A}" dt="2021-12-10T16:28:47.705" v="89" actId="14100"/>
          <ac:picMkLst>
            <pc:docMk/>
            <pc:sldMk cId="3426828151" sldId="294"/>
            <ac:picMk id="3" creationId="{CCC028AC-EE27-44A5-801E-75AF791394B8}"/>
          </ac:picMkLst>
        </pc:picChg>
      </pc:sldChg>
    </pc:docChg>
  </pc:docChgLst>
  <pc:docChgLst>
    <pc:chgData name="Alfred Smith" userId="3c60a3631c0db8ad" providerId="LiveId" clId="{4761EE87-3F37-4D54-A786-1FF677FE8D62}"/>
    <pc:docChg chg="undo custSel addSld modSld">
      <pc:chgData name="Alfred Smith" userId="3c60a3631c0db8ad" providerId="LiveId" clId="{4761EE87-3F37-4D54-A786-1FF677FE8D62}" dt="2024-08-16T07:00:46.937" v="66"/>
      <pc:docMkLst>
        <pc:docMk/>
      </pc:docMkLst>
      <pc:sldChg chg="addSp delSp modSp mod">
        <pc:chgData name="Alfred Smith" userId="3c60a3631c0db8ad" providerId="LiveId" clId="{4761EE87-3F37-4D54-A786-1FF677FE8D62}" dt="2024-08-16T06:57:20.965" v="31"/>
        <pc:sldMkLst>
          <pc:docMk/>
          <pc:sldMk cId="1018574621" sldId="257"/>
        </pc:sldMkLst>
        <pc:spChg chg="add mod">
          <ac:chgData name="Alfred Smith" userId="3c60a3631c0db8ad" providerId="LiveId" clId="{4761EE87-3F37-4D54-A786-1FF677FE8D62}" dt="2024-08-16T06:57:20.965" v="31"/>
          <ac:spMkLst>
            <pc:docMk/>
            <pc:sldMk cId="1018574621" sldId="257"/>
            <ac:spMk id="2" creationId="{0A6641C8-5C12-87F5-C73B-800B383E0DA7}"/>
          </ac:spMkLst>
        </pc:spChg>
        <pc:spChg chg="add mod">
          <ac:chgData name="Alfred Smith" userId="3c60a3631c0db8ad" providerId="LiveId" clId="{4761EE87-3F37-4D54-A786-1FF677FE8D62}" dt="2024-08-16T06:57:20.965" v="31"/>
          <ac:spMkLst>
            <pc:docMk/>
            <pc:sldMk cId="1018574621" sldId="257"/>
            <ac:spMk id="3" creationId="{CB711F09-5B75-B121-1811-A2DFBE776B6F}"/>
          </ac:spMkLst>
        </pc:spChg>
        <pc:spChg chg="del">
          <ac:chgData name="Alfred Smith" userId="3c60a3631c0db8ad" providerId="LiveId" clId="{4761EE87-3F37-4D54-A786-1FF677FE8D62}" dt="2024-08-16T06:57:20.413" v="30" actId="478"/>
          <ac:spMkLst>
            <pc:docMk/>
            <pc:sldMk cId="1018574621" sldId="257"/>
            <ac:spMk id="4" creationId="{9A13E2D8-2F59-44C1-B1D2-79C300C26DD4}"/>
          </ac:spMkLst>
        </pc:spChg>
        <pc:spChg chg="del">
          <ac:chgData name="Alfred Smith" userId="3c60a3631c0db8ad" providerId="LiveId" clId="{4761EE87-3F37-4D54-A786-1FF677FE8D62}" dt="2024-08-16T06:57:20.413" v="30" actId="478"/>
          <ac:spMkLst>
            <pc:docMk/>
            <pc:sldMk cId="1018574621" sldId="257"/>
            <ac:spMk id="6" creationId="{416C064E-628E-47C0-A712-DB178FE9901E}"/>
          </ac:spMkLst>
        </pc:spChg>
      </pc:sldChg>
      <pc:sldChg chg="addSp delSp modSp mod">
        <pc:chgData name="Alfred Smith" userId="3c60a3631c0db8ad" providerId="LiveId" clId="{4761EE87-3F37-4D54-A786-1FF677FE8D62}" dt="2024-08-16T06:57:35.172" v="33"/>
        <pc:sldMkLst>
          <pc:docMk/>
          <pc:sldMk cId="525752733" sldId="258"/>
        </pc:sldMkLst>
        <pc:spChg chg="add mod">
          <ac:chgData name="Alfred Smith" userId="3c60a3631c0db8ad" providerId="LiveId" clId="{4761EE87-3F37-4D54-A786-1FF677FE8D62}" dt="2024-08-16T06:57:35.172" v="33"/>
          <ac:spMkLst>
            <pc:docMk/>
            <pc:sldMk cId="525752733" sldId="258"/>
            <ac:spMk id="2" creationId="{0F3D49DC-D77F-BC3D-E3FD-4F577503EA19}"/>
          </ac:spMkLst>
        </pc:spChg>
        <pc:spChg chg="del">
          <ac:chgData name="Alfred Smith" userId="3c60a3631c0db8ad" providerId="LiveId" clId="{4761EE87-3F37-4D54-A786-1FF677FE8D62}" dt="2024-08-16T06:57:27.318" v="32" actId="478"/>
          <ac:spMkLst>
            <pc:docMk/>
            <pc:sldMk cId="525752733" sldId="258"/>
            <ac:spMk id="4" creationId="{9A13E2D8-2F59-44C1-B1D2-79C300C26DD4}"/>
          </ac:spMkLst>
        </pc:spChg>
        <pc:spChg chg="add mod">
          <ac:chgData name="Alfred Smith" userId="3c60a3631c0db8ad" providerId="LiveId" clId="{4761EE87-3F37-4D54-A786-1FF677FE8D62}" dt="2024-08-16T06:57:35.172" v="33"/>
          <ac:spMkLst>
            <pc:docMk/>
            <pc:sldMk cId="525752733" sldId="258"/>
            <ac:spMk id="5" creationId="{9FA7D8CB-6817-1B07-F550-344261B7A788}"/>
          </ac:spMkLst>
        </pc:spChg>
        <pc:spChg chg="del">
          <ac:chgData name="Alfred Smith" userId="3c60a3631c0db8ad" providerId="LiveId" clId="{4761EE87-3F37-4D54-A786-1FF677FE8D62}" dt="2024-08-16T06:57:27.318" v="32" actId="478"/>
          <ac:spMkLst>
            <pc:docMk/>
            <pc:sldMk cId="525752733" sldId="258"/>
            <ac:spMk id="6" creationId="{416C064E-628E-47C0-A712-DB178FE9901E}"/>
          </ac:spMkLst>
        </pc:spChg>
      </pc:sldChg>
      <pc:sldChg chg="addSp delSp modSp mod">
        <pc:chgData name="Alfred Smith" userId="3c60a3631c0db8ad" providerId="LiveId" clId="{4761EE87-3F37-4D54-A786-1FF677FE8D62}" dt="2024-08-16T06:57:49.438" v="35"/>
        <pc:sldMkLst>
          <pc:docMk/>
          <pc:sldMk cId="3459794170" sldId="259"/>
        </pc:sldMkLst>
        <pc:spChg chg="add mod">
          <ac:chgData name="Alfred Smith" userId="3c60a3631c0db8ad" providerId="LiveId" clId="{4761EE87-3F37-4D54-A786-1FF677FE8D62}" dt="2024-08-16T06:57:49.438" v="35"/>
          <ac:spMkLst>
            <pc:docMk/>
            <pc:sldMk cId="3459794170" sldId="259"/>
            <ac:spMk id="3" creationId="{C98F2B4E-A80A-61B9-AC03-CDFF6CF79C8F}"/>
          </ac:spMkLst>
        </pc:spChg>
        <pc:spChg chg="del">
          <ac:chgData name="Alfred Smith" userId="3c60a3631c0db8ad" providerId="LiveId" clId="{4761EE87-3F37-4D54-A786-1FF677FE8D62}" dt="2024-08-16T06:57:42.556" v="34" actId="478"/>
          <ac:spMkLst>
            <pc:docMk/>
            <pc:sldMk cId="3459794170" sldId="259"/>
            <ac:spMk id="4" creationId="{9A13E2D8-2F59-44C1-B1D2-79C300C26DD4}"/>
          </ac:spMkLst>
        </pc:spChg>
        <pc:spChg chg="add mod">
          <ac:chgData name="Alfred Smith" userId="3c60a3631c0db8ad" providerId="LiveId" clId="{4761EE87-3F37-4D54-A786-1FF677FE8D62}" dt="2024-08-16T06:57:49.438" v="35"/>
          <ac:spMkLst>
            <pc:docMk/>
            <pc:sldMk cId="3459794170" sldId="259"/>
            <ac:spMk id="5" creationId="{A701707F-3649-3BA9-C6FD-4335278F9D57}"/>
          </ac:spMkLst>
        </pc:spChg>
        <pc:spChg chg="del">
          <ac:chgData name="Alfred Smith" userId="3c60a3631c0db8ad" providerId="LiveId" clId="{4761EE87-3F37-4D54-A786-1FF677FE8D62}" dt="2024-08-16T06:57:42.556" v="34" actId="478"/>
          <ac:spMkLst>
            <pc:docMk/>
            <pc:sldMk cId="3459794170" sldId="259"/>
            <ac:spMk id="6" creationId="{416C064E-628E-47C0-A712-DB178FE9901E}"/>
          </ac:spMkLst>
        </pc:spChg>
      </pc:sldChg>
      <pc:sldChg chg="addSp delSp modSp mod">
        <pc:chgData name="Alfred Smith" userId="3c60a3631c0db8ad" providerId="LiveId" clId="{4761EE87-3F37-4D54-A786-1FF677FE8D62}" dt="2024-08-16T06:57:59" v="37"/>
        <pc:sldMkLst>
          <pc:docMk/>
          <pc:sldMk cId="1204998267" sldId="260"/>
        </pc:sldMkLst>
        <pc:spChg chg="add mod">
          <ac:chgData name="Alfred Smith" userId="3c60a3631c0db8ad" providerId="LiveId" clId="{4761EE87-3F37-4D54-A786-1FF677FE8D62}" dt="2024-08-16T06:57:59" v="37"/>
          <ac:spMkLst>
            <pc:docMk/>
            <pc:sldMk cId="1204998267" sldId="260"/>
            <ac:spMk id="3" creationId="{ADA0A855-98D1-B6FC-5297-42C6593DF6E9}"/>
          </ac:spMkLst>
        </pc:spChg>
        <pc:spChg chg="del">
          <ac:chgData name="Alfred Smith" userId="3c60a3631c0db8ad" providerId="LiveId" clId="{4761EE87-3F37-4D54-A786-1FF677FE8D62}" dt="2024-08-16T06:57:52.897" v="36" actId="478"/>
          <ac:spMkLst>
            <pc:docMk/>
            <pc:sldMk cId="1204998267" sldId="260"/>
            <ac:spMk id="4" creationId="{9A13E2D8-2F59-44C1-B1D2-79C300C26DD4}"/>
          </ac:spMkLst>
        </pc:spChg>
        <pc:spChg chg="add mod">
          <ac:chgData name="Alfred Smith" userId="3c60a3631c0db8ad" providerId="LiveId" clId="{4761EE87-3F37-4D54-A786-1FF677FE8D62}" dt="2024-08-16T06:57:59" v="37"/>
          <ac:spMkLst>
            <pc:docMk/>
            <pc:sldMk cId="1204998267" sldId="260"/>
            <ac:spMk id="5" creationId="{98FAD238-0620-D894-8F5A-A1A593A7A64D}"/>
          </ac:spMkLst>
        </pc:spChg>
        <pc:spChg chg="del">
          <ac:chgData name="Alfred Smith" userId="3c60a3631c0db8ad" providerId="LiveId" clId="{4761EE87-3F37-4D54-A786-1FF677FE8D62}" dt="2024-08-16T06:57:52.897" v="36" actId="478"/>
          <ac:spMkLst>
            <pc:docMk/>
            <pc:sldMk cId="1204998267" sldId="260"/>
            <ac:spMk id="6" creationId="{416C064E-628E-47C0-A712-DB178FE9901E}"/>
          </ac:spMkLst>
        </pc:spChg>
      </pc:sldChg>
      <pc:sldChg chg="addSp delSp modSp mod">
        <pc:chgData name="Alfred Smith" userId="3c60a3631c0db8ad" providerId="LiveId" clId="{4761EE87-3F37-4D54-A786-1FF677FE8D62}" dt="2024-08-16T06:58:14.702" v="39"/>
        <pc:sldMkLst>
          <pc:docMk/>
          <pc:sldMk cId="3728152200" sldId="261"/>
        </pc:sldMkLst>
        <pc:spChg chg="add mod">
          <ac:chgData name="Alfred Smith" userId="3c60a3631c0db8ad" providerId="LiveId" clId="{4761EE87-3F37-4D54-A786-1FF677FE8D62}" dt="2024-08-16T06:58:14.702" v="39"/>
          <ac:spMkLst>
            <pc:docMk/>
            <pc:sldMk cId="3728152200" sldId="261"/>
            <ac:spMk id="3" creationId="{844A6B9D-D15F-E10E-4811-7E1E298DCA29}"/>
          </ac:spMkLst>
        </pc:spChg>
        <pc:spChg chg="del">
          <ac:chgData name="Alfred Smith" userId="3c60a3631c0db8ad" providerId="LiveId" clId="{4761EE87-3F37-4D54-A786-1FF677FE8D62}" dt="2024-08-16T06:58:08.140" v="38" actId="478"/>
          <ac:spMkLst>
            <pc:docMk/>
            <pc:sldMk cId="3728152200" sldId="261"/>
            <ac:spMk id="4" creationId="{9A13E2D8-2F59-44C1-B1D2-79C300C26DD4}"/>
          </ac:spMkLst>
        </pc:spChg>
        <pc:spChg chg="add mod">
          <ac:chgData name="Alfred Smith" userId="3c60a3631c0db8ad" providerId="LiveId" clId="{4761EE87-3F37-4D54-A786-1FF677FE8D62}" dt="2024-08-16T06:58:14.702" v="39"/>
          <ac:spMkLst>
            <pc:docMk/>
            <pc:sldMk cId="3728152200" sldId="261"/>
            <ac:spMk id="5" creationId="{06D28247-5EBB-70BB-C62D-D19B23F9A614}"/>
          </ac:spMkLst>
        </pc:spChg>
        <pc:spChg chg="del">
          <ac:chgData name="Alfred Smith" userId="3c60a3631c0db8ad" providerId="LiveId" clId="{4761EE87-3F37-4D54-A786-1FF677FE8D62}" dt="2024-08-16T06:58:08.140" v="38" actId="478"/>
          <ac:spMkLst>
            <pc:docMk/>
            <pc:sldMk cId="3728152200" sldId="261"/>
            <ac:spMk id="6" creationId="{416C064E-628E-47C0-A712-DB178FE9901E}"/>
          </ac:spMkLst>
        </pc:spChg>
      </pc:sldChg>
      <pc:sldChg chg="addSp delSp modSp mod">
        <pc:chgData name="Alfred Smith" userId="3c60a3631c0db8ad" providerId="LiveId" clId="{4761EE87-3F37-4D54-A786-1FF677FE8D62}" dt="2024-08-16T06:58:26.585" v="41"/>
        <pc:sldMkLst>
          <pc:docMk/>
          <pc:sldMk cId="3350226380" sldId="262"/>
        </pc:sldMkLst>
        <pc:spChg chg="add mod">
          <ac:chgData name="Alfred Smith" userId="3c60a3631c0db8ad" providerId="LiveId" clId="{4761EE87-3F37-4D54-A786-1FF677FE8D62}" dt="2024-08-16T06:58:26.585" v="41"/>
          <ac:spMkLst>
            <pc:docMk/>
            <pc:sldMk cId="3350226380" sldId="262"/>
            <ac:spMk id="3" creationId="{85A82CE9-C9D5-74BB-C83A-80B6FAC4ED7D}"/>
          </ac:spMkLst>
        </pc:spChg>
        <pc:spChg chg="del">
          <ac:chgData name="Alfred Smith" userId="3c60a3631c0db8ad" providerId="LiveId" clId="{4761EE87-3F37-4D54-A786-1FF677FE8D62}" dt="2024-08-16T06:58:19.990" v="40" actId="478"/>
          <ac:spMkLst>
            <pc:docMk/>
            <pc:sldMk cId="3350226380" sldId="262"/>
            <ac:spMk id="4" creationId="{9A13E2D8-2F59-44C1-B1D2-79C300C26DD4}"/>
          </ac:spMkLst>
        </pc:spChg>
        <pc:spChg chg="add mod">
          <ac:chgData name="Alfred Smith" userId="3c60a3631c0db8ad" providerId="LiveId" clId="{4761EE87-3F37-4D54-A786-1FF677FE8D62}" dt="2024-08-16T06:58:26.585" v="41"/>
          <ac:spMkLst>
            <pc:docMk/>
            <pc:sldMk cId="3350226380" sldId="262"/>
            <ac:spMk id="5" creationId="{FCC9E0B7-B3BD-D842-07E7-A97B01A914D6}"/>
          </ac:spMkLst>
        </pc:spChg>
        <pc:spChg chg="del">
          <ac:chgData name="Alfred Smith" userId="3c60a3631c0db8ad" providerId="LiveId" clId="{4761EE87-3F37-4D54-A786-1FF677FE8D62}" dt="2024-08-16T06:58:19.990" v="40" actId="478"/>
          <ac:spMkLst>
            <pc:docMk/>
            <pc:sldMk cId="3350226380" sldId="262"/>
            <ac:spMk id="6" creationId="{416C064E-628E-47C0-A712-DB178FE9901E}"/>
          </ac:spMkLst>
        </pc:spChg>
      </pc:sldChg>
      <pc:sldChg chg="addSp delSp modSp mod">
        <pc:chgData name="Alfred Smith" userId="3c60a3631c0db8ad" providerId="LiveId" clId="{4761EE87-3F37-4D54-A786-1FF677FE8D62}" dt="2024-08-16T06:58:38.196" v="43"/>
        <pc:sldMkLst>
          <pc:docMk/>
          <pc:sldMk cId="814010234" sldId="263"/>
        </pc:sldMkLst>
        <pc:spChg chg="add mod">
          <ac:chgData name="Alfred Smith" userId="3c60a3631c0db8ad" providerId="LiveId" clId="{4761EE87-3F37-4D54-A786-1FF677FE8D62}" dt="2024-08-16T06:58:38.196" v="43"/>
          <ac:spMkLst>
            <pc:docMk/>
            <pc:sldMk cId="814010234" sldId="263"/>
            <ac:spMk id="3" creationId="{9BD5AE0D-0EA8-42AE-7752-C1883DE708FB}"/>
          </ac:spMkLst>
        </pc:spChg>
        <pc:spChg chg="del">
          <ac:chgData name="Alfred Smith" userId="3c60a3631c0db8ad" providerId="LiveId" clId="{4761EE87-3F37-4D54-A786-1FF677FE8D62}" dt="2024-08-16T06:58:30.786" v="42" actId="478"/>
          <ac:spMkLst>
            <pc:docMk/>
            <pc:sldMk cId="814010234" sldId="263"/>
            <ac:spMk id="4" creationId="{9A13E2D8-2F59-44C1-B1D2-79C300C26DD4}"/>
          </ac:spMkLst>
        </pc:spChg>
        <pc:spChg chg="add mod">
          <ac:chgData name="Alfred Smith" userId="3c60a3631c0db8ad" providerId="LiveId" clId="{4761EE87-3F37-4D54-A786-1FF677FE8D62}" dt="2024-08-16T06:58:38.196" v="43"/>
          <ac:spMkLst>
            <pc:docMk/>
            <pc:sldMk cId="814010234" sldId="263"/>
            <ac:spMk id="5" creationId="{28B90661-1A99-FEB9-9EB8-2C4D932E2B2B}"/>
          </ac:spMkLst>
        </pc:spChg>
        <pc:spChg chg="del">
          <ac:chgData name="Alfred Smith" userId="3c60a3631c0db8ad" providerId="LiveId" clId="{4761EE87-3F37-4D54-A786-1FF677FE8D62}" dt="2024-08-16T06:58:30.786" v="42" actId="478"/>
          <ac:spMkLst>
            <pc:docMk/>
            <pc:sldMk cId="814010234" sldId="263"/>
            <ac:spMk id="6" creationId="{416C064E-628E-47C0-A712-DB178FE9901E}"/>
          </ac:spMkLst>
        </pc:spChg>
      </pc:sldChg>
      <pc:sldChg chg="addSp delSp modSp mod">
        <pc:chgData name="Alfred Smith" userId="3c60a3631c0db8ad" providerId="LiveId" clId="{4761EE87-3F37-4D54-A786-1FF677FE8D62}" dt="2024-08-16T06:58:49.215" v="45"/>
        <pc:sldMkLst>
          <pc:docMk/>
          <pc:sldMk cId="302978315" sldId="264"/>
        </pc:sldMkLst>
        <pc:spChg chg="add mod">
          <ac:chgData name="Alfred Smith" userId="3c60a3631c0db8ad" providerId="LiveId" clId="{4761EE87-3F37-4D54-A786-1FF677FE8D62}" dt="2024-08-16T06:58:49.215" v="45"/>
          <ac:spMkLst>
            <pc:docMk/>
            <pc:sldMk cId="302978315" sldId="264"/>
            <ac:spMk id="2" creationId="{F4E4ABC0-4C50-DB37-1E41-3F653D3CDCD9}"/>
          </ac:spMkLst>
        </pc:spChg>
        <pc:spChg chg="add mod">
          <ac:chgData name="Alfred Smith" userId="3c60a3631c0db8ad" providerId="LiveId" clId="{4761EE87-3F37-4D54-A786-1FF677FE8D62}" dt="2024-08-16T06:58:49.215" v="45"/>
          <ac:spMkLst>
            <pc:docMk/>
            <pc:sldMk cId="302978315" sldId="264"/>
            <ac:spMk id="3" creationId="{B33E4726-2ED0-CC2F-A6CE-C2CEC5920AB7}"/>
          </ac:spMkLst>
        </pc:spChg>
        <pc:spChg chg="del">
          <ac:chgData name="Alfred Smith" userId="3c60a3631c0db8ad" providerId="LiveId" clId="{4761EE87-3F37-4D54-A786-1FF677FE8D62}" dt="2024-08-16T06:58:42.090" v="44" actId="478"/>
          <ac:spMkLst>
            <pc:docMk/>
            <pc:sldMk cId="302978315" sldId="264"/>
            <ac:spMk id="4" creationId="{9A13E2D8-2F59-44C1-B1D2-79C300C26DD4}"/>
          </ac:spMkLst>
        </pc:spChg>
        <pc:spChg chg="del">
          <ac:chgData name="Alfred Smith" userId="3c60a3631c0db8ad" providerId="LiveId" clId="{4761EE87-3F37-4D54-A786-1FF677FE8D62}" dt="2024-08-16T06:58:42.090" v="44" actId="478"/>
          <ac:spMkLst>
            <pc:docMk/>
            <pc:sldMk cId="302978315" sldId="264"/>
            <ac:spMk id="6" creationId="{416C064E-628E-47C0-A712-DB178FE9901E}"/>
          </ac:spMkLst>
        </pc:spChg>
      </pc:sldChg>
      <pc:sldChg chg="addSp delSp modSp mod">
        <pc:chgData name="Alfred Smith" userId="3c60a3631c0db8ad" providerId="LiveId" clId="{4761EE87-3F37-4D54-A786-1FF677FE8D62}" dt="2024-08-16T06:59:03.690" v="47"/>
        <pc:sldMkLst>
          <pc:docMk/>
          <pc:sldMk cId="891345644" sldId="265"/>
        </pc:sldMkLst>
        <pc:spChg chg="add mod">
          <ac:chgData name="Alfred Smith" userId="3c60a3631c0db8ad" providerId="LiveId" clId="{4761EE87-3F37-4D54-A786-1FF677FE8D62}" dt="2024-08-16T06:59:03.690" v="47"/>
          <ac:spMkLst>
            <pc:docMk/>
            <pc:sldMk cId="891345644" sldId="265"/>
            <ac:spMk id="2" creationId="{620878D1-3B40-A206-EA62-8BBD064410AE}"/>
          </ac:spMkLst>
        </pc:spChg>
        <pc:spChg chg="add mod">
          <ac:chgData name="Alfred Smith" userId="3c60a3631c0db8ad" providerId="LiveId" clId="{4761EE87-3F37-4D54-A786-1FF677FE8D62}" dt="2024-08-16T06:59:03.690" v="47"/>
          <ac:spMkLst>
            <pc:docMk/>
            <pc:sldMk cId="891345644" sldId="265"/>
            <ac:spMk id="3" creationId="{E083A03E-62C8-E11A-60A0-6A19C7733C42}"/>
          </ac:spMkLst>
        </pc:spChg>
        <pc:spChg chg="del">
          <ac:chgData name="Alfred Smith" userId="3c60a3631c0db8ad" providerId="LiveId" clId="{4761EE87-3F37-4D54-A786-1FF677FE8D62}" dt="2024-08-16T06:58:52.600" v="46" actId="478"/>
          <ac:spMkLst>
            <pc:docMk/>
            <pc:sldMk cId="891345644" sldId="265"/>
            <ac:spMk id="4" creationId="{9A13E2D8-2F59-44C1-B1D2-79C300C26DD4}"/>
          </ac:spMkLst>
        </pc:spChg>
        <pc:spChg chg="del">
          <ac:chgData name="Alfred Smith" userId="3c60a3631c0db8ad" providerId="LiveId" clId="{4761EE87-3F37-4D54-A786-1FF677FE8D62}" dt="2024-08-16T06:58:52.600" v="46" actId="478"/>
          <ac:spMkLst>
            <pc:docMk/>
            <pc:sldMk cId="891345644" sldId="265"/>
            <ac:spMk id="6" creationId="{416C064E-628E-47C0-A712-DB178FE9901E}"/>
          </ac:spMkLst>
        </pc:spChg>
      </pc:sldChg>
      <pc:sldChg chg="addSp delSp modSp mod">
        <pc:chgData name="Alfred Smith" userId="3c60a3631c0db8ad" providerId="LiveId" clId="{4761EE87-3F37-4D54-A786-1FF677FE8D62}" dt="2024-08-16T06:59:17.163" v="49"/>
        <pc:sldMkLst>
          <pc:docMk/>
          <pc:sldMk cId="551656228" sldId="267"/>
        </pc:sldMkLst>
        <pc:spChg chg="add mod">
          <ac:chgData name="Alfred Smith" userId="3c60a3631c0db8ad" providerId="LiveId" clId="{4761EE87-3F37-4D54-A786-1FF677FE8D62}" dt="2024-08-16T06:59:17.163" v="49"/>
          <ac:spMkLst>
            <pc:docMk/>
            <pc:sldMk cId="551656228" sldId="267"/>
            <ac:spMk id="2" creationId="{8D2A61AF-36B2-C6BE-FEE4-F931CE9AEDCD}"/>
          </ac:spMkLst>
        </pc:spChg>
        <pc:spChg chg="add mod">
          <ac:chgData name="Alfred Smith" userId="3c60a3631c0db8ad" providerId="LiveId" clId="{4761EE87-3F37-4D54-A786-1FF677FE8D62}" dt="2024-08-16T06:59:17.163" v="49"/>
          <ac:spMkLst>
            <pc:docMk/>
            <pc:sldMk cId="551656228" sldId="267"/>
            <ac:spMk id="3" creationId="{3C1B9878-11BB-FE50-312A-C0EF07877D64}"/>
          </ac:spMkLst>
        </pc:spChg>
        <pc:spChg chg="del">
          <ac:chgData name="Alfred Smith" userId="3c60a3631c0db8ad" providerId="LiveId" clId="{4761EE87-3F37-4D54-A786-1FF677FE8D62}" dt="2024-08-16T06:59:10.797" v="48" actId="478"/>
          <ac:spMkLst>
            <pc:docMk/>
            <pc:sldMk cId="551656228" sldId="267"/>
            <ac:spMk id="4" creationId="{9A13E2D8-2F59-44C1-B1D2-79C300C26DD4}"/>
          </ac:spMkLst>
        </pc:spChg>
        <pc:spChg chg="del">
          <ac:chgData name="Alfred Smith" userId="3c60a3631c0db8ad" providerId="LiveId" clId="{4761EE87-3F37-4D54-A786-1FF677FE8D62}" dt="2024-08-16T06:59:10.797" v="48" actId="478"/>
          <ac:spMkLst>
            <pc:docMk/>
            <pc:sldMk cId="551656228" sldId="267"/>
            <ac:spMk id="6" creationId="{416C064E-628E-47C0-A712-DB178FE9901E}"/>
          </ac:spMkLst>
        </pc:spChg>
      </pc:sldChg>
      <pc:sldChg chg="addSp delSp modSp mod">
        <pc:chgData name="Alfred Smith" userId="3c60a3631c0db8ad" providerId="LiveId" clId="{4761EE87-3F37-4D54-A786-1FF677FE8D62}" dt="2024-08-16T06:59:28.314" v="51"/>
        <pc:sldMkLst>
          <pc:docMk/>
          <pc:sldMk cId="4223425641" sldId="268"/>
        </pc:sldMkLst>
        <pc:spChg chg="add mod">
          <ac:chgData name="Alfred Smith" userId="3c60a3631c0db8ad" providerId="LiveId" clId="{4761EE87-3F37-4D54-A786-1FF677FE8D62}" dt="2024-08-16T06:59:28.314" v="51"/>
          <ac:spMkLst>
            <pc:docMk/>
            <pc:sldMk cId="4223425641" sldId="268"/>
            <ac:spMk id="3" creationId="{6A3ADACA-0CEB-6288-E90C-A88E3EB6ED32}"/>
          </ac:spMkLst>
        </pc:spChg>
        <pc:spChg chg="del">
          <ac:chgData name="Alfred Smith" userId="3c60a3631c0db8ad" providerId="LiveId" clId="{4761EE87-3F37-4D54-A786-1FF677FE8D62}" dt="2024-08-16T06:59:22.198" v="50" actId="478"/>
          <ac:spMkLst>
            <pc:docMk/>
            <pc:sldMk cId="4223425641" sldId="268"/>
            <ac:spMk id="4" creationId="{9A13E2D8-2F59-44C1-B1D2-79C300C26DD4}"/>
          </ac:spMkLst>
        </pc:spChg>
        <pc:spChg chg="add mod">
          <ac:chgData name="Alfred Smith" userId="3c60a3631c0db8ad" providerId="LiveId" clId="{4761EE87-3F37-4D54-A786-1FF677FE8D62}" dt="2024-08-16T06:59:28.314" v="51"/>
          <ac:spMkLst>
            <pc:docMk/>
            <pc:sldMk cId="4223425641" sldId="268"/>
            <ac:spMk id="5" creationId="{38C647B0-1E39-76DB-C3AD-402CF732B452}"/>
          </ac:spMkLst>
        </pc:spChg>
        <pc:spChg chg="del">
          <ac:chgData name="Alfred Smith" userId="3c60a3631c0db8ad" providerId="LiveId" clId="{4761EE87-3F37-4D54-A786-1FF677FE8D62}" dt="2024-08-16T06:59:22.198" v="50" actId="478"/>
          <ac:spMkLst>
            <pc:docMk/>
            <pc:sldMk cId="4223425641" sldId="268"/>
            <ac:spMk id="6" creationId="{416C064E-628E-47C0-A712-DB178FE9901E}"/>
          </ac:spMkLst>
        </pc:spChg>
      </pc:sldChg>
      <pc:sldChg chg="addSp delSp modSp mod">
        <pc:chgData name="Alfred Smith" userId="3c60a3631c0db8ad" providerId="LiveId" clId="{4761EE87-3F37-4D54-A786-1FF677FE8D62}" dt="2024-08-16T06:59:37.973" v="53"/>
        <pc:sldMkLst>
          <pc:docMk/>
          <pc:sldMk cId="1613464459" sldId="269"/>
        </pc:sldMkLst>
        <pc:spChg chg="add mod">
          <ac:chgData name="Alfred Smith" userId="3c60a3631c0db8ad" providerId="LiveId" clId="{4761EE87-3F37-4D54-A786-1FF677FE8D62}" dt="2024-08-16T06:59:37.973" v="53"/>
          <ac:spMkLst>
            <pc:docMk/>
            <pc:sldMk cId="1613464459" sldId="269"/>
            <ac:spMk id="2" creationId="{59ABC28C-DD2F-9DC5-973B-65BCC797EB0C}"/>
          </ac:spMkLst>
        </pc:spChg>
        <pc:spChg chg="add mod">
          <ac:chgData name="Alfred Smith" userId="3c60a3631c0db8ad" providerId="LiveId" clId="{4761EE87-3F37-4D54-A786-1FF677FE8D62}" dt="2024-08-16T06:59:37.973" v="53"/>
          <ac:spMkLst>
            <pc:docMk/>
            <pc:sldMk cId="1613464459" sldId="269"/>
            <ac:spMk id="3" creationId="{E4B40D81-6FC2-FBB8-8143-2E1302DC0FEB}"/>
          </ac:spMkLst>
        </pc:spChg>
        <pc:spChg chg="del">
          <ac:chgData name="Alfred Smith" userId="3c60a3631c0db8ad" providerId="LiveId" clId="{4761EE87-3F37-4D54-A786-1FF677FE8D62}" dt="2024-08-16T06:59:31.588" v="52" actId="478"/>
          <ac:spMkLst>
            <pc:docMk/>
            <pc:sldMk cId="1613464459" sldId="269"/>
            <ac:spMk id="4" creationId="{9A13E2D8-2F59-44C1-B1D2-79C300C26DD4}"/>
          </ac:spMkLst>
        </pc:spChg>
        <pc:spChg chg="del">
          <ac:chgData name="Alfred Smith" userId="3c60a3631c0db8ad" providerId="LiveId" clId="{4761EE87-3F37-4D54-A786-1FF677FE8D62}" dt="2024-08-16T06:59:31.588" v="52" actId="478"/>
          <ac:spMkLst>
            <pc:docMk/>
            <pc:sldMk cId="1613464459" sldId="269"/>
            <ac:spMk id="6" creationId="{416C064E-628E-47C0-A712-DB178FE9901E}"/>
          </ac:spMkLst>
        </pc:spChg>
      </pc:sldChg>
      <pc:sldChg chg="addSp delSp modSp mod">
        <pc:chgData name="Alfred Smith" userId="3c60a3631c0db8ad" providerId="LiveId" clId="{4761EE87-3F37-4D54-A786-1FF677FE8D62}" dt="2024-08-16T06:59:52.610" v="55"/>
        <pc:sldMkLst>
          <pc:docMk/>
          <pc:sldMk cId="128047122" sldId="270"/>
        </pc:sldMkLst>
        <pc:spChg chg="add mod">
          <ac:chgData name="Alfred Smith" userId="3c60a3631c0db8ad" providerId="LiveId" clId="{4761EE87-3F37-4D54-A786-1FF677FE8D62}" dt="2024-08-16T06:59:52.610" v="55"/>
          <ac:spMkLst>
            <pc:docMk/>
            <pc:sldMk cId="128047122" sldId="270"/>
            <ac:spMk id="3" creationId="{6A62F4E2-7F80-1716-2F35-FF4C0BBED218}"/>
          </ac:spMkLst>
        </pc:spChg>
        <pc:spChg chg="del">
          <ac:chgData name="Alfred Smith" userId="3c60a3631c0db8ad" providerId="LiveId" clId="{4761EE87-3F37-4D54-A786-1FF677FE8D62}" dt="2024-08-16T06:59:42.009" v="54" actId="478"/>
          <ac:spMkLst>
            <pc:docMk/>
            <pc:sldMk cId="128047122" sldId="270"/>
            <ac:spMk id="4" creationId="{9A13E2D8-2F59-44C1-B1D2-79C300C26DD4}"/>
          </ac:spMkLst>
        </pc:spChg>
        <pc:spChg chg="add mod">
          <ac:chgData name="Alfred Smith" userId="3c60a3631c0db8ad" providerId="LiveId" clId="{4761EE87-3F37-4D54-A786-1FF677FE8D62}" dt="2024-08-16T06:59:52.610" v="55"/>
          <ac:spMkLst>
            <pc:docMk/>
            <pc:sldMk cId="128047122" sldId="270"/>
            <ac:spMk id="5" creationId="{0D29D265-6D94-4231-23DE-8D9A81967138}"/>
          </ac:spMkLst>
        </pc:spChg>
        <pc:spChg chg="del">
          <ac:chgData name="Alfred Smith" userId="3c60a3631c0db8ad" providerId="LiveId" clId="{4761EE87-3F37-4D54-A786-1FF677FE8D62}" dt="2024-08-16T06:59:42.009" v="54" actId="478"/>
          <ac:spMkLst>
            <pc:docMk/>
            <pc:sldMk cId="128047122" sldId="270"/>
            <ac:spMk id="6" creationId="{416C064E-628E-47C0-A712-DB178FE9901E}"/>
          </ac:spMkLst>
        </pc:spChg>
      </pc:sldChg>
      <pc:sldChg chg="addSp delSp modSp mod">
        <pc:chgData name="Alfred Smith" userId="3c60a3631c0db8ad" providerId="LiveId" clId="{4761EE87-3F37-4D54-A786-1FF677FE8D62}" dt="2024-08-16T07:00:03.616" v="57"/>
        <pc:sldMkLst>
          <pc:docMk/>
          <pc:sldMk cId="2994734967" sldId="271"/>
        </pc:sldMkLst>
        <pc:spChg chg="add mod">
          <ac:chgData name="Alfred Smith" userId="3c60a3631c0db8ad" providerId="LiveId" clId="{4761EE87-3F37-4D54-A786-1FF677FE8D62}" dt="2024-08-16T07:00:03.616" v="57"/>
          <ac:spMkLst>
            <pc:docMk/>
            <pc:sldMk cId="2994734967" sldId="271"/>
            <ac:spMk id="2" creationId="{45921F6C-743B-CC92-6EAB-1A453F3E329D}"/>
          </ac:spMkLst>
        </pc:spChg>
        <pc:spChg chg="add mod">
          <ac:chgData name="Alfred Smith" userId="3c60a3631c0db8ad" providerId="LiveId" clId="{4761EE87-3F37-4D54-A786-1FF677FE8D62}" dt="2024-08-16T07:00:03.616" v="57"/>
          <ac:spMkLst>
            <pc:docMk/>
            <pc:sldMk cId="2994734967" sldId="271"/>
            <ac:spMk id="3" creationId="{C102330F-D4BC-C8DF-B16A-19896B960287}"/>
          </ac:spMkLst>
        </pc:spChg>
        <pc:spChg chg="del">
          <ac:chgData name="Alfred Smith" userId="3c60a3631c0db8ad" providerId="LiveId" clId="{4761EE87-3F37-4D54-A786-1FF677FE8D62}" dt="2024-08-16T06:59:57.448" v="56" actId="478"/>
          <ac:spMkLst>
            <pc:docMk/>
            <pc:sldMk cId="2994734967" sldId="271"/>
            <ac:spMk id="4" creationId="{9A13E2D8-2F59-44C1-B1D2-79C300C26DD4}"/>
          </ac:spMkLst>
        </pc:spChg>
        <pc:spChg chg="del">
          <ac:chgData name="Alfred Smith" userId="3c60a3631c0db8ad" providerId="LiveId" clId="{4761EE87-3F37-4D54-A786-1FF677FE8D62}" dt="2024-08-16T06:59:57.448" v="56" actId="478"/>
          <ac:spMkLst>
            <pc:docMk/>
            <pc:sldMk cId="2994734967" sldId="271"/>
            <ac:spMk id="6" creationId="{416C064E-628E-47C0-A712-DB178FE9901E}"/>
          </ac:spMkLst>
        </pc:spChg>
      </pc:sldChg>
      <pc:sldChg chg="addSp delSp modSp mod">
        <pc:chgData name="Alfred Smith" userId="3c60a3631c0db8ad" providerId="LiveId" clId="{4761EE87-3F37-4D54-A786-1FF677FE8D62}" dt="2024-08-16T07:00:14.600" v="60"/>
        <pc:sldMkLst>
          <pc:docMk/>
          <pc:sldMk cId="2630138463" sldId="272"/>
        </pc:sldMkLst>
        <pc:spChg chg="add mod">
          <ac:chgData name="Alfred Smith" userId="3c60a3631c0db8ad" providerId="LiveId" clId="{4761EE87-3F37-4D54-A786-1FF677FE8D62}" dt="2024-08-16T07:00:14.600" v="60"/>
          <ac:spMkLst>
            <pc:docMk/>
            <pc:sldMk cId="2630138463" sldId="272"/>
            <ac:spMk id="3" creationId="{27730701-C97C-A3E2-6467-D32EC586141F}"/>
          </ac:spMkLst>
        </pc:spChg>
        <pc:spChg chg="del mod">
          <ac:chgData name="Alfred Smith" userId="3c60a3631c0db8ad" providerId="LiveId" clId="{4761EE87-3F37-4D54-A786-1FF677FE8D62}" dt="2024-08-16T07:00:07.968" v="59" actId="478"/>
          <ac:spMkLst>
            <pc:docMk/>
            <pc:sldMk cId="2630138463" sldId="272"/>
            <ac:spMk id="4" creationId="{9A13E2D8-2F59-44C1-B1D2-79C300C26DD4}"/>
          </ac:spMkLst>
        </pc:spChg>
        <pc:spChg chg="add mod">
          <ac:chgData name="Alfred Smith" userId="3c60a3631c0db8ad" providerId="LiveId" clId="{4761EE87-3F37-4D54-A786-1FF677FE8D62}" dt="2024-08-16T07:00:14.600" v="60"/>
          <ac:spMkLst>
            <pc:docMk/>
            <pc:sldMk cId="2630138463" sldId="272"/>
            <ac:spMk id="5" creationId="{B7861B71-AD01-0637-9FE6-12E71151B186}"/>
          </ac:spMkLst>
        </pc:spChg>
        <pc:spChg chg="del mod">
          <ac:chgData name="Alfred Smith" userId="3c60a3631c0db8ad" providerId="LiveId" clId="{4761EE87-3F37-4D54-A786-1FF677FE8D62}" dt="2024-08-16T07:00:07.968" v="59" actId="478"/>
          <ac:spMkLst>
            <pc:docMk/>
            <pc:sldMk cId="2630138463" sldId="272"/>
            <ac:spMk id="6" creationId="{416C064E-628E-47C0-A712-DB178FE9901E}"/>
          </ac:spMkLst>
        </pc:spChg>
      </pc:sldChg>
      <pc:sldChg chg="addSp delSp modSp mod">
        <pc:chgData name="Alfred Smith" userId="3c60a3631c0db8ad" providerId="LiveId" clId="{4761EE87-3F37-4D54-A786-1FF677FE8D62}" dt="2024-08-16T07:00:23.868" v="62"/>
        <pc:sldMkLst>
          <pc:docMk/>
          <pc:sldMk cId="2908077602" sldId="273"/>
        </pc:sldMkLst>
        <pc:spChg chg="add mod">
          <ac:chgData name="Alfred Smith" userId="3c60a3631c0db8ad" providerId="LiveId" clId="{4761EE87-3F37-4D54-A786-1FF677FE8D62}" dt="2024-08-16T07:00:23.868" v="62"/>
          <ac:spMkLst>
            <pc:docMk/>
            <pc:sldMk cId="2908077602" sldId="273"/>
            <ac:spMk id="2" creationId="{0D120571-41A1-67CA-8CB5-558F080A1E2D}"/>
          </ac:spMkLst>
        </pc:spChg>
        <pc:spChg chg="add mod">
          <ac:chgData name="Alfred Smith" userId="3c60a3631c0db8ad" providerId="LiveId" clId="{4761EE87-3F37-4D54-A786-1FF677FE8D62}" dt="2024-08-16T07:00:23.868" v="62"/>
          <ac:spMkLst>
            <pc:docMk/>
            <pc:sldMk cId="2908077602" sldId="273"/>
            <ac:spMk id="3" creationId="{1E5B590C-1A35-8285-FD90-DEBC8A242005}"/>
          </ac:spMkLst>
        </pc:spChg>
        <pc:spChg chg="del">
          <ac:chgData name="Alfred Smith" userId="3c60a3631c0db8ad" providerId="LiveId" clId="{4761EE87-3F37-4D54-A786-1FF677FE8D62}" dt="2024-08-16T07:00:18.233" v="61" actId="478"/>
          <ac:spMkLst>
            <pc:docMk/>
            <pc:sldMk cId="2908077602" sldId="273"/>
            <ac:spMk id="4" creationId="{9A13E2D8-2F59-44C1-B1D2-79C300C26DD4}"/>
          </ac:spMkLst>
        </pc:spChg>
        <pc:spChg chg="del">
          <ac:chgData name="Alfred Smith" userId="3c60a3631c0db8ad" providerId="LiveId" clId="{4761EE87-3F37-4D54-A786-1FF677FE8D62}" dt="2024-08-16T07:00:18.233" v="61" actId="478"/>
          <ac:spMkLst>
            <pc:docMk/>
            <pc:sldMk cId="2908077602" sldId="273"/>
            <ac:spMk id="6" creationId="{416C064E-628E-47C0-A712-DB178FE9901E}"/>
          </ac:spMkLst>
        </pc:spChg>
      </pc:sldChg>
      <pc:sldChg chg="addSp delSp modSp mod">
        <pc:chgData name="Alfred Smith" userId="3c60a3631c0db8ad" providerId="LiveId" clId="{4761EE87-3F37-4D54-A786-1FF677FE8D62}" dt="2024-08-16T07:00:36.039" v="64"/>
        <pc:sldMkLst>
          <pc:docMk/>
          <pc:sldMk cId="3980998716" sldId="274"/>
        </pc:sldMkLst>
        <pc:spChg chg="add mod">
          <ac:chgData name="Alfred Smith" userId="3c60a3631c0db8ad" providerId="LiveId" clId="{4761EE87-3F37-4D54-A786-1FF677FE8D62}" dt="2024-08-16T07:00:36.039" v="64"/>
          <ac:spMkLst>
            <pc:docMk/>
            <pc:sldMk cId="3980998716" sldId="274"/>
            <ac:spMk id="2" creationId="{FE42CB43-06CD-C05F-D10F-F3B96AD7EE88}"/>
          </ac:spMkLst>
        </pc:spChg>
        <pc:spChg chg="add mod">
          <ac:chgData name="Alfred Smith" userId="3c60a3631c0db8ad" providerId="LiveId" clId="{4761EE87-3F37-4D54-A786-1FF677FE8D62}" dt="2024-08-16T07:00:36.039" v="64"/>
          <ac:spMkLst>
            <pc:docMk/>
            <pc:sldMk cId="3980998716" sldId="274"/>
            <ac:spMk id="3" creationId="{6F9F3751-ED71-6F32-AC5D-4C5303D953A5}"/>
          </ac:spMkLst>
        </pc:spChg>
        <pc:spChg chg="del">
          <ac:chgData name="Alfred Smith" userId="3c60a3631c0db8ad" providerId="LiveId" clId="{4761EE87-3F37-4D54-A786-1FF677FE8D62}" dt="2024-08-16T07:00:29.530" v="63" actId="478"/>
          <ac:spMkLst>
            <pc:docMk/>
            <pc:sldMk cId="3980998716" sldId="274"/>
            <ac:spMk id="4" creationId="{9A13E2D8-2F59-44C1-B1D2-79C300C26DD4}"/>
          </ac:spMkLst>
        </pc:spChg>
        <pc:spChg chg="del">
          <ac:chgData name="Alfred Smith" userId="3c60a3631c0db8ad" providerId="LiveId" clId="{4761EE87-3F37-4D54-A786-1FF677FE8D62}" dt="2024-08-16T07:00:29.530" v="63" actId="478"/>
          <ac:spMkLst>
            <pc:docMk/>
            <pc:sldMk cId="3980998716" sldId="274"/>
            <ac:spMk id="6" creationId="{416C064E-628E-47C0-A712-DB178FE9901E}"/>
          </ac:spMkLst>
        </pc:spChg>
      </pc:sldChg>
      <pc:sldChg chg="addSp delSp modSp mod">
        <pc:chgData name="Alfred Smith" userId="3c60a3631c0db8ad" providerId="LiveId" clId="{4761EE87-3F37-4D54-A786-1FF677FE8D62}" dt="2024-08-16T07:00:46.937" v="66"/>
        <pc:sldMkLst>
          <pc:docMk/>
          <pc:sldMk cId="1748307439" sldId="275"/>
        </pc:sldMkLst>
        <pc:spChg chg="add mod">
          <ac:chgData name="Alfred Smith" userId="3c60a3631c0db8ad" providerId="LiveId" clId="{4761EE87-3F37-4D54-A786-1FF677FE8D62}" dt="2024-08-16T07:00:46.937" v="66"/>
          <ac:spMkLst>
            <pc:docMk/>
            <pc:sldMk cId="1748307439" sldId="275"/>
            <ac:spMk id="3" creationId="{3313FBD4-E63C-598F-25B9-D3FBA9C7C835}"/>
          </ac:spMkLst>
        </pc:spChg>
        <pc:spChg chg="del">
          <ac:chgData name="Alfred Smith" userId="3c60a3631c0db8ad" providerId="LiveId" clId="{4761EE87-3F37-4D54-A786-1FF677FE8D62}" dt="2024-08-16T07:00:40.057" v="65" actId="478"/>
          <ac:spMkLst>
            <pc:docMk/>
            <pc:sldMk cId="1748307439" sldId="275"/>
            <ac:spMk id="4" creationId="{9A13E2D8-2F59-44C1-B1D2-79C300C26DD4}"/>
          </ac:spMkLst>
        </pc:spChg>
        <pc:spChg chg="add mod">
          <ac:chgData name="Alfred Smith" userId="3c60a3631c0db8ad" providerId="LiveId" clId="{4761EE87-3F37-4D54-A786-1FF677FE8D62}" dt="2024-08-16T07:00:46.937" v="66"/>
          <ac:spMkLst>
            <pc:docMk/>
            <pc:sldMk cId="1748307439" sldId="275"/>
            <ac:spMk id="5" creationId="{E22322E8-62A0-BE65-4FE2-5D6B125C181B}"/>
          </ac:spMkLst>
        </pc:spChg>
        <pc:spChg chg="del">
          <ac:chgData name="Alfred Smith" userId="3c60a3631c0db8ad" providerId="LiveId" clId="{4761EE87-3F37-4D54-A786-1FF677FE8D62}" dt="2024-08-16T07:00:40.057" v="65" actId="478"/>
          <ac:spMkLst>
            <pc:docMk/>
            <pc:sldMk cId="1748307439" sldId="275"/>
            <ac:spMk id="6" creationId="{416C064E-628E-47C0-A712-DB178FE9901E}"/>
          </ac:spMkLst>
        </pc:spChg>
      </pc:sldChg>
      <pc:sldChg chg="delSp mod delAnim">
        <pc:chgData name="Alfred Smith" userId="3c60a3631c0db8ad" providerId="LiveId" clId="{4761EE87-3F37-4D54-A786-1FF677FE8D62}" dt="2024-08-16T06:56:29.962" v="25" actId="478"/>
        <pc:sldMkLst>
          <pc:docMk/>
          <pc:sldMk cId="711098602" sldId="277"/>
        </pc:sldMkLst>
        <pc:picChg chg="del">
          <ac:chgData name="Alfred Smith" userId="3c60a3631c0db8ad" providerId="LiveId" clId="{4761EE87-3F37-4D54-A786-1FF677FE8D62}" dt="2024-08-16T06:56:29.962" v="25" actId="478"/>
          <ac:picMkLst>
            <pc:docMk/>
            <pc:sldMk cId="711098602" sldId="277"/>
            <ac:picMk id="5" creationId="{D929C217-1851-4E77-BEF2-1C1E851B4C96}"/>
          </ac:picMkLst>
        </pc:picChg>
      </pc:sldChg>
      <pc:sldChg chg="delSp mod delAnim">
        <pc:chgData name="Alfred Smith" userId="3c60a3631c0db8ad" providerId="LiveId" clId="{4761EE87-3F37-4D54-A786-1FF677FE8D62}" dt="2024-08-16T06:56:26.805" v="24" actId="478"/>
        <pc:sldMkLst>
          <pc:docMk/>
          <pc:sldMk cId="2378004588" sldId="278"/>
        </pc:sldMkLst>
        <pc:picChg chg="del">
          <ac:chgData name="Alfred Smith" userId="3c60a3631c0db8ad" providerId="LiveId" clId="{4761EE87-3F37-4D54-A786-1FF677FE8D62}" dt="2024-08-16T06:56:26.805" v="24" actId="478"/>
          <ac:picMkLst>
            <pc:docMk/>
            <pc:sldMk cId="2378004588" sldId="278"/>
            <ac:picMk id="5" creationId="{D3119193-F51E-4601-8245-550A3577D508}"/>
          </ac:picMkLst>
        </pc:picChg>
      </pc:sldChg>
      <pc:sldChg chg="delSp mod delAnim">
        <pc:chgData name="Alfred Smith" userId="3c60a3631c0db8ad" providerId="LiveId" clId="{4761EE87-3F37-4D54-A786-1FF677FE8D62}" dt="2024-08-16T06:56:23.771" v="23" actId="478"/>
        <pc:sldMkLst>
          <pc:docMk/>
          <pc:sldMk cId="1364136514" sldId="279"/>
        </pc:sldMkLst>
        <pc:picChg chg="del">
          <ac:chgData name="Alfred Smith" userId="3c60a3631c0db8ad" providerId="LiveId" clId="{4761EE87-3F37-4D54-A786-1FF677FE8D62}" dt="2024-08-16T06:56:23.771" v="23" actId="478"/>
          <ac:picMkLst>
            <pc:docMk/>
            <pc:sldMk cId="1364136514" sldId="279"/>
            <ac:picMk id="5" creationId="{A9FA28EE-3F72-4519-8C5D-BC2127D0670F}"/>
          </ac:picMkLst>
        </pc:picChg>
      </pc:sldChg>
      <pc:sldChg chg="delSp mod delAnim">
        <pc:chgData name="Alfred Smith" userId="3c60a3631c0db8ad" providerId="LiveId" clId="{4761EE87-3F37-4D54-A786-1FF677FE8D62}" dt="2024-08-16T06:56:19.357" v="22" actId="478"/>
        <pc:sldMkLst>
          <pc:docMk/>
          <pc:sldMk cId="1062533130" sldId="280"/>
        </pc:sldMkLst>
        <pc:picChg chg="del">
          <ac:chgData name="Alfred Smith" userId="3c60a3631c0db8ad" providerId="LiveId" clId="{4761EE87-3F37-4D54-A786-1FF677FE8D62}" dt="2024-08-16T06:56:19.357" v="22" actId="478"/>
          <ac:picMkLst>
            <pc:docMk/>
            <pc:sldMk cId="1062533130" sldId="280"/>
            <ac:picMk id="5" creationId="{FDB03599-DA52-4E37-A838-8D645CBB8227}"/>
          </ac:picMkLst>
        </pc:picChg>
      </pc:sldChg>
      <pc:sldChg chg="delSp mod delAnim">
        <pc:chgData name="Alfred Smith" userId="3c60a3631c0db8ad" providerId="LiveId" clId="{4761EE87-3F37-4D54-A786-1FF677FE8D62}" dt="2024-08-16T06:56:14.663" v="21" actId="478"/>
        <pc:sldMkLst>
          <pc:docMk/>
          <pc:sldMk cId="2570233881" sldId="281"/>
        </pc:sldMkLst>
        <pc:picChg chg="del">
          <ac:chgData name="Alfred Smith" userId="3c60a3631c0db8ad" providerId="LiveId" clId="{4761EE87-3F37-4D54-A786-1FF677FE8D62}" dt="2024-08-16T06:56:14.663" v="21" actId="478"/>
          <ac:picMkLst>
            <pc:docMk/>
            <pc:sldMk cId="2570233881" sldId="281"/>
            <ac:picMk id="5" creationId="{23418316-1E3B-4C83-A98C-C9B4477FFA85}"/>
          </ac:picMkLst>
        </pc:picChg>
      </pc:sldChg>
      <pc:sldChg chg="delSp mod delAnim">
        <pc:chgData name="Alfred Smith" userId="3c60a3631c0db8ad" providerId="LiveId" clId="{4761EE87-3F37-4D54-A786-1FF677FE8D62}" dt="2024-08-16T06:56:10.615" v="20" actId="478"/>
        <pc:sldMkLst>
          <pc:docMk/>
          <pc:sldMk cId="2502652389" sldId="282"/>
        </pc:sldMkLst>
        <pc:picChg chg="del">
          <ac:chgData name="Alfred Smith" userId="3c60a3631c0db8ad" providerId="LiveId" clId="{4761EE87-3F37-4D54-A786-1FF677FE8D62}" dt="2024-08-16T06:56:10.615" v="20" actId="478"/>
          <ac:picMkLst>
            <pc:docMk/>
            <pc:sldMk cId="2502652389" sldId="282"/>
            <ac:picMk id="4" creationId="{219DCFCC-B507-4150-82A8-D157D022A109}"/>
          </ac:picMkLst>
        </pc:picChg>
      </pc:sldChg>
      <pc:sldChg chg="delSp mod delAnim">
        <pc:chgData name="Alfred Smith" userId="3c60a3631c0db8ad" providerId="LiveId" clId="{4761EE87-3F37-4D54-A786-1FF677FE8D62}" dt="2024-08-16T06:56:05.473" v="19" actId="478"/>
        <pc:sldMkLst>
          <pc:docMk/>
          <pc:sldMk cId="876959493" sldId="283"/>
        </pc:sldMkLst>
        <pc:picChg chg="del">
          <ac:chgData name="Alfred Smith" userId="3c60a3631c0db8ad" providerId="LiveId" clId="{4761EE87-3F37-4D54-A786-1FF677FE8D62}" dt="2024-08-16T06:56:05.473" v="19" actId="478"/>
          <ac:picMkLst>
            <pc:docMk/>
            <pc:sldMk cId="876959493" sldId="283"/>
            <ac:picMk id="5" creationId="{DFE35F41-1CC0-4F5C-8DC1-FFF0E9CEEC9C}"/>
          </ac:picMkLst>
        </pc:picChg>
      </pc:sldChg>
      <pc:sldChg chg="delSp mod delAnim">
        <pc:chgData name="Alfred Smith" userId="3c60a3631c0db8ad" providerId="LiveId" clId="{4761EE87-3F37-4D54-A786-1FF677FE8D62}" dt="2024-08-16T06:55:59.330" v="18" actId="478"/>
        <pc:sldMkLst>
          <pc:docMk/>
          <pc:sldMk cId="411978996" sldId="284"/>
        </pc:sldMkLst>
        <pc:picChg chg="del">
          <ac:chgData name="Alfred Smith" userId="3c60a3631c0db8ad" providerId="LiveId" clId="{4761EE87-3F37-4D54-A786-1FF677FE8D62}" dt="2024-08-16T06:55:59.330" v="18" actId="478"/>
          <ac:picMkLst>
            <pc:docMk/>
            <pc:sldMk cId="411978996" sldId="284"/>
            <ac:picMk id="5" creationId="{FF5B2877-05D0-47D2-87EB-6093D5465CA7}"/>
          </ac:picMkLst>
        </pc:picChg>
      </pc:sldChg>
      <pc:sldChg chg="delSp mod delAnim">
        <pc:chgData name="Alfred Smith" userId="3c60a3631c0db8ad" providerId="LiveId" clId="{4761EE87-3F37-4D54-A786-1FF677FE8D62}" dt="2024-08-16T06:55:55.860" v="17" actId="478"/>
        <pc:sldMkLst>
          <pc:docMk/>
          <pc:sldMk cId="2725847617" sldId="285"/>
        </pc:sldMkLst>
        <pc:picChg chg="del">
          <ac:chgData name="Alfred Smith" userId="3c60a3631c0db8ad" providerId="LiveId" clId="{4761EE87-3F37-4D54-A786-1FF677FE8D62}" dt="2024-08-16T06:55:55.860" v="17" actId="478"/>
          <ac:picMkLst>
            <pc:docMk/>
            <pc:sldMk cId="2725847617" sldId="285"/>
            <ac:picMk id="6" creationId="{993C11BC-6264-4DB6-B98F-CCE0DAE301A1}"/>
          </ac:picMkLst>
        </pc:picChg>
      </pc:sldChg>
      <pc:sldChg chg="delSp mod delAnim">
        <pc:chgData name="Alfred Smith" userId="3c60a3631c0db8ad" providerId="LiveId" clId="{4761EE87-3F37-4D54-A786-1FF677FE8D62}" dt="2024-08-16T06:55:52.773" v="16" actId="478"/>
        <pc:sldMkLst>
          <pc:docMk/>
          <pc:sldMk cId="3144807428" sldId="286"/>
        </pc:sldMkLst>
        <pc:picChg chg="del">
          <ac:chgData name="Alfred Smith" userId="3c60a3631c0db8ad" providerId="LiveId" clId="{4761EE87-3F37-4D54-A786-1FF677FE8D62}" dt="2024-08-16T06:55:52.773" v="16" actId="478"/>
          <ac:picMkLst>
            <pc:docMk/>
            <pc:sldMk cId="3144807428" sldId="286"/>
            <ac:picMk id="4" creationId="{4D89F5DE-C6AB-4D8F-BDBD-F8C3D5E2C1F2}"/>
          </ac:picMkLst>
        </pc:picChg>
      </pc:sldChg>
      <pc:sldChg chg="delSp mod delAnim">
        <pc:chgData name="Alfred Smith" userId="3c60a3631c0db8ad" providerId="LiveId" clId="{4761EE87-3F37-4D54-A786-1FF677FE8D62}" dt="2024-08-16T06:55:48.339" v="15" actId="478"/>
        <pc:sldMkLst>
          <pc:docMk/>
          <pc:sldMk cId="3442788020" sldId="287"/>
        </pc:sldMkLst>
        <pc:picChg chg="del">
          <ac:chgData name="Alfred Smith" userId="3c60a3631c0db8ad" providerId="LiveId" clId="{4761EE87-3F37-4D54-A786-1FF677FE8D62}" dt="2024-08-16T06:55:48.339" v="15" actId="478"/>
          <ac:picMkLst>
            <pc:docMk/>
            <pc:sldMk cId="3442788020" sldId="287"/>
            <ac:picMk id="5" creationId="{5F881C49-680F-4103-B72A-62C677746F6F}"/>
          </ac:picMkLst>
        </pc:picChg>
      </pc:sldChg>
      <pc:sldChg chg="delSp mod delAnim">
        <pc:chgData name="Alfred Smith" userId="3c60a3631c0db8ad" providerId="LiveId" clId="{4761EE87-3F37-4D54-A786-1FF677FE8D62}" dt="2024-08-16T06:55:44.932" v="14" actId="478"/>
        <pc:sldMkLst>
          <pc:docMk/>
          <pc:sldMk cId="2339886335" sldId="288"/>
        </pc:sldMkLst>
        <pc:picChg chg="del">
          <ac:chgData name="Alfred Smith" userId="3c60a3631c0db8ad" providerId="LiveId" clId="{4761EE87-3F37-4D54-A786-1FF677FE8D62}" dt="2024-08-16T06:55:44.932" v="14" actId="478"/>
          <ac:picMkLst>
            <pc:docMk/>
            <pc:sldMk cId="2339886335" sldId="288"/>
            <ac:picMk id="5" creationId="{BF298B3B-8475-4CC4-ACA8-C830661B1665}"/>
          </ac:picMkLst>
        </pc:picChg>
      </pc:sldChg>
      <pc:sldChg chg="delSp mod delAnim">
        <pc:chgData name="Alfred Smith" userId="3c60a3631c0db8ad" providerId="LiveId" clId="{4761EE87-3F37-4D54-A786-1FF677FE8D62}" dt="2024-08-16T06:55:42.020" v="13" actId="478"/>
        <pc:sldMkLst>
          <pc:docMk/>
          <pc:sldMk cId="606656843" sldId="289"/>
        </pc:sldMkLst>
        <pc:picChg chg="del">
          <ac:chgData name="Alfred Smith" userId="3c60a3631c0db8ad" providerId="LiveId" clId="{4761EE87-3F37-4D54-A786-1FF677FE8D62}" dt="2024-08-16T06:55:42.020" v="13" actId="478"/>
          <ac:picMkLst>
            <pc:docMk/>
            <pc:sldMk cId="606656843" sldId="289"/>
            <ac:picMk id="5" creationId="{6E6C0D67-14C9-4054-A388-2B3F6EDDD7BE}"/>
          </ac:picMkLst>
        </pc:picChg>
      </pc:sldChg>
      <pc:sldChg chg="delSp mod delAnim">
        <pc:chgData name="Alfred Smith" userId="3c60a3631c0db8ad" providerId="LiveId" clId="{4761EE87-3F37-4D54-A786-1FF677FE8D62}" dt="2024-08-16T06:55:38.805" v="12" actId="478"/>
        <pc:sldMkLst>
          <pc:docMk/>
          <pc:sldMk cId="2515908365" sldId="290"/>
        </pc:sldMkLst>
        <pc:picChg chg="del">
          <ac:chgData name="Alfred Smith" userId="3c60a3631c0db8ad" providerId="LiveId" clId="{4761EE87-3F37-4D54-A786-1FF677FE8D62}" dt="2024-08-16T06:55:38.805" v="12" actId="478"/>
          <ac:picMkLst>
            <pc:docMk/>
            <pc:sldMk cId="2515908365" sldId="290"/>
            <ac:picMk id="5" creationId="{B8462EFD-9CE4-4B11-B7B4-AEB03591E2BF}"/>
          </ac:picMkLst>
        </pc:picChg>
      </pc:sldChg>
      <pc:sldChg chg="addSp delSp mod delAnim">
        <pc:chgData name="Alfred Smith" userId="3c60a3631c0db8ad" providerId="LiveId" clId="{4761EE87-3F37-4D54-A786-1FF677FE8D62}" dt="2024-08-16T06:55:33.740" v="11" actId="478"/>
        <pc:sldMkLst>
          <pc:docMk/>
          <pc:sldMk cId="3399517924" sldId="291"/>
        </pc:sldMkLst>
        <pc:picChg chg="add del">
          <ac:chgData name="Alfred Smith" userId="3c60a3631c0db8ad" providerId="LiveId" clId="{4761EE87-3F37-4D54-A786-1FF677FE8D62}" dt="2024-08-16T06:55:30.743" v="10" actId="478"/>
          <ac:picMkLst>
            <pc:docMk/>
            <pc:sldMk cId="3399517924" sldId="291"/>
            <ac:picMk id="3" creationId="{AD89D375-CEC2-4873-AF2A-06410316FEAF}"/>
          </ac:picMkLst>
        </pc:picChg>
        <pc:picChg chg="del">
          <ac:chgData name="Alfred Smith" userId="3c60a3631c0db8ad" providerId="LiveId" clId="{4761EE87-3F37-4D54-A786-1FF677FE8D62}" dt="2024-08-16T06:55:33.740" v="11" actId="478"/>
          <ac:picMkLst>
            <pc:docMk/>
            <pc:sldMk cId="3399517924" sldId="291"/>
            <ac:picMk id="6" creationId="{96F45AC4-FF87-41C1-B34C-5BA9C1E05D0B}"/>
          </ac:picMkLst>
        </pc:picChg>
      </pc:sldChg>
      <pc:sldChg chg="delSp mod delAnim">
        <pc:chgData name="Alfred Smith" userId="3c60a3631c0db8ad" providerId="LiveId" clId="{4761EE87-3F37-4D54-A786-1FF677FE8D62}" dt="2024-08-16T06:55:25.365" v="8" actId="478"/>
        <pc:sldMkLst>
          <pc:docMk/>
          <pc:sldMk cId="2622389435" sldId="292"/>
        </pc:sldMkLst>
        <pc:picChg chg="del">
          <ac:chgData name="Alfred Smith" userId="3c60a3631c0db8ad" providerId="LiveId" clId="{4761EE87-3F37-4D54-A786-1FF677FE8D62}" dt="2024-08-16T06:55:25.365" v="8" actId="478"/>
          <ac:picMkLst>
            <pc:docMk/>
            <pc:sldMk cId="2622389435" sldId="292"/>
            <ac:picMk id="5" creationId="{63B41AA2-A9A6-44D2-9548-FDC3F58BE1FC}"/>
          </ac:picMkLst>
        </pc:picChg>
      </pc:sldChg>
      <pc:sldChg chg="addSp delSp mod delAnim">
        <pc:chgData name="Alfred Smith" userId="3c60a3631c0db8ad" providerId="LiveId" clId="{4761EE87-3F37-4D54-A786-1FF677FE8D62}" dt="2024-08-16T06:55:22.208" v="7" actId="478"/>
        <pc:sldMkLst>
          <pc:docMk/>
          <pc:sldMk cId="1487234043" sldId="293"/>
        </pc:sldMkLst>
        <pc:picChg chg="add del">
          <ac:chgData name="Alfred Smith" userId="3c60a3631c0db8ad" providerId="LiveId" clId="{4761EE87-3F37-4D54-A786-1FF677FE8D62}" dt="2024-08-16T06:55:16.712" v="6" actId="478"/>
          <ac:picMkLst>
            <pc:docMk/>
            <pc:sldMk cId="1487234043" sldId="293"/>
            <ac:picMk id="3" creationId="{9FA1CC73-2885-4054-9339-5CA1E3C11E15}"/>
          </ac:picMkLst>
        </pc:picChg>
        <pc:picChg chg="del">
          <ac:chgData name="Alfred Smith" userId="3c60a3631c0db8ad" providerId="LiveId" clId="{4761EE87-3F37-4D54-A786-1FF677FE8D62}" dt="2024-08-16T06:55:22.208" v="7" actId="478"/>
          <ac:picMkLst>
            <pc:docMk/>
            <pc:sldMk cId="1487234043" sldId="293"/>
            <ac:picMk id="5" creationId="{BCCC42BF-A470-4E1E-8FD7-0A682B45F5E7}"/>
          </ac:picMkLst>
        </pc:picChg>
      </pc:sldChg>
      <pc:sldChg chg="delSp mod delAnim">
        <pc:chgData name="Alfred Smith" userId="3c60a3631c0db8ad" providerId="LiveId" clId="{4761EE87-3F37-4D54-A786-1FF677FE8D62}" dt="2024-08-16T06:55:09.122" v="4" actId="478"/>
        <pc:sldMkLst>
          <pc:docMk/>
          <pc:sldMk cId="3426828151" sldId="294"/>
        </pc:sldMkLst>
        <pc:picChg chg="del">
          <ac:chgData name="Alfred Smith" userId="3c60a3631c0db8ad" providerId="LiveId" clId="{4761EE87-3F37-4D54-A786-1FF677FE8D62}" dt="2024-08-16T06:55:09.122" v="4" actId="478"/>
          <ac:picMkLst>
            <pc:docMk/>
            <pc:sldMk cId="3426828151" sldId="294"/>
            <ac:picMk id="5" creationId="{B8FF4939-29FD-467C-8591-1C8974530619}"/>
          </ac:picMkLst>
        </pc:picChg>
      </pc:sldChg>
      <pc:sldChg chg="addSp delSp modSp mod">
        <pc:chgData name="Alfred Smith" userId="3c60a3631c0db8ad" providerId="LiveId" clId="{4761EE87-3F37-4D54-A786-1FF677FE8D62}" dt="2024-08-16T06:57:02.807" v="29"/>
        <pc:sldMkLst>
          <pc:docMk/>
          <pc:sldMk cId="177459437" sldId="295"/>
        </pc:sldMkLst>
        <pc:spChg chg="del">
          <ac:chgData name="Alfred Smith" userId="3c60a3631c0db8ad" providerId="LiveId" clId="{4761EE87-3F37-4D54-A786-1FF677FE8D62}" dt="2024-08-16T06:56:43.609" v="27" actId="478"/>
          <ac:spMkLst>
            <pc:docMk/>
            <pc:sldMk cId="177459437" sldId="295"/>
            <ac:spMk id="2" creationId="{E57DDD33-A64A-4408-8D7C-AE78DB24C9A1}"/>
          </ac:spMkLst>
        </pc:spChg>
        <pc:spChg chg="del">
          <ac:chgData name="Alfred Smith" userId="3c60a3631c0db8ad" providerId="LiveId" clId="{4761EE87-3F37-4D54-A786-1FF677FE8D62}" dt="2024-08-16T06:56:43.609" v="27" actId="478"/>
          <ac:spMkLst>
            <pc:docMk/>
            <pc:sldMk cId="177459437" sldId="295"/>
            <ac:spMk id="3" creationId="{BF32604A-7421-4674-B641-D47190F5905A}"/>
          </ac:spMkLst>
        </pc:spChg>
        <pc:spChg chg="del">
          <ac:chgData name="Alfred Smith" userId="3c60a3631c0db8ad" providerId="LiveId" clId="{4761EE87-3F37-4D54-A786-1FF677FE8D62}" dt="2024-08-16T06:54:57.343" v="2" actId="21"/>
          <ac:spMkLst>
            <pc:docMk/>
            <pc:sldMk cId="177459437" sldId="295"/>
            <ac:spMk id="4" creationId="{8239C749-6638-4276-A3AD-D2C1A8069C21}"/>
          </ac:spMkLst>
        </pc:spChg>
        <pc:spChg chg="add del mod">
          <ac:chgData name="Alfred Smith" userId="3c60a3631c0db8ad" providerId="LiveId" clId="{4761EE87-3F37-4D54-A786-1FF677FE8D62}" dt="2024-08-16T06:56:52.413" v="28" actId="478"/>
          <ac:spMkLst>
            <pc:docMk/>
            <pc:sldMk cId="177459437" sldId="295"/>
            <ac:spMk id="8" creationId="{4E587049-8505-E25C-E379-91D850FA5EE8}"/>
          </ac:spMkLst>
        </pc:spChg>
        <pc:spChg chg="add mod">
          <ac:chgData name="Alfred Smith" userId="3c60a3631c0db8ad" providerId="LiveId" clId="{4761EE87-3F37-4D54-A786-1FF677FE8D62}" dt="2024-08-16T06:57:02.807" v="29"/>
          <ac:spMkLst>
            <pc:docMk/>
            <pc:sldMk cId="177459437" sldId="295"/>
            <ac:spMk id="9" creationId="{C9545399-233F-A49D-A2EA-121FD244D353}"/>
          </ac:spMkLst>
        </pc:spChg>
        <pc:spChg chg="add mod">
          <ac:chgData name="Alfred Smith" userId="3c60a3631c0db8ad" providerId="LiveId" clId="{4761EE87-3F37-4D54-A786-1FF677FE8D62}" dt="2024-08-16T06:57:02.807" v="29"/>
          <ac:spMkLst>
            <pc:docMk/>
            <pc:sldMk cId="177459437" sldId="295"/>
            <ac:spMk id="10" creationId="{058742A2-2DB4-7465-94C7-732C5C224AC5}"/>
          </ac:spMkLst>
        </pc:spChg>
        <pc:picChg chg="del">
          <ac:chgData name="Alfred Smith" userId="3c60a3631c0db8ad" providerId="LiveId" clId="{4761EE87-3F37-4D54-A786-1FF677FE8D62}" dt="2024-08-16T06:54:57.343" v="2" actId="21"/>
          <ac:picMkLst>
            <pc:docMk/>
            <pc:sldMk cId="177459437" sldId="295"/>
            <ac:picMk id="6" creationId="{18E83BFB-A813-4100-802D-28287D325957}"/>
          </ac:picMkLst>
        </pc:picChg>
      </pc:sldChg>
      <pc:sldChg chg="addSp delSp modSp mod delAnim">
        <pc:chgData name="Alfred Smith" userId="3c60a3631c0db8ad" providerId="LiveId" clId="{4761EE87-3F37-4D54-A786-1FF677FE8D62}" dt="2024-08-16T06:56:33.288" v="26" actId="478"/>
        <pc:sldMkLst>
          <pc:docMk/>
          <pc:sldMk cId="573877032" sldId="296"/>
        </pc:sldMkLst>
        <pc:spChg chg="add mod">
          <ac:chgData name="Alfred Smith" userId="3c60a3631c0db8ad" providerId="LiveId" clId="{4761EE87-3F37-4D54-A786-1FF677FE8D62}" dt="2024-08-16T06:54:50.498" v="0"/>
          <ac:spMkLst>
            <pc:docMk/>
            <pc:sldMk cId="573877032" sldId="296"/>
            <ac:spMk id="5" creationId="{F60C2AB4-39FA-06ED-CBCC-FD811F87079F}"/>
          </ac:spMkLst>
        </pc:spChg>
        <pc:picChg chg="del">
          <ac:chgData name="Alfred Smith" userId="3c60a3631c0db8ad" providerId="LiveId" clId="{4761EE87-3F37-4D54-A786-1FF677FE8D62}" dt="2024-08-16T06:56:33.288" v="26" actId="478"/>
          <ac:picMkLst>
            <pc:docMk/>
            <pc:sldMk cId="573877032" sldId="296"/>
            <ac:picMk id="4" creationId="{A484DA4E-208D-4E89-97F4-2285E36F12FF}"/>
          </ac:picMkLst>
        </pc:picChg>
      </pc:sldChg>
      <pc:sldChg chg="addSp modSp new">
        <pc:chgData name="Alfred Smith" userId="3c60a3631c0db8ad" providerId="LiveId" clId="{4761EE87-3F37-4D54-A786-1FF677FE8D62}" dt="2024-08-16T06:54:59.717" v="3"/>
        <pc:sldMkLst>
          <pc:docMk/>
          <pc:sldMk cId="2795238371" sldId="297"/>
        </pc:sldMkLst>
        <pc:spChg chg="add mod">
          <ac:chgData name="Alfred Smith" userId="3c60a3631c0db8ad" providerId="LiveId" clId="{4761EE87-3F37-4D54-A786-1FF677FE8D62}" dt="2024-08-16T06:54:59.717" v="3"/>
          <ac:spMkLst>
            <pc:docMk/>
            <pc:sldMk cId="2795238371" sldId="297"/>
            <ac:spMk id="4" creationId="{8239C749-6638-4276-A3AD-D2C1A8069C21}"/>
          </ac:spMkLst>
        </pc:spChg>
        <pc:picChg chg="add mod">
          <ac:chgData name="Alfred Smith" userId="3c60a3631c0db8ad" providerId="LiveId" clId="{4761EE87-3F37-4D54-A786-1FF677FE8D62}" dt="2024-08-16T06:54:59.717" v="3"/>
          <ac:picMkLst>
            <pc:docMk/>
            <pc:sldMk cId="2795238371" sldId="297"/>
            <ac:picMk id="6" creationId="{18E83BFB-A813-4100-802D-28287D325957}"/>
          </ac:picMkLst>
        </pc:picChg>
      </pc:sldChg>
    </pc:docChg>
  </pc:docChgLst>
  <pc:docChgLst>
    <pc:chgData name="Leonie Smith" userId="fed1330f33f5650e" providerId="LiveId" clId="{AAD5C317-502A-45D3-8892-701DC6E7203C}"/>
    <pc:docChg chg="custSel addSld delSld modSld sldOrd">
      <pc:chgData name="Leonie Smith" userId="fed1330f33f5650e" providerId="LiveId" clId="{AAD5C317-502A-45D3-8892-701DC6E7203C}" dt="2022-02-10T06:54:28.735" v="170"/>
      <pc:docMkLst>
        <pc:docMk/>
      </pc:docMkLst>
      <pc:sldChg chg="addSp delSp modSp mod modShow">
        <pc:chgData name="Leonie Smith" userId="fed1330f33f5650e" providerId="LiveId" clId="{AAD5C317-502A-45D3-8892-701DC6E7203C}" dt="2022-02-10T05:00:53.902" v="147" actId="729"/>
        <pc:sldMkLst>
          <pc:docMk/>
          <pc:sldMk cId="3348757415" sldId="256"/>
        </pc:sldMkLst>
        <pc:picChg chg="add mod">
          <ac:chgData name="Leonie Smith" userId="fed1330f33f5650e" providerId="LiveId" clId="{AAD5C317-502A-45D3-8892-701DC6E7203C}" dt="2022-02-09T07:10:49.906" v="141"/>
          <ac:picMkLst>
            <pc:docMk/>
            <pc:sldMk cId="3348757415" sldId="256"/>
            <ac:picMk id="2" creationId="{7C38A2B1-CC1F-4F26-8B2F-3AD2FE82D0BA}"/>
          </ac:picMkLst>
        </pc:picChg>
        <pc:picChg chg="del">
          <ac:chgData name="Leonie Smith" userId="fed1330f33f5650e" providerId="LiveId" clId="{AAD5C317-502A-45D3-8892-701DC6E7203C}" dt="2022-02-09T07:10:49.906" v="141"/>
          <ac:picMkLst>
            <pc:docMk/>
            <pc:sldMk cId="3348757415" sldId="256"/>
            <ac:picMk id="3" creationId="{2C9F23A3-5E8D-40C9-BCFE-71CCD8345802}"/>
          </ac:picMkLst>
        </pc:picChg>
      </pc:sldChg>
      <pc:sldChg chg="addSp delSp modSp mod modShow">
        <pc:chgData name="Leonie Smith" userId="fed1330f33f5650e" providerId="LiveId" clId="{AAD5C317-502A-45D3-8892-701DC6E7203C}" dt="2022-02-08T14:20:08.759" v="122" actId="729"/>
        <pc:sldMkLst>
          <pc:docMk/>
          <pc:sldMk cId="1018574621" sldId="257"/>
        </pc:sldMkLst>
        <pc:picChg chg="del">
          <ac:chgData name="Leonie Smith" userId="fed1330f33f5650e" providerId="LiveId" clId="{AAD5C317-502A-45D3-8892-701DC6E7203C}" dt="2022-01-19T05:22:32.248" v="9"/>
          <ac:picMkLst>
            <pc:docMk/>
            <pc:sldMk cId="1018574621" sldId="257"/>
            <ac:picMk id="2" creationId="{25AC1C58-8B52-4DF7-86C0-B9078AD03799}"/>
          </ac:picMkLst>
        </pc:picChg>
        <pc:picChg chg="add del mod">
          <ac:chgData name="Leonie Smith" userId="fed1330f33f5650e" providerId="LiveId" clId="{AAD5C317-502A-45D3-8892-701DC6E7203C}" dt="2022-01-19T05:22:39.947" v="10"/>
          <ac:picMkLst>
            <pc:docMk/>
            <pc:sldMk cId="1018574621" sldId="257"/>
            <ac:picMk id="3" creationId="{7867ACD3-A266-40B4-967F-D48CDD6F4AE2}"/>
          </ac:picMkLst>
        </pc:picChg>
        <pc:picChg chg="add del mod">
          <ac:chgData name="Leonie Smith" userId="fed1330f33f5650e" providerId="LiveId" clId="{AAD5C317-502A-45D3-8892-701DC6E7203C}" dt="2022-01-19T05:22:55.413" v="11"/>
          <ac:picMkLst>
            <pc:docMk/>
            <pc:sldMk cId="1018574621" sldId="257"/>
            <ac:picMk id="5" creationId="{9A2C33BB-51F8-475C-9C66-E66EC9F1D9E3}"/>
          </ac:picMkLst>
        </pc:picChg>
        <pc:picChg chg="add del mod">
          <ac:chgData name="Leonie Smith" userId="fed1330f33f5650e" providerId="LiveId" clId="{AAD5C317-502A-45D3-8892-701DC6E7203C}" dt="2022-01-19T05:23:09.929" v="12"/>
          <ac:picMkLst>
            <pc:docMk/>
            <pc:sldMk cId="1018574621" sldId="257"/>
            <ac:picMk id="7" creationId="{5647ED7B-CC95-4BE3-BC12-00FE58BA7969}"/>
          </ac:picMkLst>
        </pc:picChg>
        <pc:picChg chg="add mod">
          <ac:chgData name="Leonie Smith" userId="fed1330f33f5650e" providerId="LiveId" clId="{AAD5C317-502A-45D3-8892-701DC6E7203C}" dt="2022-01-19T05:23:09.929" v="12"/>
          <ac:picMkLst>
            <pc:docMk/>
            <pc:sldMk cId="1018574621" sldId="257"/>
            <ac:picMk id="8" creationId="{40AF4F16-02FF-4115-B56F-601D7D7567B8}"/>
          </ac:picMkLst>
        </pc:picChg>
      </pc:sldChg>
      <pc:sldChg chg="mod modShow">
        <pc:chgData name="Leonie Smith" userId="fed1330f33f5650e" providerId="LiveId" clId="{AAD5C317-502A-45D3-8892-701DC6E7203C}" dt="2022-02-08T14:20:05.877" v="121" actId="729"/>
        <pc:sldMkLst>
          <pc:docMk/>
          <pc:sldMk cId="525752733" sldId="258"/>
        </pc:sldMkLst>
      </pc:sldChg>
      <pc:sldChg chg="mod modShow">
        <pc:chgData name="Leonie Smith" userId="fed1330f33f5650e" providerId="LiveId" clId="{AAD5C317-502A-45D3-8892-701DC6E7203C}" dt="2022-02-08T14:20:02.406" v="120" actId="729"/>
        <pc:sldMkLst>
          <pc:docMk/>
          <pc:sldMk cId="3459794170" sldId="259"/>
        </pc:sldMkLst>
      </pc:sldChg>
      <pc:sldChg chg="mod modShow">
        <pc:chgData name="Leonie Smith" userId="fed1330f33f5650e" providerId="LiveId" clId="{AAD5C317-502A-45D3-8892-701DC6E7203C}" dt="2022-02-08T14:19:58.833" v="119" actId="729"/>
        <pc:sldMkLst>
          <pc:docMk/>
          <pc:sldMk cId="1204998267" sldId="260"/>
        </pc:sldMkLst>
      </pc:sldChg>
      <pc:sldChg chg="mod modShow">
        <pc:chgData name="Leonie Smith" userId="fed1330f33f5650e" providerId="LiveId" clId="{AAD5C317-502A-45D3-8892-701DC6E7203C}" dt="2022-02-08T14:19:55.736" v="118" actId="729"/>
        <pc:sldMkLst>
          <pc:docMk/>
          <pc:sldMk cId="3728152200" sldId="261"/>
        </pc:sldMkLst>
      </pc:sldChg>
      <pc:sldChg chg="mod modShow">
        <pc:chgData name="Leonie Smith" userId="fed1330f33f5650e" providerId="LiveId" clId="{AAD5C317-502A-45D3-8892-701DC6E7203C}" dt="2022-02-08T14:19:52.307" v="117" actId="729"/>
        <pc:sldMkLst>
          <pc:docMk/>
          <pc:sldMk cId="3350226380" sldId="262"/>
        </pc:sldMkLst>
      </pc:sldChg>
      <pc:sldChg chg="mod modShow">
        <pc:chgData name="Leonie Smith" userId="fed1330f33f5650e" providerId="LiveId" clId="{AAD5C317-502A-45D3-8892-701DC6E7203C}" dt="2022-02-08T14:19:48.858" v="116" actId="729"/>
        <pc:sldMkLst>
          <pc:docMk/>
          <pc:sldMk cId="814010234" sldId="263"/>
        </pc:sldMkLst>
      </pc:sldChg>
      <pc:sldChg chg="mod modShow">
        <pc:chgData name="Leonie Smith" userId="fed1330f33f5650e" providerId="LiveId" clId="{AAD5C317-502A-45D3-8892-701DC6E7203C}" dt="2022-02-08T14:19:45.528" v="115" actId="729"/>
        <pc:sldMkLst>
          <pc:docMk/>
          <pc:sldMk cId="302978315" sldId="264"/>
        </pc:sldMkLst>
      </pc:sldChg>
      <pc:sldChg chg="mod modShow">
        <pc:chgData name="Leonie Smith" userId="fed1330f33f5650e" providerId="LiveId" clId="{AAD5C317-502A-45D3-8892-701DC6E7203C}" dt="2022-02-10T06:51:13.081" v="157" actId="729"/>
        <pc:sldMkLst>
          <pc:docMk/>
          <pc:sldMk cId="891345644" sldId="265"/>
        </pc:sldMkLst>
      </pc:sldChg>
      <pc:sldChg chg="mod modShow">
        <pc:chgData name="Leonie Smith" userId="fed1330f33f5650e" providerId="LiveId" clId="{AAD5C317-502A-45D3-8892-701DC6E7203C}" dt="2022-02-08T14:19:39.174" v="113" actId="729"/>
        <pc:sldMkLst>
          <pc:docMk/>
          <pc:sldMk cId="551656228" sldId="267"/>
        </pc:sldMkLst>
      </pc:sldChg>
      <pc:sldChg chg="mod modShow">
        <pc:chgData name="Leonie Smith" userId="fed1330f33f5650e" providerId="LiveId" clId="{AAD5C317-502A-45D3-8892-701DC6E7203C}" dt="2022-02-08T14:19:35.381" v="112" actId="729"/>
        <pc:sldMkLst>
          <pc:docMk/>
          <pc:sldMk cId="4223425641" sldId="268"/>
        </pc:sldMkLst>
      </pc:sldChg>
      <pc:sldChg chg="mod modShow">
        <pc:chgData name="Leonie Smith" userId="fed1330f33f5650e" providerId="LiveId" clId="{AAD5C317-502A-45D3-8892-701DC6E7203C}" dt="2022-02-08T14:19:31.237" v="111" actId="729"/>
        <pc:sldMkLst>
          <pc:docMk/>
          <pc:sldMk cId="1613464459" sldId="269"/>
        </pc:sldMkLst>
      </pc:sldChg>
      <pc:sldChg chg="mod modShow">
        <pc:chgData name="Leonie Smith" userId="fed1330f33f5650e" providerId="LiveId" clId="{AAD5C317-502A-45D3-8892-701DC6E7203C}" dt="2022-02-08T14:19:27.776" v="110" actId="729"/>
        <pc:sldMkLst>
          <pc:docMk/>
          <pc:sldMk cId="128047122" sldId="270"/>
        </pc:sldMkLst>
      </pc:sldChg>
      <pc:sldChg chg="mod modShow">
        <pc:chgData name="Leonie Smith" userId="fed1330f33f5650e" providerId="LiveId" clId="{AAD5C317-502A-45D3-8892-701DC6E7203C}" dt="2022-02-08T14:19:24.290" v="109" actId="729"/>
        <pc:sldMkLst>
          <pc:docMk/>
          <pc:sldMk cId="2994734967" sldId="271"/>
        </pc:sldMkLst>
      </pc:sldChg>
      <pc:sldChg chg="mod modShow">
        <pc:chgData name="Leonie Smith" userId="fed1330f33f5650e" providerId="LiveId" clId="{AAD5C317-502A-45D3-8892-701DC6E7203C}" dt="2022-02-10T06:53:48.825" v="167" actId="729"/>
        <pc:sldMkLst>
          <pc:docMk/>
          <pc:sldMk cId="2630138463" sldId="272"/>
        </pc:sldMkLst>
      </pc:sldChg>
      <pc:sldChg chg="addSp delSp modSp mod modShow">
        <pc:chgData name="Leonie Smith" userId="fed1330f33f5650e" providerId="LiveId" clId="{AAD5C317-502A-45D3-8892-701DC6E7203C}" dt="2022-02-08T14:19:16.946" v="107" actId="729"/>
        <pc:sldMkLst>
          <pc:docMk/>
          <pc:sldMk cId="2908077602" sldId="273"/>
        </pc:sldMkLst>
        <pc:picChg chg="add del mod">
          <ac:chgData name="Leonie Smith" userId="fed1330f33f5650e" providerId="LiveId" clId="{AAD5C317-502A-45D3-8892-701DC6E7203C}" dt="2022-01-19T05:29:07.562" v="14"/>
          <ac:picMkLst>
            <pc:docMk/>
            <pc:sldMk cId="2908077602" sldId="273"/>
            <ac:picMk id="2" creationId="{89B9A00D-6F2E-49DB-9819-A60A50671E8D}"/>
          </ac:picMkLst>
        </pc:picChg>
        <pc:picChg chg="del">
          <ac:chgData name="Leonie Smith" userId="fed1330f33f5650e" providerId="LiveId" clId="{AAD5C317-502A-45D3-8892-701DC6E7203C}" dt="2022-01-19T05:28:53.467" v="13"/>
          <ac:picMkLst>
            <pc:docMk/>
            <pc:sldMk cId="2908077602" sldId="273"/>
            <ac:picMk id="3" creationId="{45852091-21D7-4141-A202-A13BB5B5D6BC}"/>
          </ac:picMkLst>
        </pc:picChg>
        <pc:picChg chg="add del mod">
          <ac:chgData name="Leonie Smith" userId="fed1330f33f5650e" providerId="LiveId" clId="{AAD5C317-502A-45D3-8892-701DC6E7203C}" dt="2022-01-19T05:29:55.262" v="15"/>
          <ac:picMkLst>
            <pc:docMk/>
            <pc:sldMk cId="2908077602" sldId="273"/>
            <ac:picMk id="5" creationId="{5881E533-049D-4808-8A73-ADDF283336E1}"/>
          </ac:picMkLst>
        </pc:picChg>
        <pc:picChg chg="add del mod">
          <ac:chgData name="Leonie Smith" userId="fed1330f33f5650e" providerId="LiveId" clId="{AAD5C317-502A-45D3-8892-701DC6E7203C}" dt="2022-01-19T05:30:07.759" v="16"/>
          <ac:picMkLst>
            <pc:docMk/>
            <pc:sldMk cId="2908077602" sldId="273"/>
            <ac:picMk id="7" creationId="{A498D843-CA6F-4AB5-88AC-12E7B149CED1}"/>
          </ac:picMkLst>
        </pc:picChg>
        <pc:picChg chg="add del mod">
          <ac:chgData name="Leonie Smith" userId="fed1330f33f5650e" providerId="LiveId" clId="{AAD5C317-502A-45D3-8892-701DC6E7203C}" dt="2022-01-19T05:30:43.924" v="17"/>
          <ac:picMkLst>
            <pc:docMk/>
            <pc:sldMk cId="2908077602" sldId="273"/>
            <ac:picMk id="8" creationId="{E29C0D5D-7DF5-4BC2-B512-BF3523D1B690}"/>
          </ac:picMkLst>
        </pc:picChg>
        <pc:picChg chg="add mod">
          <ac:chgData name="Leonie Smith" userId="fed1330f33f5650e" providerId="LiveId" clId="{AAD5C317-502A-45D3-8892-701DC6E7203C}" dt="2022-01-19T05:30:43.924" v="17"/>
          <ac:picMkLst>
            <pc:docMk/>
            <pc:sldMk cId="2908077602" sldId="273"/>
            <ac:picMk id="9" creationId="{226F6752-8182-4E6B-8E66-E3FE4A16B2A6}"/>
          </ac:picMkLst>
        </pc:picChg>
      </pc:sldChg>
      <pc:sldChg chg="mod modShow">
        <pc:chgData name="Leonie Smith" userId="fed1330f33f5650e" providerId="LiveId" clId="{AAD5C317-502A-45D3-8892-701DC6E7203C}" dt="2022-02-08T14:19:12.774" v="106" actId="729"/>
        <pc:sldMkLst>
          <pc:docMk/>
          <pc:sldMk cId="3980998716" sldId="274"/>
        </pc:sldMkLst>
      </pc:sldChg>
      <pc:sldChg chg="mod modShow">
        <pc:chgData name="Leonie Smith" userId="fed1330f33f5650e" providerId="LiveId" clId="{AAD5C317-502A-45D3-8892-701DC6E7203C}" dt="2022-02-08T14:19:04.509" v="105" actId="729"/>
        <pc:sldMkLst>
          <pc:docMk/>
          <pc:sldMk cId="1748307439" sldId="275"/>
        </pc:sldMkLst>
      </pc:sldChg>
      <pc:sldChg chg="addSp modSp del mod">
        <pc:chgData name="Leonie Smith" userId="fed1330f33f5650e" providerId="LiveId" clId="{AAD5C317-502A-45D3-8892-701DC6E7203C}" dt="2022-02-10T05:00:38.322" v="145" actId="47"/>
        <pc:sldMkLst>
          <pc:docMk/>
          <pc:sldMk cId="3029122026" sldId="276"/>
        </pc:sldMkLst>
        <pc:spChg chg="add mod">
          <ac:chgData name="Leonie Smith" userId="fed1330f33f5650e" providerId="LiveId" clId="{AAD5C317-502A-45D3-8892-701DC6E7203C}" dt="2022-02-08T13:56:40.792" v="43"/>
          <ac:spMkLst>
            <pc:docMk/>
            <pc:sldMk cId="3029122026" sldId="276"/>
            <ac:spMk id="4" creationId="{022A0604-18B7-4F22-9EA5-AD8732AA4C7C}"/>
          </ac:spMkLst>
        </pc:spChg>
        <pc:picChg chg="ord">
          <ac:chgData name="Leonie Smith" userId="fed1330f33f5650e" providerId="LiveId" clId="{AAD5C317-502A-45D3-8892-701DC6E7203C}" dt="2022-02-09T07:07:30.799" v="136" actId="171"/>
          <ac:picMkLst>
            <pc:docMk/>
            <pc:sldMk cId="3029122026" sldId="276"/>
            <ac:picMk id="3" creationId="{AC958A5E-1690-48A3-B169-9B08C47BB7CF}"/>
          </ac:picMkLst>
        </pc:picChg>
      </pc:sldChg>
      <pc:sldChg chg="addSp modSp mod modAnim">
        <pc:chgData name="Leonie Smith" userId="fed1330f33f5650e" providerId="LiveId" clId="{AAD5C317-502A-45D3-8892-701DC6E7203C}" dt="2022-02-08T14:22:14.204" v="135"/>
        <pc:sldMkLst>
          <pc:docMk/>
          <pc:sldMk cId="711098602" sldId="277"/>
        </pc:sldMkLst>
        <pc:spChg chg="add mod">
          <ac:chgData name="Leonie Smith" userId="fed1330f33f5650e" providerId="LiveId" clId="{AAD5C317-502A-45D3-8892-701DC6E7203C}" dt="2022-02-08T13:57:10.522" v="47" actId="20577"/>
          <ac:spMkLst>
            <pc:docMk/>
            <pc:sldMk cId="711098602" sldId="277"/>
            <ac:spMk id="4" creationId="{C3E1A5A8-6775-4F91-9D05-6E60281ABD07}"/>
          </ac:spMkLst>
        </pc:spChg>
        <pc:picChg chg="add mod">
          <ac:chgData name="Leonie Smith" userId="fed1330f33f5650e" providerId="LiveId" clId="{AAD5C317-502A-45D3-8892-701DC6E7203C}" dt="2022-02-08T14:22:14.204" v="135"/>
          <ac:picMkLst>
            <pc:docMk/>
            <pc:sldMk cId="711098602" sldId="277"/>
            <ac:picMk id="5" creationId="{D929C217-1851-4E77-BEF2-1C1E851B4C96}"/>
          </ac:picMkLst>
        </pc:picChg>
      </pc:sldChg>
      <pc:sldChg chg="addSp modSp mod modAnim">
        <pc:chgData name="Leonie Smith" userId="fed1330f33f5650e" providerId="LiveId" clId="{AAD5C317-502A-45D3-8892-701DC6E7203C}" dt="2022-02-09T07:09:01.832" v="138"/>
        <pc:sldMkLst>
          <pc:docMk/>
          <pc:sldMk cId="2378004588" sldId="278"/>
        </pc:sldMkLst>
        <pc:spChg chg="add mod">
          <ac:chgData name="Leonie Smith" userId="fed1330f33f5650e" providerId="LiveId" clId="{AAD5C317-502A-45D3-8892-701DC6E7203C}" dt="2022-02-08T13:57:22.526" v="49" actId="20577"/>
          <ac:spMkLst>
            <pc:docMk/>
            <pc:sldMk cId="2378004588" sldId="278"/>
            <ac:spMk id="4" creationId="{FAC1487B-F9C2-4FC2-A4C2-708FB4AAFBA7}"/>
          </ac:spMkLst>
        </pc:spChg>
        <pc:picChg chg="ord">
          <ac:chgData name="Leonie Smith" userId="fed1330f33f5650e" providerId="LiveId" clId="{AAD5C317-502A-45D3-8892-701DC6E7203C}" dt="2022-02-09T07:09:00.136" v="137" actId="171"/>
          <ac:picMkLst>
            <pc:docMk/>
            <pc:sldMk cId="2378004588" sldId="278"/>
            <ac:picMk id="3" creationId="{A513D25E-382C-4C73-9C95-39729C569BBA}"/>
          </ac:picMkLst>
        </pc:picChg>
        <pc:picChg chg="add mod">
          <ac:chgData name="Leonie Smith" userId="fed1330f33f5650e" providerId="LiveId" clId="{AAD5C317-502A-45D3-8892-701DC6E7203C}" dt="2022-02-09T07:09:01.832" v="138"/>
          <ac:picMkLst>
            <pc:docMk/>
            <pc:sldMk cId="2378004588" sldId="278"/>
            <ac:picMk id="5" creationId="{D3119193-F51E-4601-8245-550A3577D508}"/>
          </ac:picMkLst>
        </pc:picChg>
      </pc:sldChg>
      <pc:sldChg chg="addSp modSp mod modAnim">
        <pc:chgData name="Leonie Smith" userId="fed1330f33f5650e" providerId="LiveId" clId="{AAD5C317-502A-45D3-8892-701DC6E7203C}" dt="2022-02-09T07:09:20.915" v="139"/>
        <pc:sldMkLst>
          <pc:docMk/>
          <pc:sldMk cId="1364136514" sldId="279"/>
        </pc:sldMkLst>
        <pc:spChg chg="add mod">
          <ac:chgData name="Leonie Smith" userId="fed1330f33f5650e" providerId="LiveId" clId="{AAD5C317-502A-45D3-8892-701DC6E7203C}" dt="2022-02-08T14:12:48.725" v="51" actId="20577"/>
          <ac:spMkLst>
            <pc:docMk/>
            <pc:sldMk cId="1364136514" sldId="279"/>
            <ac:spMk id="4" creationId="{2102D90C-A2C2-4DD2-B7D4-6C1160FDF1B4}"/>
          </ac:spMkLst>
        </pc:spChg>
        <pc:picChg chg="add mod">
          <ac:chgData name="Leonie Smith" userId="fed1330f33f5650e" providerId="LiveId" clId="{AAD5C317-502A-45D3-8892-701DC6E7203C}" dt="2022-02-09T07:09:20.915" v="139"/>
          <ac:picMkLst>
            <pc:docMk/>
            <pc:sldMk cId="1364136514" sldId="279"/>
            <ac:picMk id="5" creationId="{A9FA28EE-3F72-4519-8C5D-BC2127D0670F}"/>
          </ac:picMkLst>
        </pc:picChg>
      </pc:sldChg>
      <pc:sldChg chg="addSp delSp modSp mod modAnim">
        <pc:chgData name="Leonie Smith" userId="fed1330f33f5650e" providerId="LiveId" clId="{AAD5C317-502A-45D3-8892-701DC6E7203C}" dt="2022-02-09T07:09:40.078" v="140"/>
        <pc:sldMkLst>
          <pc:docMk/>
          <pc:sldMk cId="1062533130" sldId="280"/>
        </pc:sldMkLst>
        <pc:spChg chg="add mod">
          <ac:chgData name="Leonie Smith" userId="fed1330f33f5650e" providerId="LiveId" clId="{AAD5C317-502A-45D3-8892-701DC6E7203C}" dt="2022-02-08T14:13:17.934" v="55" actId="20577"/>
          <ac:spMkLst>
            <pc:docMk/>
            <pc:sldMk cId="1062533130" sldId="280"/>
            <ac:spMk id="4" creationId="{C0F0CE7F-7B47-479B-A96B-65324F0CD91D}"/>
          </ac:spMkLst>
        </pc:spChg>
        <pc:spChg chg="add del mod">
          <ac:chgData name="Leonie Smith" userId="fed1330f33f5650e" providerId="LiveId" clId="{AAD5C317-502A-45D3-8892-701DC6E7203C}" dt="2022-02-08T14:13:09.378" v="54"/>
          <ac:spMkLst>
            <pc:docMk/>
            <pc:sldMk cId="1062533130" sldId="280"/>
            <ac:spMk id="5" creationId="{D53A20ED-32AA-4184-971E-6E506F32E758}"/>
          </ac:spMkLst>
        </pc:spChg>
        <pc:picChg chg="add mod">
          <ac:chgData name="Leonie Smith" userId="fed1330f33f5650e" providerId="LiveId" clId="{AAD5C317-502A-45D3-8892-701DC6E7203C}" dt="2022-02-09T07:09:40.078" v="140"/>
          <ac:picMkLst>
            <pc:docMk/>
            <pc:sldMk cId="1062533130" sldId="280"/>
            <ac:picMk id="5" creationId="{FDB03599-DA52-4E37-A838-8D645CBB8227}"/>
          </ac:picMkLst>
        </pc:picChg>
      </pc:sldChg>
      <pc:sldChg chg="addSp modSp mod modAnim">
        <pc:chgData name="Leonie Smith" userId="fed1330f33f5650e" providerId="LiveId" clId="{AAD5C317-502A-45D3-8892-701DC6E7203C}" dt="2022-02-10T06:48:11.707" v="148"/>
        <pc:sldMkLst>
          <pc:docMk/>
          <pc:sldMk cId="2570233881" sldId="281"/>
        </pc:sldMkLst>
        <pc:spChg chg="add mod">
          <ac:chgData name="Leonie Smith" userId="fed1330f33f5650e" providerId="LiveId" clId="{AAD5C317-502A-45D3-8892-701DC6E7203C}" dt="2022-02-08T14:13:31.449" v="58" actId="20577"/>
          <ac:spMkLst>
            <pc:docMk/>
            <pc:sldMk cId="2570233881" sldId="281"/>
            <ac:spMk id="4" creationId="{F6C72690-33B1-4CBD-A8EC-D5C5B60C2BE1}"/>
          </ac:spMkLst>
        </pc:spChg>
        <pc:picChg chg="add mod">
          <ac:chgData name="Leonie Smith" userId="fed1330f33f5650e" providerId="LiveId" clId="{AAD5C317-502A-45D3-8892-701DC6E7203C}" dt="2022-02-10T06:48:11.707" v="148"/>
          <ac:picMkLst>
            <pc:docMk/>
            <pc:sldMk cId="2570233881" sldId="281"/>
            <ac:picMk id="5" creationId="{23418316-1E3B-4C83-A98C-C9B4477FFA85}"/>
          </ac:picMkLst>
        </pc:picChg>
      </pc:sldChg>
      <pc:sldChg chg="addSp modSp mod modAnim">
        <pc:chgData name="Leonie Smith" userId="fed1330f33f5650e" providerId="LiveId" clId="{AAD5C317-502A-45D3-8892-701DC6E7203C}" dt="2022-02-10T06:48:31.464" v="149"/>
        <pc:sldMkLst>
          <pc:docMk/>
          <pc:sldMk cId="2502652389" sldId="282"/>
        </pc:sldMkLst>
        <pc:spChg chg="add mod">
          <ac:chgData name="Leonie Smith" userId="fed1330f33f5650e" providerId="LiveId" clId="{AAD5C317-502A-45D3-8892-701DC6E7203C}" dt="2022-02-08T14:13:41.100" v="61" actId="20577"/>
          <ac:spMkLst>
            <pc:docMk/>
            <pc:sldMk cId="2502652389" sldId="282"/>
            <ac:spMk id="3" creationId="{0CFCB122-4281-48D1-BBF4-905C439CB1B0}"/>
          </ac:spMkLst>
        </pc:spChg>
        <pc:picChg chg="add mod">
          <ac:chgData name="Leonie Smith" userId="fed1330f33f5650e" providerId="LiveId" clId="{AAD5C317-502A-45D3-8892-701DC6E7203C}" dt="2022-02-10T06:48:31.464" v="149"/>
          <ac:picMkLst>
            <pc:docMk/>
            <pc:sldMk cId="2502652389" sldId="282"/>
            <ac:picMk id="4" creationId="{219DCFCC-B507-4150-82A8-D157D022A109}"/>
          </ac:picMkLst>
        </pc:picChg>
      </pc:sldChg>
      <pc:sldChg chg="addSp modSp mod modAnim">
        <pc:chgData name="Leonie Smith" userId="fed1330f33f5650e" providerId="LiveId" clId="{AAD5C317-502A-45D3-8892-701DC6E7203C}" dt="2022-02-10T06:48:44.316" v="150"/>
        <pc:sldMkLst>
          <pc:docMk/>
          <pc:sldMk cId="876959493" sldId="283"/>
        </pc:sldMkLst>
        <pc:spChg chg="add mod">
          <ac:chgData name="Leonie Smith" userId="fed1330f33f5650e" providerId="LiveId" clId="{AAD5C317-502A-45D3-8892-701DC6E7203C}" dt="2022-02-08T14:13:57.738" v="64" actId="20577"/>
          <ac:spMkLst>
            <pc:docMk/>
            <pc:sldMk cId="876959493" sldId="283"/>
            <ac:spMk id="4" creationId="{E5CADBED-B562-4EE5-BF08-7CBC4127752A}"/>
          </ac:spMkLst>
        </pc:spChg>
        <pc:picChg chg="add mod">
          <ac:chgData name="Leonie Smith" userId="fed1330f33f5650e" providerId="LiveId" clId="{AAD5C317-502A-45D3-8892-701DC6E7203C}" dt="2022-02-10T06:48:44.316" v="150"/>
          <ac:picMkLst>
            <pc:docMk/>
            <pc:sldMk cId="876959493" sldId="283"/>
            <ac:picMk id="5" creationId="{DFE35F41-1CC0-4F5C-8DC1-FFF0E9CEEC9C}"/>
          </ac:picMkLst>
        </pc:picChg>
      </pc:sldChg>
      <pc:sldChg chg="addSp modSp mod modAnim">
        <pc:chgData name="Leonie Smith" userId="fed1330f33f5650e" providerId="LiveId" clId="{AAD5C317-502A-45D3-8892-701DC6E7203C}" dt="2022-02-10T06:49:01.309" v="151"/>
        <pc:sldMkLst>
          <pc:docMk/>
          <pc:sldMk cId="411978996" sldId="284"/>
        </pc:sldMkLst>
        <pc:spChg chg="add mod">
          <ac:chgData name="Leonie Smith" userId="fed1330f33f5650e" providerId="LiveId" clId="{AAD5C317-502A-45D3-8892-701DC6E7203C}" dt="2022-02-08T14:14:16.872" v="68" actId="20577"/>
          <ac:spMkLst>
            <pc:docMk/>
            <pc:sldMk cId="411978996" sldId="284"/>
            <ac:spMk id="4" creationId="{30A1BC08-3A4F-4112-B6E8-D0E7745AF573}"/>
          </ac:spMkLst>
        </pc:spChg>
        <pc:picChg chg="add mod">
          <ac:chgData name="Leonie Smith" userId="fed1330f33f5650e" providerId="LiveId" clId="{AAD5C317-502A-45D3-8892-701DC6E7203C}" dt="2022-02-10T06:49:01.309" v="151"/>
          <ac:picMkLst>
            <pc:docMk/>
            <pc:sldMk cId="411978996" sldId="284"/>
            <ac:picMk id="5" creationId="{FF5B2877-05D0-47D2-87EB-6093D5465CA7}"/>
          </ac:picMkLst>
        </pc:picChg>
      </pc:sldChg>
      <pc:sldChg chg="addSp delSp modSp mod delAnim modAnim">
        <pc:chgData name="Leonie Smith" userId="fed1330f33f5650e" providerId="LiveId" clId="{AAD5C317-502A-45D3-8892-701DC6E7203C}" dt="2022-02-10T06:51:04.646" v="156"/>
        <pc:sldMkLst>
          <pc:docMk/>
          <pc:sldMk cId="2725847617" sldId="285"/>
        </pc:sldMkLst>
        <pc:spChg chg="add mod">
          <ac:chgData name="Leonie Smith" userId="fed1330f33f5650e" providerId="LiveId" clId="{AAD5C317-502A-45D3-8892-701DC6E7203C}" dt="2022-02-08T14:14:30.075" v="71" actId="20577"/>
          <ac:spMkLst>
            <pc:docMk/>
            <pc:sldMk cId="2725847617" sldId="285"/>
            <ac:spMk id="4" creationId="{DBD36F0C-ADA6-436A-882A-46DDAF2851EF}"/>
          </ac:spMkLst>
        </pc:spChg>
        <pc:picChg chg="add del mod">
          <ac:chgData name="Leonie Smith" userId="fed1330f33f5650e" providerId="LiveId" clId="{AAD5C317-502A-45D3-8892-701DC6E7203C}" dt="2022-02-10T06:50:56.537" v="155" actId="478"/>
          <ac:picMkLst>
            <pc:docMk/>
            <pc:sldMk cId="2725847617" sldId="285"/>
            <ac:picMk id="5" creationId="{CE624AA5-9B84-4124-AC25-1AAB80B12F37}"/>
          </ac:picMkLst>
        </pc:picChg>
        <pc:picChg chg="add mod">
          <ac:chgData name="Leonie Smith" userId="fed1330f33f5650e" providerId="LiveId" clId="{AAD5C317-502A-45D3-8892-701DC6E7203C}" dt="2022-02-10T06:51:04.646" v="156"/>
          <ac:picMkLst>
            <pc:docMk/>
            <pc:sldMk cId="2725847617" sldId="285"/>
            <ac:picMk id="6" creationId="{993C11BC-6264-4DB6-B98F-CCE0DAE301A1}"/>
          </ac:picMkLst>
        </pc:picChg>
      </pc:sldChg>
      <pc:sldChg chg="addSp modSp mod modAnim">
        <pc:chgData name="Leonie Smith" userId="fed1330f33f5650e" providerId="LiveId" clId="{AAD5C317-502A-45D3-8892-701DC6E7203C}" dt="2022-02-10T06:51:22.835" v="158"/>
        <pc:sldMkLst>
          <pc:docMk/>
          <pc:sldMk cId="3144807428" sldId="286"/>
        </pc:sldMkLst>
        <pc:spChg chg="add mod">
          <ac:chgData name="Leonie Smith" userId="fed1330f33f5650e" providerId="LiveId" clId="{AAD5C317-502A-45D3-8892-701DC6E7203C}" dt="2022-02-08T14:14:47.055" v="75" actId="1076"/>
          <ac:spMkLst>
            <pc:docMk/>
            <pc:sldMk cId="3144807428" sldId="286"/>
            <ac:spMk id="3" creationId="{20FCC0DF-EC27-44D1-9905-21D254077CB2}"/>
          </ac:spMkLst>
        </pc:spChg>
        <pc:picChg chg="add mod">
          <ac:chgData name="Leonie Smith" userId="fed1330f33f5650e" providerId="LiveId" clId="{AAD5C317-502A-45D3-8892-701DC6E7203C}" dt="2022-02-10T06:51:22.835" v="158"/>
          <ac:picMkLst>
            <pc:docMk/>
            <pc:sldMk cId="3144807428" sldId="286"/>
            <ac:picMk id="4" creationId="{4D89F5DE-C6AB-4D8F-BDBD-F8C3D5E2C1F2}"/>
          </ac:picMkLst>
        </pc:picChg>
      </pc:sldChg>
      <pc:sldChg chg="addSp modSp mod modAnim">
        <pc:chgData name="Leonie Smith" userId="fed1330f33f5650e" providerId="LiveId" clId="{AAD5C317-502A-45D3-8892-701DC6E7203C}" dt="2022-02-10T06:51:36.710" v="159"/>
        <pc:sldMkLst>
          <pc:docMk/>
          <pc:sldMk cId="3442788020" sldId="287"/>
        </pc:sldMkLst>
        <pc:spChg chg="add mod">
          <ac:chgData name="Leonie Smith" userId="fed1330f33f5650e" providerId="LiveId" clId="{AAD5C317-502A-45D3-8892-701DC6E7203C}" dt="2022-02-08T14:15:04.433" v="78" actId="20577"/>
          <ac:spMkLst>
            <pc:docMk/>
            <pc:sldMk cId="3442788020" sldId="287"/>
            <ac:spMk id="4" creationId="{FE301B13-BADC-434D-91C7-E7817E173B63}"/>
          </ac:spMkLst>
        </pc:spChg>
        <pc:picChg chg="add mod">
          <ac:chgData name="Leonie Smith" userId="fed1330f33f5650e" providerId="LiveId" clId="{AAD5C317-502A-45D3-8892-701DC6E7203C}" dt="2022-02-10T06:51:36.710" v="159"/>
          <ac:picMkLst>
            <pc:docMk/>
            <pc:sldMk cId="3442788020" sldId="287"/>
            <ac:picMk id="5" creationId="{5F881C49-680F-4103-B72A-62C677746F6F}"/>
          </ac:picMkLst>
        </pc:picChg>
      </pc:sldChg>
      <pc:sldChg chg="addSp modSp mod modAnim">
        <pc:chgData name="Leonie Smith" userId="fed1330f33f5650e" providerId="LiveId" clId="{AAD5C317-502A-45D3-8892-701DC6E7203C}" dt="2022-02-10T06:51:49.388" v="160"/>
        <pc:sldMkLst>
          <pc:docMk/>
          <pc:sldMk cId="2339886335" sldId="288"/>
        </pc:sldMkLst>
        <pc:spChg chg="add mod">
          <ac:chgData name="Leonie Smith" userId="fed1330f33f5650e" providerId="LiveId" clId="{AAD5C317-502A-45D3-8892-701DC6E7203C}" dt="2022-02-08T14:15:19.809" v="81" actId="20577"/>
          <ac:spMkLst>
            <pc:docMk/>
            <pc:sldMk cId="2339886335" sldId="288"/>
            <ac:spMk id="4" creationId="{B5981E2A-71ED-4A6F-918F-614CEADE4A30}"/>
          </ac:spMkLst>
        </pc:spChg>
        <pc:picChg chg="add mod">
          <ac:chgData name="Leonie Smith" userId="fed1330f33f5650e" providerId="LiveId" clId="{AAD5C317-502A-45D3-8892-701DC6E7203C}" dt="2022-02-10T06:51:49.388" v="160"/>
          <ac:picMkLst>
            <pc:docMk/>
            <pc:sldMk cId="2339886335" sldId="288"/>
            <ac:picMk id="5" creationId="{BF298B3B-8475-4CC4-ACA8-C830661B1665}"/>
          </ac:picMkLst>
        </pc:picChg>
      </pc:sldChg>
      <pc:sldChg chg="addSp modSp mod modAnim">
        <pc:chgData name="Leonie Smith" userId="fed1330f33f5650e" providerId="LiveId" clId="{AAD5C317-502A-45D3-8892-701DC6E7203C}" dt="2022-02-10T06:51:59.493" v="161"/>
        <pc:sldMkLst>
          <pc:docMk/>
          <pc:sldMk cId="606656843" sldId="289"/>
        </pc:sldMkLst>
        <pc:spChg chg="add mod">
          <ac:chgData name="Leonie Smith" userId="fed1330f33f5650e" providerId="LiveId" clId="{AAD5C317-502A-45D3-8892-701DC6E7203C}" dt="2022-02-08T14:15:32.744" v="85" actId="1076"/>
          <ac:spMkLst>
            <pc:docMk/>
            <pc:sldMk cId="606656843" sldId="289"/>
            <ac:spMk id="4" creationId="{EE1A2F41-7BEA-40F7-94DB-EE314CF4499D}"/>
          </ac:spMkLst>
        </pc:spChg>
        <pc:picChg chg="add mod">
          <ac:chgData name="Leonie Smith" userId="fed1330f33f5650e" providerId="LiveId" clId="{AAD5C317-502A-45D3-8892-701DC6E7203C}" dt="2022-02-10T06:51:59.493" v="161"/>
          <ac:picMkLst>
            <pc:docMk/>
            <pc:sldMk cId="606656843" sldId="289"/>
            <ac:picMk id="5" creationId="{6E6C0D67-14C9-4054-A388-2B3F6EDDD7BE}"/>
          </ac:picMkLst>
        </pc:picChg>
      </pc:sldChg>
      <pc:sldChg chg="addSp modSp mod modAnim">
        <pc:chgData name="Leonie Smith" userId="fed1330f33f5650e" providerId="LiveId" clId="{AAD5C317-502A-45D3-8892-701DC6E7203C}" dt="2022-02-10T06:52:12.081" v="162"/>
        <pc:sldMkLst>
          <pc:docMk/>
          <pc:sldMk cId="2515908365" sldId="290"/>
        </pc:sldMkLst>
        <pc:spChg chg="add mod">
          <ac:chgData name="Leonie Smith" userId="fed1330f33f5650e" providerId="LiveId" clId="{AAD5C317-502A-45D3-8892-701DC6E7203C}" dt="2022-02-08T14:15:46.939" v="89" actId="20577"/>
          <ac:spMkLst>
            <pc:docMk/>
            <pc:sldMk cId="2515908365" sldId="290"/>
            <ac:spMk id="4" creationId="{5D14862C-93DE-4244-88C8-4C35AA9F8B83}"/>
          </ac:spMkLst>
        </pc:spChg>
        <pc:picChg chg="mod">
          <ac:chgData name="Leonie Smith" userId="fed1330f33f5650e" providerId="LiveId" clId="{AAD5C317-502A-45D3-8892-701DC6E7203C}" dt="2022-02-08T14:15:55.095" v="90" actId="14100"/>
          <ac:picMkLst>
            <pc:docMk/>
            <pc:sldMk cId="2515908365" sldId="290"/>
            <ac:picMk id="3" creationId="{2AAE066C-2E71-48B3-9B41-FB04EF461333}"/>
          </ac:picMkLst>
        </pc:picChg>
        <pc:picChg chg="add mod">
          <ac:chgData name="Leonie Smith" userId="fed1330f33f5650e" providerId="LiveId" clId="{AAD5C317-502A-45D3-8892-701DC6E7203C}" dt="2022-02-10T06:52:12.081" v="162"/>
          <ac:picMkLst>
            <pc:docMk/>
            <pc:sldMk cId="2515908365" sldId="290"/>
            <ac:picMk id="5" creationId="{B8462EFD-9CE4-4B11-B7B4-AEB03591E2BF}"/>
          </ac:picMkLst>
        </pc:picChg>
      </pc:sldChg>
      <pc:sldChg chg="addSp delSp modSp mod delAnim modAnim">
        <pc:chgData name="Leonie Smith" userId="fed1330f33f5650e" providerId="LiveId" clId="{AAD5C317-502A-45D3-8892-701DC6E7203C}" dt="2022-02-10T06:53:41.803" v="166"/>
        <pc:sldMkLst>
          <pc:docMk/>
          <pc:sldMk cId="3399517924" sldId="291"/>
        </pc:sldMkLst>
        <pc:spChg chg="add mod">
          <ac:chgData name="Leonie Smith" userId="fed1330f33f5650e" providerId="LiveId" clId="{AAD5C317-502A-45D3-8892-701DC6E7203C}" dt="2022-02-08T14:16:08.080" v="93" actId="20577"/>
          <ac:spMkLst>
            <pc:docMk/>
            <pc:sldMk cId="3399517924" sldId="291"/>
            <ac:spMk id="4" creationId="{51393C04-0DE7-4ECF-9B33-CB51A714B4EC}"/>
          </ac:spMkLst>
        </pc:spChg>
        <pc:picChg chg="add del mod">
          <ac:chgData name="Leonie Smith" userId="fed1330f33f5650e" providerId="LiveId" clId="{AAD5C317-502A-45D3-8892-701DC6E7203C}" dt="2022-02-10T06:53:00.994" v="165" actId="478"/>
          <ac:picMkLst>
            <pc:docMk/>
            <pc:sldMk cId="3399517924" sldId="291"/>
            <ac:picMk id="5" creationId="{C51DFA2C-D941-4E09-9F78-1FA19868F22C}"/>
          </ac:picMkLst>
        </pc:picChg>
        <pc:picChg chg="add mod">
          <ac:chgData name="Leonie Smith" userId="fed1330f33f5650e" providerId="LiveId" clId="{AAD5C317-502A-45D3-8892-701DC6E7203C}" dt="2022-02-10T06:53:41.803" v="166"/>
          <ac:picMkLst>
            <pc:docMk/>
            <pc:sldMk cId="3399517924" sldId="291"/>
            <ac:picMk id="6" creationId="{96F45AC4-FF87-41C1-B34C-5BA9C1E05D0B}"/>
          </ac:picMkLst>
        </pc:picChg>
      </pc:sldChg>
      <pc:sldChg chg="addSp modSp mod modAnim">
        <pc:chgData name="Leonie Smith" userId="fed1330f33f5650e" providerId="LiveId" clId="{AAD5C317-502A-45D3-8892-701DC6E7203C}" dt="2022-02-10T06:54:04.784" v="168"/>
        <pc:sldMkLst>
          <pc:docMk/>
          <pc:sldMk cId="2622389435" sldId="292"/>
        </pc:sldMkLst>
        <pc:spChg chg="add mod">
          <ac:chgData name="Leonie Smith" userId="fed1330f33f5650e" providerId="LiveId" clId="{AAD5C317-502A-45D3-8892-701DC6E7203C}" dt="2022-02-08T14:18:24.395" v="99" actId="20577"/>
          <ac:spMkLst>
            <pc:docMk/>
            <pc:sldMk cId="2622389435" sldId="292"/>
            <ac:spMk id="4" creationId="{CCBA3EA0-95F9-4E5A-B0AA-F6B494993610}"/>
          </ac:spMkLst>
        </pc:spChg>
        <pc:picChg chg="add mod">
          <ac:chgData name="Leonie Smith" userId="fed1330f33f5650e" providerId="LiveId" clId="{AAD5C317-502A-45D3-8892-701DC6E7203C}" dt="2022-02-10T06:54:04.784" v="168"/>
          <ac:picMkLst>
            <pc:docMk/>
            <pc:sldMk cId="2622389435" sldId="292"/>
            <ac:picMk id="5" creationId="{63B41AA2-A9A6-44D2-9548-FDC3F58BE1FC}"/>
          </ac:picMkLst>
        </pc:picChg>
      </pc:sldChg>
      <pc:sldChg chg="addSp modSp mod modAnim">
        <pc:chgData name="Leonie Smith" userId="fed1330f33f5650e" providerId="LiveId" clId="{AAD5C317-502A-45D3-8892-701DC6E7203C}" dt="2022-02-10T06:54:15.085" v="169"/>
        <pc:sldMkLst>
          <pc:docMk/>
          <pc:sldMk cId="1487234043" sldId="293"/>
        </pc:sldMkLst>
        <pc:spChg chg="add mod">
          <ac:chgData name="Leonie Smith" userId="fed1330f33f5650e" providerId="LiveId" clId="{AAD5C317-502A-45D3-8892-701DC6E7203C}" dt="2022-02-08T14:18:37.525" v="101" actId="20577"/>
          <ac:spMkLst>
            <pc:docMk/>
            <pc:sldMk cId="1487234043" sldId="293"/>
            <ac:spMk id="4" creationId="{91843AB5-651E-48EB-898E-8B80F529B29D}"/>
          </ac:spMkLst>
        </pc:spChg>
        <pc:picChg chg="add mod">
          <ac:chgData name="Leonie Smith" userId="fed1330f33f5650e" providerId="LiveId" clId="{AAD5C317-502A-45D3-8892-701DC6E7203C}" dt="2022-02-10T06:54:15.085" v="169"/>
          <ac:picMkLst>
            <pc:docMk/>
            <pc:sldMk cId="1487234043" sldId="293"/>
            <ac:picMk id="5" creationId="{BCCC42BF-A470-4E1E-8FD7-0A682B45F5E7}"/>
          </ac:picMkLst>
        </pc:picChg>
      </pc:sldChg>
      <pc:sldChg chg="addSp modSp mod modAnim">
        <pc:chgData name="Leonie Smith" userId="fed1330f33f5650e" providerId="LiveId" clId="{AAD5C317-502A-45D3-8892-701DC6E7203C}" dt="2022-02-10T06:54:28.735" v="170"/>
        <pc:sldMkLst>
          <pc:docMk/>
          <pc:sldMk cId="3426828151" sldId="294"/>
        </pc:sldMkLst>
        <pc:spChg chg="add mod">
          <ac:chgData name="Leonie Smith" userId="fed1330f33f5650e" providerId="LiveId" clId="{AAD5C317-502A-45D3-8892-701DC6E7203C}" dt="2022-02-08T14:18:57.747" v="104" actId="20577"/>
          <ac:spMkLst>
            <pc:docMk/>
            <pc:sldMk cId="3426828151" sldId="294"/>
            <ac:spMk id="4" creationId="{3D52B4C7-543C-452F-945B-98845F353201}"/>
          </ac:spMkLst>
        </pc:spChg>
        <pc:picChg chg="add mod">
          <ac:chgData name="Leonie Smith" userId="fed1330f33f5650e" providerId="LiveId" clId="{AAD5C317-502A-45D3-8892-701DC6E7203C}" dt="2022-02-10T06:54:28.735" v="170"/>
          <ac:picMkLst>
            <pc:docMk/>
            <pc:sldMk cId="3426828151" sldId="294"/>
            <ac:picMk id="5" creationId="{B8FF4939-29FD-467C-8591-1C8974530619}"/>
          </ac:picMkLst>
        </pc:picChg>
      </pc:sldChg>
      <pc:sldChg chg="addSp delSp modSp new mod ord modNotesTx">
        <pc:chgData name="Leonie Smith" userId="fed1330f33f5650e" providerId="LiveId" clId="{AAD5C317-502A-45D3-8892-701DC6E7203C}" dt="2022-02-10T06:49:47.839" v="154" actId="20577"/>
        <pc:sldMkLst>
          <pc:docMk/>
          <pc:sldMk cId="177459437" sldId="295"/>
        </pc:sldMkLst>
        <pc:spChg chg="mod">
          <ac:chgData name="Leonie Smith" userId="fed1330f33f5650e" providerId="LiveId" clId="{AAD5C317-502A-45D3-8892-701DC6E7203C}" dt="2022-01-19T05:20:22.962" v="6" actId="20577"/>
          <ac:spMkLst>
            <pc:docMk/>
            <pc:sldMk cId="177459437" sldId="295"/>
            <ac:spMk id="2" creationId="{E57DDD33-A64A-4408-8D7C-AE78DB24C9A1}"/>
          </ac:spMkLst>
        </pc:spChg>
        <pc:spChg chg="add mod">
          <ac:chgData name="Leonie Smith" userId="fed1330f33f5650e" providerId="LiveId" clId="{AAD5C317-502A-45D3-8892-701DC6E7203C}" dt="2022-02-08T13:56:26.463" v="42" actId="1076"/>
          <ac:spMkLst>
            <pc:docMk/>
            <pc:sldMk cId="177459437" sldId="295"/>
            <ac:spMk id="4" creationId="{8239C749-6638-4276-A3AD-D2C1A8069C21}"/>
          </ac:spMkLst>
        </pc:spChg>
        <pc:picChg chg="add del mod">
          <ac:chgData name="Leonie Smith" userId="fed1330f33f5650e" providerId="LiveId" clId="{AAD5C317-502A-45D3-8892-701DC6E7203C}" dt="2022-01-19T05:21:08.247" v="8"/>
          <ac:picMkLst>
            <pc:docMk/>
            <pc:sldMk cId="177459437" sldId="295"/>
            <ac:picMk id="4" creationId="{52A75787-8F1A-41EF-85A5-267508B3FCF4}"/>
          </ac:picMkLst>
        </pc:picChg>
        <pc:picChg chg="add mod">
          <ac:chgData name="Leonie Smith" userId="fed1330f33f5650e" providerId="LiveId" clId="{AAD5C317-502A-45D3-8892-701DC6E7203C}" dt="2022-01-19T05:21:08.247" v="8"/>
          <ac:picMkLst>
            <pc:docMk/>
            <pc:sldMk cId="177459437" sldId="295"/>
            <ac:picMk id="5" creationId="{4229AEF2-2CBF-4449-855A-C26DEF90C284}"/>
          </ac:picMkLst>
        </pc:picChg>
        <pc:picChg chg="add mod ord">
          <ac:chgData name="Leonie Smith" userId="fed1330f33f5650e" providerId="LiveId" clId="{AAD5C317-502A-45D3-8892-701DC6E7203C}" dt="2022-02-08T13:55:05.833" v="27" actId="171"/>
          <ac:picMkLst>
            <pc:docMk/>
            <pc:sldMk cId="177459437" sldId="295"/>
            <ac:picMk id="6" creationId="{18E83BFB-A813-4100-802D-28287D325957}"/>
          </ac:picMkLst>
        </pc:picChg>
      </pc:sldChg>
      <pc:sldChg chg="addSp modSp new modAnim">
        <pc:chgData name="Leonie Smith" userId="fed1330f33f5650e" providerId="LiveId" clId="{AAD5C317-502A-45D3-8892-701DC6E7203C}" dt="2022-02-10T05:00:46.037" v="146"/>
        <pc:sldMkLst>
          <pc:docMk/>
          <pc:sldMk cId="573877032" sldId="296"/>
        </pc:sldMkLst>
        <pc:spChg chg="add mod">
          <ac:chgData name="Leonie Smith" userId="fed1330f33f5650e" providerId="LiveId" clId="{AAD5C317-502A-45D3-8892-701DC6E7203C}" dt="2022-02-10T05:00:35.376" v="144"/>
          <ac:spMkLst>
            <pc:docMk/>
            <pc:sldMk cId="573877032" sldId="296"/>
            <ac:spMk id="3" creationId="{43BFABCB-C21D-41DA-8D79-5A5C571B57D7}"/>
          </ac:spMkLst>
        </pc:spChg>
        <pc:picChg chg="add mod">
          <ac:chgData name="Leonie Smith" userId="fed1330f33f5650e" providerId="LiveId" clId="{AAD5C317-502A-45D3-8892-701DC6E7203C}" dt="2022-02-10T05:00:28.373" v="143"/>
          <ac:picMkLst>
            <pc:docMk/>
            <pc:sldMk cId="573877032" sldId="296"/>
            <ac:picMk id="2" creationId="{013D3387-51A0-44DE-9B42-53527E74E474}"/>
          </ac:picMkLst>
        </pc:picChg>
        <pc:picChg chg="add mod">
          <ac:chgData name="Leonie Smith" userId="fed1330f33f5650e" providerId="LiveId" clId="{AAD5C317-502A-45D3-8892-701DC6E7203C}" dt="2022-02-10T05:00:46.037" v="146"/>
          <ac:picMkLst>
            <pc:docMk/>
            <pc:sldMk cId="573877032" sldId="296"/>
            <ac:picMk id="4" creationId="{A484DA4E-208D-4E89-97F4-2285E36F12FF}"/>
          </ac:picMkLst>
        </pc:picChg>
      </pc:sldChg>
    </pc:docChg>
  </pc:docChgLst>
  <pc:docChgLst>
    <pc:chgData name="dhondup tsering" userId="425dcc2034446b72" providerId="LiveId" clId="{C0A0F660-085D-414B-A82C-A18152587A11}"/>
    <pc:docChg chg="modSld">
      <pc:chgData name="dhondup tsering" userId="425dcc2034446b72" providerId="LiveId" clId="{C0A0F660-085D-414B-A82C-A18152587A11}" dt="2021-08-12T08:22:19.063" v="57" actId="20577"/>
      <pc:docMkLst>
        <pc:docMk/>
      </pc:docMkLst>
      <pc:sldChg chg="addSp delSp modSp modNotesTx">
        <pc:chgData name="dhondup tsering" userId="425dcc2034446b72" providerId="LiveId" clId="{C0A0F660-085D-414B-A82C-A18152587A11}" dt="2021-08-12T08:22:19.063" v="57" actId="20577"/>
        <pc:sldMkLst>
          <pc:docMk/>
          <pc:sldMk cId="3348757415" sldId="256"/>
        </pc:sldMkLst>
        <pc:picChg chg="add del mod">
          <ac:chgData name="dhondup tsering" userId="425dcc2034446b72" providerId="LiveId" clId="{C0A0F660-085D-414B-A82C-A18152587A11}" dt="2021-07-26T09:05:08.869" v="1"/>
          <ac:picMkLst>
            <pc:docMk/>
            <pc:sldMk cId="3348757415" sldId="256"/>
            <ac:picMk id="2" creationId="{CEA109DB-4EBD-4A69-992A-21AD3DFB8034}"/>
          </ac:picMkLst>
        </pc:picChg>
        <pc:picChg chg="add mod">
          <ac:chgData name="dhondup tsering" userId="425dcc2034446b72" providerId="LiveId" clId="{C0A0F660-085D-414B-A82C-A18152587A11}" dt="2021-07-26T09:05:08.869" v="1"/>
          <ac:picMkLst>
            <pc:docMk/>
            <pc:sldMk cId="3348757415" sldId="256"/>
            <ac:picMk id="3" creationId="{2C9F23A3-5E8D-40C9-BCFE-71CCD8345802}"/>
          </ac:picMkLst>
        </pc:picChg>
      </pc:sldChg>
      <pc:sldChg chg="addSp modSp">
        <pc:chgData name="dhondup tsering" userId="425dcc2034446b72" providerId="LiveId" clId="{C0A0F660-085D-414B-A82C-A18152587A11}" dt="2021-07-26T09:06:28.676" v="2"/>
        <pc:sldMkLst>
          <pc:docMk/>
          <pc:sldMk cId="1018574621" sldId="257"/>
        </pc:sldMkLst>
        <pc:picChg chg="add mod">
          <ac:chgData name="dhondup tsering" userId="425dcc2034446b72" providerId="LiveId" clId="{C0A0F660-085D-414B-A82C-A18152587A11}" dt="2021-07-26T09:06:28.676" v="2"/>
          <ac:picMkLst>
            <pc:docMk/>
            <pc:sldMk cId="1018574621" sldId="257"/>
            <ac:picMk id="2" creationId="{25AC1C58-8B52-4DF7-86C0-B9078AD03799}"/>
          </ac:picMkLst>
        </pc:picChg>
      </pc:sldChg>
      <pc:sldChg chg="addSp delSp modSp">
        <pc:chgData name="dhondup tsering" userId="425dcc2034446b72" providerId="LiveId" clId="{C0A0F660-085D-414B-A82C-A18152587A11}" dt="2021-07-26T09:08:51.109" v="4"/>
        <pc:sldMkLst>
          <pc:docMk/>
          <pc:sldMk cId="525752733" sldId="258"/>
        </pc:sldMkLst>
        <pc:picChg chg="add del mod">
          <ac:chgData name="dhondup tsering" userId="425dcc2034446b72" providerId="LiveId" clId="{C0A0F660-085D-414B-A82C-A18152587A11}" dt="2021-07-26T09:08:51.109" v="4"/>
          <ac:picMkLst>
            <pc:docMk/>
            <pc:sldMk cId="525752733" sldId="258"/>
            <ac:picMk id="2" creationId="{9BA54EAB-3485-4DA7-80A0-5E8284CD38B3}"/>
          </ac:picMkLst>
        </pc:picChg>
        <pc:picChg chg="add mod">
          <ac:chgData name="dhondup tsering" userId="425dcc2034446b72" providerId="LiveId" clId="{C0A0F660-085D-414B-A82C-A18152587A11}" dt="2021-07-26T09:08:51.109" v="4"/>
          <ac:picMkLst>
            <pc:docMk/>
            <pc:sldMk cId="525752733" sldId="258"/>
            <ac:picMk id="3" creationId="{273AF73B-ED3F-4CEB-9558-472898187F44}"/>
          </ac:picMkLst>
        </pc:picChg>
      </pc:sldChg>
      <pc:sldChg chg="addSp modSp">
        <pc:chgData name="dhondup tsering" userId="425dcc2034446b72" providerId="LiveId" clId="{C0A0F660-085D-414B-A82C-A18152587A11}" dt="2021-07-26T09:11:10.218" v="5"/>
        <pc:sldMkLst>
          <pc:docMk/>
          <pc:sldMk cId="3459794170" sldId="259"/>
        </pc:sldMkLst>
        <pc:picChg chg="add mod">
          <ac:chgData name="dhondup tsering" userId="425dcc2034446b72" providerId="LiveId" clId="{C0A0F660-085D-414B-A82C-A18152587A11}" dt="2021-07-26T09:11:10.218" v="5"/>
          <ac:picMkLst>
            <pc:docMk/>
            <pc:sldMk cId="3459794170" sldId="259"/>
            <ac:picMk id="2" creationId="{FBBC4D95-1077-483B-A29B-EB19FFF3C534}"/>
          </ac:picMkLst>
        </pc:picChg>
      </pc:sldChg>
      <pc:sldChg chg="addSp modSp">
        <pc:chgData name="dhondup tsering" userId="425dcc2034446b72" providerId="LiveId" clId="{C0A0F660-085D-414B-A82C-A18152587A11}" dt="2021-07-26T09:12:34.846" v="6"/>
        <pc:sldMkLst>
          <pc:docMk/>
          <pc:sldMk cId="1204998267" sldId="260"/>
        </pc:sldMkLst>
        <pc:picChg chg="add mod">
          <ac:chgData name="dhondup tsering" userId="425dcc2034446b72" providerId="LiveId" clId="{C0A0F660-085D-414B-A82C-A18152587A11}" dt="2021-07-26T09:12:34.846" v="6"/>
          <ac:picMkLst>
            <pc:docMk/>
            <pc:sldMk cId="1204998267" sldId="260"/>
            <ac:picMk id="2" creationId="{C8457A32-B49C-4196-9F18-27B230B5FF33}"/>
          </ac:picMkLst>
        </pc:picChg>
      </pc:sldChg>
      <pc:sldChg chg="addSp modSp">
        <pc:chgData name="dhondup tsering" userId="425dcc2034446b72" providerId="LiveId" clId="{C0A0F660-085D-414B-A82C-A18152587A11}" dt="2021-07-26T09:20:13.488" v="7"/>
        <pc:sldMkLst>
          <pc:docMk/>
          <pc:sldMk cId="3728152200" sldId="261"/>
        </pc:sldMkLst>
        <pc:picChg chg="add mod">
          <ac:chgData name="dhondup tsering" userId="425dcc2034446b72" providerId="LiveId" clId="{C0A0F660-085D-414B-A82C-A18152587A11}" dt="2021-07-26T09:20:13.488" v="7"/>
          <ac:picMkLst>
            <pc:docMk/>
            <pc:sldMk cId="3728152200" sldId="261"/>
            <ac:picMk id="2" creationId="{4E564341-7C00-4A61-BF19-C0DF1C296C37}"/>
          </ac:picMkLst>
        </pc:picChg>
      </pc:sldChg>
      <pc:sldChg chg="addSp modSp">
        <pc:chgData name="dhondup tsering" userId="425dcc2034446b72" providerId="LiveId" clId="{C0A0F660-085D-414B-A82C-A18152587A11}" dt="2021-07-26T09:28:15.648" v="8"/>
        <pc:sldMkLst>
          <pc:docMk/>
          <pc:sldMk cId="3350226380" sldId="262"/>
        </pc:sldMkLst>
        <pc:picChg chg="add mod">
          <ac:chgData name="dhondup tsering" userId="425dcc2034446b72" providerId="LiveId" clId="{C0A0F660-085D-414B-A82C-A18152587A11}" dt="2021-07-26T09:28:15.648" v="8"/>
          <ac:picMkLst>
            <pc:docMk/>
            <pc:sldMk cId="3350226380" sldId="262"/>
            <ac:picMk id="2" creationId="{A1809A18-5110-4E94-A1F4-57A1BD0E0A12}"/>
          </ac:picMkLst>
        </pc:picChg>
      </pc:sldChg>
      <pc:sldChg chg="addSp modSp">
        <pc:chgData name="dhondup tsering" userId="425dcc2034446b72" providerId="LiveId" clId="{C0A0F660-085D-414B-A82C-A18152587A11}" dt="2021-07-26T09:29:00.106" v="9"/>
        <pc:sldMkLst>
          <pc:docMk/>
          <pc:sldMk cId="814010234" sldId="263"/>
        </pc:sldMkLst>
        <pc:picChg chg="add mod">
          <ac:chgData name="dhondup tsering" userId="425dcc2034446b72" providerId="LiveId" clId="{C0A0F660-085D-414B-A82C-A18152587A11}" dt="2021-07-26T09:29:00.106" v="9"/>
          <ac:picMkLst>
            <pc:docMk/>
            <pc:sldMk cId="814010234" sldId="263"/>
            <ac:picMk id="2" creationId="{3D53CDB9-924A-4677-8EB8-8BAFA3DDE1A8}"/>
          </ac:picMkLst>
        </pc:picChg>
      </pc:sldChg>
      <pc:sldChg chg="addSp delSp modSp">
        <pc:chgData name="dhondup tsering" userId="425dcc2034446b72" providerId="LiveId" clId="{C0A0F660-085D-414B-A82C-A18152587A11}" dt="2021-07-26T10:04:22.607" v="46"/>
        <pc:sldMkLst>
          <pc:docMk/>
          <pc:sldMk cId="302978315" sldId="264"/>
        </pc:sldMkLst>
        <pc:picChg chg="add del mod">
          <ac:chgData name="dhondup tsering" userId="425dcc2034446b72" providerId="LiveId" clId="{C0A0F660-085D-414B-A82C-A18152587A11}" dt="2021-07-26T09:29:59.068" v="11"/>
          <ac:picMkLst>
            <pc:docMk/>
            <pc:sldMk cId="302978315" sldId="264"/>
            <ac:picMk id="2" creationId="{9DAB2A25-D94C-4C5F-BF2D-8D0E59F310B9}"/>
          </ac:picMkLst>
        </pc:picChg>
        <pc:picChg chg="add del mod">
          <ac:chgData name="dhondup tsering" userId="425dcc2034446b72" providerId="LiveId" clId="{C0A0F660-085D-414B-A82C-A18152587A11}" dt="2021-07-26T09:30:25.733" v="12"/>
          <ac:picMkLst>
            <pc:docMk/>
            <pc:sldMk cId="302978315" sldId="264"/>
            <ac:picMk id="3" creationId="{631800A1-7440-401D-ABA5-F28C08902F71}"/>
          </ac:picMkLst>
        </pc:picChg>
        <pc:picChg chg="add del mod">
          <ac:chgData name="dhondup tsering" userId="425dcc2034446b72" providerId="LiveId" clId="{C0A0F660-085D-414B-A82C-A18152587A11}" dt="2021-07-26T09:31:01.424" v="13"/>
          <ac:picMkLst>
            <pc:docMk/>
            <pc:sldMk cId="302978315" sldId="264"/>
            <ac:picMk id="5" creationId="{6DC16CD1-CA53-4B53-A65D-5F8536FA964E}"/>
          </ac:picMkLst>
        </pc:picChg>
        <pc:picChg chg="add del mod">
          <ac:chgData name="dhondup tsering" userId="425dcc2034446b72" providerId="LiveId" clId="{C0A0F660-085D-414B-A82C-A18152587A11}" dt="2021-07-26T09:31:35.646" v="14"/>
          <ac:picMkLst>
            <pc:docMk/>
            <pc:sldMk cId="302978315" sldId="264"/>
            <ac:picMk id="7" creationId="{DB3BD124-DC33-4B12-B414-35D8A1DA937B}"/>
          </ac:picMkLst>
        </pc:picChg>
        <pc:picChg chg="add del mod">
          <ac:chgData name="dhondup tsering" userId="425dcc2034446b72" providerId="LiveId" clId="{C0A0F660-085D-414B-A82C-A18152587A11}" dt="2021-07-26T10:04:06.310" v="45"/>
          <ac:picMkLst>
            <pc:docMk/>
            <pc:sldMk cId="302978315" sldId="264"/>
            <ac:picMk id="8" creationId="{B56A2E7F-504F-4745-B2A4-FCEE138F4C22}"/>
          </ac:picMkLst>
        </pc:picChg>
        <pc:picChg chg="add del mod">
          <ac:chgData name="dhondup tsering" userId="425dcc2034446b72" providerId="LiveId" clId="{C0A0F660-085D-414B-A82C-A18152587A11}" dt="2021-07-26T10:04:22.607" v="46"/>
          <ac:picMkLst>
            <pc:docMk/>
            <pc:sldMk cId="302978315" sldId="264"/>
            <ac:picMk id="9" creationId="{E440F548-21A4-4ACC-968E-F48C596610D4}"/>
          </ac:picMkLst>
        </pc:picChg>
        <pc:picChg chg="add mod">
          <ac:chgData name="dhondup tsering" userId="425dcc2034446b72" providerId="LiveId" clId="{C0A0F660-085D-414B-A82C-A18152587A11}" dt="2021-07-26T10:04:22.607" v="46"/>
          <ac:picMkLst>
            <pc:docMk/>
            <pc:sldMk cId="302978315" sldId="264"/>
            <ac:picMk id="10" creationId="{D44CC3A3-E679-4CF6-B1A7-BA642039782E}"/>
          </ac:picMkLst>
        </pc:picChg>
      </pc:sldChg>
      <pc:sldChg chg="addSp delSp modSp">
        <pc:chgData name="dhondup tsering" userId="425dcc2034446b72" providerId="LiveId" clId="{C0A0F660-085D-414B-A82C-A18152587A11}" dt="2021-07-26T09:36:28.895" v="18"/>
        <pc:sldMkLst>
          <pc:docMk/>
          <pc:sldMk cId="891345644" sldId="265"/>
        </pc:sldMkLst>
        <pc:picChg chg="add del mod">
          <ac:chgData name="dhondup tsering" userId="425dcc2034446b72" providerId="LiveId" clId="{C0A0F660-085D-414B-A82C-A18152587A11}" dt="2021-07-26T09:35:00.194" v="16"/>
          <ac:picMkLst>
            <pc:docMk/>
            <pc:sldMk cId="891345644" sldId="265"/>
            <ac:picMk id="2" creationId="{345DE99F-CFFB-4AAA-8489-5CAF7896F329}"/>
          </ac:picMkLst>
        </pc:picChg>
        <pc:picChg chg="add del mod">
          <ac:chgData name="dhondup tsering" userId="425dcc2034446b72" providerId="LiveId" clId="{C0A0F660-085D-414B-A82C-A18152587A11}" dt="2021-07-26T09:35:37.895" v="17"/>
          <ac:picMkLst>
            <pc:docMk/>
            <pc:sldMk cId="891345644" sldId="265"/>
            <ac:picMk id="3" creationId="{1995712A-B8CF-4E3F-93C5-819BB18CA79D}"/>
          </ac:picMkLst>
        </pc:picChg>
        <pc:picChg chg="add del mod">
          <ac:chgData name="dhondup tsering" userId="425dcc2034446b72" providerId="LiveId" clId="{C0A0F660-085D-414B-A82C-A18152587A11}" dt="2021-07-26T09:36:28.895" v="18"/>
          <ac:picMkLst>
            <pc:docMk/>
            <pc:sldMk cId="891345644" sldId="265"/>
            <ac:picMk id="5" creationId="{84791B7C-DFCE-4206-9A8A-4BA73D0EABAA}"/>
          </ac:picMkLst>
        </pc:picChg>
        <pc:picChg chg="add mod">
          <ac:chgData name="dhondup tsering" userId="425dcc2034446b72" providerId="LiveId" clId="{C0A0F660-085D-414B-A82C-A18152587A11}" dt="2021-07-26T09:36:28.895" v="18"/>
          <ac:picMkLst>
            <pc:docMk/>
            <pc:sldMk cId="891345644" sldId="265"/>
            <ac:picMk id="7" creationId="{FE58CF68-3AD8-45B8-B66A-6DEAB3D4AD62}"/>
          </ac:picMkLst>
        </pc:picChg>
      </pc:sldChg>
      <pc:sldChg chg="addSp delSp modSp">
        <pc:chgData name="dhondup tsering" userId="425dcc2034446b72" providerId="LiveId" clId="{C0A0F660-085D-414B-A82C-A18152587A11}" dt="2021-07-26T09:38:10.766" v="21"/>
        <pc:sldMkLst>
          <pc:docMk/>
          <pc:sldMk cId="551656228" sldId="267"/>
        </pc:sldMkLst>
        <pc:picChg chg="add del mod">
          <ac:chgData name="dhondup tsering" userId="425dcc2034446b72" providerId="LiveId" clId="{C0A0F660-085D-414B-A82C-A18152587A11}" dt="2021-07-26T09:37:56.480" v="20"/>
          <ac:picMkLst>
            <pc:docMk/>
            <pc:sldMk cId="551656228" sldId="267"/>
            <ac:picMk id="2" creationId="{F3253B21-ED7C-4A71-AA47-011E5C4D242B}"/>
          </ac:picMkLst>
        </pc:picChg>
        <pc:picChg chg="add del mod">
          <ac:chgData name="dhondup tsering" userId="425dcc2034446b72" providerId="LiveId" clId="{C0A0F660-085D-414B-A82C-A18152587A11}" dt="2021-07-26T09:38:10.766" v="21"/>
          <ac:picMkLst>
            <pc:docMk/>
            <pc:sldMk cId="551656228" sldId="267"/>
            <ac:picMk id="3" creationId="{154B1693-1C9A-474C-8768-916300997040}"/>
          </ac:picMkLst>
        </pc:picChg>
        <pc:picChg chg="add mod">
          <ac:chgData name="dhondup tsering" userId="425dcc2034446b72" providerId="LiveId" clId="{C0A0F660-085D-414B-A82C-A18152587A11}" dt="2021-07-26T09:38:10.766" v="21"/>
          <ac:picMkLst>
            <pc:docMk/>
            <pc:sldMk cId="551656228" sldId="267"/>
            <ac:picMk id="5" creationId="{9EBCD713-4EF2-48AC-89FF-0B062F23FEF3}"/>
          </ac:picMkLst>
        </pc:picChg>
      </pc:sldChg>
      <pc:sldChg chg="addSp modSp">
        <pc:chgData name="dhondup tsering" userId="425dcc2034446b72" providerId="LiveId" clId="{C0A0F660-085D-414B-A82C-A18152587A11}" dt="2021-07-26T09:38:52.530" v="22"/>
        <pc:sldMkLst>
          <pc:docMk/>
          <pc:sldMk cId="4223425641" sldId="268"/>
        </pc:sldMkLst>
        <pc:picChg chg="add mod">
          <ac:chgData name="dhondup tsering" userId="425dcc2034446b72" providerId="LiveId" clId="{C0A0F660-085D-414B-A82C-A18152587A11}" dt="2021-07-26T09:38:52.530" v="22"/>
          <ac:picMkLst>
            <pc:docMk/>
            <pc:sldMk cId="4223425641" sldId="268"/>
            <ac:picMk id="2" creationId="{7A033BE8-1D30-4353-8D89-5BC5C4932D45}"/>
          </ac:picMkLst>
        </pc:picChg>
      </pc:sldChg>
      <pc:sldChg chg="addSp delSp modSp">
        <pc:chgData name="dhondup tsering" userId="425dcc2034446b72" providerId="LiveId" clId="{C0A0F660-085D-414B-A82C-A18152587A11}" dt="2021-07-26T09:41:54.381" v="26"/>
        <pc:sldMkLst>
          <pc:docMk/>
          <pc:sldMk cId="1613464459" sldId="269"/>
        </pc:sldMkLst>
        <pc:picChg chg="add del mod">
          <ac:chgData name="dhondup tsering" userId="425dcc2034446b72" providerId="LiveId" clId="{C0A0F660-085D-414B-A82C-A18152587A11}" dt="2021-07-26T09:41:20.462" v="24"/>
          <ac:picMkLst>
            <pc:docMk/>
            <pc:sldMk cId="1613464459" sldId="269"/>
            <ac:picMk id="2" creationId="{C7F8EAEA-D948-4CB8-A1AA-B41429A9DFD7}"/>
          </ac:picMkLst>
        </pc:picChg>
        <pc:picChg chg="add del mod">
          <ac:chgData name="dhondup tsering" userId="425dcc2034446b72" providerId="LiveId" clId="{C0A0F660-085D-414B-A82C-A18152587A11}" dt="2021-07-26T09:41:37.126" v="25"/>
          <ac:picMkLst>
            <pc:docMk/>
            <pc:sldMk cId="1613464459" sldId="269"/>
            <ac:picMk id="3" creationId="{DD4754B1-C8CA-4FE1-B38A-2A76C07DCF3D}"/>
          </ac:picMkLst>
        </pc:picChg>
        <pc:picChg chg="add del mod">
          <ac:chgData name="dhondup tsering" userId="425dcc2034446b72" providerId="LiveId" clId="{C0A0F660-085D-414B-A82C-A18152587A11}" dt="2021-07-26T09:41:54.381" v="26"/>
          <ac:picMkLst>
            <pc:docMk/>
            <pc:sldMk cId="1613464459" sldId="269"/>
            <ac:picMk id="5" creationId="{29947D1F-D4F6-48F3-A114-D241B1C598AF}"/>
          </ac:picMkLst>
        </pc:picChg>
        <pc:picChg chg="add mod">
          <ac:chgData name="dhondup tsering" userId="425dcc2034446b72" providerId="LiveId" clId="{C0A0F660-085D-414B-A82C-A18152587A11}" dt="2021-07-26T09:41:54.381" v="26"/>
          <ac:picMkLst>
            <pc:docMk/>
            <pc:sldMk cId="1613464459" sldId="269"/>
            <ac:picMk id="7" creationId="{024FFDB7-CB3F-4F3C-A950-8A13002C8E32}"/>
          </ac:picMkLst>
        </pc:picChg>
      </pc:sldChg>
      <pc:sldChg chg="addSp delSp modSp">
        <pc:chgData name="dhondup tsering" userId="425dcc2034446b72" providerId="LiveId" clId="{C0A0F660-085D-414B-A82C-A18152587A11}" dt="2021-08-12T08:18:42.582" v="47"/>
        <pc:sldMkLst>
          <pc:docMk/>
          <pc:sldMk cId="128047122" sldId="270"/>
        </pc:sldMkLst>
        <pc:picChg chg="add del mod">
          <ac:chgData name="dhondup tsering" userId="425dcc2034446b72" providerId="LiveId" clId="{C0A0F660-085D-414B-A82C-A18152587A11}" dt="2021-07-26T09:43:43.137" v="28"/>
          <ac:picMkLst>
            <pc:docMk/>
            <pc:sldMk cId="128047122" sldId="270"/>
            <ac:picMk id="2" creationId="{B085F0EC-F621-4655-8169-3A4F0DB43044}"/>
          </ac:picMkLst>
        </pc:picChg>
        <pc:picChg chg="add mod">
          <ac:chgData name="dhondup tsering" userId="425dcc2034446b72" providerId="LiveId" clId="{C0A0F660-085D-414B-A82C-A18152587A11}" dt="2021-08-12T08:18:42.582" v="47"/>
          <ac:picMkLst>
            <pc:docMk/>
            <pc:sldMk cId="128047122" sldId="270"/>
            <ac:picMk id="2" creationId="{F7CBC717-5278-43E2-9C7B-8558AAADB133}"/>
          </ac:picMkLst>
        </pc:picChg>
        <pc:picChg chg="add del mod">
          <ac:chgData name="dhondup tsering" userId="425dcc2034446b72" providerId="LiveId" clId="{C0A0F660-085D-414B-A82C-A18152587A11}" dt="2021-08-12T08:18:42.582" v="47"/>
          <ac:picMkLst>
            <pc:docMk/>
            <pc:sldMk cId="128047122" sldId="270"/>
            <ac:picMk id="3" creationId="{E6094BB1-6980-4E38-A7DE-F69DDABE5F0D}"/>
          </ac:picMkLst>
        </pc:picChg>
      </pc:sldChg>
      <pc:sldChg chg="addSp delSp modSp">
        <pc:chgData name="dhondup tsering" userId="425dcc2034446b72" providerId="LiveId" clId="{C0A0F660-085D-414B-A82C-A18152587A11}" dt="2021-07-26T09:48:18.888" v="32"/>
        <pc:sldMkLst>
          <pc:docMk/>
          <pc:sldMk cId="2994734967" sldId="271"/>
        </pc:sldMkLst>
        <pc:picChg chg="add del mod">
          <ac:chgData name="dhondup tsering" userId="425dcc2034446b72" providerId="LiveId" clId="{C0A0F660-085D-414B-A82C-A18152587A11}" dt="2021-07-26T09:47:01.908" v="30"/>
          <ac:picMkLst>
            <pc:docMk/>
            <pc:sldMk cId="2994734967" sldId="271"/>
            <ac:picMk id="2" creationId="{3861171E-79E7-467B-AF11-11DD7E7DFD91}"/>
          </ac:picMkLst>
        </pc:picChg>
        <pc:picChg chg="add del mod">
          <ac:chgData name="dhondup tsering" userId="425dcc2034446b72" providerId="LiveId" clId="{C0A0F660-085D-414B-A82C-A18152587A11}" dt="2021-07-26T09:47:52.648" v="31"/>
          <ac:picMkLst>
            <pc:docMk/>
            <pc:sldMk cId="2994734967" sldId="271"/>
            <ac:picMk id="3" creationId="{F396A3E5-946A-46ED-877C-D0E29E2B9891}"/>
          </ac:picMkLst>
        </pc:picChg>
        <pc:picChg chg="add del mod">
          <ac:chgData name="dhondup tsering" userId="425dcc2034446b72" providerId="LiveId" clId="{C0A0F660-085D-414B-A82C-A18152587A11}" dt="2021-07-26T09:48:18.888" v="32"/>
          <ac:picMkLst>
            <pc:docMk/>
            <pc:sldMk cId="2994734967" sldId="271"/>
            <ac:picMk id="5" creationId="{C20E29D9-8859-4376-B468-40B026DB6249}"/>
          </ac:picMkLst>
        </pc:picChg>
        <pc:picChg chg="add mod">
          <ac:chgData name="dhondup tsering" userId="425dcc2034446b72" providerId="LiveId" clId="{C0A0F660-085D-414B-A82C-A18152587A11}" dt="2021-07-26T09:48:18.888" v="32"/>
          <ac:picMkLst>
            <pc:docMk/>
            <pc:sldMk cId="2994734967" sldId="271"/>
            <ac:picMk id="7" creationId="{C035CB5B-5308-4223-B458-956DA89BFA81}"/>
          </ac:picMkLst>
        </pc:picChg>
      </pc:sldChg>
      <pc:sldChg chg="addSp modSp">
        <pc:chgData name="dhondup tsering" userId="425dcc2034446b72" providerId="LiveId" clId="{C0A0F660-085D-414B-A82C-A18152587A11}" dt="2021-07-26T09:51:49.882" v="33"/>
        <pc:sldMkLst>
          <pc:docMk/>
          <pc:sldMk cId="2630138463" sldId="272"/>
        </pc:sldMkLst>
        <pc:picChg chg="add mod">
          <ac:chgData name="dhondup tsering" userId="425dcc2034446b72" providerId="LiveId" clId="{C0A0F660-085D-414B-A82C-A18152587A11}" dt="2021-07-26T09:51:49.882" v="33"/>
          <ac:picMkLst>
            <pc:docMk/>
            <pc:sldMk cId="2630138463" sldId="272"/>
            <ac:picMk id="2" creationId="{8FCF62AC-ADD8-447D-8D79-BF6063CFF578}"/>
          </ac:picMkLst>
        </pc:picChg>
      </pc:sldChg>
      <pc:sldChg chg="addSp delSp modSp">
        <pc:chgData name="dhondup tsering" userId="425dcc2034446b72" providerId="LiveId" clId="{C0A0F660-085D-414B-A82C-A18152587A11}" dt="2021-07-26T09:53:10.492" v="35"/>
        <pc:sldMkLst>
          <pc:docMk/>
          <pc:sldMk cId="2908077602" sldId="273"/>
        </pc:sldMkLst>
        <pc:picChg chg="add del mod">
          <ac:chgData name="dhondup tsering" userId="425dcc2034446b72" providerId="LiveId" clId="{C0A0F660-085D-414B-A82C-A18152587A11}" dt="2021-07-26T09:53:10.492" v="35"/>
          <ac:picMkLst>
            <pc:docMk/>
            <pc:sldMk cId="2908077602" sldId="273"/>
            <ac:picMk id="2" creationId="{B48DFFDC-5E81-4F07-ABDB-1FE7C614E12D}"/>
          </ac:picMkLst>
        </pc:picChg>
        <pc:picChg chg="add mod">
          <ac:chgData name="dhondup tsering" userId="425dcc2034446b72" providerId="LiveId" clId="{C0A0F660-085D-414B-A82C-A18152587A11}" dt="2021-07-26T09:53:10.492" v="35"/>
          <ac:picMkLst>
            <pc:docMk/>
            <pc:sldMk cId="2908077602" sldId="273"/>
            <ac:picMk id="3" creationId="{45852091-21D7-4141-A202-A13BB5B5D6BC}"/>
          </ac:picMkLst>
        </pc:picChg>
      </pc:sldChg>
      <pc:sldChg chg="addSp delSp modSp">
        <pc:chgData name="dhondup tsering" userId="425dcc2034446b72" providerId="LiveId" clId="{C0A0F660-085D-414B-A82C-A18152587A11}" dt="2021-07-26T09:55:35.801" v="38"/>
        <pc:sldMkLst>
          <pc:docMk/>
          <pc:sldMk cId="3980998716" sldId="274"/>
        </pc:sldMkLst>
        <pc:picChg chg="add del mod">
          <ac:chgData name="dhondup tsering" userId="425dcc2034446b72" providerId="LiveId" clId="{C0A0F660-085D-414B-A82C-A18152587A11}" dt="2021-07-26T09:55:19.975" v="37"/>
          <ac:picMkLst>
            <pc:docMk/>
            <pc:sldMk cId="3980998716" sldId="274"/>
            <ac:picMk id="2" creationId="{BC3C543C-D0A1-475D-A519-03A879370A0F}"/>
          </ac:picMkLst>
        </pc:picChg>
        <pc:picChg chg="add del mod">
          <ac:chgData name="dhondup tsering" userId="425dcc2034446b72" providerId="LiveId" clId="{C0A0F660-085D-414B-A82C-A18152587A11}" dt="2021-07-26T09:55:35.801" v="38"/>
          <ac:picMkLst>
            <pc:docMk/>
            <pc:sldMk cId="3980998716" sldId="274"/>
            <ac:picMk id="3" creationId="{CFF9B7A0-BD82-41D6-B453-68237CAFF573}"/>
          </ac:picMkLst>
        </pc:picChg>
        <pc:picChg chg="add mod">
          <ac:chgData name="dhondup tsering" userId="425dcc2034446b72" providerId="LiveId" clId="{C0A0F660-085D-414B-A82C-A18152587A11}" dt="2021-07-26T09:55:35.801" v="38"/>
          <ac:picMkLst>
            <pc:docMk/>
            <pc:sldMk cId="3980998716" sldId="274"/>
            <ac:picMk id="5" creationId="{12299EA9-2EE6-4833-9E4E-2BC28FF6C9B2}"/>
          </ac:picMkLst>
        </pc:picChg>
      </pc:sldChg>
      <pc:sldChg chg="addSp delSp modSp">
        <pc:chgData name="dhondup tsering" userId="425dcc2034446b72" providerId="LiveId" clId="{C0A0F660-085D-414B-A82C-A18152587A11}" dt="2021-08-12T08:21:12.308" v="48"/>
        <pc:sldMkLst>
          <pc:docMk/>
          <pc:sldMk cId="1748307439" sldId="275"/>
        </pc:sldMkLst>
        <pc:picChg chg="add mod">
          <ac:chgData name="dhondup tsering" userId="425dcc2034446b72" providerId="LiveId" clId="{C0A0F660-085D-414B-A82C-A18152587A11}" dt="2021-08-12T08:21:12.308" v="48"/>
          <ac:picMkLst>
            <pc:docMk/>
            <pc:sldMk cId="1748307439" sldId="275"/>
            <ac:picMk id="2" creationId="{53893500-DDF9-45B3-8C71-15243E719B32}"/>
          </ac:picMkLst>
        </pc:picChg>
        <pc:picChg chg="add del mod">
          <ac:chgData name="dhondup tsering" userId="425dcc2034446b72" providerId="LiveId" clId="{C0A0F660-085D-414B-A82C-A18152587A11}" dt="2021-07-26T09:58:39.184" v="40"/>
          <ac:picMkLst>
            <pc:docMk/>
            <pc:sldMk cId="1748307439" sldId="275"/>
            <ac:picMk id="2" creationId="{C27153D1-1BAA-4D4B-BC77-8DF7C85C6088}"/>
          </ac:picMkLst>
        </pc:picChg>
        <pc:picChg chg="add del mod">
          <ac:chgData name="dhondup tsering" userId="425dcc2034446b72" providerId="LiveId" clId="{C0A0F660-085D-414B-A82C-A18152587A11}" dt="2021-07-26T09:59:14.349" v="41"/>
          <ac:picMkLst>
            <pc:docMk/>
            <pc:sldMk cId="1748307439" sldId="275"/>
            <ac:picMk id="3" creationId="{D8EC705F-926A-460F-BCA2-E333231FF693}"/>
          </ac:picMkLst>
        </pc:picChg>
        <pc:picChg chg="add del mod">
          <ac:chgData name="dhondup tsering" userId="425dcc2034446b72" providerId="LiveId" clId="{C0A0F660-085D-414B-A82C-A18152587A11}" dt="2021-07-26T09:59:34.860" v="42"/>
          <ac:picMkLst>
            <pc:docMk/>
            <pc:sldMk cId="1748307439" sldId="275"/>
            <ac:picMk id="5" creationId="{A95FB548-1B6B-4CDB-93EE-165C387A85E5}"/>
          </ac:picMkLst>
        </pc:picChg>
        <pc:picChg chg="add del mod">
          <ac:chgData name="dhondup tsering" userId="425dcc2034446b72" providerId="LiveId" clId="{C0A0F660-085D-414B-A82C-A18152587A11}" dt="2021-07-26T10:00:04.612" v="43"/>
          <ac:picMkLst>
            <pc:docMk/>
            <pc:sldMk cId="1748307439" sldId="275"/>
            <ac:picMk id="7" creationId="{B98C6A04-CED5-449F-835A-24A27693ED6D}"/>
          </ac:picMkLst>
        </pc:picChg>
        <pc:picChg chg="add del mod">
          <ac:chgData name="dhondup tsering" userId="425dcc2034446b72" providerId="LiveId" clId="{C0A0F660-085D-414B-A82C-A18152587A11}" dt="2021-07-26T10:00:33.951" v="44"/>
          <ac:picMkLst>
            <pc:docMk/>
            <pc:sldMk cId="1748307439" sldId="275"/>
            <ac:picMk id="8" creationId="{07B067AC-47CB-4E52-8F1D-2FAA81390371}"/>
          </ac:picMkLst>
        </pc:picChg>
        <pc:picChg chg="add del mod">
          <ac:chgData name="dhondup tsering" userId="425dcc2034446b72" providerId="LiveId" clId="{C0A0F660-085D-414B-A82C-A18152587A11}" dt="2021-08-12T08:21:12.308" v="48"/>
          <ac:picMkLst>
            <pc:docMk/>
            <pc:sldMk cId="1748307439" sldId="275"/>
            <ac:picMk id="9" creationId="{F3212F1E-5E8D-403D-88D0-332406011A1E}"/>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62DC97A-01F0-46C2-9865-A6D7096D16F0}" type="datetimeFigureOut">
              <a:rPr lang="en-US" smtClean="0"/>
              <a:t>8/16/2024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B2C877-F3F8-4317-AA8B-75577D05A9DD}" type="slidenum">
              <a:rPr lang="en-US" smtClean="0"/>
              <a:t>‹#›</a:t>
            </a:fld>
            <a:endParaRPr lang="en-US"/>
          </a:p>
        </p:txBody>
      </p:sp>
    </p:spTree>
    <p:extLst>
      <p:ext uri="{BB962C8B-B14F-4D97-AF65-F5344CB8AC3E}">
        <p14:creationId xmlns:p14="http://schemas.microsoft.com/office/powerpoint/2010/main" val="35678211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Checked</a:t>
            </a:r>
          </a:p>
          <a:p>
            <a:r>
              <a:rPr lang="en-IN" dirty="0"/>
              <a:t>20 silent</a:t>
            </a:r>
          </a:p>
        </p:txBody>
      </p:sp>
      <p:sp>
        <p:nvSpPr>
          <p:cNvPr id="4" name="Slide Number Placeholder 3"/>
          <p:cNvSpPr>
            <a:spLocks noGrp="1"/>
          </p:cNvSpPr>
          <p:nvPr>
            <p:ph type="sldNum" sz="quarter" idx="5"/>
          </p:nvPr>
        </p:nvSpPr>
        <p:spPr/>
        <p:txBody>
          <a:bodyPr/>
          <a:lstStyle/>
          <a:p>
            <a:fld id="{B6B2C877-F3F8-4317-AA8B-75577D05A9DD}" type="slidenum">
              <a:rPr lang="en-US" smtClean="0"/>
              <a:t>1</a:t>
            </a:fld>
            <a:endParaRPr lang="en-US"/>
          </a:p>
        </p:txBody>
      </p:sp>
    </p:spTree>
    <p:extLst>
      <p:ext uri="{BB962C8B-B14F-4D97-AF65-F5344CB8AC3E}">
        <p14:creationId xmlns:p14="http://schemas.microsoft.com/office/powerpoint/2010/main" val="8736314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Check</a:t>
            </a:r>
            <a:endParaRPr lang="en-US" dirty="0"/>
          </a:p>
        </p:txBody>
      </p:sp>
      <p:sp>
        <p:nvSpPr>
          <p:cNvPr id="4" name="Slide Number Placeholder 3"/>
          <p:cNvSpPr>
            <a:spLocks noGrp="1"/>
          </p:cNvSpPr>
          <p:nvPr>
            <p:ph type="sldNum" sz="quarter" idx="5"/>
          </p:nvPr>
        </p:nvSpPr>
        <p:spPr/>
        <p:txBody>
          <a:bodyPr/>
          <a:lstStyle/>
          <a:p>
            <a:fld id="{B6B2C877-F3F8-4317-AA8B-75577D05A9DD}" type="slidenum">
              <a:rPr lang="en-US" smtClean="0"/>
              <a:t>3</a:t>
            </a:fld>
            <a:endParaRPr lang="en-US"/>
          </a:p>
        </p:txBody>
      </p:sp>
    </p:spTree>
    <p:extLst>
      <p:ext uri="{BB962C8B-B14F-4D97-AF65-F5344CB8AC3E}">
        <p14:creationId xmlns:p14="http://schemas.microsoft.com/office/powerpoint/2010/main" val="18054159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2024/08/16</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2024/08/16</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2024/08/16</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2024/08/16</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2024/08/16</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2024/08/16</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2024/08/16</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2024/08/16</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2024/08/16</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2024/08/16</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2024/08/16</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2024/08/16</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4229AEF2-2CBF-4449-855A-C26DEF90C28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9" name="Title 1">
            <a:extLst>
              <a:ext uri="{FF2B5EF4-FFF2-40B4-BE49-F238E27FC236}">
                <a16:creationId xmlns:a16="http://schemas.microsoft.com/office/drawing/2014/main" id="{C9545399-233F-A49D-A2EA-121FD244D353}"/>
              </a:ext>
            </a:extLst>
          </p:cNvPr>
          <p:cNvSpPr>
            <a:spLocks noGrp="1"/>
          </p:cNvSpPr>
          <p:nvPr>
            <p:ph type="title"/>
          </p:nvPr>
        </p:nvSpPr>
        <p:spPr>
          <a:xfrm>
            <a:off x="838200" y="365125"/>
            <a:ext cx="10515600" cy="1325563"/>
          </a:xfrm>
        </p:spPr>
        <p:txBody>
          <a:bodyPr/>
          <a:lstStyle/>
          <a:p>
            <a:r>
              <a:rPr lang="en-IN" dirty="0"/>
              <a:t>07-8</a:t>
            </a:r>
          </a:p>
        </p:txBody>
      </p:sp>
      <p:sp>
        <p:nvSpPr>
          <p:cNvPr id="10" name="Content Placeholder 2">
            <a:extLst>
              <a:ext uri="{FF2B5EF4-FFF2-40B4-BE49-F238E27FC236}">
                <a16:creationId xmlns:a16="http://schemas.microsoft.com/office/drawing/2014/main" id="{058742A2-2DB4-7465-94C7-732C5C224AC5}"/>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endParaRPr lang="en-US" sz="1800" dirty="0">
              <a:effectLst/>
              <a:highlight>
                <a:srgbClr val="FFFFFF"/>
              </a:highlight>
              <a:latin typeface="Times New Roman" panose="02020603050405020304" pitchFamily="18" charset="0"/>
              <a:ea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US" sz="1800" dirty="0">
              <a:effectLst/>
              <a:highlight>
                <a:srgbClr val="FFFFFF"/>
              </a:highlight>
              <a:latin typeface="Times New Roman" panose="02020603050405020304" pitchFamily="18" charset="0"/>
              <a:ea typeface="Times New Roman" panose="02020603050405020304" pitchFamily="18" charset="0"/>
            </a:endParaRPr>
          </a:p>
          <a:p>
            <a:endParaRPr lang="en-IN" dirty="0"/>
          </a:p>
          <a:p>
            <a:endParaRPr lang="en-IN" dirty="0"/>
          </a:p>
          <a:p>
            <a:endParaRPr lang="en-IN" dirty="0"/>
          </a:p>
        </p:txBody>
      </p:sp>
    </p:spTree>
    <p:extLst>
      <p:ext uri="{BB962C8B-B14F-4D97-AF65-F5344CB8AC3E}">
        <p14:creationId xmlns:p14="http://schemas.microsoft.com/office/powerpoint/2010/main" val="177459437"/>
      </p:ext>
    </p:extLst>
  </p:cSld>
  <p:clrMapOvr>
    <a:masterClrMapping/>
  </p:clrMapOvr>
  <mc:AlternateContent xmlns:mc="http://schemas.openxmlformats.org/markup-compatibility/2006" xmlns:p14="http://schemas.microsoft.com/office/powerpoint/2010/main">
    <mc:Choice Requires="p14">
      <p:transition spd="slow" p14:dur="2000" advTm="3585"/>
    </mc:Choice>
    <mc:Fallback xmlns="">
      <p:transition spd="slow" advTm="35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A11484F-3BEB-4773-A2C4-FE72355BF225}"/>
              </a:ext>
            </a:extLst>
          </p:cNvPr>
          <p:cNvPicPr>
            <a:picLocks noChangeAspect="1"/>
          </p:cNvPicPr>
          <p:nvPr/>
        </p:nvPicPr>
        <p:blipFill>
          <a:blip r:embed="rId2"/>
          <a:stretch>
            <a:fillRect/>
          </a:stretch>
        </p:blipFill>
        <p:spPr>
          <a:xfrm>
            <a:off x="0" y="4156"/>
            <a:ext cx="12538572" cy="6858000"/>
          </a:xfrm>
          <a:prstGeom prst="rect">
            <a:avLst/>
          </a:prstGeom>
        </p:spPr>
      </p:pic>
      <p:sp>
        <p:nvSpPr>
          <p:cNvPr id="4" name="TextBox 3">
            <a:extLst>
              <a:ext uri="{FF2B5EF4-FFF2-40B4-BE49-F238E27FC236}">
                <a16:creationId xmlns:a16="http://schemas.microsoft.com/office/drawing/2014/main" id="{2102D90C-A2C2-4DD2-B7D4-6C1160FDF1B4}"/>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43</a:t>
            </a:r>
            <a:r>
              <a:rPr lang="en-ZA" sz="3200" b="1" cap="all" dirty="0">
                <a:solidFill>
                  <a:schemeClr val="bg1"/>
                </a:solidFill>
                <a:latin typeface="Microsoft Himalaya "/>
                <a:cs typeface="+mj-cs"/>
              </a:rPr>
              <a:t>:3</a:t>
            </a:r>
            <a:endParaRPr lang="en-ZA" sz="3200" dirty="0">
              <a:solidFill>
                <a:schemeClr val="bg1"/>
              </a:solidFill>
            </a:endParaRPr>
          </a:p>
          <a:p>
            <a:endParaRPr lang="en-IN" dirty="0"/>
          </a:p>
        </p:txBody>
      </p:sp>
    </p:spTree>
    <p:extLst>
      <p:ext uri="{BB962C8B-B14F-4D97-AF65-F5344CB8AC3E}">
        <p14:creationId xmlns:p14="http://schemas.microsoft.com/office/powerpoint/2010/main" val="13641365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C8457A32-B49C-4196-9F18-27B230B5FF3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ADA0A855-98D1-B6FC-5297-42C6593DF6E9}"/>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4</a:t>
            </a:r>
            <a:r>
              <a:rPr lang="en-US" sz="4000" b="0" i="0" dirty="0">
                <a:solidFill>
                  <a:srgbClr val="121212"/>
                </a:solidFill>
                <a:effectLst/>
                <a:highlight>
                  <a:srgbClr val="FFFFFF"/>
                </a:highlight>
                <a:latin typeface="Inter"/>
              </a:rPr>
              <a:t>If you will send our brother with us, we will go down and buy food for you.</a:t>
            </a:r>
            <a:endParaRPr lang="en-ZA" dirty="0"/>
          </a:p>
        </p:txBody>
      </p:sp>
      <p:sp>
        <p:nvSpPr>
          <p:cNvPr id="5" name="TextBox 4">
            <a:extLst>
              <a:ext uri="{FF2B5EF4-FFF2-40B4-BE49-F238E27FC236}">
                <a16:creationId xmlns:a16="http://schemas.microsoft.com/office/drawing/2014/main" id="{98FAD238-0620-D894-8F5A-A1A593A7A64D}"/>
              </a:ext>
            </a:extLst>
          </p:cNvPr>
          <p:cNvSpPr txBox="1"/>
          <p:nvPr/>
        </p:nvSpPr>
        <p:spPr>
          <a:xfrm>
            <a:off x="6216869" y="599090"/>
            <a:ext cx="5155324" cy="5675586"/>
          </a:xfrm>
          <a:prstGeom prst="rect">
            <a:avLst/>
          </a:prstGeom>
          <a:noFill/>
        </p:spPr>
        <p:txBody>
          <a:bodyPr wrap="square" rtlCol="0">
            <a:noAutofit/>
          </a:bodyPr>
          <a:lstStyle/>
          <a:p>
            <a:r>
              <a:rPr lang="bo-CN" sz="6600" b="0" i="0" dirty="0">
                <a:solidFill>
                  <a:srgbClr val="777A7B"/>
                </a:solidFill>
                <a:effectLst/>
                <a:highlight>
                  <a:srgbClr val="FFFFFF"/>
                </a:highlight>
                <a:latin typeface="Inter"/>
              </a:rPr>
              <a:t>4</a:t>
            </a:r>
            <a:r>
              <a:rPr lang="bo-CN" sz="6600" b="0" i="0" dirty="0">
                <a:solidFill>
                  <a:srgbClr val="121212"/>
                </a:solidFill>
                <a:effectLst/>
                <a:highlight>
                  <a:srgbClr val="FFFFFF"/>
                </a:highlight>
                <a:latin typeface="Inter"/>
              </a:rPr>
              <a:t>ཡབ་ཁྱེད་ཀྱིས་སྤུན་པེན་ཡཱ་མེན་ངེད་ཅག་དང་ལྷན་དུ་འགྲོ་བར་མཛད༌ན། ངེད་ཅག་མར་འབྲུ་རིགས་ཉོ་རུ༌འགྲོ།</a:t>
            </a:r>
            <a:endParaRPr lang="en-ZA" dirty="0"/>
          </a:p>
        </p:txBody>
      </p:sp>
    </p:spTree>
    <p:extLst>
      <p:ext uri="{BB962C8B-B14F-4D97-AF65-F5344CB8AC3E}">
        <p14:creationId xmlns:p14="http://schemas.microsoft.com/office/powerpoint/2010/main" val="1204998267"/>
      </p:ext>
    </p:extLst>
  </p:cSld>
  <p:clrMapOvr>
    <a:masterClrMapping/>
  </p:clrMapOvr>
  <mc:AlternateContent xmlns:mc="http://schemas.openxmlformats.org/markup-compatibility/2006" xmlns:p14="http://schemas.microsoft.com/office/powerpoint/2010/main">
    <mc:Choice Requires="p14">
      <p:transition spd="slow" p14:dur="2000" advTm="9275"/>
    </mc:Choice>
    <mc:Fallback xmlns="">
      <p:transition spd="slow" advTm="92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220CC59-568C-4875-87B1-DB5521B9914A}"/>
              </a:ext>
            </a:extLst>
          </p:cNvPr>
          <p:cNvPicPr>
            <a:picLocks noChangeAspect="1"/>
          </p:cNvPicPr>
          <p:nvPr/>
        </p:nvPicPr>
        <p:blipFill>
          <a:blip r:embed="rId2"/>
          <a:stretch>
            <a:fillRect/>
          </a:stretch>
        </p:blipFill>
        <p:spPr>
          <a:xfrm>
            <a:off x="0" y="0"/>
            <a:ext cx="12821952" cy="6858000"/>
          </a:xfrm>
          <a:prstGeom prst="rect">
            <a:avLst/>
          </a:prstGeom>
        </p:spPr>
      </p:pic>
      <p:sp>
        <p:nvSpPr>
          <p:cNvPr id="4" name="TextBox 3">
            <a:extLst>
              <a:ext uri="{FF2B5EF4-FFF2-40B4-BE49-F238E27FC236}">
                <a16:creationId xmlns:a16="http://schemas.microsoft.com/office/drawing/2014/main" id="{C0F0CE7F-7B47-479B-A96B-65324F0CD91D}"/>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43</a:t>
            </a:r>
            <a:r>
              <a:rPr lang="en-ZA" sz="3200" b="1" cap="all" dirty="0">
                <a:solidFill>
                  <a:schemeClr val="bg1"/>
                </a:solidFill>
                <a:latin typeface="Microsoft Himalaya "/>
                <a:cs typeface="+mj-cs"/>
              </a:rPr>
              <a:t>:4</a:t>
            </a:r>
            <a:endParaRPr lang="en-ZA" sz="3200" dirty="0">
              <a:solidFill>
                <a:schemeClr val="bg1"/>
              </a:solidFill>
            </a:endParaRPr>
          </a:p>
          <a:p>
            <a:endParaRPr lang="en-IN" dirty="0"/>
          </a:p>
        </p:txBody>
      </p:sp>
    </p:spTree>
    <p:extLst>
      <p:ext uri="{BB962C8B-B14F-4D97-AF65-F5344CB8AC3E}">
        <p14:creationId xmlns:p14="http://schemas.microsoft.com/office/powerpoint/2010/main" val="10625331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4E564341-7C00-4A61-BF19-C0DF1C296C3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844A6B9D-D15F-E10E-4811-7E1E298DCA29}"/>
              </a:ext>
            </a:extLst>
          </p:cNvPr>
          <p:cNvSpPr txBox="1"/>
          <p:nvPr/>
        </p:nvSpPr>
        <p:spPr>
          <a:xfrm>
            <a:off x="819807" y="599090"/>
            <a:ext cx="5155324" cy="5675585"/>
          </a:xfrm>
          <a:prstGeom prst="rect">
            <a:avLst/>
          </a:prstGeom>
          <a:noFill/>
        </p:spPr>
        <p:txBody>
          <a:bodyPr wrap="square" rtlCol="0">
            <a:noAutofit/>
          </a:bodyPr>
          <a:lstStyle/>
          <a:p>
            <a:r>
              <a:rPr lang="en-US" sz="2800" b="0" i="0" dirty="0">
                <a:solidFill>
                  <a:srgbClr val="777A7B"/>
                </a:solidFill>
                <a:effectLst/>
                <a:highlight>
                  <a:srgbClr val="FFFFFF"/>
                </a:highlight>
                <a:latin typeface="Inter"/>
              </a:rPr>
              <a:t>11</a:t>
            </a:r>
            <a:r>
              <a:rPr lang="en-US" sz="2800" b="0" i="0" dirty="0">
                <a:solidFill>
                  <a:srgbClr val="121212"/>
                </a:solidFill>
                <a:effectLst/>
                <a:highlight>
                  <a:srgbClr val="FFFFFF"/>
                </a:highlight>
                <a:latin typeface="Inter"/>
              </a:rPr>
              <a:t>Then their father Israel said to them, “If it must be so, then do this: Put some of the best products of the land in your packs and carry them down as a gift for the man—a little balm and a little honey, spices and myrrh, pistachios and almonds. </a:t>
            </a:r>
            <a:endParaRPr lang="en-ZA" dirty="0"/>
          </a:p>
        </p:txBody>
      </p:sp>
      <p:sp>
        <p:nvSpPr>
          <p:cNvPr id="5" name="TextBox 4">
            <a:extLst>
              <a:ext uri="{FF2B5EF4-FFF2-40B4-BE49-F238E27FC236}">
                <a16:creationId xmlns:a16="http://schemas.microsoft.com/office/drawing/2014/main" id="{06D28247-5EBB-70BB-C62D-D19B23F9A614}"/>
              </a:ext>
            </a:extLst>
          </p:cNvPr>
          <p:cNvSpPr txBox="1"/>
          <p:nvPr/>
        </p:nvSpPr>
        <p:spPr>
          <a:xfrm>
            <a:off x="6216869" y="599090"/>
            <a:ext cx="5155324" cy="5675586"/>
          </a:xfrm>
          <a:prstGeom prst="rect">
            <a:avLst/>
          </a:prstGeom>
          <a:noFill/>
        </p:spPr>
        <p:txBody>
          <a:bodyPr wrap="square" rtlCol="0">
            <a:noAutofit/>
          </a:bodyPr>
          <a:lstStyle/>
          <a:p>
            <a:r>
              <a:rPr lang="bo-CN" sz="4400" b="0" i="0" dirty="0">
                <a:solidFill>
                  <a:srgbClr val="777A7B"/>
                </a:solidFill>
                <a:effectLst/>
                <a:highlight>
                  <a:srgbClr val="FFFFFF"/>
                </a:highlight>
                <a:latin typeface="Inter"/>
              </a:rPr>
              <a:t>11</a:t>
            </a:r>
            <a:r>
              <a:rPr lang="bo-CN" sz="4400" b="0" i="0" dirty="0">
                <a:solidFill>
                  <a:srgbClr val="121212"/>
                </a:solidFill>
                <a:effectLst/>
                <a:highlight>
                  <a:srgbClr val="FFFFFF"/>
                </a:highlight>
                <a:latin typeface="Inter"/>
              </a:rPr>
              <a:t>དེ་ནས་ཁོ་རྣམས་ཀྱི་ཕ་ཡེས་ར་ཨེལ་ན༌རེ། དངོས་གནས་དེ་ལྟར་བྱེད་དགོས༌ན། ཁྱོད་ཅག་གིས་དེ་བཞིན་བྱོས༌ཤིག རང་ཅག་གི་ཡུལ་འདིའི་ཕུལ་དུ་བྱུང་བའི་སྤོས་དཀར་དང༌། སྦྲང༌རྩི། བསུང་རྫས། གུ༌གུལ། ཚི་གུའི༌རིགས། སྟར་ཀ་བཅས་རེ་རེ་བཞིན་ཉུང་ངུ་རེ་བླངས་ནས་སྣོད་ཀྱི་ནང་དུ་བཞག༌སྟེ། མར་ཨེ་ཅིབ་ཡུལ་གྱི་མི་དེ་ལ་ལེགས་སྐྱེས་སུ་ཁྱེར༌ཅིག </a:t>
            </a:r>
            <a:endParaRPr lang="en-ZA" sz="1600" dirty="0"/>
          </a:p>
        </p:txBody>
      </p:sp>
    </p:spTree>
    <p:extLst>
      <p:ext uri="{BB962C8B-B14F-4D97-AF65-F5344CB8AC3E}">
        <p14:creationId xmlns:p14="http://schemas.microsoft.com/office/powerpoint/2010/main" val="3728152200"/>
      </p:ext>
    </p:extLst>
  </p:cSld>
  <p:clrMapOvr>
    <a:masterClrMapping/>
  </p:clrMapOvr>
  <mc:AlternateContent xmlns:mc="http://schemas.openxmlformats.org/markup-compatibility/2006" xmlns:p14="http://schemas.microsoft.com/office/powerpoint/2010/main">
    <mc:Choice Requires="p14">
      <p:transition spd="slow" p14:dur="2000" advTm="23122"/>
    </mc:Choice>
    <mc:Fallback xmlns="">
      <p:transition spd="slow" advTm="231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D0B6DCF-867C-43ED-945F-E2E362B8A171}"/>
              </a:ext>
            </a:extLst>
          </p:cNvPr>
          <p:cNvPicPr>
            <a:picLocks noChangeAspect="1"/>
          </p:cNvPicPr>
          <p:nvPr/>
        </p:nvPicPr>
        <p:blipFill>
          <a:blip r:embed="rId2"/>
          <a:stretch>
            <a:fillRect/>
          </a:stretch>
        </p:blipFill>
        <p:spPr>
          <a:xfrm>
            <a:off x="-512948" y="0"/>
            <a:ext cx="14041380" cy="6858000"/>
          </a:xfrm>
          <a:prstGeom prst="rect">
            <a:avLst/>
          </a:prstGeom>
        </p:spPr>
      </p:pic>
      <p:sp>
        <p:nvSpPr>
          <p:cNvPr id="4" name="TextBox 3">
            <a:extLst>
              <a:ext uri="{FF2B5EF4-FFF2-40B4-BE49-F238E27FC236}">
                <a16:creationId xmlns:a16="http://schemas.microsoft.com/office/drawing/2014/main" id="{F6C72690-33B1-4CBD-A8EC-D5C5B60C2BE1}"/>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43</a:t>
            </a:r>
            <a:r>
              <a:rPr lang="en-ZA" sz="3200" b="1" cap="all" dirty="0">
                <a:solidFill>
                  <a:schemeClr val="bg1"/>
                </a:solidFill>
                <a:latin typeface="Microsoft Himalaya "/>
                <a:cs typeface="+mj-cs"/>
              </a:rPr>
              <a:t>:11</a:t>
            </a:r>
            <a:endParaRPr lang="en-ZA" sz="3200" dirty="0">
              <a:solidFill>
                <a:schemeClr val="bg1"/>
              </a:solidFill>
            </a:endParaRPr>
          </a:p>
          <a:p>
            <a:endParaRPr lang="en-IN" dirty="0"/>
          </a:p>
        </p:txBody>
      </p:sp>
    </p:spTree>
    <p:extLst>
      <p:ext uri="{BB962C8B-B14F-4D97-AF65-F5344CB8AC3E}">
        <p14:creationId xmlns:p14="http://schemas.microsoft.com/office/powerpoint/2010/main" val="25702338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A1809A18-5110-4E94-A1F4-57A1BD0E0A1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85A82CE9-C9D5-74BB-C83A-80B6FAC4ED7D}"/>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12</a:t>
            </a:r>
            <a:r>
              <a:rPr lang="en-US" sz="4000" b="0" i="0" dirty="0">
                <a:solidFill>
                  <a:srgbClr val="121212"/>
                </a:solidFill>
                <a:effectLst/>
                <a:highlight>
                  <a:srgbClr val="FFFFFF"/>
                </a:highlight>
                <a:latin typeface="Inter"/>
              </a:rPr>
              <a:t>Take double the silver with you so that you may return the silver that was put back into the mouths of your sacks. Perhaps it was a mistake.</a:t>
            </a:r>
            <a:endParaRPr lang="en-ZA" dirty="0"/>
          </a:p>
        </p:txBody>
      </p:sp>
      <p:sp>
        <p:nvSpPr>
          <p:cNvPr id="5" name="TextBox 4">
            <a:extLst>
              <a:ext uri="{FF2B5EF4-FFF2-40B4-BE49-F238E27FC236}">
                <a16:creationId xmlns:a16="http://schemas.microsoft.com/office/drawing/2014/main" id="{FCC9E0B7-B3BD-D842-07E7-A97B01A914D6}"/>
              </a:ext>
            </a:extLst>
          </p:cNvPr>
          <p:cNvSpPr txBox="1"/>
          <p:nvPr/>
        </p:nvSpPr>
        <p:spPr>
          <a:xfrm>
            <a:off x="6216869" y="599090"/>
            <a:ext cx="5155324" cy="5675586"/>
          </a:xfrm>
          <a:prstGeom prst="rect">
            <a:avLst/>
          </a:prstGeom>
          <a:noFill/>
        </p:spPr>
        <p:txBody>
          <a:bodyPr wrap="square" rtlCol="0">
            <a:noAutofit/>
          </a:bodyPr>
          <a:lstStyle/>
          <a:p>
            <a:r>
              <a:rPr lang="bo-CN" sz="4800" b="0" i="0" dirty="0">
                <a:solidFill>
                  <a:srgbClr val="777A7B"/>
                </a:solidFill>
                <a:effectLst/>
                <a:highlight>
                  <a:srgbClr val="FFFFFF"/>
                </a:highlight>
                <a:latin typeface="Inter"/>
              </a:rPr>
              <a:t>12</a:t>
            </a:r>
            <a:r>
              <a:rPr lang="bo-CN" sz="4800" b="0" i="0" dirty="0">
                <a:solidFill>
                  <a:srgbClr val="121212"/>
                </a:solidFill>
                <a:effectLst/>
                <a:highlight>
                  <a:srgbClr val="FFFFFF"/>
                </a:highlight>
                <a:latin typeface="Inter"/>
              </a:rPr>
              <a:t>གཞན་ཡང་ལག་ཏུ་དངུལ་སྒོར་ལྡབ་གཉིས་མང་དུ་འཛིན་པ༌དང༌། དེ་སྔར་སྒྱེ་མོའི་ནང་དུ་ཡོད་པའི་དངུལ་སྒོར་ཡང་ལག་ཏུ་འཛིན༌དགོས། དེ་ནི་ནོར་འཕྱུག་བྱུང་ནས་སྒྱེ་མོའི་ནང་དུ་བཅུག་པ་ཡིན་ཡང༌སྲིད།</a:t>
            </a:r>
            <a:endParaRPr lang="en-ZA" dirty="0"/>
          </a:p>
        </p:txBody>
      </p:sp>
    </p:spTree>
    <p:extLst>
      <p:ext uri="{BB962C8B-B14F-4D97-AF65-F5344CB8AC3E}">
        <p14:creationId xmlns:p14="http://schemas.microsoft.com/office/powerpoint/2010/main" val="3350226380"/>
      </p:ext>
    </p:extLst>
  </p:cSld>
  <p:clrMapOvr>
    <a:masterClrMapping/>
  </p:clrMapOvr>
  <mc:AlternateContent xmlns:mc="http://schemas.openxmlformats.org/markup-compatibility/2006" xmlns:p14="http://schemas.microsoft.com/office/powerpoint/2010/main">
    <mc:Choice Requires="p14">
      <p:transition spd="slow" p14:dur="2000" advTm="19376"/>
    </mc:Choice>
    <mc:Fallback xmlns="">
      <p:transition spd="slow" advTm="193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C838160-5E06-42A5-AA64-090F884639F1}"/>
              </a:ext>
            </a:extLst>
          </p:cNvPr>
          <p:cNvPicPr>
            <a:picLocks noChangeAspect="1"/>
          </p:cNvPicPr>
          <p:nvPr/>
        </p:nvPicPr>
        <p:blipFill>
          <a:blip r:embed="rId2"/>
          <a:stretch>
            <a:fillRect/>
          </a:stretch>
        </p:blipFill>
        <p:spPr>
          <a:xfrm>
            <a:off x="0" y="-579887"/>
            <a:ext cx="12192000" cy="7437887"/>
          </a:xfrm>
          <a:prstGeom prst="rect">
            <a:avLst/>
          </a:prstGeom>
        </p:spPr>
      </p:pic>
      <p:sp>
        <p:nvSpPr>
          <p:cNvPr id="3" name="TextBox 2">
            <a:extLst>
              <a:ext uri="{FF2B5EF4-FFF2-40B4-BE49-F238E27FC236}">
                <a16:creationId xmlns:a16="http://schemas.microsoft.com/office/drawing/2014/main" id="{0CFCB122-4281-48D1-BBF4-905C439CB1B0}"/>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43</a:t>
            </a:r>
            <a:r>
              <a:rPr lang="en-ZA" sz="3200" b="1" cap="all" dirty="0">
                <a:solidFill>
                  <a:schemeClr val="bg1"/>
                </a:solidFill>
                <a:latin typeface="Microsoft Himalaya "/>
                <a:cs typeface="+mj-cs"/>
              </a:rPr>
              <a:t>:12</a:t>
            </a:r>
            <a:endParaRPr lang="en-ZA" sz="3200" dirty="0">
              <a:solidFill>
                <a:schemeClr val="bg1"/>
              </a:solidFill>
            </a:endParaRPr>
          </a:p>
          <a:p>
            <a:endParaRPr lang="en-IN" dirty="0"/>
          </a:p>
        </p:txBody>
      </p:sp>
    </p:spTree>
    <p:extLst>
      <p:ext uri="{BB962C8B-B14F-4D97-AF65-F5344CB8AC3E}">
        <p14:creationId xmlns:p14="http://schemas.microsoft.com/office/powerpoint/2010/main" val="25026523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3D53CDB9-924A-4677-8EB8-8BAFA3DDE1A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9BD5AE0D-0EA8-42AE-7752-C1883DE708FB}"/>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13</a:t>
            </a:r>
            <a:r>
              <a:rPr lang="en-US" sz="4000" b="0" i="0" dirty="0">
                <a:solidFill>
                  <a:srgbClr val="121212"/>
                </a:solidFill>
                <a:effectLst/>
                <a:highlight>
                  <a:srgbClr val="FFFFFF"/>
                </a:highlight>
                <a:latin typeface="Inter"/>
              </a:rPr>
              <a:t>Take your brother as well, and return to the man at once.</a:t>
            </a:r>
            <a:endParaRPr lang="en-ZA" sz="4000" dirty="0"/>
          </a:p>
        </p:txBody>
      </p:sp>
      <p:sp>
        <p:nvSpPr>
          <p:cNvPr id="5" name="TextBox 4">
            <a:extLst>
              <a:ext uri="{FF2B5EF4-FFF2-40B4-BE49-F238E27FC236}">
                <a16:creationId xmlns:a16="http://schemas.microsoft.com/office/drawing/2014/main" id="{28B90661-1A99-FEB9-9EB8-2C4D932E2B2B}"/>
              </a:ext>
            </a:extLst>
          </p:cNvPr>
          <p:cNvSpPr txBox="1"/>
          <p:nvPr/>
        </p:nvSpPr>
        <p:spPr>
          <a:xfrm>
            <a:off x="6216869" y="599090"/>
            <a:ext cx="5155324" cy="5675586"/>
          </a:xfrm>
          <a:prstGeom prst="rect">
            <a:avLst/>
          </a:prstGeom>
          <a:noFill/>
        </p:spPr>
        <p:txBody>
          <a:bodyPr wrap="square" rtlCol="0">
            <a:noAutofit/>
          </a:bodyPr>
          <a:lstStyle/>
          <a:p>
            <a:r>
              <a:rPr lang="bo-CN" sz="6600" b="0" i="0" dirty="0">
                <a:solidFill>
                  <a:srgbClr val="777A7B"/>
                </a:solidFill>
                <a:effectLst/>
                <a:highlight>
                  <a:srgbClr val="FFFFFF"/>
                </a:highlight>
                <a:latin typeface="Inter"/>
              </a:rPr>
              <a:t>13</a:t>
            </a:r>
            <a:r>
              <a:rPr lang="bo-CN" sz="6600" b="0" i="0" dirty="0">
                <a:solidFill>
                  <a:srgbClr val="121212"/>
                </a:solidFill>
                <a:effectLst/>
                <a:highlight>
                  <a:srgbClr val="FFFFFF"/>
                </a:highlight>
                <a:latin typeface="Inter"/>
              </a:rPr>
              <a:t>ཁྱོད་ཅག་གི་སྤུན་ཁྲིད་ནས་མི་དེའི་དྲུང་དུ་སོང༌ཞིག</a:t>
            </a:r>
            <a:endParaRPr lang="en-ZA" dirty="0"/>
          </a:p>
        </p:txBody>
      </p:sp>
    </p:spTree>
    <p:extLst>
      <p:ext uri="{BB962C8B-B14F-4D97-AF65-F5344CB8AC3E}">
        <p14:creationId xmlns:p14="http://schemas.microsoft.com/office/powerpoint/2010/main" val="814010234"/>
      </p:ext>
    </p:extLst>
  </p:cSld>
  <p:clrMapOvr>
    <a:masterClrMapping/>
  </p:clrMapOvr>
  <mc:AlternateContent xmlns:mc="http://schemas.openxmlformats.org/markup-compatibility/2006" xmlns:p14="http://schemas.microsoft.com/office/powerpoint/2010/main">
    <mc:Choice Requires="p14">
      <p:transition spd="slow" p14:dur="2000" advTm="6082"/>
    </mc:Choice>
    <mc:Fallback xmlns="">
      <p:transition spd="slow" advTm="60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7C0041E-CA07-4594-918D-F4B1168F90D0}"/>
              </a:ext>
            </a:extLst>
          </p:cNvPr>
          <p:cNvPicPr>
            <a:picLocks noChangeAspect="1"/>
          </p:cNvPicPr>
          <p:nvPr/>
        </p:nvPicPr>
        <p:blipFill>
          <a:blip r:embed="rId2"/>
          <a:stretch>
            <a:fillRect/>
          </a:stretch>
        </p:blipFill>
        <p:spPr>
          <a:xfrm>
            <a:off x="-1059051" y="0"/>
            <a:ext cx="13251051" cy="6858000"/>
          </a:xfrm>
          <a:prstGeom prst="rect">
            <a:avLst/>
          </a:prstGeom>
        </p:spPr>
      </p:pic>
      <p:sp>
        <p:nvSpPr>
          <p:cNvPr id="4" name="TextBox 3">
            <a:extLst>
              <a:ext uri="{FF2B5EF4-FFF2-40B4-BE49-F238E27FC236}">
                <a16:creationId xmlns:a16="http://schemas.microsoft.com/office/drawing/2014/main" id="{E5CADBED-B562-4EE5-BF08-7CBC4127752A}"/>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43</a:t>
            </a:r>
            <a:r>
              <a:rPr lang="en-ZA" sz="3200" b="1" cap="all" dirty="0">
                <a:solidFill>
                  <a:schemeClr val="bg1"/>
                </a:solidFill>
                <a:latin typeface="Microsoft Himalaya "/>
                <a:cs typeface="+mj-cs"/>
              </a:rPr>
              <a:t>:13</a:t>
            </a:r>
            <a:endParaRPr lang="en-ZA" sz="3200" dirty="0">
              <a:solidFill>
                <a:schemeClr val="bg1"/>
              </a:solidFill>
            </a:endParaRPr>
          </a:p>
          <a:p>
            <a:endParaRPr lang="en-IN" dirty="0"/>
          </a:p>
        </p:txBody>
      </p:sp>
    </p:spTree>
    <p:extLst>
      <p:ext uri="{BB962C8B-B14F-4D97-AF65-F5344CB8AC3E}">
        <p14:creationId xmlns:p14="http://schemas.microsoft.com/office/powerpoint/2010/main" val="8769594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 name="Audio 9">
            <a:hlinkClick r:id="" action="ppaction://media"/>
            <a:extLst>
              <a:ext uri="{FF2B5EF4-FFF2-40B4-BE49-F238E27FC236}">
                <a16:creationId xmlns:a16="http://schemas.microsoft.com/office/drawing/2014/main" id="{D44CC3A3-E679-4CF6-B1A7-BA642039782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F4E4ABC0-4C50-DB37-1E41-3F653D3CDCD9}"/>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15</a:t>
            </a:r>
            <a:r>
              <a:rPr lang="en-US" sz="4000" b="0" i="0" dirty="0">
                <a:solidFill>
                  <a:srgbClr val="121212"/>
                </a:solidFill>
                <a:effectLst/>
                <a:highlight>
                  <a:srgbClr val="FFFFFF"/>
                </a:highlight>
                <a:latin typeface="Inter"/>
              </a:rPr>
              <a:t>So the men took these gifts, along with double the amount of silver, and Benjamin as well. Then they hurried down to Egypt and stood before Joseph.</a:t>
            </a:r>
            <a:endParaRPr lang="en-ZA" dirty="0"/>
          </a:p>
        </p:txBody>
      </p:sp>
      <p:sp>
        <p:nvSpPr>
          <p:cNvPr id="3" name="TextBox 2">
            <a:extLst>
              <a:ext uri="{FF2B5EF4-FFF2-40B4-BE49-F238E27FC236}">
                <a16:creationId xmlns:a16="http://schemas.microsoft.com/office/drawing/2014/main" id="{B33E4726-2ED0-CC2F-A6CE-C2CEC5920AB7}"/>
              </a:ext>
            </a:extLst>
          </p:cNvPr>
          <p:cNvSpPr txBox="1"/>
          <p:nvPr/>
        </p:nvSpPr>
        <p:spPr>
          <a:xfrm>
            <a:off x="6216869" y="599090"/>
            <a:ext cx="5155324" cy="5675586"/>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15</a:t>
            </a:r>
            <a:r>
              <a:rPr lang="bo-CN" sz="5400" b="0" i="0" dirty="0">
                <a:solidFill>
                  <a:srgbClr val="121212"/>
                </a:solidFill>
                <a:effectLst/>
                <a:highlight>
                  <a:srgbClr val="FFFFFF"/>
                </a:highlight>
                <a:latin typeface="Inter"/>
              </a:rPr>
              <a:t>དེ་ནས་ཁོ་རྣམས་ཀྱིས་ལེགས་སྐྱེས་དང་དངུལ་སྒོར་ལྡབ་གཉིས་བཟུང་ཞིང་པེན་ཡཱ་མེན་ཁྲིད་ནས་ཨེ་ཅིབ་ཡུལ་གྱི་ཡོ་སེབ་དྲུང་དུ་སོང༌ངོ༌།།</a:t>
            </a:r>
            <a:endParaRPr lang="en-ZA" dirty="0"/>
          </a:p>
        </p:txBody>
      </p:sp>
    </p:spTree>
    <p:extLst>
      <p:ext uri="{BB962C8B-B14F-4D97-AF65-F5344CB8AC3E}">
        <p14:creationId xmlns:p14="http://schemas.microsoft.com/office/powerpoint/2010/main" val="302978315"/>
      </p:ext>
    </p:extLst>
  </p:cSld>
  <p:clrMapOvr>
    <a:masterClrMapping/>
  </p:clrMapOvr>
  <mc:AlternateContent xmlns:mc="http://schemas.openxmlformats.org/markup-compatibility/2006" xmlns:p14="http://schemas.microsoft.com/office/powerpoint/2010/main">
    <mc:Choice Requires="p14">
      <p:transition spd="slow" p14:dur="2000" advTm="10134"/>
    </mc:Choice>
    <mc:Fallback xmlns="">
      <p:transition spd="slow" advTm="101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A676C-1AB6-D33A-659E-60AC86B4FFE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9E16107-07AE-66B8-D19F-60440B4BCD5B}"/>
              </a:ext>
            </a:extLst>
          </p:cNvPr>
          <p:cNvSpPr>
            <a:spLocks noGrp="1"/>
          </p:cNvSpPr>
          <p:nvPr>
            <p:ph idx="1"/>
          </p:nvPr>
        </p:nvSpPr>
        <p:spPr/>
        <p:txBody>
          <a:bodyPr/>
          <a:lstStyle/>
          <a:p>
            <a:endParaRPr lang="en-US"/>
          </a:p>
        </p:txBody>
      </p:sp>
      <p:pic>
        <p:nvPicPr>
          <p:cNvPr id="6" name="Picture 5">
            <a:extLst>
              <a:ext uri="{FF2B5EF4-FFF2-40B4-BE49-F238E27FC236}">
                <a16:creationId xmlns:a16="http://schemas.microsoft.com/office/drawing/2014/main" id="{18E83BFB-A813-4100-802D-28287D325957}"/>
              </a:ext>
            </a:extLst>
          </p:cNvPr>
          <p:cNvPicPr>
            <a:picLocks noChangeAspect="1"/>
          </p:cNvPicPr>
          <p:nvPr/>
        </p:nvPicPr>
        <p:blipFill>
          <a:blip r:embed="rId2"/>
          <a:stretch>
            <a:fillRect/>
          </a:stretch>
        </p:blipFill>
        <p:spPr>
          <a:xfrm>
            <a:off x="-773048" y="0"/>
            <a:ext cx="13164553" cy="6858000"/>
          </a:xfrm>
          <a:prstGeom prst="rect">
            <a:avLst/>
          </a:prstGeom>
        </p:spPr>
      </p:pic>
      <p:sp>
        <p:nvSpPr>
          <p:cNvPr id="4" name="TextBox 3">
            <a:extLst>
              <a:ext uri="{FF2B5EF4-FFF2-40B4-BE49-F238E27FC236}">
                <a16:creationId xmlns:a16="http://schemas.microsoft.com/office/drawing/2014/main" id="{8239C749-6638-4276-A3AD-D2C1A8069C21}"/>
              </a:ext>
            </a:extLst>
          </p:cNvPr>
          <p:cNvSpPr txBox="1"/>
          <p:nvPr/>
        </p:nvSpPr>
        <p:spPr>
          <a:xfrm>
            <a:off x="2438400" y="171161"/>
            <a:ext cx="5223164" cy="2800767"/>
          </a:xfrm>
          <a:prstGeom prst="rect">
            <a:avLst/>
          </a:prstGeom>
          <a:noFill/>
        </p:spPr>
        <p:txBody>
          <a:bodyPr wrap="square" rtlCol="0">
            <a:spAutoFit/>
          </a:bodyPr>
          <a:lstStyle/>
          <a:p>
            <a:r>
              <a:rPr lang="bo-CN" sz="4400" b="1" dirty="0">
                <a:solidFill>
                  <a:schemeClr val="bg1"/>
                </a:solidFill>
                <a:latin typeface="Arial" panose="020B0604020202020204" pitchFamily="34" charset="0"/>
              </a:rPr>
              <a:t>ཡོ་སེབ་ཀྱི་ཨ་ཇོ་ཚོས་བྷེན་ཡ་མིན་འཁྲིད་དེ་ཨི་ཇིབ་དུ་ལོག་པ།</a:t>
            </a:r>
            <a:endParaRPr lang="en-IN" sz="4400" b="1" dirty="0">
              <a:solidFill>
                <a:schemeClr val="bg1"/>
              </a:solidFill>
              <a:latin typeface="Arial" panose="020B0604020202020204" pitchFamily="34" charset="0"/>
            </a:endParaRPr>
          </a:p>
          <a:p>
            <a:r>
              <a:rPr lang="bo-CN" sz="4400" b="1" cap="all" dirty="0">
                <a:solidFill>
                  <a:schemeClr val="bg1"/>
                </a:solidFill>
                <a:latin typeface="ArialMT"/>
              </a:rPr>
              <a:t>བཀོད་པ 43</a:t>
            </a:r>
          </a:p>
          <a:p>
            <a:endParaRPr lang="bo-CN" sz="4400" b="1" dirty="0">
              <a:solidFill>
                <a:schemeClr val="bg1"/>
              </a:solidFill>
              <a:latin typeface="Arial" panose="020B0604020202020204" pitchFamily="34" charset="0"/>
            </a:endParaRPr>
          </a:p>
        </p:txBody>
      </p:sp>
    </p:spTree>
    <p:extLst>
      <p:ext uri="{BB962C8B-B14F-4D97-AF65-F5344CB8AC3E}">
        <p14:creationId xmlns:p14="http://schemas.microsoft.com/office/powerpoint/2010/main" val="27952383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2E06C6-9025-4827-B2A3-3AF90C37BE23}"/>
              </a:ext>
            </a:extLst>
          </p:cNvPr>
          <p:cNvPicPr>
            <a:picLocks noChangeAspect="1"/>
          </p:cNvPicPr>
          <p:nvPr/>
        </p:nvPicPr>
        <p:blipFill>
          <a:blip r:embed="rId2"/>
          <a:stretch>
            <a:fillRect/>
          </a:stretch>
        </p:blipFill>
        <p:spPr>
          <a:xfrm>
            <a:off x="-444500" y="0"/>
            <a:ext cx="12636500" cy="6858000"/>
          </a:xfrm>
          <a:prstGeom prst="rect">
            <a:avLst/>
          </a:prstGeom>
        </p:spPr>
      </p:pic>
      <p:sp>
        <p:nvSpPr>
          <p:cNvPr id="4" name="TextBox 3">
            <a:extLst>
              <a:ext uri="{FF2B5EF4-FFF2-40B4-BE49-F238E27FC236}">
                <a16:creationId xmlns:a16="http://schemas.microsoft.com/office/drawing/2014/main" id="{30A1BC08-3A4F-4112-B6E8-D0E7745AF573}"/>
              </a:ext>
            </a:extLst>
          </p:cNvPr>
          <p:cNvSpPr txBox="1"/>
          <p:nvPr/>
        </p:nvSpPr>
        <p:spPr>
          <a:xfrm>
            <a:off x="1482437" y="110836"/>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43</a:t>
            </a:r>
            <a:r>
              <a:rPr lang="en-ZA" sz="3200" b="1" cap="all" dirty="0">
                <a:solidFill>
                  <a:schemeClr val="bg1"/>
                </a:solidFill>
                <a:latin typeface="Microsoft Himalaya "/>
                <a:cs typeface="+mj-cs"/>
              </a:rPr>
              <a:t>:15</a:t>
            </a:r>
            <a:endParaRPr lang="en-ZA" sz="3200" dirty="0">
              <a:solidFill>
                <a:schemeClr val="bg1"/>
              </a:solidFill>
            </a:endParaRPr>
          </a:p>
          <a:p>
            <a:endParaRPr lang="en-IN" dirty="0"/>
          </a:p>
        </p:txBody>
      </p:sp>
    </p:spTree>
    <p:extLst>
      <p:ext uri="{BB962C8B-B14F-4D97-AF65-F5344CB8AC3E}">
        <p14:creationId xmlns:p14="http://schemas.microsoft.com/office/powerpoint/2010/main" val="4119789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FE58CF68-3AD8-45B8-B66A-6DEAB3D4AD6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620878D1-3B40-A206-EA62-8BBD064410AE}"/>
              </a:ext>
            </a:extLst>
          </p:cNvPr>
          <p:cNvSpPr txBox="1"/>
          <p:nvPr/>
        </p:nvSpPr>
        <p:spPr>
          <a:xfrm>
            <a:off x="819807" y="599090"/>
            <a:ext cx="5155324" cy="5675585"/>
          </a:xfrm>
          <a:prstGeom prst="rect">
            <a:avLst/>
          </a:prstGeom>
          <a:noFill/>
        </p:spPr>
        <p:txBody>
          <a:bodyPr wrap="square" rtlCol="0">
            <a:noAutofit/>
          </a:bodyPr>
          <a:lstStyle/>
          <a:p>
            <a:r>
              <a:rPr lang="en-US" sz="3600" b="0" i="0" dirty="0">
                <a:solidFill>
                  <a:srgbClr val="777A7B"/>
                </a:solidFill>
                <a:effectLst/>
                <a:highlight>
                  <a:srgbClr val="FFFFFF"/>
                </a:highlight>
                <a:latin typeface="Inter"/>
              </a:rPr>
              <a:t>16</a:t>
            </a:r>
            <a:r>
              <a:rPr lang="en-US" sz="3600" b="0" i="0" dirty="0">
                <a:solidFill>
                  <a:srgbClr val="121212"/>
                </a:solidFill>
                <a:effectLst/>
                <a:highlight>
                  <a:srgbClr val="FFFFFF"/>
                </a:highlight>
                <a:latin typeface="Inter"/>
              </a:rPr>
              <a:t>When Joseph saw Benjamin with his brothers, he said to the steward of his house, “Take these men to my house. Slaughter an animal and prepare it, for they shall dine with me at noon.”</a:t>
            </a:r>
            <a:endParaRPr lang="en-ZA" dirty="0"/>
          </a:p>
        </p:txBody>
      </p:sp>
      <p:sp>
        <p:nvSpPr>
          <p:cNvPr id="3" name="TextBox 2">
            <a:extLst>
              <a:ext uri="{FF2B5EF4-FFF2-40B4-BE49-F238E27FC236}">
                <a16:creationId xmlns:a16="http://schemas.microsoft.com/office/drawing/2014/main" id="{E083A03E-62C8-E11A-60A0-6A19C7733C42}"/>
              </a:ext>
            </a:extLst>
          </p:cNvPr>
          <p:cNvSpPr txBox="1"/>
          <p:nvPr/>
        </p:nvSpPr>
        <p:spPr>
          <a:xfrm>
            <a:off x="6216869" y="599090"/>
            <a:ext cx="5155324" cy="5675586"/>
          </a:xfrm>
          <a:prstGeom prst="rect">
            <a:avLst/>
          </a:prstGeom>
          <a:noFill/>
        </p:spPr>
        <p:txBody>
          <a:bodyPr wrap="square" rtlCol="0">
            <a:noAutofit/>
          </a:bodyPr>
          <a:lstStyle/>
          <a:p>
            <a:r>
              <a:rPr lang="bo-CN" sz="4400" b="0" i="0" dirty="0">
                <a:solidFill>
                  <a:srgbClr val="777A7B"/>
                </a:solidFill>
                <a:effectLst/>
                <a:highlight>
                  <a:srgbClr val="FFFFFF"/>
                </a:highlight>
                <a:latin typeface="Inter"/>
              </a:rPr>
              <a:t>16</a:t>
            </a:r>
            <a:r>
              <a:rPr lang="bo-CN" sz="4400" b="0" i="0" dirty="0">
                <a:solidFill>
                  <a:srgbClr val="121212"/>
                </a:solidFill>
                <a:effectLst/>
                <a:highlight>
                  <a:srgbClr val="FFFFFF"/>
                </a:highlight>
                <a:latin typeface="Inter"/>
              </a:rPr>
              <a:t>དེ་ཡང་ཡོ་སེབ་ཀྱིས་པེན་ཡཱ་མེན་ཁོ་རྣམས་དང་མཉམ་དུ་ཡོང་བ་མཐོང་སྟེ་རང་གི་ཁྱིམ་ལས་གཉེར་མཁན་ལ་འདི༌ལྟར། མི་འདི་རྣམས་ཁང་པའི་ནང་དུ་ཁྲིད༌ཅིག ཕྱུགས་ཤ་ཤེད་ཅན་ཞིག་བཤས་ནས་སྤྲོ་སྟོན་ལ་སྟ་གོན་བྱེད་པར༌གྱིས། ཅིའི་ཕྱིར་ཞེ༌ན། བདག་གིས་མི་འདི་རྣམས་དང་མཉམ་དུ་གུང་ཚིགས་འཐུང་བའི་ཕྱིར་ཡིན་ཞེས་སྨྲས་པ༌དང༌། </a:t>
            </a:r>
            <a:endParaRPr lang="en-ZA" sz="1600" dirty="0"/>
          </a:p>
        </p:txBody>
      </p:sp>
    </p:spTree>
    <p:extLst>
      <p:ext uri="{BB962C8B-B14F-4D97-AF65-F5344CB8AC3E}">
        <p14:creationId xmlns:p14="http://schemas.microsoft.com/office/powerpoint/2010/main" val="891345644"/>
      </p:ext>
    </p:extLst>
  </p:cSld>
  <p:clrMapOvr>
    <a:masterClrMapping/>
  </p:clrMapOvr>
  <mc:AlternateContent xmlns:mc="http://schemas.openxmlformats.org/markup-compatibility/2006" xmlns:p14="http://schemas.microsoft.com/office/powerpoint/2010/main">
    <mc:Choice Requires="p14">
      <p:transition spd="slow" p14:dur="2000" advTm="18655"/>
    </mc:Choice>
    <mc:Fallback xmlns="">
      <p:transition spd="slow" advTm="186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1A19BF0-A41F-4595-9BA3-52C349CD8291}"/>
              </a:ext>
            </a:extLst>
          </p:cNvPr>
          <p:cNvPicPr>
            <a:picLocks noChangeAspect="1"/>
          </p:cNvPicPr>
          <p:nvPr/>
        </p:nvPicPr>
        <p:blipFill>
          <a:blip r:embed="rId2"/>
          <a:stretch>
            <a:fillRect/>
          </a:stretch>
        </p:blipFill>
        <p:spPr>
          <a:xfrm>
            <a:off x="-49161" y="0"/>
            <a:ext cx="12241161" cy="6858000"/>
          </a:xfrm>
          <a:prstGeom prst="rect">
            <a:avLst/>
          </a:prstGeom>
        </p:spPr>
      </p:pic>
      <p:sp>
        <p:nvSpPr>
          <p:cNvPr id="4" name="TextBox 3">
            <a:extLst>
              <a:ext uri="{FF2B5EF4-FFF2-40B4-BE49-F238E27FC236}">
                <a16:creationId xmlns:a16="http://schemas.microsoft.com/office/drawing/2014/main" id="{DBD36F0C-ADA6-436A-882A-46DDAF2851EF}"/>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43</a:t>
            </a:r>
            <a:r>
              <a:rPr lang="en-ZA" sz="3200" b="1" cap="all" dirty="0">
                <a:solidFill>
                  <a:schemeClr val="bg1"/>
                </a:solidFill>
                <a:latin typeface="Microsoft Himalaya "/>
                <a:cs typeface="+mj-cs"/>
              </a:rPr>
              <a:t>:15</a:t>
            </a:r>
            <a:endParaRPr lang="en-ZA" sz="3200" dirty="0">
              <a:solidFill>
                <a:schemeClr val="bg1"/>
              </a:solidFill>
            </a:endParaRPr>
          </a:p>
          <a:p>
            <a:endParaRPr lang="en-IN" dirty="0"/>
          </a:p>
        </p:txBody>
      </p:sp>
    </p:spTree>
    <p:extLst>
      <p:ext uri="{BB962C8B-B14F-4D97-AF65-F5344CB8AC3E}">
        <p14:creationId xmlns:p14="http://schemas.microsoft.com/office/powerpoint/2010/main" val="27258476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9EBCD713-4EF2-48AC-89FF-0B062F23FEF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8D2A61AF-36B2-C6BE-FEE4-F931CE9AEDCD}"/>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24</a:t>
            </a:r>
            <a:r>
              <a:rPr lang="en-US" sz="4000" b="0" i="0" dirty="0">
                <a:solidFill>
                  <a:srgbClr val="121212"/>
                </a:solidFill>
                <a:effectLst/>
                <a:highlight>
                  <a:srgbClr val="FFFFFF"/>
                </a:highlight>
                <a:latin typeface="Inter"/>
              </a:rPr>
              <a:t>And the steward took the men into Joseph’s house, gave them water to wash their feet, and provided food for their donkeys.</a:t>
            </a:r>
            <a:endParaRPr lang="en-ZA" dirty="0"/>
          </a:p>
        </p:txBody>
      </p:sp>
      <p:sp>
        <p:nvSpPr>
          <p:cNvPr id="3" name="TextBox 2">
            <a:extLst>
              <a:ext uri="{FF2B5EF4-FFF2-40B4-BE49-F238E27FC236}">
                <a16:creationId xmlns:a16="http://schemas.microsoft.com/office/drawing/2014/main" id="{3C1B9878-11BB-FE50-312A-C0EF07877D64}"/>
              </a:ext>
            </a:extLst>
          </p:cNvPr>
          <p:cNvSpPr txBox="1"/>
          <p:nvPr/>
        </p:nvSpPr>
        <p:spPr>
          <a:xfrm>
            <a:off x="6216869" y="599090"/>
            <a:ext cx="5155324" cy="5675586"/>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24</a:t>
            </a:r>
            <a:r>
              <a:rPr lang="bo-CN" sz="6000" b="0" i="0" dirty="0">
                <a:solidFill>
                  <a:srgbClr val="121212"/>
                </a:solidFill>
                <a:effectLst/>
                <a:highlight>
                  <a:srgbClr val="FFFFFF"/>
                </a:highlight>
                <a:latin typeface="Inter"/>
              </a:rPr>
              <a:t>དེ་ནས་ཁོ་རྣམས་ཁང་པའི་ནང་དུ་ཁྲིད་པ་དང་རྐང་པ་བཀྲུ་བྱེད་ཀྱི་ཆུ་བླུགས༌ཤིང༌། བོང་བུ་དག་ལ་རྩྭའང་བྱིན༌ཏོ།།</a:t>
            </a:r>
            <a:endParaRPr lang="en-ZA" dirty="0"/>
          </a:p>
        </p:txBody>
      </p:sp>
    </p:spTree>
    <p:extLst>
      <p:ext uri="{BB962C8B-B14F-4D97-AF65-F5344CB8AC3E}">
        <p14:creationId xmlns:p14="http://schemas.microsoft.com/office/powerpoint/2010/main" val="551656228"/>
      </p:ext>
    </p:extLst>
  </p:cSld>
  <p:clrMapOvr>
    <a:masterClrMapping/>
  </p:clrMapOvr>
  <mc:AlternateContent xmlns:mc="http://schemas.openxmlformats.org/markup-compatibility/2006" xmlns:p14="http://schemas.microsoft.com/office/powerpoint/2010/main">
    <mc:Choice Requires="p14">
      <p:transition spd="slow" p14:dur="2000" advTm="8589"/>
    </mc:Choice>
    <mc:Fallback xmlns="">
      <p:transition spd="slow" advTm="85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8F7A246-0522-4564-8C2D-76AEC6B4DCAB}"/>
              </a:ext>
            </a:extLst>
          </p:cNvPr>
          <p:cNvPicPr>
            <a:picLocks noChangeAspect="1"/>
          </p:cNvPicPr>
          <p:nvPr/>
        </p:nvPicPr>
        <p:blipFill>
          <a:blip r:embed="rId2"/>
          <a:stretch>
            <a:fillRect/>
          </a:stretch>
        </p:blipFill>
        <p:spPr>
          <a:xfrm>
            <a:off x="0" y="-350409"/>
            <a:ext cx="12192000" cy="7208409"/>
          </a:xfrm>
          <a:prstGeom prst="rect">
            <a:avLst/>
          </a:prstGeom>
        </p:spPr>
      </p:pic>
      <p:sp>
        <p:nvSpPr>
          <p:cNvPr id="3" name="TextBox 2">
            <a:extLst>
              <a:ext uri="{FF2B5EF4-FFF2-40B4-BE49-F238E27FC236}">
                <a16:creationId xmlns:a16="http://schemas.microsoft.com/office/drawing/2014/main" id="{20FCC0DF-EC27-44D1-9905-21D254077CB2}"/>
              </a:ext>
            </a:extLst>
          </p:cNvPr>
          <p:cNvSpPr txBox="1"/>
          <p:nvPr/>
        </p:nvSpPr>
        <p:spPr>
          <a:xfrm>
            <a:off x="1122218"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43</a:t>
            </a:r>
            <a:r>
              <a:rPr lang="en-ZA" sz="3200" b="1" cap="all" dirty="0">
                <a:solidFill>
                  <a:schemeClr val="bg1"/>
                </a:solidFill>
                <a:latin typeface="Microsoft Himalaya "/>
                <a:cs typeface="+mj-cs"/>
              </a:rPr>
              <a:t>:24</a:t>
            </a:r>
            <a:endParaRPr lang="en-ZA" sz="3200" dirty="0">
              <a:solidFill>
                <a:schemeClr val="bg1"/>
              </a:solidFill>
            </a:endParaRPr>
          </a:p>
          <a:p>
            <a:endParaRPr lang="en-IN" dirty="0"/>
          </a:p>
        </p:txBody>
      </p:sp>
    </p:spTree>
    <p:extLst>
      <p:ext uri="{BB962C8B-B14F-4D97-AF65-F5344CB8AC3E}">
        <p14:creationId xmlns:p14="http://schemas.microsoft.com/office/powerpoint/2010/main" val="31448074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7A033BE8-1D30-4353-8D89-5BC5C4932D4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6A3ADACA-0CEB-6288-E90C-A88E3EB6ED32}"/>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26</a:t>
            </a:r>
            <a:r>
              <a:rPr lang="en-US" sz="4000" b="0" i="0" dirty="0">
                <a:solidFill>
                  <a:srgbClr val="121212"/>
                </a:solidFill>
                <a:effectLst/>
                <a:highlight>
                  <a:srgbClr val="FFFFFF"/>
                </a:highlight>
                <a:latin typeface="Inter"/>
              </a:rPr>
              <a:t>When Joseph came home, they presented him with the gifts they had brought, and they bowed to the ground before him.</a:t>
            </a:r>
            <a:endParaRPr lang="en-ZA" dirty="0"/>
          </a:p>
        </p:txBody>
      </p:sp>
      <p:sp>
        <p:nvSpPr>
          <p:cNvPr id="5" name="TextBox 4">
            <a:extLst>
              <a:ext uri="{FF2B5EF4-FFF2-40B4-BE49-F238E27FC236}">
                <a16:creationId xmlns:a16="http://schemas.microsoft.com/office/drawing/2014/main" id="{38C647B0-1E39-76DB-C3AD-402CF732B452}"/>
              </a:ext>
            </a:extLst>
          </p:cNvPr>
          <p:cNvSpPr txBox="1"/>
          <p:nvPr/>
        </p:nvSpPr>
        <p:spPr>
          <a:xfrm>
            <a:off x="6216869" y="599090"/>
            <a:ext cx="5155324" cy="5675586"/>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26</a:t>
            </a:r>
            <a:r>
              <a:rPr lang="bo-CN" sz="6000" b="0" i="0" dirty="0">
                <a:solidFill>
                  <a:srgbClr val="121212"/>
                </a:solidFill>
                <a:effectLst/>
                <a:highlight>
                  <a:srgbClr val="FFFFFF"/>
                </a:highlight>
                <a:latin typeface="Inter"/>
              </a:rPr>
              <a:t>དེ་ནས་ཡོ་སེབ་ཁྱིམ་དུ་ལོག་པ༌ན། ཁོ་རྣམས་ཀྱིས་ཡོ་སེབ་ལ་ལེགས་སྐྱེས་ཕུལ་བ་དང་ཕྱག་བཙལ༌ཏོ།།</a:t>
            </a:r>
            <a:endParaRPr lang="en-ZA" dirty="0"/>
          </a:p>
        </p:txBody>
      </p:sp>
    </p:spTree>
    <p:extLst>
      <p:ext uri="{BB962C8B-B14F-4D97-AF65-F5344CB8AC3E}">
        <p14:creationId xmlns:p14="http://schemas.microsoft.com/office/powerpoint/2010/main" val="4223425641"/>
      </p:ext>
    </p:extLst>
  </p:cSld>
  <p:clrMapOvr>
    <a:masterClrMapping/>
  </p:clrMapOvr>
  <mc:AlternateContent xmlns:mc="http://schemas.openxmlformats.org/markup-compatibility/2006" xmlns:p14="http://schemas.microsoft.com/office/powerpoint/2010/main">
    <mc:Choice Requires="p14">
      <p:transition spd="slow" p14:dur="2000" advTm="7440"/>
    </mc:Choice>
    <mc:Fallback xmlns="">
      <p:transition spd="slow" advTm="74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D155E70-8EDB-43C5-ACBF-635E2AB35E4E}"/>
              </a:ext>
            </a:extLst>
          </p:cNvPr>
          <p:cNvPicPr>
            <a:picLocks noChangeAspect="1"/>
          </p:cNvPicPr>
          <p:nvPr/>
        </p:nvPicPr>
        <p:blipFill>
          <a:blip r:embed="rId2"/>
          <a:stretch>
            <a:fillRect/>
          </a:stretch>
        </p:blipFill>
        <p:spPr>
          <a:xfrm>
            <a:off x="0" y="0"/>
            <a:ext cx="13307245" cy="6858000"/>
          </a:xfrm>
          <a:prstGeom prst="rect">
            <a:avLst/>
          </a:prstGeom>
        </p:spPr>
      </p:pic>
      <p:sp>
        <p:nvSpPr>
          <p:cNvPr id="4" name="TextBox 3">
            <a:extLst>
              <a:ext uri="{FF2B5EF4-FFF2-40B4-BE49-F238E27FC236}">
                <a16:creationId xmlns:a16="http://schemas.microsoft.com/office/drawing/2014/main" id="{FE301B13-BADC-434D-91C7-E7817E173B63}"/>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43</a:t>
            </a:r>
            <a:r>
              <a:rPr lang="en-ZA" sz="3200" b="1" cap="all" dirty="0">
                <a:solidFill>
                  <a:schemeClr val="bg1"/>
                </a:solidFill>
                <a:latin typeface="Microsoft Himalaya "/>
                <a:cs typeface="+mj-cs"/>
              </a:rPr>
              <a:t>:26</a:t>
            </a:r>
            <a:endParaRPr lang="en-ZA" sz="3200" dirty="0">
              <a:solidFill>
                <a:schemeClr val="bg1"/>
              </a:solidFill>
            </a:endParaRPr>
          </a:p>
          <a:p>
            <a:endParaRPr lang="en-IN" dirty="0"/>
          </a:p>
        </p:txBody>
      </p:sp>
    </p:spTree>
    <p:extLst>
      <p:ext uri="{BB962C8B-B14F-4D97-AF65-F5344CB8AC3E}">
        <p14:creationId xmlns:p14="http://schemas.microsoft.com/office/powerpoint/2010/main" val="34427880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024FFDB7-CB3F-4F3C-A950-8A13002C8E3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59ABC28C-DD2F-9DC5-973B-65BCC797EB0C}"/>
              </a:ext>
            </a:extLst>
          </p:cNvPr>
          <p:cNvSpPr txBox="1"/>
          <p:nvPr/>
        </p:nvSpPr>
        <p:spPr>
          <a:xfrm>
            <a:off x="819807" y="599090"/>
            <a:ext cx="5155324" cy="5675585"/>
          </a:xfrm>
          <a:prstGeom prst="rect">
            <a:avLst/>
          </a:prstGeom>
          <a:noFill/>
        </p:spPr>
        <p:txBody>
          <a:bodyPr wrap="square" rtlCol="0">
            <a:noAutofit/>
          </a:bodyPr>
          <a:lstStyle/>
          <a:p>
            <a:r>
              <a:rPr lang="en-US" sz="4800" b="0" i="0" dirty="0">
                <a:solidFill>
                  <a:srgbClr val="777A7B"/>
                </a:solidFill>
                <a:effectLst/>
                <a:highlight>
                  <a:srgbClr val="FFFFFF"/>
                </a:highlight>
                <a:latin typeface="Inter"/>
              </a:rPr>
              <a:t>27</a:t>
            </a:r>
            <a:r>
              <a:rPr lang="en-US" sz="4800" b="0" i="0" dirty="0">
                <a:solidFill>
                  <a:srgbClr val="121212"/>
                </a:solidFill>
                <a:effectLst/>
                <a:highlight>
                  <a:srgbClr val="FFFFFF"/>
                </a:highlight>
                <a:latin typeface="Inter"/>
              </a:rPr>
              <a:t>He asked if they were well, and then he asked, “How is your elderly father you told me about? Is he still alive?”</a:t>
            </a:r>
            <a:endParaRPr lang="en-ZA" dirty="0"/>
          </a:p>
        </p:txBody>
      </p:sp>
      <p:sp>
        <p:nvSpPr>
          <p:cNvPr id="3" name="TextBox 2">
            <a:extLst>
              <a:ext uri="{FF2B5EF4-FFF2-40B4-BE49-F238E27FC236}">
                <a16:creationId xmlns:a16="http://schemas.microsoft.com/office/drawing/2014/main" id="{E4B40D81-6FC2-FBB8-8143-2E1302DC0FEB}"/>
              </a:ext>
            </a:extLst>
          </p:cNvPr>
          <p:cNvSpPr txBox="1"/>
          <p:nvPr/>
        </p:nvSpPr>
        <p:spPr>
          <a:xfrm>
            <a:off x="6216869" y="599090"/>
            <a:ext cx="5155324" cy="5675586"/>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27</a:t>
            </a:r>
            <a:r>
              <a:rPr lang="bo-CN" sz="6000" b="0" i="0" dirty="0">
                <a:solidFill>
                  <a:srgbClr val="121212"/>
                </a:solidFill>
                <a:effectLst/>
                <a:highlight>
                  <a:srgbClr val="FFFFFF"/>
                </a:highlight>
                <a:latin typeface="Inter"/>
              </a:rPr>
              <a:t>ཡོ་སེབ་ཀྱིས་ཀྱང་ཁོ་རྣམས་ལ་འཚམས་འདྲི་བྱས་ཤིང་ན༌རེ། ཁྱོད་རྣམས་ཀྱིས་བརྗོད་པའི་ཕ་ནི༌བདེའམ། ཁོང་ད་དུང་བཞུགས་ལགས་སམ་ཞེས་དྲིས་པ༌ན།</a:t>
            </a:r>
            <a:endParaRPr lang="en-ZA" dirty="0"/>
          </a:p>
        </p:txBody>
      </p:sp>
    </p:spTree>
    <p:extLst>
      <p:ext uri="{BB962C8B-B14F-4D97-AF65-F5344CB8AC3E}">
        <p14:creationId xmlns:p14="http://schemas.microsoft.com/office/powerpoint/2010/main" val="1613464459"/>
      </p:ext>
    </p:extLst>
  </p:cSld>
  <p:clrMapOvr>
    <a:masterClrMapping/>
  </p:clrMapOvr>
  <mc:AlternateContent xmlns:mc="http://schemas.openxmlformats.org/markup-compatibility/2006" xmlns:p14="http://schemas.microsoft.com/office/powerpoint/2010/main">
    <mc:Choice Requires="p14">
      <p:transition spd="slow" p14:dur="2000" advTm="10296"/>
    </mc:Choice>
    <mc:Fallback xmlns="">
      <p:transition spd="slow" advTm="102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54D96C9-125A-429F-8B01-DE1597153A40}"/>
              </a:ext>
            </a:extLst>
          </p:cNvPr>
          <p:cNvPicPr>
            <a:picLocks noChangeAspect="1"/>
          </p:cNvPicPr>
          <p:nvPr/>
        </p:nvPicPr>
        <p:blipFill>
          <a:blip r:embed="rId2"/>
          <a:stretch>
            <a:fillRect/>
          </a:stretch>
        </p:blipFill>
        <p:spPr>
          <a:xfrm>
            <a:off x="0" y="-289034"/>
            <a:ext cx="12192000" cy="7147034"/>
          </a:xfrm>
          <a:prstGeom prst="rect">
            <a:avLst/>
          </a:prstGeom>
        </p:spPr>
      </p:pic>
      <p:sp>
        <p:nvSpPr>
          <p:cNvPr id="4" name="TextBox 3">
            <a:extLst>
              <a:ext uri="{FF2B5EF4-FFF2-40B4-BE49-F238E27FC236}">
                <a16:creationId xmlns:a16="http://schemas.microsoft.com/office/drawing/2014/main" id="{B5981E2A-71ED-4A6F-918F-614CEADE4A30}"/>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43</a:t>
            </a:r>
            <a:r>
              <a:rPr lang="en-ZA" sz="3200" b="1" cap="all" dirty="0">
                <a:solidFill>
                  <a:schemeClr val="bg1"/>
                </a:solidFill>
                <a:latin typeface="Microsoft Himalaya "/>
                <a:cs typeface="+mj-cs"/>
              </a:rPr>
              <a:t>:27</a:t>
            </a:r>
            <a:endParaRPr lang="en-ZA" sz="3200" dirty="0">
              <a:solidFill>
                <a:schemeClr val="bg1"/>
              </a:solidFill>
            </a:endParaRPr>
          </a:p>
          <a:p>
            <a:endParaRPr lang="en-IN" dirty="0"/>
          </a:p>
        </p:txBody>
      </p:sp>
    </p:spTree>
    <p:extLst>
      <p:ext uri="{BB962C8B-B14F-4D97-AF65-F5344CB8AC3E}">
        <p14:creationId xmlns:p14="http://schemas.microsoft.com/office/powerpoint/2010/main" val="23398863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F7CBC717-5278-43E2-9C7B-8558AAADB13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6A62F4E2-7F80-1716-2F35-FF4C0BBED218}"/>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28</a:t>
            </a:r>
            <a:r>
              <a:rPr lang="en-US" sz="4000" b="0" i="0" dirty="0">
                <a:solidFill>
                  <a:srgbClr val="121212"/>
                </a:solidFill>
                <a:effectLst/>
                <a:highlight>
                  <a:srgbClr val="FFFFFF"/>
                </a:highlight>
                <a:latin typeface="Inter"/>
              </a:rPr>
              <a:t>“Your servant our father is well,” they answered. “He is still alive.” And they bowed down to honor him.</a:t>
            </a:r>
            <a:endParaRPr lang="en-ZA" dirty="0"/>
          </a:p>
        </p:txBody>
      </p:sp>
      <p:sp>
        <p:nvSpPr>
          <p:cNvPr id="5" name="TextBox 4">
            <a:extLst>
              <a:ext uri="{FF2B5EF4-FFF2-40B4-BE49-F238E27FC236}">
                <a16:creationId xmlns:a16="http://schemas.microsoft.com/office/drawing/2014/main" id="{0D29D265-6D94-4231-23DE-8D9A81967138}"/>
              </a:ext>
            </a:extLst>
          </p:cNvPr>
          <p:cNvSpPr txBox="1"/>
          <p:nvPr/>
        </p:nvSpPr>
        <p:spPr>
          <a:xfrm>
            <a:off x="6216869" y="599090"/>
            <a:ext cx="5155324" cy="5675586"/>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28</a:t>
            </a:r>
            <a:r>
              <a:rPr lang="bo-CN" sz="6000" b="0" i="0" dirty="0">
                <a:solidFill>
                  <a:srgbClr val="121212"/>
                </a:solidFill>
                <a:effectLst/>
                <a:highlight>
                  <a:srgbClr val="FFFFFF"/>
                </a:highlight>
                <a:latin typeface="Inter"/>
              </a:rPr>
              <a:t>ཁོ་རྣམས་ན༌རེ། ཁྱེད་ཀྱི་ཞབས་ཕྱི་པ་སྟེ་ངེད་ཅག་གི་ཕ་ནི་བདེ་བར་བཞུགས་པ་ཡིན་ཞེས་སྨྲས་པ་དང་གུས་པས་ཕྱག་བཙལ༌ཏོ།།</a:t>
            </a:r>
            <a:endParaRPr lang="en-ZA" sz="6000" dirty="0"/>
          </a:p>
        </p:txBody>
      </p:sp>
    </p:spTree>
    <p:extLst>
      <p:ext uri="{BB962C8B-B14F-4D97-AF65-F5344CB8AC3E}">
        <p14:creationId xmlns:p14="http://schemas.microsoft.com/office/powerpoint/2010/main" val="128047122"/>
      </p:ext>
    </p:extLst>
  </p:cSld>
  <p:clrMapOvr>
    <a:masterClrMapping/>
  </p:clrMapOvr>
  <mc:AlternateContent xmlns:mc="http://schemas.openxmlformats.org/markup-compatibility/2006" xmlns:p14="http://schemas.microsoft.com/office/powerpoint/2010/main">
    <mc:Choice Requires="p14">
      <p:transition spd="slow" p14:dur="2000" advTm="9391"/>
    </mc:Choice>
    <mc:Fallback xmlns="">
      <p:transition spd="slow" advTm="93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pPr>
              <a:lnSpc>
                <a:spcPct val="115000"/>
              </a:lnSpc>
              <a:spcAft>
                <a:spcPts val="1000"/>
              </a:spcAft>
            </a:pPr>
            <a:r>
              <a:rPr lang="en-ZA" sz="4400" dirty="0">
                <a:effectLst/>
                <a:latin typeface="TimesNewRomanPSMT"/>
                <a:ea typeface="Calibri" panose="020F0502020204030204" pitchFamily="34" charset="0"/>
                <a:cs typeface="TimesNewRomanPSMT"/>
              </a:rPr>
              <a:t>9) Back to Egypt with Benjamin – Gen 43:1-34 (Left 3rd from Bottom)</a:t>
            </a:r>
            <a:endParaRPr lang="en-ZA" sz="4400" dirty="0">
              <a:effectLst/>
              <a:latin typeface="Calibri" panose="020F0502020204030204" pitchFamily="34" charset="0"/>
              <a:ea typeface="Calibri" panose="020F0502020204030204" pitchFamily="34" charset="0"/>
              <a:cs typeface="Microsoft Himalaya" panose="01010100010101010101" pitchFamily="2" charset="0"/>
            </a:endParaRPr>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pPr algn="ctr"/>
            <a:r>
              <a:rPr lang="bo-CN" sz="6000" b="1" cap="all" dirty="0">
                <a:solidFill>
                  <a:srgbClr val="444444"/>
                </a:solidFill>
                <a:latin typeface="ArialMT"/>
              </a:rPr>
              <a:t>བཀོད་པ 43</a:t>
            </a:r>
          </a:p>
          <a:p>
            <a:r>
              <a:rPr lang="bo-CN" sz="6000" b="1" dirty="0">
                <a:solidFill>
                  <a:srgbClr val="444444"/>
                </a:solidFill>
                <a:latin typeface="Arial" panose="020B0604020202020204" pitchFamily="34" charset="0"/>
              </a:rPr>
              <a:t>ཡོ་སེབ་ཀྱི་ཨ་ཇོ་ཚོས་བྷེན་ཡ་མིན་འཁྲིད་དེ་ཨི་ཇིབ་དུ་ལོག་པ།</a:t>
            </a:r>
          </a:p>
          <a:p>
            <a:endParaRPr lang="en-ZA" dirty="0"/>
          </a:p>
        </p:txBody>
      </p:sp>
      <p:pic>
        <p:nvPicPr>
          <p:cNvPr id="2" name="Audio 1">
            <a:hlinkClick r:id="" action="ppaction://media"/>
            <a:extLst>
              <a:ext uri="{FF2B5EF4-FFF2-40B4-BE49-F238E27FC236}">
                <a16:creationId xmlns:a16="http://schemas.microsoft.com/office/drawing/2014/main" id="{7C38A2B1-CC1F-4F26-8B2F-3AD2FE82D0B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348757415"/>
      </p:ext>
    </p:extLst>
  </p:cSld>
  <p:clrMapOvr>
    <a:masterClrMapping/>
  </p:clrMapOvr>
  <mc:AlternateContent xmlns:mc="http://schemas.openxmlformats.org/markup-compatibility/2006" xmlns:p14="http://schemas.microsoft.com/office/powerpoint/2010/main">
    <mc:Choice Requires="p14">
      <p:transition spd="slow" p14:dur="2000" advTm="7882"/>
    </mc:Choice>
    <mc:Fallback xmlns="">
      <p:transition spd="slow" advTm="78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209C6FD-C684-4B6C-9650-D196B343AE87}"/>
              </a:ext>
            </a:extLst>
          </p:cNvPr>
          <p:cNvPicPr>
            <a:picLocks noChangeAspect="1"/>
          </p:cNvPicPr>
          <p:nvPr/>
        </p:nvPicPr>
        <p:blipFill>
          <a:blip r:embed="rId2"/>
          <a:stretch>
            <a:fillRect/>
          </a:stretch>
        </p:blipFill>
        <p:spPr>
          <a:xfrm>
            <a:off x="-927652" y="0"/>
            <a:ext cx="13119652" cy="6858000"/>
          </a:xfrm>
          <a:prstGeom prst="rect">
            <a:avLst/>
          </a:prstGeom>
        </p:spPr>
      </p:pic>
      <p:sp>
        <p:nvSpPr>
          <p:cNvPr id="4" name="TextBox 3">
            <a:extLst>
              <a:ext uri="{FF2B5EF4-FFF2-40B4-BE49-F238E27FC236}">
                <a16:creationId xmlns:a16="http://schemas.microsoft.com/office/drawing/2014/main" id="{EE1A2F41-7BEA-40F7-94DB-EE314CF4499D}"/>
              </a:ext>
            </a:extLst>
          </p:cNvPr>
          <p:cNvSpPr txBox="1"/>
          <p:nvPr/>
        </p:nvSpPr>
        <p:spPr>
          <a:xfrm>
            <a:off x="9615055" y="249381"/>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43</a:t>
            </a:r>
            <a:r>
              <a:rPr lang="en-ZA" sz="3200" b="1" cap="all" dirty="0">
                <a:solidFill>
                  <a:schemeClr val="bg1"/>
                </a:solidFill>
                <a:latin typeface="Microsoft Himalaya "/>
                <a:cs typeface="+mj-cs"/>
              </a:rPr>
              <a:t>:28</a:t>
            </a:r>
            <a:endParaRPr lang="en-ZA" sz="3200" dirty="0">
              <a:solidFill>
                <a:schemeClr val="bg1"/>
              </a:solidFill>
            </a:endParaRPr>
          </a:p>
          <a:p>
            <a:endParaRPr lang="en-IN" dirty="0"/>
          </a:p>
        </p:txBody>
      </p:sp>
    </p:spTree>
    <p:extLst>
      <p:ext uri="{BB962C8B-B14F-4D97-AF65-F5344CB8AC3E}">
        <p14:creationId xmlns:p14="http://schemas.microsoft.com/office/powerpoint/2010/main" val="6066568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C035CB5B-5308-4223-B458-956DA89BFA8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45921F6C-743B-CC92-6EAB-1A453F3E329D}"/>
              </a:ext>
            </a:extLst>
          </p:cNvPr>
          <p:cNvSpPr txBox="1"/>
          <p:nvPr/>
        </p:nvSpPr>
        <p:spPr>
          <a:xfrm>
            <a:off x="819807" y="599090"/>
            <a:ext cx="5155324" cy="5675585"/>
          </a:xfrm>
          <a:prstGeom prst="rect">
            <a:avLst/>
          </a:prstGeom>
          <a:noFill/>
        </p:spPr>
        <p:txBody>
          <a:bodyPr wrap="square" rtlCol="0">
            <a:noAutofit/>
          </a:bodyPr>
          <a:lstStyle/>
          <a:p>
            <a:r>
              <a:rPr lang="en-US" sz="3600" b="0" i="0" dirty="0">
                <a:solidFill>
                  <a:srgbClr val="777A7B"/>
                </a:solidFill>
                <a:effectLst/>
                <a:highlight>
                  <a:srgbClr val="FFFFFF"/>
                </a:highlight>
                <a:latin typeface="Inter"/>
              </a:rPr>
              <a:t>29</a:t>
            </a:r>
            <a:r>
              <a:rPr lang="en-US" sz="3600" b="0" i="0" dirty="0">
                <a:solidFill>
                  <a:srgbClr val="121212"/>
                </a:solidFill>
                <a:effectLst/>
                <a:highlight>
                  <a:srgbClr val="FFFFFF"/>
                </a:highlight>
                <a:latin typeface="Inter"/>
              </a:rPr>
              <a:t>When Joseph looked up and saw his brother Benjamin, his own mother’s son, he asked, “Is this your youngest brother, the one you told me about?” Then he declared, “May God be gracious to you, my son.”</a:t>
            </a:r>
            <a:endParaRPr lang="en-ZA" dirty="0"/>
          </a:p>
        </p:txBody>
      </p:sp>
      <p:sp>
        <p:nvSpPr>
          <p:cNvPr id="3" name="TextBox 2">
            <a:extLst>
              <a:ext uri="{FF2B5EF4-FFF2-40B4-BE49-F238E27FC236}">
                <a16:creationId xmlns:a16="http://schemas.microsoft.com/office/drawing/2014/main" id="{C102330F-D4BC-C8DF-B16A-19896B960287}"/>
              </a:ext>
            </a:extLst>
          </p:cNvPr>
          <p:cNvSpPr txBox="1"/>
          <p:nvPr/>
        </p:nvSpPr>
        <p:spPr>
          <a:xfrm>
            <a:off x="6216869" y="599090"/>
            <a:ext cx="5155324" cy="5675586"/>
          </a:xfrm>
          <a:prstGeom prst="rect">
            <a:avLst/>
          </a:prstGeom>
          <a:noFill/>
        </p:spPr>
        <p:txBody>
          <a:bodyPr wrap="square" rtlCol="0">
            <a:noAutofit/>
          </a:bodyPr>
          <a:lstStyle/>
          <a:p>
            <a:r>
              <a:rPr lang="bo-CN" sz="4400" b="0" i="0" dirty="0">
                <a:solidFill>
                  <a:srgbClr val="777A7B"/>
                </a:solidFill>
                <a:effectLst/>
                <a:highlight>
                  <a:srgbClr val="FFFFFF"/>
                </a:highlight>
                <a:latin typeface="Inter"/>
              </a:rPr>
              <a:t>29</a:t>
            </a:r>
            <a:r>
              <a:rPr lang="bo-CN" sz="4400" b="0" i="0" dirty="0">
                <a:solidFill>
                  <a:srgbClr val="121212"/>
                </a:solidFill>
                <a:effectLst/>
                <a:highlight>
                  <a:srgbClr val="FFFFFF"/>
                </a:highlight>
                <a:latin typeface="Inter"/>
              </a:rPr>
              <a:t>དེ་ནས་ཡོ་སེབ་ཀྱིས་མགོ་ཡར་བཀྱགས་ནས་བལྟས་པ༌ན། རང་ཉིད་ཀྱི་མ་གཅིག་གི་སྤུན་པེན་ཡཱ་མེན་མཐོང་སྟེ་འདི༌ལྟར། ཁྱོད་རྣམས་ཀྱིས་དེ་སྔར་བདག་ལ་བརྗོད་པའི་སྤུན་ཆེས་ཆུང་བ་ཞེས་པ་ཁོ་རང་ཡིན་ནམ་ཞེས་དྲིས་པ༌དང༌། ཡང་ཁོ་ན༌རེ། བདག་གི༌བུ། དཀོན་མཆོག་གིས་ཁྱོད་ལ་ཐུགས་རྗེ་གནང་བར་སྨོན་ཞེས་སྨྲས་པ༌དང༌། </a:t>
            </a:r>
            <a:endParaRPr lang="en-ZA" sz="1400" dirty="0"/>
          </a:p>
        </p:txBody>
      </p:sp>
    </p:spTree>
    <p:extLst>
      <p:ext uri="{BB962C8B-B14F-4D97-AF65-F5344CB8AC3E}">
        <p14:creationId xmlns:p14="http://schemas.microsoft.com/office/powerpoint/2010/main" val="2994734967"/>
      </p:ext>
    </p:extLst>
  </p:cSld>
  <p:clrMapOvr>
    <a:masterClrMapping/>
  </p:clrMapOvr>
  <mc:AlternateContent xmlns:mc="http://schemas.openxmlformats.org/markup-compatibility/2006" xmlns:p14="http://schemas.microsoft.com/office/powerpoint/2010/main">
    <mc:Choice Requires="p14">
      <p:transition spd="slow" p14:dur="2000" advTm="16362"/>
    </mc:Choice>
    <mc:Fallback xmlns="">
      <p:transition spd="slow" advTm="163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AE066C-2E71-48B3-9B41-FB04EF461333}"/>
              </a:ext>
            </a:extLst>
          </p:cNvPr>
          <p:cNvPicPr>
            <a:picLocks noChangeAspect="1"/>
          </p:cNvPicPr>
          <p:nvPr/>
        </p:nvPicPr>
        <p:blipFill>
          <a:blip r:embed="rId2"/>
          <a:stretch>
            <a:fillRect/>
          </a:stretch>
        </p:blipFill>
        <p:spPr>
          <a:xfrm>
            <a:off x="-624547" y="0"/>
            <a:ext cx="14978294" cy="7012565"/>
          </a:xfrm>
          <a:prstGeom prst="rect">
            <a:avLst/>
          </a:prstGeom>
        </p:spPr>
      </p:pic>
      <p:sp>
        <p:nvSpPr>
          <p:cNvPr id="4" name="TextBox 3">
            <a:extLst>
              <a:ext uri="{FF2B5EF4-FFF2-40B4-BE49-F238E27FC236}">
                <a16:creationId xmlns:a16="http://schemas.microsoft.com/office/drawing/2014/main" id="{5D14862C-93DE-4244-88C8-4C35AA9F8B83}"/>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43</a:t>
            </a:r>
            <a:r>
              <a:rPr lang="en-ZA" sz="3200" b="1" cap="all" dirty="0">
                <a:solidFill>
                  <a:schemeClr val="bg1"/>
                </a:solidFill>
                <a:latin typeface="Microsoft Himalaya "/>
                <a:cs typeface="+mj-cs"/>
              </a:rPr>
              <a:t>:29</a:t>
            </a:r>
            <a:endParaRPr lang="en-ZA" sz="3200" dirty="0">
              <a:solidFill>
                <a:schemeClr val="bg1"/>
              </a:solidFill>
            </a:endParaRPr>
          </a:p>
          <a:p>
            <a:endParaRPr lang="en-IN" dirty="0"/>
          </a:p>
        </p:txBody>
      </p:sp>
    </p:spTree>
    <p:extLst>
      <p:ext uri="{BB962C8B-B14F-4D97-AF65-F5344CB8AC3E}">
        <p14:creationId xmlns:p14="http://schemas.microsoft.com/office/powerpoint/2010/main" val="25159083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8FCF62AC-ADD8-447D-8D79-BF6063CFF57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27730701-C97C-A3E2-6467-D32EC586141F}"/>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30</a:t>
            </a:r>
            <a:r>
              <a:rPr lang="en-US" sz="4000" b="0" i="0" dirty="0">
                <a:solidFill>
                  <a:srgbClr val="121212"/>
                </a:solidFill>
                <a:effectLst/>
                <a:highlight>
                  <a:srgbClr val="FFFFFF"/>
                </a:highlight>
                <a:latin typeface="Inter"/>
              </a:rPr>
              <a:t>Joseph hurried out because he was moved to tears for his brother, and he went to a private room to weep.</a:t>
            </a:r>
            <a:endParaRPr lang="en-ZA" dirty="0"/>
          </a:p>
        </p:txBody>
      </p:sp>
      <p:sp>
        <p:nvSpPr>
          <p:cNvPr id="5" name="TextBox 4">
            <a:extLst>
              <a:ext uri="{FF2B5EF4-FFF2-40B4-BE49-F238E27FC236}">
                <a16:creationId xmlns:a16="http://schemas.microsoft.com/office/drawing/2014/main" id="{B7861B71-AD01-0637-9FE6-12E71151B186}"/>
              </a:ext>
            </a:extLst>
          </p:cNvPr>
          <p:cNvSpPr txBox="1"/>
          <p:nvPr/>
        </p:nvSpPr>
        <p:spPr>
          <a:xfrm>
            <a:off x="6216869" y="599090"/>
            <a:ext cx="5155324" cy="5675586"/>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30</a:t>
            </a:r>
            <a:r>
              <a:rPr lang="bo-CN" sz="5400" b="0" i="0" dirty="0">
                <a:solidFill>
                  <a:srgbClr val="121212"/>
                </a:solidFill>
                <a:effectLst/>
                <a:highlight>
                  <a:srgbClr val="FFFFFF"/>
                </a:highlight>
                <a:latin typeface="Inter"/>
              </a:rPr>
              <a:t>རང་གི་སྤུན་ལ་བཅངས་པའི་བརྩེ་དུང་ཀུན་ནས་གཡོས༌ཤིང༌། ཁོའི་སེམས་ཁོང་དུ་ངུ་འདོད་པའི་སྣང་བ་ཞིག་སྐྱེས༌ཏེ། མྱུར་དུ་རང་ཉིད་ཀྱི་གཟིམ་ཁང་དུ་སོང་ནས་རབ་ཏུ་ངུས༌སོ།།</a:t>
            </a:r>
            <a:endParaRPr lang="en-ZA" dirty="0"/>
          </a:p>
        </p:txBody>
      </p:sp>
    </p:spTree>
    <p:extLst>
      <p:ext uri="{BB962C8B-B14F-4D97-AF65-F5344CB8AC3E}">
        <p14:creationId xmlns:p14="http://schemas.microsoft.com/office/powerpoint/2010/main" val="2630138463"/>
      </p:ext>
    </p:extLst>
  </p:cSld>
  <p:clrMapOvr>
    <a:masterClrMapping/>
  </p:clrMapOvr>
  <mc:AlternateContent xmlns:mc="http://schemas.openxmlformats.org/markup-compatibility/2006" xmlns:p14="http://schemas.microsoft.com/office/powerpoint/2010/main">
    <mc:Choice Requires="p14">
      <p:transition spd="slow" p14:dur="2000" advTm="10748"/>
    </mc:Choice>
    <mc:Fallback xmlns="">
      <p:transition spd="slow" advTm="107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D89D375-CEC2-4873-AF2A-06410316FEAF}"/>
              </a:ext>
            </a:extLst>
          </p:cNvPr>
          <p:cNvPicPr>
            <a:picLocks noChangeAspect="1"/>
          </p:cNvPicPr>
          <p:nvPr/>
        </p:nvPicPr>
        <p:blipFill>
          <a:blip r:embed="rId2"/>
          <a:stretch>
            <a:fillRect/>
          </a:stretch>
        </p:blipFill>
        <p:spPr>
          <a:xfrm>
            <a:off x="0" y="0"/>
            <a:ext cx="13266295" cy="6858000"/>
          </a:xfrm>
          <a:prstGeom prst="rect">
            <a:avLst/>
          </a:prstGeom>
        </p:spPr>
      </p:pic>
      <p:sp>
        <p:nvSpPr>
          <p:cNvPr id="4" name="TextBox 3">
            <a:extLst>
              <a:ext uri="{FF2B5EF4-FFF2-40B4-BE49-F238E27FC236}">
                <a16:creationId xmlns:a16="http://schemas.microsoft.com/office/drawing/2014/main" id="{51393C04-0DE7-4ECF-9B33-CB51A714B4EC}"/>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43</a:t>
            </a:r>
            <a:r>
              <a:rPr lang="en-ZA" sz="3200" b="1" cap="all" dirty="0">
                <a:solidFill>
                  <a:schemeClr val="bg1"/>
                </a:solidFill>
                <a:latin typeface="Microsoft Himalaya "/>
                <a:cs typeface="+mj-cs"/>
              </a:rPr>
              <a:t>:30</a:t>
            </a:r>
            <a:endParaRPr lang="en-ZA" sz="3200" dirty="0">
              <a:solidFill>
                <a:schemeClr val="bg1"/>
              </a:solidFill>
            </a:endParaRPr>
          </a:p>
          <a:p>
            <a:endParaRPr lang="en-IN" dirty="0"/>
          </a:p>
        </p:txBody>
      </p:sp>
    </p:spTree>
    <p:extLst>
      <p:ext uri="{BB962C8B-B14F-4D97-AF65-F5344CB8AC3E}">
        <p14:creationId xmlns:p14="http://schemas.microsoft.com/office/powerpoint/2010/main" val="33995179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 name="Audio 8">
            <a:hlinkClick r:id="" action="ppaction://media"/>
            <a:extLst>
              <a:ext uri="{FF2B5EF4-FFF2-40B4-BE49-F238E27FC236}">
                <a16:creationId xmlns:a16="http://schemas.microsoft.com/office/drawing/2014/main" id="{226F6752-8182-4E6B-8E66-E3FE4A16B2A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0D120571-41A1-67CA-8CB5-558F080A1E2D}"/>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31</a:t>
            </a:r>
            <a:r>
              <a:rPr lang="en-US" sz="4000" b="0" i="0" dirty="0">
                <a:solidFill>
                  <a:srgbClr val="121212"/>
                </a:solidFill>
                <a:effectLst/>
                <a:highlight>
                  <a:srgbClr val="FFFFFF"/>
                </a:highlight>
                <a:latin typeface="Inter"/>
              </a:rPr>
              <a:t>Then he washed his face and came back out. Regaining his composure, he said, “Serve the meal.”</a:t>
            </a:r>
            <a:endParaRPr lang="en-ZA" dirty="0"/>
          </a:p>
        </p:txBody>
      </p:sp>
      <p:sp>
        <p:nvSpPr>
          <p:cNvPr id="3" name="TextBox 2">
            <a:extLst>
              <a:ext uri="{FF2B5EF4-FFF2-40B4-BE49-F238E27FC236}">
                <a16:creationId xmlns:a16="http://schemas.microsoft.com/office/drawing/2014/main" id="{1E5B590C-1A35-8285-FD90-DEBC8A242005}"/>
              </a:ext>
            </a:extLst>
          </p:cNvPr>
          <p:cNvSpPr txBox="1"/>
          <p:nvPr/>
        </p:nvSpPr>
        <p:spPr>
          <a:xfrm>
            <a:off x="6216869" y="599090"/>
            <a:ext cx="5155324" cy="5675586"/>
          </a:xfrm>
          <a:prstGeom prst="rect">
            <a:avLst/>
          </a:prstGeom>
          <a:noFill/>
        </p:spPr>
        <p:txBody>
          <a:bodyPr wrap="square" rtlCol="0">
            <a:noAutofit/>
          </a:bodyPr>
          <a:lstStyle/>
          <a:p>
            <a:r>
              <a:rPr lang="bo-CN" sz="6600" b="0" i="0" dirty="0">
                <a:solidFill>
                  <a:srgbClr val="777A7B"/>
                </a:solidFill>
                <a:effectLst/>
                <a:highlight>
                  <a:srgbClr val="FFFFFF"/>
                </a:highlight>
                <a:latin typeface="Inter"/>
              </a:rPr>
              <a:t>31</a:t>
            </a:r>
            <a:r>
              <a:rPr lang="bo-CN" sz="6600" b="0" i="0" dirty="0">
                <a:solidFill>
                  <a:srgbClr val="121212"/>
                </a:solidFill>
                <a:effectLst/>
                <a:highlight>
                  <a:srgbClr val="FFFFFF"/>
                </a:highlight>
                <a:latin typeface="Inter"/>
              </a:rPr>
              <a:t>དེ་ནས་ཁོས་ཁ་ངོ་བཀྲུས་ཤིང་སེམས་སྡུག་གི་བསམ་པ་ནན་གྱིས་གབ་ནས་ཕྱིར་ཐོན་ཏེ་གསོལ་སྟོན་བྱེད་པའི་བཀའ་བསྒོས་པ༌དང༌། </a:t>
            </a:r>
            <a:endParaRPr lang="en-ZA" sz="1600" dirty="0"/>
          </a:p>
        </p:txBody>
      </p:sp>
    </p:spTree>
    <p:extLst>
      <p:ext uri="{BB962C8B-B14F-4D97-AF65-F5344CB8AC3E}">
        <p14:creationId xmlns:p14="http://schemas.microsoft.com/office/powerpoint/2010/main" val="2908077602"/>
      </p:ext>
    </p:extLst>
  </p:cSld>
  <p:clrMapOvr>
    <a:masterClrMapping/>
  </p:clrMapOvr>
  <mc:AlternateContent xmlns:mc="http://schemas.openxmlformats.org/markup-compatibility/2006" xmlns:p14="http://schemas.microsoft.com/office/powerpoint/2010/main">
    <mc:Choice Requires="p14">
      <p:transition spd="slow" p14:dur="2000" advTm="6418"/>
    </mc:Choice>
    <mc:Fallback xmlns="">
      <p:transition spd="slow" advTm="64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D830B23-C88C-4ED4-BD3E-936131BC645B}"/>
              </a:ext>
            </a:extLst>
          </p:cNvPr>
          <p:cNvPicPr>
            <a:picLocks noChangeAspect="1"/>
          </p:cNvPicPr>
          <p:nvPr/>
        </p:nvPicPr>
        <p:blipFill>
          <a:blip r:embed="rId2"/>
          <a:stretch>
            <a:fillRect/>
          </a:stretch>
        </p:blipFill>
        <p:spPr>
          <a:xfrm>
            <a:off x="0" y="-309824"/>
            <a:ext cx="12192000" cy="7167824"/>
          </a:xfrm>
          <a:prstGeom prst="rect">
            <a:avLst/>
          </a:prstGeom>
        </p:spPr>
      </p:pic>
      <p:sp>
        <p:nvSpPr>
          <p:cNvPr id="4" name="TextBox 3">
            <a:extLst>
              <a:ext uri="{FF2B5EF4-FFF2-40B4-BE49-F238E27FC236}">
                <a16:creationId xmlns:a16="http://schemas.microsoft.com/office/drawing/2014/main" id="{CCBA3EA0-95F9-4E5A-B0AA-F6B494993610}"/>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43</a:t>
            </a:r>
            <a:r>
              <a:rPr lang="en-ZA" sz="3200" b="1" cap="all" dirty="0">
                <a:solidFill>
                  <a:schemeClr val="bg1"/>
                </a:solidFill>
                <a:latin typeface="Microsoft Himalaya "/>
                <a:cs typeface="+mj-cs"/>
              </a:rPr>
              <a:t>:31</a:t>
            </a:r>
            <a:endParaRPr lang="en-ZA" sz="3200" dirty="0">
              <a:solidFill>
                <a:schemeClr val="bg1"/>
              </a:solidFill>
            </a:endParaRPr>
          </a:p>
          <a:p>
            <a:endParaRPr lang="en-IN" dirty="0"/>
          </a:p>
        </p:txBody>
      </p:sp>
    </p:spTree>
    <p:extLst>
      <p:ext uri="{BB962C8B-B14F-4D97-AF65-F5344CB8AC3E}">
        <p14:creationId xmlns:p14="http://schemas.microsoft.com/office/powerpoint/2010/main" val="26223894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12299EA9-2EE6-4833-9E4E-2BC28FF6C9B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FE42CB43-06CD-C05F-D10F-F3B96AD7EE88}"/>
              </a:ext>
            </a:extLst>
          </p:cNvPr>
          <p:cNvSpPr txBox="1"/>
          <p:nvPr/>
        </p:nvSpPr>
        <p:spPr>
          <a:xfrm>
            <a:off x="819807" y="599090"/>
            <a:ext cx="5155324" cy="5675585"/>
          </a:xfrm>
          <a:prstGeom prst="rect">
            <a:avLst/>
          </a:prstGeom>
          <a:noFill/>
        </p:spPr>
        <p:txBody>
          <a:bodyPr wrap="square" rtlCol="0">
            <a:noAutofit/>
          </a:bodyPr>
          <a:lstStyle/>
          <a:p>
            <a:r>
              <a:rPr lang="en-US" sz="3600" b="0" i="0" dirty="0">
                <a:solidFill>
                  <a:srgbClr val="777A7B"/>
                </a:solidFill>
                <a:effectLst/>
                <a:highlight>
                  <a:srgbClr val="FFFFFF"/>
                </a:highlight>
                <a:latin typeface="Inter"/>
              </a:rPr>
              <a:t>33</a:t>
            </a:r>
            <a:r>
              <a:rPr lang="en-US" sz="3600" b="0" i="0" dirty="0">
                <a:solidFill>
                  <a:srgbClr val="121212"/>
                </a:solidFill>
                <a:effectLst/>
                <a:highlight>
                  <a:srgbClr val="FFFFFF"/>
                </a:highlight>
                <a:latin typeface="Inter"/>
              </a:rPr>
              <a:t>They were seated before Joseph in order by age, from the firstborn to the youngest, and the men looked at one another in astonishment.</a:t>
            </a:r>
            <a:endParaRPr lang="en-ZA" dirty="0"/>
          </a:p>
        </p:txBody>
      </p:sp>
      <p:sp>
        <p:nvSpPr>
          <p:cNvPr id="3" name="TextBox 2">
            <a:extLst>
              <a:ext uri="{FF2B5EF4-FFF2-40B4-BE49-F238E27FC236}">
                <a16:creationId xmlns:a16="http://schemas.microsoft.com/office/drawing/2014/main" id="{6F9F3751-ED71-6F32-AC5D-4C5303D953A5}"/>
              </a:ext>
            </a:extLst>
          </p:cNvPr>
          <p:cNvSpPr txBox="1"/>
          <p:nvPr/>
        </p:nvSpPr>
        <p:spPr>
          <a:xfrm>
            <a:off x="6216869" y="599090"/>
            <a:ext cx="5155324" cy="5675586"/>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33</a:t>
            </a:r>
            <a:r>
              <a:rPr lang="bo-CN" sz="5400" b="0" i="0" dirty="0">
                <a:solidFill>
                  <a:srgbClr val="121212"/>
                </a:solidFill>
                <a:effectLst/>
                <a:highlight>
                  <a:srgbClr val="FFFFFF"/>
                </a:highlight>
                <a:latin typeface="Inter"/>
              </a:rPr>
              <a:t>དེ་ནས་ཡོ་སེབ་ཀྱིས་རང་གི་མདུན་དུ་སྐྱེས་རིམ་ལྟར་སྤུན་ཟླ་རྣམས་གྲལ་བསྒྲིགས་ནས་འདུག་ཏུ་བཅུག་པ༌ན། སྤུན་ཟླ་རྣམས་ཀྱིས་ཕན་ཚུན་ལ་ལྟ་བཞིན་དོན་དེར་ངོ་མཚར་བར་གྱུར༌ཏོ།།</a:t>
            </a:r>
            <a:endParaRPr lang="en-ZA" sz="1600" dirty="0"/>
          </a:p>
        </p:txBody>
      </p:sp>
    </p:spTree>
    <p:extLst>
      <p:ext uri="{BB962C8B-B14F-4D97-AF65-F5344CB8AC3E}">
        <p14:creationId xmlns:p14="http://schemas.microsoft.com/office/powerpoint/2010/main" val="3980998716"/>
      </p:ext>
    </p:extLst>
  </p:cSld>
  <p:clrMapOvr>
    <a:masterClrMapping/>
  </p:clrMapOvr>
  <mc:AlternateContent xmlns:mc="http://schemas.openxmlformats.org/markup-compatibility/2006" xmlns:p14="http://schemas.microsoft.com/office/powerpoint/2010/main">
    <mc:Choice Requires="p14">
      <p:transition spd="slow" p14:dur="2000" advTm="10056"/>
    </mc:Choice>
    <mc:Fallback xmlns="">
      <p:transition spd="slow" advTm="100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FA1CC73-2885-4054-9339-5CA1E3C11E15}"/>
              </a:ext>
            </a:extLst>
          </p:cNvPr>
          <p:cNvPicPr>
            <a:picLocks noChangeAspect="1"/>
          </p:cNvPicPr>
          <p:nvPr/>
        </p:nvPicPr>
        <p:blipFill>
          <a:blip r:embed="rId2"/>
          <a:stretch>
            <a:fillRect/>
          </a:stretch>
        </p:blipFill>
        <p:spPr>
          <a:xfrm>
            <a:off x="-1" y="0"/>
            <a:ext cx="12503305" cy="6858000"/>
          </a:xfrm>
          <a:prstGeom prst="rect">
            <a:avLst/>
          </a:prstGeom>
        </p:spPr>
      </p:pic>
      <p:sp>
        <p:nvSpPr>
          <p:cNvPr id="4" name="TextBox 3">
            <a:extLst>
              <a:ext uri="{FF2B5EF4-FFF2-40B4-BE49-F238E27FC236}">
                <a16:creationId xmlns:a16="http://schemas.microsoft.com/office/drawing/2014/main" id="{91843AB5-651E-48EB-898E-8B80F529B29D}"/>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43</a:t>
            </a:r>
            <a:r>
              <a:rPr lang="en-ZA" sz="3200" b="1" cap="all" dirty="0">
                <a:solidFill>
                  <a:schemeClr val="bg1"/>
                </a:solidFill>
                <a:latin typeface="Microsoft Himalaya "/>
                <a:cs typeface="+mj-cs"/>
              </a:rPr>
              <a:t>:33</a:t>
            </a:r>
            <a:endParaRPr lang="en-ZA" sz="3200" dirty="0">
              <a:solidFill>
                <a:schemeClr val="bg1"/>
              </a:solidFill>
            </a:endParaRPr>
          </a:p>
          <a:p>
            <a:endParaRPr lang="en-IN" dirty="0"/>
          </a:p>
        </p:txBody>
      </p:sp>
    </p:spTree>
    <p:extLst>
      <p:ext uri="{BB962C8B-B14F-4D97-AF65-F5344CB8AC3E}">
        <p14:creationId xmlns:p14="http://schemas.microsoft.com/office/powerpoint/2010/main" val="148723404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53893500-DDF9-45B3-8C71-15243E719B3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3313FBD4-E63C-598F-25B9-D3FBA9C7C835}"/>
              </a:ext>
            </a:extLst>
          </p:cNvPr>
          <p:cNvSpPr txBox="1"/>
          <p:nvPr/>
        </p:nvSpPr>
        <p:spPr>
          <a:xfrm>
            <a:off x="819807" y="599090"/>
            <a:ext cx="5155324" cy="5675585"/>
          </a:xfrm>
          <a:prstGeom prst="rect">
            <a:avLst/>
          </a:prstGeom>
          <a:noFill/>
        </p:spPr>
        <p:txBody>
          <a:bodyPr wrap="square" rtlCol="0">
            <a:noAutofit/>
          </a:bodyPr>
          <a:lstStyle/>
          <a:p>
            <a:r>
              <a:rPr lang="en-US" sz="3600" b="0" i="0" dirty="0">
                <a:solidFill>
                  <a:srgbClr val="777A7B"/>
                </a:solidFill>
                <a:effectLst/>
                <a:highlight>
                  <a:srgbClr val="FFFFFF"/>
                </a:highlight>
                <a:latin typeface="Inter"/>
              </a:rPr>
              <a:t>34</a:t>
            </a:r>
            <a:r>
              <a:rPr lang="en-US" sz="3600" b="0" i="0" dirty="0">
                <a:solidFill>
                  <a:srgbClr val="121212"/>
                </a:solidFill>
                <a:effectLst/>
                <a:highlight>
                  <a:srgbClr val="FFFFFF"/>
                </a:highlight>
                <a:latin typeface="Inter"/>
              </a:rPr>
              <a:t>When the portions were served to them from Joseph’s table, Benjamin’s portion was five times larger than any of the others. So they feasted and drank freely with Joseph.</a:t>
            </a:r>
            <a:endParaRPr lang="en-ZA" dirty="0"/>
          </a:p>
        </p:txBody>
      </p:sp>
      <p:sp>
        <p:nvSpPr>
          <p:cNvPr id="5" name="TextBox 4">
            <a:extLst>
              <a:ext uri="{FF2B5EF4-FFF2-40B4-BE49-F238E27FC236}">
                <a16:creationId xmlns:a16="http://schemas.microsoft.com/office/drawing/2014/main" id="{E22322E8-62A0-BE65-4FE2-5D6B125C181B}"/>
              </a:ext>
            </a:extLst>
          </p:cNvPr>
          <p:cNvSpPr txBox="1"/>
          <p:nvPr/>
        </p:nvSpPr>
        <p:spPr>
          <a:xfrm>
            <a:off x="6216869" y="599090"/>
            <a:ext cx="5155324" cy="5675586"/>
          </a:xfrm>
          <a:prstGeom prst="rect">
            <a:avLst/>
          </a:prstGeom>
          <a:noFill/>
        </p:spPr>
        <p:txBody>
          <a:bodyPr wrap="square" rtlCol="0">
            <a:noAutofit/>
          </a:bodyPr>
          <a:lstStyle/>
          <a:p>
            <a:r>
              <a:rPr lang="bo-CN" sz="4800" b="0" i="0" dirty="0">
                <a:solidFill>
                  <a:srgbClr val="777A7B"/>
                </a:solidFill>
                <a:effectLst/>
                <a:highlight>
                  <a:srgbClr val="FFFFFF"/>
                </a:highlight>
                <a:latin typeface="Inter"/>
              </a:rPr>
              <a:t>34</a:t>
            </a:r>
            <a:r>
              <a:rPr lang="bo-CN" sz="4800" b="0" i="0" dirty="0">
                <a:solidFill>
                  <a:srgbClr val="121212"/>
                </a:solidFill>
                <a:effectLst/>
                <a:highlight>
                  <a:srgbClr val="FFFFFF"/>
                </a:highlight>
                <a:latin typeface="Inter"/>
              </a:rPr>
              <a:t>ཡོ་སེབ་ཀྱིས་རང་གི་མདུན་ངོས་ཀྱི་ཟས་རིགས་སོ་སོར་བཀར་ནས་སྤུན་རྣམས་ལ་གནང་དགོས་པའི་བཀའ་ཕབ་པ༌དང༌། པེན་ཡཱ་མེན་ལ་སྤུན་གཞན་ལས་ལྡབ་ལྔ་ཡི་ལྷག་མ་ཐོབ༌ཅིང༌། ཁོ་རྣམས་ཀྱིས་ཡོ་སེབ་དང་ལྷན་དུ་ཆང་དང་སྤྲོ་སྟོན་ལ་རོལ༌ཏོ།།</a:t>
            </a:r>
            <a:endParaRPr lang="en-ZA" sz="1600" dirty="0"/>
          </a:p>
        </p:txBody>
      </p:sp>
    </p:spTree>
    <p:extLst>
      <p:ext uri="{BB962C8B-B14F-4D97-AF65-F5344CB8AC3E}">
        <p14:creationId xmlns:p14="http://schemas.microsoft.com/office/powerpoint/2010/main" val="1748307439"/>
      </p:ext>
    </p:extLst>
  </p:cSld>
  <p:clrMapOvr>
    <a:masterClrMapping/>
  </p:clrMapOvr>
  <mc:AlternateContent xmlns:mc="http://schemas.openxmlformats.org/markup-compatibility/2006" xmlns:p14="http://schemas.microsoft.com/office/powerpoint/2010/main">
    <mc:Choice Requires="p14">
      <p:transition spd="slow" p14:dur="2000" advTm="13802"/>
    </mc:Choice>
    <mc:Fallback xmlns="">
      <p:transition spd="slow" advTm="138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13D3387-51A0-44DE-9B42-53527E74E474}"/>
              </a:ext>
            </a:extLst>
          </p:cNvPr>
          <p:cNvPicPr>
            <a:picLocks noChangeAspect="1"/>
          </p:cNvPicPr>
          <p:nvPr/>
        </p:nvPicPr>
        <p:blipFill>
          <a:blip r:embed="rId2"/>
          <a:stretch>
            <a:fillRect/>
          </a:stretch>
        </p:blipFill>
        <p:spPr>
          <a:xfrm>
            <a:off x="-773048" y="0"/>
            <a:ext cx="13164553" cy="6858000"/>
          </a:xfrm>
          <a:prstGeom prst="rect">
            <a:avLst/>
          </a:prstGeom>
        </p:spPr>
      </p:pic>
      <p:sp>
        <p:nvSpPr>
          <p:cNvPr id="3" name="TextBox 2">
            <a:extLst>
              <a:ext uri="{FF2B5EF4-FFF2-40B4-BE49-F238E27FC236}">
                <a16:creationId xmlns:a16="http://schemas.microsoft.com/office/drawing/2014/main" id="{43BFABCB-C21D-41DA-8D79-5A5C571B57D7}"/>
              </a:ext>
            </a:extLst>
          </p:cNvPr>
          <p:cNvSpPr txBox="1"/>
          <p:nvPr/>
        </p:nvSpPr>
        <p:spPr>
          <a:xfrm>
            <a:off x="2438400" y="171161"/>
            <a:ext cx="5223164" cy="2800767"/>
          </a:xfrm>
          <a:prstGeom prst="rect">
            <a:avLst/>
          </a:prstGeom>
          <a:noFill/>
        </p:spPr>
        <p:txBody>
          <a:bodyPr wrap="square" rtlCol="0">
            <a:spAutoFit/>
          </a:bodyPr>
          <a:lstStyle/>
          <a:p>
            <a:r>
              <a:rPr lang="bo-CN" sz="4400" b="1" dirty="0">
                <a:solidFill>
                  <a:schemeClr val="bg1"/>
                </a:solidFill>
                <a:latin typeface="Arial" panose="020B0604020202020204" pitchFamily="34" charset="0"/>
              </a:rPr>
              <a:t>ཡོ་སེབ་ཀྱི་ཨ་ཇོ་ཚོས་བྷེན་ཡ་མིན་འཁྲིད་དེ་ཨི་ཇིབ་དུ་ལོག་པ།</a:t>
            </a:r>
            <a:endParaRPr lang="en-IN" sz="4400" b="1" dirty="0">
              <a:solidFill>
                <a:schemeClr val="bg1"/>
              </a:solidFill>
              <a:latin typeface="Arial" panose="020B0604020202020204" pitchFamily="34" charset="0"/>
            </a:endParaRPr>
          </a:p>
          <a:p>
            <a:r>
              <a:rPr lang="bo-CN" sz="4400" b="1" cap="all" dirty="0">
                <a:solidFill>
                  <a:schemeClr val="bg1"/>
                </a:solidFill>
                <a:latin typeface="ArialMT"/>
              </a:rPr>
              <a:t>བཀོད་པ 43</a:t>
            </a:r>
          </a:p>
          <a:p>
            <a:endParaRPr lang="bo-CN" sz="4400" b="1" dirty="0">
              <a:solidFill>
                <a:schemeClr val="bg1"/>
              </a:solidFill>
              <a:latin typeface="Arial" panose="020B0604020202020204" pitchFamily="34" charset="0"/>
            </a:endParaRPr>
          </a:p>
        </p:txBody>
      </p:sp>
      <p:sp>
        <p:nvSpPr>
          <p:cNvPr id="5" name="TextBox 4">
            <a:extLst>
              <a:ext uri="{FF2B5EF4-FFF2-40B4-BE49-F238E27FC236}">
                <a16:creationId xmlns:a16="http://schemas.microsoft.com/office/drawing/2014/main" id="{F60C2AB4-39FA-06ED-CBCC-FD811F87079F}"/>
              </a:ext>
            </a:extLst>
          </p:cNvPr>
          <p:cNvSpPr txBox="1"/>
          <p:nvPr/>
        </p:nvSpPr>
        <p:spPr>
          <a:xfrm>
            <a:off x="364737" y="6311900"/>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57387703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CC028AC-EE27-44A5-801E-75AF791394B8}"/>
              </a:ext>
            </a:extLst>
          </p:cNvPr>
          <p:cNvPicPr>
            <a:picLocks noChangeAspect="1"/>
          </p:cNvPicPr>
          <p:nvPr/>
        </p:nvPicPr>
        <p:blipFill>
          <a:blip r:embed="rId2"/>
          <a:stretch>
            <a:fillRect/>
          </a:stretch>
        </p:blipFill>
        <p:spPr>
          <a:xfrm>
            <a:off x="-1" y="0"/>
            <a:ext cx="12352713" cy="6906290"/>
          </a:xfrm>
          <a:prstGeom prst="rect">
            <a:avLst/>
          </a:prstGeom>
        </p:spPr>
      </p:pic>
      <p:sp>
        <p:nvSpPr>
          <p:cNvPr id="4" name="TextBox 3">
            <a:extLst>
              <a:ext uri="{FF2B5EF4-FFF2-40B4-BE49-F238E27FC236}">
                <a16:creationId xmlns:a16="http://schemas.microsoft.com/office/drawing/2014/main" id="{3D52B4C7-543C-452F-945B-98845F353201}"/>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43</a:t>
            </a:r>
            <a:r>
              <a:rPr lang="en-ZA" sz="3200" b="1" cap="all" dirty="0">
                <a:solidFill>
                  <a:schemeClr val="bg1"/>
                </a:solidFill>
                <a:latin typeface="Microsoft Himalaya "/>
                <a:cs typeface="+mj-cs"/>
              </a:rPr>
              <a:t>:34</a:t>
            </a:r>
            <a:endParaRPr lang="en-ZA" sz="3200" dirty="0">
              <a:solidFill>
                <a:schemeClr val="bg1"/>
              </a:solidFill>
            </a:endParaRPr>
          </a:p>
          <a:p>
            <a:endParaRPr lang="en-IN" dirty="0"/>
          </a:p>
        </p:txBody>
      </p:sp>
    </p:spTree>
    <p:extLst>
      <p:ext uri="{BB962C8B-B14F-4D97-AF65-F5344CB8AC3E}">
        <p14:creationId xmlns:p14="http://schemas.microsoft.com/office/powerpoint/2010/main" val="34268281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 name="Audio 7">
            <a:hlinkClick r:id="" action="ppaction://media"/>
            <a:extLst>
              <a:ext uri="{FF2B5EF4-FFF2-40B4-BE49-F238E27FC236}">
                <a16:creationId xmlns:a16="http://schemas.microsoft.com/office/drawing/2014/main" id="{40AF4F16-02FF-4115-B56F-601D7D7567B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0A6641C8-5C12-87F5-C73B-800B383E0DA7}"/>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1</a:t>
            </a:r>
            <a:r>
              <a:rPr lang="en-US" sz="4000" b="0" i="0" dirty="0">
                <a:solidFill>
                  <a:srgbClr val="121212"/>
                </a:solidFill>
                <a:effectLst/>
                <a:highlight>
                  <a:srgbClr val="FFFFFF"/>
                </a:highlight>
                <a:latin typeface="Inter"/>
              </a:rPr>
              <a:t>Now the famine was still severe in the land.</a:t>
            </a:r>
            <a:endParaRPr lang="en-ZA" dirty="0"/>
          </a:p>
        </p:txBody>
      </p:sp>
      <p:sp>
        <p:nvSpPr>
          <p:cNvPr id="3" name="TextBox 2">
            <a:extLst>
              <a:ext uri="{FF2B5EF4-FFF2-40B4-BE49-F238E27FC236}">
                <a16:creationId xmlns:a16="http://schemas.microsoft.com/office/drawing/2014/main" id="{CB711F09-5B75-B121-1811-A2DFBE776B6F}"/>
              </a:ext>
            </a:extLst>
          </p:cNvPr>
          <p:cNvSpPr txBox="1"/>
          <p:nvPr/>
        </p:nvSpPr>
        <p:spPr>
          <a:xfrm>
            <a:off x="6216869" y="599090"/>
            <a:ext cx="5155324" cy="5675586"/>
          </a:xfrm>
          <a:prstGeom prst="rect">
            <a:avLst/>
          </a:prstGeom>
          <a:noFill/>
        </p:spPr>
        <p:txBody>
          <a:bodyPr wrap="square" rtlCol="0">
            <a:noAutofit/>
          </a:bodyPr>
          <a:lstStyle/>
          <a:p>
            <a:r>
              <a:rPr lang="bo-CN" sz="4000" b="0" i="0" dirty="0">
                <a:solidFill>
                  <a:srgbClr val="777A7B"/>
                </a:solidFill>
                <a:effectLst/>
                <a:highlight>
                  <a:srgbClr val="FFFFFF"/>
                </a:highlight>
                <a:latin typeface="Inter"/>
              </a:rPr>
              <a:t>1</a:t>
            </a:r>
            <a:r>
              <a:rPr lang="bo-CN" sz="4000" b="0" i="0" dirty="0">
                <a:solidFill>
                  <a:srgbClr val="121212"/>
                </a:solidFill>
                <a:effectLst/>
                <a:highlight>
                  <a:srgbClr val="FFFFFF"/>
                </a:highlight>
                <a:latin typeface="Inter"/>
              </a:rPr>
              <a:t>དེ་ཡང་ཡུལ་དེར་མུ་གེ་བྱུང་བ་ཚབས་ཆེ༌བས།</a:t>
            </a:r>
            <a:endParaRPr lang="en-ZA" dirty="0"/>
          </a:p>
        </p:txBody>
      </p:sp>
    </p:spTree>
    <p:extLst>
      <p:ext uri="{BB962C8B-B14F-4D97-AF65-F5344CB8AC3E}">
        <p14:creationId xmlns:p14="http://schemas.microsoft.com/office/powerpoint/2010/main" val="1018574621"/>
      </p:ext>
    </p:extLst>
  </p:cSld>
  <p:clrMapOvr>
    <a:masterClrMapping/>
  </p:clrMapOvr>
  <mc:AlternateContent xmlns:mc="http://schemas.openxmlformats.org/markup-compatibility/2006" xmlns:p14="http://schemas.microsoft.com/office/powerpoint/2010/main">
    <mc:Choice Requires="p14">
      <p:transition spd="slow" p14:dur="2000" advTm="5118"/>
    </mc:Choice>
    <mc:Fallback xmlns="">
      <p:transition spd="slow" advTm="51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BC2E703-8BF9-4CBE-8CBB-BC6225B287A7}"/>
              </a:ext>
            </a:extLst>
          </p:cNvPr>
          <p:cNvPicPr>
            <a:picLocks noChangeAspect="1"/>
          </p:cNvPicPr>
          <p:nvPr/>
        </p:nvPicPr>
        <p:blipFill>
          <a:blip r:embed="rId2"/>
          <a:stretch>
            <a:fillRect/>
          </a:stretch>
        </p:blipFill>
        <p:spPr>
          <a:xfrm>
            <a:off x="-157196" y="0"/>
            <a:ext cx="12349196" cy="6858000"/>
          </a:xfrm>
          <a:prstGeom prst="rect">
            <a:avLst/>
          </a:prstGeom>
        </p:spPr>
      </p:pic>
      <p:sp>
        <p:nvSpPr>
          <p:cNvPr id="4" name="TextBox 3">
            <a:extLst>
              <a:ext uri="{FF2B5EF4-FFF2-40B4-BE49-F238E27FC236}">
                <a16:creationId xmlns:a16="http://schemas.microsoft.com/office/drawing/2014/main" id="{C3E1A5A8-6775-4F91-9D05-6E60281ABD07}"/>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43</a:t>
            </a:r>
            <a:r>
              <a:rPr lang="en-ZA" sz="3200" b="1" cap="all" dirty="0">
                <a:solidFill>
                  <a:schemeClr val="bg1"/>
                </a:solidFill>
                <a:latin typeface="Microsoft Himalaya "/>
                <a:cs typeface="+mj-cs"/>
              </a:rPr>
              <a:t>:1</a:t>
            </a:r>
            <a:endParaRPr lang="en-ZA" sz="3200" dirty="0">
              <a:solidFill>
                <a:schemeClr val="bg1"/>
              </a:solidFill>
            </a:endParaRPr>
          </a:p>
          <a:p>
            <a:endParaRPr lang="en-IN" dirty="0"/>
          </a:p>
        </p:txBody>
      </p:sp>
    </p:spTree>
    <p:extLst>
      <p:ext uri="{BB962C8B-B14F-4D97-AF65-F5344CB8AC3E}">
        <p14:creationId xmlns:p14="http://schemas.microsoft.com/office/powerpoint/2010/main" val="7110986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273AF73B-ED3F-4CEB-9558-472898187F4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0F3D49DC-D77F-BC3D-E3FD-4F577503EA19}"/>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2</a:t>
            </a:r>
            <a:r>
              <a:rPr lang="en-US" sz="4000" b="0" i="0" dirty="0">
                <a:solidFill>
                  <a:srgbClr val="121212"/>
                </a:solidFill>
                <a:effectLst/>
                <a:highlight>
                  <a:srgbClr val="FFFFFF"/>
                </a:highlight>
                <a:latin typeface="Inter"/>
              </a:rPr>
              <a:t>So when Jacob’s sons had eaten all the grain they had brought from Egypt, their father said to them, “Go back and buy us a little more food.”</a:t>
            </a:r>
            <a:endParaRPr lang="en-ZA" dirty="0"/>
          </a:p>
        </p:txBody>
      </p:sp>
      <p:sp>
        <p:nvSpPr>
          <p:cNvPr id="5" name="TextBox 4">
            <a:extLst>
              <a:ext uri="{FF2B5EF4-FFF2-40B4-BE49-F238E27FC236}">
                <a16:creationId xmlns:a16="http://schemas.microsoft.com/office/drawing/2014/main" id="{9FA7D8CB-6817-1B07-F550-344261B7A788}"/>
              </a:ext>
            </a:extLst>
          </p:cNvPr>
          <p:cNvSpPr txBox="1"/>
          <p:nvPr/>
        </p:nvSpPr>
        <p:spPr>
          <a:xfrm>
            <a:off x="6216869" y="599090"/>
            <a:ext cx="5155324" cy="5675586"/>
          </a:xfrm>
          <a:prstGeom prst="rect">
            <a:avLst/>
          </a:prstGeom>
          <a:noFill/>
        </p:spPr>
        <p:txBody>
          <a:bodyPr wrap="square" rtlCol="0">
            <a:noAutofit/>
          </a:bodyPr>
          <a:lstStyle/>
          <a:p>
            <a:r>
              <a:rPr lang="bo-CN" sz="4800" b="0" i="0" dirty="0">
                <a:solidFill>
                  <a:srgbClr val="777A7B"/>
                </a:solidFill>
                <a:effectLst/>
                <a:highlight>
                  <a:srgbClr val="FFFFFF"/>
                </a:highlight>
                <a:latin typeface="Inter"/>
              </a:rPr>
              <a:t>2</a:t>
            </a:r>
            <a:r>
              <a:rPr lang="bo-CN" sz="4800" b="0" i="0" dirty="0">
                <a:solidFill>
                  <a:srgbClr val="121212"/>
                </a:solidFill>
                <a:effectLst/>
                <a:highlight>
                  <a:srgbClr val="FFFFFF"/>
                </a:highlight>
                <a:latin typeface="Inter"/>
              </a:rPr>
              <a:t>ཁོ་རྣམས་ཀྱིས་ཨེ་ཅིབ་ཡུལ་ནས་ཁྱེར་ཡོང་བའི་འབྲུ་རིགས་ཐམས་ཅད་ཟོས་ཚར་བ༌དང༌། ཡང་ཁོ་རྣམས་ཀྱི་ཕ་ན༌རེ། ཁྱོད་རྣམས་ཡང་འབྲུ་རིགས་ཉོ་རུ་སོང་ཞིག་ཅེས་སྨྲས༌སོ།། </a:t>
            </a:r>
            <a:endParaRPr lang="en-ZA" dirty="0"/>
          </a:p>
        </p:txBody>
      </p:sp>
    </p:spTree>
    <p:extLst>
      <p:ext uri="{BB962C8B-B14F-4D97-AF65-F5344CB8AC3E}">
        <p14:creationId xmlns:p14="http://schemas.microsoft.com/office/powerpoint/2010/main" val="525752733"/>
      </p:ext>
    </p:extLst>
  </p:cSld>
  <p:clrMapOvr>
    <a:masterClrMapping/>
  </p:clrMapOvr>
  <mc:AlternateContent xmlns:mc="http://schemas.openxmlformats.org/markup-compatibility/2006" xmlns:p14="http://schemas.microsoft.com/office/powerpoint/2010/main">
    <mc:Choice Requires="p14">
      <p:transition spd="slow" p14:dur="2000" advTm="11534"/>
    </mc:Choice>
    <mc:Fallback xmlns="">
      <p:transition spd="slow" advTm="115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513D25E-382C-4C73-9C95-39729C569BBA}"/>
              </a:ext>
            </a:extLst>
          </p:cNvPr>
          <p:cNvPicPr>
            <a:picLocks noChangeAspect="1"/>
          </p:cNvPicPr>
          <p:nvPr/>
        </p:nvPicPr>
        <p:blipFill>
          <a:blip r:embed="rId2"/>
          <a:stretch>
            <a:fillRect/>
          </a:stretch>
        </p:blipFill>
        <p:spPr>
          <a:xfrm>
            <a:off x="1" y="-743397"/>
            <a:ext cx="12192000" cy="7601397"/>
          </a:xfrm>
          <a:prstGeom prst="rect">
            <a:avLst/>
          </a:prstGeom>
        </p:spPr>
      </p:pic>
      <p:sp>
        <p:nvSpPr>
          <p:cNvPr id="4" name="TextBox 3">
            <a:extLst>
              <a:ext uri="{FF2B5EF4-FFF2-40B4-BE49-F238E27FC236}">
                <a16:creationId xmlns:a16="http://schemas.microsoft.com/office/drawing/2014/main" id="{FAC1487B-F9C2-4FC2-A4C2-708FB4AAFBA7}"/>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43</a:t>
            </a:r>
            <a:r>
              <a:rPr lang="en-ZA" sz="3200" b="1" cap="all" dirty="0">
                <a:solidFill>
                  <a:schemeClr val="bg1"/>
                </a:solidFill>
                <a:latin typeface="Microsoft Himalaya "/>
                <a:cs typeface="+mj-cs"/>
              </a:rPr>
              <a:t>:2</a:t>
            </a:r>
            <a:endParaRPr lang="en-ZA" sz="3200" dirty="0">
              <a:solidFill>
                <a:schemeClr val="bg1"/>
              </a:solidFill>
            </a:endParaRPr>
          </a:p>
          <a:p>
            <a:endParaRPr lang="en-IN" dirty="0"/>
          </a:p>
        </p:txBody>
      </p:sp>
    </p:spTree>
    <p:extLst>
      <p:ext uri="{BB962C8B-B14F-4D97-AF65-F5344CB8AC3E}">
        <p14:creationId xmlns:p14="http://schemas.microsoft.com/office/powerpoint/2010/main" val="23780045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FBBC4D95-1077-483B-A29B-EB19FFF3C53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C98F2B4E-A80A-61B9-AC03-CDFF6CF79C8F}"/>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3</a:t>
            </a:r>
            <a:r>
              <a:rPr lang="en-US" sz="4000" b="0" i="0" dirty="0">
                <a:solidFill>
                  <a:srgbClr val="121212"/>
                </a:solidFill>
                <a:effectLst/>
                <a:highlight>
                  <a:srgbClr val="FFFFFF"/>
                </a:highlight>
                <a:latin typeface="Inter"/>
              </a:rPr>
              <a:t>But Judah replied, “The man solemnly warned us, ‘You will not see my face again unless your brother is with you.’</a:t>
            </a:r>
            <a:endParaRPr lang="en-ZA" dirty="0"/>
          </a:p>
        </p:txBody>
      </p:sp>
      <p:sp>
        <p:nvSpPr>
          <p:cNvPr id="5" name="TextBox 4">
            <a:extLst>
              <a:ext uri="{FF2B5EF4-FFF2-40B4-BE49-F238E27FC236}">
                <a16:creationId xmlns:a16="http://schemas.microsoft.com/office/drawing/2014/main" id="{A701707F-3649-3BA9-C6FD-4335278F9D57}"/>
              </a:ext>
            </a:extLst>
          </p:cNvPr>
          <p:cNvSpPr txBox="1"/>
          <p:nvPr/>
        </p:nvSpPr>
        <p:spPr>
          <a:xfrm>
            <a:off x="6216869" y="599090"/>
            <a:ext cx="5155324" cy="5675586"/>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3</a:t>
            </a:r>
            <a:r>
              <a:rPr lang="bo-CN" sz="6000" b="0" i="0" dirty="0">
                <a:solidFill>
                  <a:srgbClr val="121212"/>
                </a:solidFill>
                <a:effectLst/>
                <a:highlight>
                  <a:srgbClr val="FFFFFF"/>
                </a:highlight>
                <a:latin typeface="Inter"/>
              </a:rPr>
              <a:t>དེ་ནས་ཡ་ཧུ་དཱ་ན༌རེ། དེ་སྔར་མི་དེས་ངེད་ཅག་ལ་ནན་གྱིས་འདི་སྐད༌དུ། ཁྱོད་ཅག་གི་སྤུན་ཁྱོད་ཅག་དང་མཉམ་དུ་མ་ཡོང༌ན། བདག་དང་ངོ་འཕྲད་པར་ཡོང་མི་དགོས་ཞེས་སྨྲས་མྱོང༌བས།</a:t>
            </a:r>
            <a:endParaRPr lang="en-ZA" dirty="0"/>
          </a:p>
        </p:txBody>
      </p:sp>
    </p:spTree>
    <p:extLst>
      <p:ext uri="{BB962C8B-B14F-4D97-AF65-F5344CB8AC3E}">
        <p14:creationId xmlns:p14="http://schemas.microsoft.com/office/powerpoint/2010/main" val="3459794170"/>
      </p:ext>
    </p:extLst>
  </p:cSld>
  <p:clrMapOvr>
    <a:masterClrMapping/>
  </p:clrMapOvr>
  <mc:AlternateContent xmlns:mc="http://schemas.openxmlformats.org/markup-compatibility/2006" xmlns:p14="http://schemas.microsoft.com/office/powerpoint/2010/main">
    <mc:Choice Requires="p14">
      <p:transition spd="slow" p14:dur="2000" advTm="14337"/>
    </mc:Choice>
    <mc:Fallback xmlns="">
      <p:transition spd="slow" advTm="143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358</TotalTime>
  <Words>1613</Words>
  <Application>Microsoft Office PowerPoint</Application>
  <PresentationFormat>Widescreen</PresentationFormat>
  <Paragraphs>78</Paragraphs>
  <Slides>40</Slides>
  <Notes>2</Notes>
  <HiddenSlides>19</HiddenSlides>
  <MMClips>20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40</vt:i4>
      </vt:variant>
    </vt:vector>
  </HeadingPairs>
  <TitlesOfParts>
    <vt:vector size="52" baseType="lpstr">
      <vt:lpstr>Aptos</vt:lpstr>
      <vt:lpstr>Arial</vt:lpstr>
      <vt:lpstr>ArialMT</vt:lpstr>
      <vt:lpstr>Calibri</vt:lpstr>
      <vt:lpstr>Calibri Light</vt:lpstr>
      <vt:lpstr>Inter</vt:lpstr>
      <vt:lpstr>Microsoft Himalaya </vt:lpstr>
      <vt:lpstr>PT Serif</vt:lpstr>
      <vt:lpstr>Symbol</vt:lpstr>
      <vt:lpstr>Times New Roman</vt:lpstr>
      <vt:lpstr>TimesNewRomanPSMT</vt:lpstr>
      <vt:lpstr>Office Theme</vt:lpstr>
      <vt:lpstr>07-8</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5</cp:revision>
  <dcterms:created xsi:type="dcterms:W3CDTF">2021-07-20T09:23:46Z</dcterms:created>
  <dcterms:modified xsi:type="dcterms:W3CDTF">2024-08-16T07:00:54Z</dcterms:modified>
</cp:coreProperties>
</file>