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82" r:id="rId2"/>
    <p:sldId id="283" r:id="rId3"/>
    <p:sldId id="256" r:id="rId4"/>
    <p:sldId id="269" r:id="rId5"/>
    <p:sldId id="257" r:id="rId6"/>
    <p:sldId id="270" r:id="rId7"/>
    <p:sldId id="258" r:id="rId8"/>
    <p:sldId id="271" r:id="rId9"/>
    <p:sldId id="259" r:id="rId10"/>
    <p:sldId id="272" r:id="rId11"/>
    <p:sldId id="260" r:id="rId12"/>
    <p:sldId id="273" r:id="rId13"/>
    <p:sldId id="263" r:id="rId14"/>
    <p:sldId id="274" r:id="rId15"/>
    <p:sldId id="261" r:id="rId16"/>
    <p:sldId id="275" r:id="rId17"/>
    <p:sldId id="262" r:id="rId18"/>
    <p:sldId id="276" r:id="rId19"/>
    <p:sldId id="264" r:id="rId20"/>
    <p:sldId id="277" r:id="rId21"/>
    <p:sldId id="265" r:id="rId22"/>
    <p:sldId id="278" r:id="rId23"/>
    <p:sldId id="266" r:id="rId24"/>
    <p:sldId id="279" r:id="rId25"/>
    <p:sldId id="267" r:id="rId26"/>
    <p:sldId id="280" r:id="rId27"/>
    <p:sldId id="268" r:id="rId28"/>
    <p:sldId id="28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72EA4E-3DB3-4F8F-9224-4A477FCAA5DA}" v="15" dt="2024-08-16T07:06:12.4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75" d="100"/>
          <a:sy n="75" d="100"/>
        </p:scale>
        <p:origin x="749"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2989C471-7277-49BA-A802-B47B2E51507A}"/>
    <pc:docChg chg="undo custSel addSld delSld modSld sldOrd">
      <pc:chgData name="Leonie Smith" userId="fed1330f33f5650e" providerId="LiveId" clId="{2989C471-7277-49BA-A802-B47B2E51507A}" dt="2022-02-10T07:02:06.465" v="110" actId="1076"/>
      <pc:docMkLst>
        <pc:docMk/>
      </pc:docMkLst>
      <pc:sldChg chg="addSp delSp modSp mod modShow">
        <pc:chgData name="Leonie Smith" userId="fed1330f33f5650e" providerId="LiveId" clId="{2989C471-7277-49BA-A802-B47B2E51507A}" dt="2022-02-10T05:09:53.751" v="55" actId="729"/>
        <pc:sldMkLst>
          <pc:docMk/>
          <pc:sldMk cId="3348757415" sldId="256"/>
        </pc:sldMkLst>
        <pc:spChg chg="add del mod">
          <ac:chgData name="Leonie Smith" userId="fed1330f33f5650e" providerId="LiveId" clId="{2989C471-7277-49BA-A802-B47B2E51507A}" dt="2022-02-10T05:07:19.518" v="41"/>
          <ac:spMkLst>
            <pc:docMk/>
            <pc:sldMk cId="3348757415" sldId="256"/>
            <ac:spMk id="7" creationId="{F613508D-FCD5-4220-95AF-18C61756D027}"/>
          </ac:spMkLst>
        </pc:spChg>
        <pc:picChg chg="add del mod ord">
          <ac:chgData name="Leonie Smith" userId="fed1330f33f5650e" providerId="LiveId" clId="{2989C471-7277-49BA-A802-B47B2E51507A}" dt="2022-02-10T05:07:27.827" v="43"/>
          <ac:picMkLst>
            <pc:docMk/>
            <pc:sldMk cId="3348757415" sldId="256"/>
            <ac:picMk id="5" creationId="{F7A95A23-212F-4E3E-A1AA-A8BD916C31DC}"/>
          </ac:picMkLst>
        </pc:picChg>
      </pc:sldChg>
      <pc:sldChg chg="addSp delSp modSp mod modShow">
        <pc:chgData name="Leonie Smith" userId="fed1330f33f5650e" providerId="LiveId" clId="{2989C471-7277-49BA-A802-B47B2E51507A}" dt="2022-02-10T05:09:49.556" v="54" actId="729"/>
        <pc:sldMkLst>
          <pc:docMk/>
          <pc:sldMk cId="1018574621" sldId="257"/>
        </pc:sldMkLst>
        <pc:picChg chg="add del mod ord">
          <ac:chgData name="Leonie Smith" userId="fed1330f33f5650e" providerId="LiveId" clId="{2989C471-7277-49BA-A802-B47B2E51507A}" dt="2022-02-10T05:06:35.914" v="36"/>
          <ac:picMkLst>
            <pc:docMk/>
            <pc:sldMk cId="1018574621" sldId="257"/>
            <ac:picMk id="5" creationId="{BCC5B754-1C1A-4F84-93DC-B2F31A36EA67}"/>
          </ac:picMkLst>
        </pc:picChg>
      </pc:sldChg>
      <pc:sldChg chg="mod modShow">
        <pc:chgData name="Leonie Smith" userId="fed1330f33f5650e" providerId="LiveId" clId="{2989C471-7277-49BA-A802-B47B2E51507A}" dt="2022-02-10T05:14:33.735" v="88" actId="729"/>
        <pc:sldMkLst>
          <pc:docMk/>
          <pc:sldMk cId="525752733" sldId="258"/>
        </pc:sldMkLst>
      </pc:sldChg>
      <pc:sldChg chg="mod modShow">
        <pc:chgData name="Leonie Smith" userId="fed1330f33f5650e" providerId="LiveId" clId="{2989C471-7277-49BA-A802-B47B2E51507A}" dt="2022-02-10T05:14:30.637" v="87" actId="729"/>
        <pc:sldMkLst>
          <pc:docMk/>
          <pc:sldMk cId="3459794170" sldId="259"/>
        </pc:sldMkLst>
      </pc:sldChg>
      <pc:sldChg chg="mod modShow">
        <pc:chgData name="Leonie Smith" userId="fed1330f33f5650e" providerId="LiveId" clId="{2989C471-7277-49BA-A802-B47B2E51507A}" dt="2022-02-10T05:14:27.428" v="86" actId="729"/>
        <pc:sldMkLst>
          <pc:docMk/>
          <pc:sldMk cId="1204998267" sldId="260"/>
        </pc:sldMkLst>
      </pc:sldChg>
      <pc:sldChg chg="mod modShow">
        <pc:chgData name="Leonie Smith" userId="fed1330f33f5650e" providerId="LiveId" clId="{2989C471-7277-49BA-A802-B47B2E51507A}" dt="2022-02-10T05:14:20.322" v="84" actId="729"/>
        <pc:sldMkLst>
          <pc:docMk/>
          <pc:sldMk cId="3728152200" sldId="261"/>
        </pc:sldMkLst>
      </pc:sldChg>
      <pc:sldChg chg="mod modShow">
        <pc:chgData name="Leonie Smith" userId="fed1330f33f5650e" providerId="LiveId" clId="{2989C471-7277-49BA-A802-B47B2E51507A}" dt="2022-02-10T05:14:17.090" v="83" actId="729"/>
        <pc:sldMkLst>
          <pc:docMk/>
          <pc:sldMk cId="3350226380" sldId="262"/>
        </pc:sldMkLst>
      </pc:sldChg>
      <pc:sldChg chg="modSp mod modShow">
        <pc:chgData name="Leonie Smith" userId="fed1330f33f5650e" providerId="LiveId" clId="{2989C471-7277-49BA-A802-B47B2E51507A}" dt="2022-02-10T06:59:49.479" v="108" actId="1076"/>
        <pc:sldMkLst>
          <pc:docMk/>
          <pc:sldMk cId="814010234" sldId="263"/>
        </pc:sldMkLst>
        <pc:picChg chg="mod">
          <ac:chgData name="Leonie Smith" userId="fed1330f33f5650e" providerId="LiveId" clId="{2989C471-7277-49BA-A802-B47B2E51507A}" dt="2022-02-10T06:59:49.479" v="108" actId="1076"/>
          <ac:picMkLst>
            <pc:docMk/>
            <pc:sldMk cId="814010234" sldId="263"/>
            <ac:picMk id="5" creationId="{241F02D1-9556-4447-9C8F-EAD83B53A5C7}"/>
          </ac:picMkLst>
        </pc:picChg>
      </pc:sldChg>
      <pc:sldChg chg="mod modShow">
        <pc:chgData name="Leonie Smith" userId="fed1330f33f5650e" providerId="LiveId" clId="{2989C471-7277-49BA-A802-B47B2E51507A}" dt="2022-02-10T05:14:13.845" v="82" actId="729"/>
        <pc:sldMkLst>
          <pc:docMk/>
          <pc:sldMk cId="302978315" sldId="264"/>
        </pc:sldMkLst>
      </pc:sldChg>
      <pc:sldChg chg="mod modShow">
        <pc:chgData name="Leonie Smith" userId="fed1330f33f5650e" providerId="LiveId" clId="{2989C471-7277-49BA-A802-B47B2E51507A}" dt="2022-02-10T05:14:10.652" v="81" actId="729"/>
        <pc:sldMkLst>
          <pc:docMk/>
          <pc:sldMk cId="891345644" sldId="265"/>
        </pc:sldMkLst>
      </pc:sldChg>
      <pc:sldChg chg="mod modShow">
        <pc:chgData name="Leonie Smith" userId="fed1330f33f5650e" providerId="LiveId" clId="{2989C471-7277-49BA-A802-B47B2E51507A}" dt="2022-02-10T05:14:07.001" v="80" actId="729"/>
        <pc:sldMkLst>
          <pc:docMk/>
          <pc:sldMk cId="3955896480" sldId="266"/>
        </pc:sldMkLst>
      </pc:sldChg>
      <pc:sldChg chg="mod modShow">
        <pc:chgData name="Leonie Smith" userId="fed1330f33f5650e" providerId="LiveId" clId="{2989C471-7277-49BA-A802-B47B2E51507A}" dt="2022-02-10T05:14:03.684" v="79" actId="729"/>
        <pc:sldMkLst>
          <pc:docMk/>
          <pc:sldMk cId="3885175289" sldId="267"/>
        </pc:sldMkLst>
      </pc:sldChg>
      <pc:sldChg chg="mod modShow">
        <pc:chgData name="Leonie Smith" userId="fed1330f33f5650e" providerId="LiveId" clId="{2989C471-7277-49BA-A802-B47B2E51507A}" dt="2022-02-10T05:14:00.865" v="78" actId="729"/>
        <pc:sldMkLst>
          <pc:docMk/>
          <pc:sldMk cId="993437120" sldId="268"/>
        </pc:sldMkLst>
      </pc:sldChg>
      <pc:sldChg chg="addSp delSp modSp add del mod modAnim">
        <pc:chgData name="Leonie Smith" userId="fed1330f33f5650e" providerId="LiveId" clId="{2989C471-7277-49BA-A802-B47B2E51507A}" dt="2022-02-10T05:08:08.634" v="46"/>
        <pc:sldMkLst>
          <pc:docMk/>
          <pc:sldMk cId="65931447" sldId="269"/>
        </pc:sldMkLst>
        <pc:spChg chg="add mod">
          <ac:chgData name="Leonie Smith" userId="fed1330f33f5650e" providerId="LiveId" clId="{2989C471-7277-49BA-A802-B47B2E51507A}" dt="2022-02-10T05:08:08.634" v="46"/>
          <ac:spMkLst>
            <pc:docMk/>
            <pc:sldMk cId="65931447" sldId="269"/>
            <ac:spMk id="5" creationId="{D2DFBC08-18F6-4291-872E-7E72E0C7ECA0}"/>
          </ac:spMkLst>
        </pc:spChg>
        <pc:picChg chg="add del">
          <ac:chgData name="Leonie Smith" userId="fed1330f33f5650e" providerId="LiveId" clId="{2989C471-7277-49BA-A802-B47B2E51507A}" dt="2022-02-10T05:07:33.605" v="44" actId="21"/>
          <ac:picMkLst>
            <pc:docMk/>
            <pc:sldMk cId="65931447" sldId="269"/>
            <ac:picMk id="3" creationId="{E3D206B5-DCEB-4E57-AD0F-2FCDB211CAB6}"/>
          </ac:picMkLst>
        </pc:picChg>
        <pc:picChg chg="add mod">
          <ac:chgData name="Leonie Smith" userId="fed1330f33f5650e" providerId="LiveId" clId="{2989C471-7277-49BA-A802-B47B2E51507A}" dt="2022-02-10T05:07:53.776" v="45"/>
          <ac:picMkLst>
            <pc:docMk/>
            <pc:sldMk cId="65931447" sldId="269"/>
            <ac:picMk id="4" creationId="{C9C29914-553B-4FEA-A11E-8A25D9358951}"/>
          </ac:picMkLst>
        </pc:picChg>
      </pc:sldChg>
      <pc:sldChg chg="addSp delSp modSp add del mod modAnim">
        <pc:chgData name="Leonie Smith" userId="fed1330f33f5650e" providerId="LiveId" clId="{2989C471-7277-49BA-A802-B47B2E51507A}" dt="2022-02-10T05:15:04.893" v="89" actId="20577"/>
        <pc:sldMkLst>
          <pc:docMk/>
          <pc:sldMk cId="370220252" sldId="270"/>
        </pc:sldMkLst>
        <pc:spChg chg="add mod">
          <ac:chgData name="Leonie Smith" userId="fed1330f33f5650e" providerId="LiveId" clId="{2989C471-7277-49BA-A802-B47B2E51507A}" dt="2022-02-10T05:15:04.893" v="89" actId="20577"/>
          <ac:spMkLst>
            <pc:docMk/>
            <pc:sldMk cId="370220252" sldId="270"/>
            <ac:spMk id="4" creationId="{169776A1-4741-4768-AA6E-C9BFC03CB5DA}"/>
          </ac:spMkLst>
        </pc:spChg>
        <pc:picChg chg="add del">
          <ac:chgData name="Leonie Smith" userId="fed1330f33f5650e" providerId="LiveId" clId="{2989C471-7277-49BA-A802-B47B2E51507A}" dt="2022-02-10T05:06:40.260" v="37" actId="21"/>
          <ac:picMkLst>
            <pc:docMk/>
            <pc:sldMk cId="370220252" sldId="270"/>
            <ac:picMk id="3" creationId="{6C10830B-5924-49B1-8980-44696ED64D13}"/>
          </ac:picMkLst>
        </pc:picChg>
        <pc:picChg chg="add mod">
          <ac:chgData name="Leonie Smith" userId="fed1330f33f5650e" providerId="LiveId" clId="{2989C471-7277-49BA-A802-B47B2E51507A}" dt="2022-02-10T05:09:41.768" v="53"/>
          <ac:picMkLst>
            <pc:docMk/>
            <pc:sldMk cId="370220252" sldId="270"/>
            <ac:picMk id="5" creationId="{D99812BF-1CCE-4954-8D49-E6BE296F1627}"/>
          </ac:picMkLst>
        </pc:picChg>
      </pc:sldChg>
      <pc:sldChg chg="addSp modSp mod modAnim">
        <pc:chgData name="Leonie Smith" userId="fed1330f33f5650e" providerId="LiveId" clId="{2989C471-7277-49BA-A802-B47B2E51507A}" dt="2022-02-10T05:15:16.055" v="90" actId="20577"/>
        <pc:sldMkLst>
          <pc:docMk/>
          <pc:sldMk cId="1264033498" sldId="271"/>
        </pc:sldMkLst>
        <pc:spChg chg="add mod">
          <ac:chgData name="Leonie Smith" userId="fed1330f33f5650e" providerId="LiveId" clId="{2989C471-7277-49BA-A802-B47B2E51507A}" dt="2022-02-10T05:15:16.055" v="90" actId="20577"/>
          <ac:spMkLst>
            <pc:docMk/>
            <pc:sldMk cId="1264033498" sldId="271"/>
            <ac:spMk id="4" creationId="{2B16996A-8E0F-485F-8104-42B110002833}"/>
          </ac:spMkLst>
        </pc:spChg>
        <pc:picChg chg="add mod">
          <ac:chgData name="Leonie Smith" userId="fed1330f33f5650e" providerId="LiveId" clId="{2989C471-7277-49BA-A802-B47B2E51507A}" dt="2022-02-10T05:12:21.152" v="67"/>
          <ac:picMkLst>
            <pc:docMk/>
            <pc:sldMk cId="1264033498" sldId="271"/>
            <ac:picMk id="5" creationId="{35E2B375-A9A8-4401-98CC-A258BDF821D6}"/>
          </ac:picMkLst>
        </pc:picChg>
      </pc:sldChg>
      <pc:sldChg chg="addSp modSp mod modAnim">
        <pc:chgData name="Leonie Smith" userId="fed1330f33f5650e" providerId="LiveId" clId="{2989C471-7277-49BA-A802-B47B2E51507A}" dt="2022-02-10T05:15:24.080" v="91" actId="20577"/>
        <pc:sldMkLst>
          <pc:docMk/>
          <pc:sldMk cId="917994155" sldId="272"/>
        </pc:sldMkLst>
        <pc:spChg chg="add mod">
          <ac:chgData name="Leonie Smith" userId="fed1330f33f5650e" providerId="LiveId" clId="{2989C471-7277-49BA-A802-B47B2E51507A}" dt="2022-02-10T05:15:24.080" v="91" actId="20577"/>
          <ac:spMkLst>
            <pc:docMk/>
            <pc:sldMk cId="917994155" sldId="272"/>
            <ac:spMk id="4" creationId="{70AB05EA-9168-4647-8AB2-2459CB9B2D7A}"/>
          </ac:spMkLst>
        </pc:spChg>
        <pc:picChg chg="add mod">
          <ac:chgData name="Leonie Smith" userId="fed1330f33f5650e" providerId="LiveId" clId="{2989C471-7277-49BA-A802-B47B2E51507A}" dt="2022-02-10T05:12:29.009" v="68"/>
          <ac:picMkLst>
            <pc:docMk/>
            <pc:sldMk cId="917994155" sldId="272"/>
            <ac:picMk id="5" creationId="{A203F1EA-4E32-4107-B234-CD1F59F0D70A}"/>
          </ac:picMkLst>
        </pc:picChg>
      </pc:sldChg>
      <pc:sldChg chg="addSp modSp mod modAnim">
        <pc:chgData name="Leonie Smith" userId="fed1330f33f5650e" providerId="LiveId" clId="{2989C471-7277-49BA-A802-B47B2E51507A}" dt="2022-02-10T05:15:30.862" v="92" actId="20577"/>
        <pc:sldMkLst>
          <pc:docMk/>
          <pc:sldMk cId="55093144" sldId="273"/>
        </pc:sldMkLst>
        <pc:spChg chg="add mod">
          <ac:chgData name="Leonie Smith" userId="fed1330f33f5650e" providerId="LiveId" clId="{2989C471-7277-49BA-A802-B47B2E51507A}" dt="2022-02-10T05:15:30.862" v="92" actId="20577"/>
          <ac:spMkLst>
            <pc:docMk/>
            <pc:sldMk cId="55093144" sldId="273"/>
            <ac:spMk id="3" creationId="{AF4E064B-C12C-4EC2-8818-2EEC9FFCE5CA}"/>
          </ac:spMkLst>
        </pc:spChg>
        <pc:picChg chg="add mod">
          <ac:chgData name="Leonie Smith" userId="fed1330f33f5650e" providerId="LiveId" clId="{2989C471-7277-49BA-A802-B47B2E51507A}" dt="2022-02-10T05:12:36.616" v="69"/>
          <ac:picMkLst>
            <pc:docMk/>
            <pc:sldMk cId="55093144" sldId="273"/>
            <ac:picMk id="4" creationId="{DF1BC9D5-CD53-4E60-A57E-3492FAFF3982}"/>
          </ac:picMkLst>
        </pc:picChg>
      </pc:sldChg>
      <pc:sldChg chg="addSp delSp modSp mod delAnim modAnim">
        <pc:chgData name="Leonie Smith" userId="fed1330f33f5650e" providerId="LiveId" clId="{2989C471-7277-49BA-A802-B47B2E51507A}" dt="2022-02-10T07:00:16.663" v="109"/>
        <pc:sldMkLst>
          <pc:docMk/>
          <pc:sldMk cId="838203106" sldId="274"/>
        </pc:sldMkLst>
        <pc:spChg chg="add mod">
          <ac:chgData name="Leonie Smith" userId="fed1330f33f5650e" providerId="LiveId" clId="{2989C471-7277-49BA-A802-B47B2E51507A}" dt="2022-02-10T05:15:38.568" v="93" actId="20577"/>
          <ac:spMkLst>
            <pc:docMk/>
            <pc:sldMk cId="838203106" sldId="274"/>
            <ac:spMk id="3" creationId="{3B926422-CA04-4310-9709-7D0B2DF434E3}"/>
          </ac:spMkLst>
        </pc:spChg>
        <pc:picChg chg="add del mod">
          <ac:chgData name="Leonie Smith" userId="fed1330f33f5650e" providerId="LiveId" clId="{2989C471-7277-49BA-A802-B47B2E51507A}" dt="2022-02-10T06:59:05.419" v="106" actId="478"/>
          <ac:picMkLst>
            <pc:docMk/>
            <pc:sldMk cId="838203106" sldId="274"/>
            <ac:picMk id="4" creationId="{E6F6E736-DD9A-4CE0-AC80-6B089F39BEBA}"/>
          </ac:picMkLst>
        </pc:picChg>
        <pc:picChg chg="add mod">
          <ac:chgData name="Leonie Smith" userId="fed1330f33f5650e" providerId="LiveId" clId="{2989C471-7277-49BA-A802-B47B2E51507A}" dt="2022-02-10T07:00:16.663" v="109"/>
          <ac:picMkLst>
            <pc:docMk/>
            <pc:sldMk cId="838203106" sldId="274"/>
            <ac:picMk id="6" creationId="{8EF23D31-6B96-4ED4-BFC6-3913CBFDA512}"/>
          </ac:picMkLst>
        </pc:picChg>
      </pc:sldChg>
      <pc:sldChg chg="addSp modSp mod modAnim">
        <pc:chgData name="Leonie Smith" userId="fed1330f33f5650e" providerId="LiveId" clId="{2989C471-7277-49BA-A802-B47B2E51507A}" dt="2022-02-10T05:15:45.109" v="94" actId="20577"/>
        <pc:sldMkLst>
          <pc:docMk/>
          <pc:sldMk cId="1468444341" sldId="275"/>
        </pc:sldMkLst>
        <pc:spChg chg="add mod">
          <ac:chgData name="Leonie Smith" userId="fed1330f33f5650e" providerId="LiveId" clId="{2989C471-7277-49BA-A802-B47B2E51507A}" dt="2022-02-10T05:15:45.109" v="94" actId="20577"/>
          <ac:spMkLst>
            <pc:docMk/>
            <pc:sldMk cId="1468444341" sldId="275"/>
            <ac:spMk id="3" creationId="{B771653B-4E49-4C77-B8F9-734678920F4F}"/>
          </ac:spMkLst>
        </pc:spChg>
        <pc:picChg chg="add mod">
          <ac:chgData name="Leonie Smith" userId="fed1330f33f5650e" providerId="LiveId" clId="{2989C471-7277-49BA-A802-B47B2E51507A}" dt="2022-02-10T05:12:50.646" v="71"/>
          <ac:picMkLst>
            <pc:docMk/>
            <pc:sldMk cId="1468444341" sldId="275"/>
            <ac:picMk id="4" creationId="{19C64733-5534-4975-815D-02DEBC892CD6}"/>
          </ac:picMkLst>
        </pc:picChg>
      </pc:sldChg>
      <pc:sldChg chg="addSp modSp mod modAnim">
        <pc:chgData name="Leonie Smith" userId="fed1330f33f5650e" providerId="LiveId" clId="{2989C471-7277-49BA-A802-B47B2E51507A}" dt="2022-02-10T05:15:53.701" v="95" actId="20577"/>
        <pc:sldMkLst>
          <pc:docMk/>
          <pc:sldMk cId="3386148708" sldId="276"/>
        </pc:sldMkLst>
        <pc:spChg chg="add mod">
          <ac:chgData name="Leonie Smith" userId="fed1330f33f5650e" providerId="LiveId" clId="{2989C471-7277-49BA-A802-B47B2E51507A}" dt="2022-02-10T05:15:53.701" v="95" actId="20577"/>
          <ac:spMkLst>
            <pc:docMk/>
            <pc:sldMk cId="3386148708" sldId="276"/>
            <ac:spMk id="4" creationId="{D7658F33-8A49-4EC0-8D15-F36422D679D7}"/>
          </ac:spMkLst>
        </pc:spChg>
        <pc:picChg chg="add mod">
          <ac:chgData name="Leonie Smith" userId="fed1330f33f5650e" providerId="LiveId" clId="{2989C471-7277-49BA-A802-B47B2E51507A}" dt="2022-02-10T05:13:02.138" v="72"/>
          <ac:picMkLst>
            <pc:docMk/>
            <pc:sldMk cId="3386148708" sldId="276"/>
            <ac:picMk id="5" creationId="{FF5A9738-94BD-4A18-9A2F-028E68A4220E}"/>
          </ac:picMkLst>
        </pc:picChg>
      </pc:sldChg>
      <pc:sldChg chg="addSp modSp mod modAnim">
        <pc:chgData name="Leonie Smith" userId="fed1330f33f5650e" providerId="LiveId" clId="{2989C471-7277-49BA-A802-B47B2E51507A}" dt="2022-02-10T05:16:03.894" v="96" actId="20577"/>
        <pc:sldMkLst>
          <pc:docMk/>
          <pc:sldMk cId="3693779718" sldId="277"/>
        </pc:sldMkLst>
        <pc:spChg chg="add mod">
          <ac:chgData name="Leonie Smith" userId="fed1330f33f5650e" providerId="LiveId" clId="{2989C471-7277-49BA-A802-B47B2E51507A}" dt="2022-02-10T05:16:03.894" v="96" actId="20577"/>
          <ac:spMkLst>
            <pc:docMk/>
            <pc:sldMk cId="3693779718" sldId="277"/>
            <ac:spMk id="4" creationId="{3D514778-A2FC-4189-B9E0-16581B7B71E7}"/>
          </ac:spMkLst>
        </pc:spChg>
        <pc:picChg chg="add mod">
          <ac:chgData name="Leonie Smith" userId="fed1330f33f5650e" providerId="LiveId" clId="{2989C471-7277-49BA-A802-B47B2E51507A}" dt="2022-02-10T05:13:21.924" v="73"/>
          <ac:picMkLst>
            <pc:docMk/>
            <pc:sldMk cId="3693779718" sldId="277"/>
            <ac:picMk id="5" creationId="{2B9D21EC-A029-4E5F-BFA4-F4C295559B4D}"/>
          </ac:picMkLst>
        </pc:picChg>
      </pc:sldChg>
      <pc:sldChg chg="addSp modSp mod modAnim">
        <pc:chgData name="Leonie Smith" userId="fed1330f33f5650e" providerId="LiveId" clId="{2989C471-7277-49BA-A802-B47B2E51507A}" dt="2022-02-10T05:16:10.256" v="98" actId="20577"/>
        <pc:sldMkLst>
          <pc:docMk/>
          <pc:sldMk cId="3375255569" sldId="278"/>
        </pc:sldMkLst>
        <pc:spChg chg="add mod">
          <ac:chgData name="Leonie Smith" userId="fed1330f33f5650e" providerId="LiveId" clId="{2989C471-7277-49BA-A802-B47B2E51507A}" dt="2022-02-10T05:16:10.256" v="98" actId="20577"/>
          <ac:spMkLst>
            <pc:docMk/>
            <pc:sldMk cId="3375255569" sldId="278"/>
            <ac:spMk id="4" creationId="{3C7E15EC-5850-457F-9B37-5D2BAACB8A35}"/>
          </ac:spMkLst>
        </pc:spChg>
        <pc:picChg chg="add mod">
          <ac:chgData name="Leonie Smith" userId="fed1330f33f5650e" providerId="LiveId" clId="{2989C471-7277-49BA-A802-B47B2E51507A}" dt="2022-02-10T05:13:30.787" v="74"/>
          <ac:picMkLst>
            <pc:docMk/>
            <pc:sldMk cId="3375255569" sldId="278"/>
            <ac:picMk id="5" creationId="{E887A764-86DB-434B-A849-41201BDAF0B0}"/>
          </ac:picMkLst>
        </pc:picChg>
      </pc:sldChg>
      <pc:sldChg chg="addSp modSp mod modAnim">
        <pc:chgData name="Leonie Smith" userId="fed1330f33f5650e" providerId="LiveId" clId="{2989C471-7277-49BA-A802-B47B2E51507A}" dt="2022-02-10T05:16:19.853" v="100" actId="20577"/>
        <pc:sldMkLst>
          <pc:docMk/>
          <pc:sldMk cId="315502549" sldId="279"/>
        </pc:sldMkLst>
        <pc:spChg chg="add mod">
          <ac:chgData name="Leonie Smith" userId="fed1330f33f5650e" providerId="LiveId" clId="{2989C471-7277-49BA-A802-B47B2E51507A}" dt="2022-02-10T05:16:19.853" v="100" actId="20577"/>
          <ac:spMkLst>
            <pc:docMk/>
            <pc:sldMk cId="315502549" sldId="279"/>
            <ac:spMk id="4" creationId="{18A306EB-4AF6-49C9-921D-8DC4A0AB04F4}"/>
          </ac:spMkLst>
        </pc:spChg>
        <pc:picChg chg="add mod">
          <ac:chgData name="Leonie Smith" userId="fed1330f33f5650e" providerId="LiveId" clId="{2989C471-7277-49BA-A802-B47B2E51507A}" dt="2022-02-10T05:13:37.389" v="75"/>
          <ac:picMkLst>
            <pc:docMk/>
            <pc:sldMk cId="315502549" sldId="279"/>
            <ac:picMk id="5" creationId="{6D9AF022-347D-4186-B6C5-C8ABE5A1AD67}"/>
          </ac:picMkLst>
        </pc:picChg>
      </pc:sldChg>
      <pc:sldChg chg="addSp modSp mod modAnim">
        <pc:chgData name="Leonie Smith" userId="fed1330f33f5650e" providerId="LiveId" clId="{2989C471-7277-49BA-A802-B47B2E51507A}" dt="2022-02-10T05:16:25.852" v="102" actId="20577"/>
        <pc:sldMkLst>
          <pc:docMk/>
          <pc:sldMk cId="960125008" sldId="280"/>
        </pc:sldMkLst>
        <pc:spChg chg="add mod">
          <ac:chgData name="Leonie Smith" userId="fed1330f33f5650e" providerId="LiveId" clId="{2989C471-7277-49BA-A802-B47B2E51507A}" dt="2022-02-10T05:16:25.852" v="102" actId="20577"/>
          <ac:spMkLst>
            <pc:docMk/>
            <pc:sldMk cId="960125008" sldId="280"/>
            <ac:spMk id="4" creationId="{29B9155E-0E6F-4012-8C79-361C25D14C7B}"/>
          </ac:spMkLst>
        </pc:spChg>
        <pc:picChg chg="add mod">
          <ac:chgData name="Leonie Smith" userId="fed1330f33f5650e" providerId="LiveId" clId="{2989C471-7277-49BA-A802-B47B2E51507A}" dt="2022-02-10T05:13:46.043" v="76"/>
          <ac:picMkLst>
            <pc:docMk/>
            <pc:sldMk cId="960125008" sldId="280"/>
            <ac:picMk id="5" creationId="{55B1C6F5-CC8D-43D9-A605-7CB900FA4E27}"/>
          </ac:picMkLst>
        </pc:picChg>
      </pc:sldChg>
      <pc:sldChg chg="addSp modSp mod modAnim">
        <pc:chgData name="Leonie Smith" userId="fed1330f33f5650e" providerId="LiveId" clId="{2989C471-7277-49BA-A802-B47B2E51507A}" dt="2022-02-10T07:02:06.465" v="110" actId="1076"/>
        <pc:sldMkLst>
          <pc:docMk/>
          <pc:sldMk cId="1532124403" sldId="281"/>
        </pc:sldMkLst>
        <pc:spChg chg="add mod">
          <ac:chgData name="Leonie Smith" userId="fed1330f33f5650e" providerId="LiveId" clId="{2989C471-7277-49BA-A802-B47B2E51507A}" dt="2022-02-10T05:16:35.080" v="104" actId="20577"/>
          <ac:spMkLst>
            <pc:docMk/>
            <pc:sldMk cId="1532124403" sldId="281"/>
            <ac:spMk id="4" creationId="{9BC9E61F-4BD0-4331-B4F3-2D622F913863}"/>
          </ac:spMkLst>
        </pc:spChg>
        <pc:picChg chg="mod">
          <ac:chgData name="Leonie Smith" userId="fed1330f33f5650e" providerId="LiveId" clId="{2989C471-7277-49BA-A802-B47B2E51507A}" dt="2022-02-10T07:02:06.465" v="110" actId="1076"/>
          <ac:picMkLst>
            <pc:docMk/>
            <pc:sldMk cId="1532124403" sldId="281"/>
            <ac:picMk id="3" creationId="{2C9CF363-C031-41DF-81E2-4D2DDBABEE4E}"/>
          </ac:picMkLst>
        </pc:picChg>
        <pc:picChg chg="add mod">
          <ac:chgData name="Leonie Smith" userId="fed1330f33f5650e" providerId="LiveId" clId="{2989C471-7277-49BA-A802-B47B2E51507A}" dt="2022-02-10T05:13:52.076" v="77"/>
          <ac:picMkLst>
            <pc:docMk/>
            <pc:sldMk cId="1532124403" sldId="281"/>
            <ac:picMk id="5" creationId="{15D66DEB-A3B9-4F9A-B565-6213F20FB53A}"/>
          </ac:picMkLst>
        </pc:picChg>
      </pc:sldChg>
      <pc:sldChg chg="addSp modSp new mod ord">
        <pc:chgData name="Leonie Smith" userId="fed1330f33f5650e" providerId="LiveId" clId="{2989C471-7277-49BA-A802-B47B2E51507A}" dt="2022-02-10T06:58:14.195" v="105" actId="171"/>
        <pc:sldMkLst>
          <pc:docMk/>
          <pc:sldMk cId="1323601606" sldId="282"/>
        </pc:sldMkLst>
        <pc:spChg chg="mod">
          <ac:chgData name="Leonie Smith" userId="fed1330f33f5650e" providerId="LiveId" clId="{2989C471-7277-49BA-A802-B47B2E51507A}" dt="2022-01-19T05:37:27.485" v="6" actId="20577"/>
          <ac:spMkLst>
            <pc:docMk/>
            <pc:sldMk cId="1323601606" sldId="282"/>
            <ac:spMk id="2" creationId="{A7D6B86D-9F46-4EAC-808A-E18E72EF8854}"/>
          </ac:spMkLst>
        </pc:spChg>
        <pc:spChg chg="add mod">
          <ac:chgData name="Leonie Smith" userId="fed1330f33f5650e" providerId="LiveId" clId="{2989C471-7277-49BA-A802-B47B2E51507A}" dt="2022-02-10T05:04:08.247" v="24" actId="1076"/>
          <ac:spMkLst>
            <pc:docMk/>
            <pc:sldMk cId="1323601606" sldId="282"/>
            <ac:spMk id="6" creationId="{FF087FC1-0433-4823-BDBD-D7B02A910B57}"/>
          </ac:spMkLst>
        </pc:spChg>
        <pc:picChg chg="add mod">
          <ac:chgData name="Leonie Smith" userId="fed1330f33f5650e" providerId="LiveId" clId="{2989C471-7277-49BA-A802-B47B2E51507A}" dt="2022-01-19T05:42:18.519" v="7"/>
          <ac:picMkLst>
            <pc:docMk/>
            <pc:sldMk cId="1323601606" sldId="282"/>
            <ac:picMk id="4" creationId="{AA594427-3CFF-4501-A50F-BFEDB5DD496A}"/>
          </ac:picMkLst>
        </pc:picChg>
        <pc:picChg chg="add mod ord">
          <ac:chgData name="Leonie Smith" userId="fed1330f33f5650e" providerId="LiveId" clId="{2989C471-7277-49BA-A802-B47B2E51507A}" dt="2022-02-10T06:58:14.195" v="105" actId="171"/>
          <ac:picMkLst>
            <pc:docMk/>
            <pc:sldMk cId="1323601606" sldId="282"/>
            <ac:picMk id="5" creationId="{BDB642F9-2223-4B1D-92C1-F970EB475CD6}"/>
          </ac:picMkLst>
        </pc:picChg>
      </pc:sldChg>
    </pc:docChg>
  </pc:docChgLst>
  <pc:docChgLst>
    <pc:chgData name="Alfred Smith" userId="3c60a3631c0db8ad" providerId="LiveId" clId="{8272EA4E-3DB3-4F8F-9224-4A477FCAA5DA}"/>
    <pc:docChg chg="undo custSel addSld modSld">
      <pc:chgData name="Alfred Smith" userId="3c60a3631c0db8ad" providerId="LiveId" clId="{8272EA4E-3DB3-4F8F-9224-4A477FCAA5DA}" dt="2024-08-16T07:06:12.419" v="50"/>
      <pc:docMkLst>
        <pc:docMk/>
      </pc:docMkLst>
      <pc:sldChg chg="addSp delSp modSp mod">
        <pc:chgData name="Alfred Smith" userId="3c60a3631c0db8ad" providerId="LiveId" clId="{8272EA4E-3DB3-4F8F-9224-4A477FCAA5DA}" dt="2024-08-16T07:03:59.483" v="27"/>
        <pc:sldMkLst>
          <pc:docMk/>
          <pc:sldMk cId="1018574621" sldId="257"/>
        </pc:sldMkLst>
        <pc:spChg chg="add mod">
          <ac:chgData name="Alfred Smith" userId="3c60a3631c0db8ad" providerId="LiveId" clId="{8272EA4E-3DB3-4F8F-9224-4A477FCAA5DA}" dt="2024-08-16T07:03:59.483" v="27"/>
          <ac:spMkLst>
            <pc:docMk/>
            <pc:sldMk cId="1018574621" sldId="257"/>
            <ac:spMk id="2" creationId="{8F4C524A-8F38-1437-1713-05B310FC7CAE}"/>
          </ac:spMkLst>
        </pc:spChg>
        <pc:spChg chg="add mod">
          <ac:chgData name="Alfred Smith" userId="3c60a3631c0db8ad" providerId="LiveId" clId="{8272EA4E-3DB3-4F8F-9224-4A477FCAA5DA}" dt="2024-08-16T07:03:59.483" v="27"/>
          <ac:spMkLst>
            <pc:docMk/>
            <pc:sldMk cId="1018574621" sldId="257"/>
            <ac:spMk id="3" creationId="{B3CE578E-DB35-9722-951C-E1AD87F9F68F}"/>
          </ac:spMkLst>
        </pc:spChg>
        <pc:spChg chg="del">
          <ac:chgData name="Alfred Smith" userId="3c60a3631c0db8ad" providerId="LiveId" clId="{8272EA4E-3DB3-4F8F-9224-4A477FCAA5DA}" dt="2024-08-16T07:03:53.985" v="26" actId="478"/>
          <ac:spMkLst>
            <pc:docMk/>
            <pc:sldMk cId="1018574621" sldId="257"/>
            <ac:spMk id="4" creationId="{9A13E2D8-2F59-44C1-B1D2-79C300C26DD4}"/>
          </ac:spMkLst>
        </pc:spChg>
        <pc:spChg chg="del">
          <ac:chgData name="Alfred Smith" userId="3c60a3631c0db8ad" providerId="LiveId" clId="{8272EA4E-3DB3-4F8F-9224-4A477FCAA5DA}" dt="2024-08-16T07:03:53.985" v="26" actId="478"/>
          <ac:spMkLst>
            <pc:docMk/>
            <pc:sldMk cId="1018574621" sldId="257"/>
            <ac:spMk id="6" creationId="{416C064E-628E-47C0-A712-DB178FE9901E}"/>
          </ac:spMkLst>
        </pc:spChg>
      </pc:sldChg>
      <pc:sldChg chg="addSp delSp modSp mod">
        <pc:chgData name="Alfred Smith" userId="3c60a3631c0db8ad" providerId="LiveId" clId="{8272EA4E-3DB3-4F8F-9224-4A477FCAA5DA}" dt="2024-08-16T07:04:10.949" v="29"/>
        <pc:sldMkLst>
          <pc:docMk/>
          <pc:sldMk cId="525752733" sldId="258"/>
        </pc:sldMkLst>
        <pc:spChg chg="add mod">
          <ac:chgData name="Alfred Smith" userId="3c60a3631c0db8ad" providerId="LiveId" clId="{8272EA4E-3DB3-4F8F-9224-4A477FCAA5DA}" dt="2024-08-16T07:04:10.949" v="29"/>
          <ac:spMkLst>
            <pc:docMk/>
            <pc:sldMk cId="525752733" sldId="258"/>
            <ac:spMk id="2" creationId="{23186F41-834B-F6B1-022A-BE49AACA7B4E}"/>
          </ac:spMkLst>
        </pc:spChg>
        <pc:spChg chg="del">
          <ac:chgData name="Alfred Smith" userId="3c60a3631c0db8ad" providerId="LiveId" clId="{8272EA4E-3DB3-4F8F-9224-4A477FCAA5DA}" dt="2024-08-16T07:04:04.919" v="28" actId="478"/>
          <ac:spMkLst>
            <pc:docMk/>
            <pc:sldMk cId="525752733" sldId="258"/>
            <ac:spMk id="4" creationId="{9A13E2D8-2F59-44C1-B1D2-79C300C26DD4}"/>
          </ac:spMkLst>
        </pc:spChg>
        <pc:spChg chg="add mod">
          <ac:chgData name="Alfred Smith" userId="3c60a3631c0db8ad" providerId="LiveId" clId="{8272EA4E-3DB3-4F8F-9224-4A477FCAA5DA}" dt="2024-08-16T07:04:10.949" v="29"/>
          <ac:spMkLst>
            <pc:docMk/>
            <pc:sldMk cId="525752733" sldId="258"/>
            <ac:spMk id="5" creationId="{9117AD4D-BC68-BBE1-C00D-EDA5867EE6F2}"/>
          </ac:spMkLst>
        </pc:spChg>
        <pc:spChg chg="del">
          <ac:chgData name="Alfred Smith" userId="3c60a3631c0db8ad" providerId="LiveId" clId="{8272EA4E-3DB3-4F8F-9224-4A477FCAA5DA}" dt="2024-08-16T07:04:04.919" v="28" actId="478"/>
          <ac:spMkLst>
            <pc:docMk/>
            <pc:sldMk cId="525752733" sldId="258"/>
            <ac:spMk id="6" creationId="{416C064E-628E-47C0-A712-DB178FE9901E}"/>
          </ac:spMkLst>
        </pc:spChg>
      </pc:sldChg>
      <pc:sldChg chg="addSp delSp modSp mod">
        <pc:chgData name="Alfred Smith" userId="3c60a3631c0db8ad" providerId="LiveId" clId="{8272EA4E-3DB3-4F8F-9224-4A477FCAA5DA}" dt="2024-08-16T07:04:21.663" v="31"/>
        <pc:sldMkLst>
          <pc:docMk/>
          <pc:sldMk cId="3459794170" sldId="259"/>
        </pc:sldMkLst>
        <pc:spChg chg="add mod">
          <ac:chgData name="Alfred Smith" userId="3c60a3631c0db8ad" providerId="LiveId" clId="{8272EA4E-3DB3-4F8F-9224-4A477FCAA5DA}" dt="2024-08-16T07:04:21.663" v="31"/>
          <ac:spMkLst>
            <pc:docMk/>
            <pc:sldMk cId="3459794170" sldId="259"/>
            <ac:spMk id="3" creationId="{756BE4A0-4FEF-3BCE-6111-375B8792BAA7}"/>
          </ac:spMkLst>
        </pc:spChg>
        <pc:spChg chg="del">
          <ac:chgData name="Alfred Smith" userId="3c60a3631c0db8ad" providerId="LiveId" clId="{8272EA4E-3DB3-4F8F-9224-4A477FCAA5DA}" dt="2024-08-16T07:04:15.043" v="30" actId="478"/>
          <ac:spMkLst>
            <pc:docMk/>
            <pc:sldMk cId="3459794170" sldId="259"/>
            <ac:spMk id="4" creationId="{9A13E2D8-2F59-44C1-B1D2-79C300C26DD4}"/>
          </ac:spMkLst>
        </pc:spChg>
        <pc:spChg chg="add mod">
          <ac:chgData name="Alfred Smith" userId="3c60a3631c0db8ad" providerId="LiveId" clId="{8272EA4E-3DB3-4F8F-9224-4A477FCAA5DA}" dt="2024-08-16T07:04:21.663" v="31"/>
          <ac:spMkLst>
            <pc:docMk/>
            <pc:sldMk cId="3459794170" sldId="259"/>
            <ac:spMk id="5" creationId="{986A2206-1648-7E92-2EB6-FFB5BEC69819}"/>
          </ac:spMkLst>
        </pc:spChg>
        <pc:spChg chg="del">
          <ac:chgData name="Alfred Smith" userId="3c60a3631c0db8ad" providerId="LiveId" clId="{8272EA4E-3DB3-4F8F-9224-4A477FCAA5DA}" dt="2024-08-16T07:04:15.043" v="30" actId="478"/>
          <ac:spMkLst>
            <pc:docMk/>
            <pc:sldMk cId="3459794170" sldId="259"/>
            <ac:spMk id="6" creationId="{416C064E-628E-47C0-A712-DB178FE9901E}"/>
          </ac:spMkLst>
        </pc:spChg>
      </pc:sldChg>
      <pc:sldChg chg="addSp delSp modSp mod">
        <pc:chgData name="Alfred Smith" userId="3c60a3631c0db8ad" providerId="LiveId" clId="{8272EA4E-3DB3-4F8F-9224-4A477FCAA5DA}" dt="2024-08-16T07:04:34.813" v="33"/>
        <pc:sldMkLst>
          <pc:docMk/>
          <pc:sldMk cId="1204998267" sldId="260"/>
        </pc:sldMkLst>
        <pc:spChg chg="add mod">
          <ac:chgData name="Alfred Smith" userId="3c60a3631c0db8ad" providerId="LiveId" clId="{8272EA4E-3DB3-4F8F-9224-4A477FCAA5DA}" dt="2024-08-16T07:04:34.813" v="33"/>
          <ac:spMkLst>
            <pc:docMk/>
            <pc:sldMk cId="1204998267" sldId="260"/>
            <ac:spMk id="2" creationId="{5A7D7FBC-F980-3522-8E3E-7E1928CC90D1}"/>
          </ac:spMkLst>
        </pc:spChg>
        <pc:spChg chg="add mod">
          <ac:chgData name="Alfred Smith" userId="3c60a3631c0db8ad" providerId="LiveId" clId="{8272EA4E-3DB3-4F8F-9224-4A477FCAA5DA}" dt="2024-08-16T07:04:34.813" v="33"/>
          <ac:spMkLst>
            <pc:docMk/>
            <pc:sldMk cId="1204998267" sldId="260"/>
            <ac:spMk id="3" creationId="{4B7D5602-A65C-F3D0-184A-F8B004C37A33}"/>
          </ac:spMkLst>
        </pc:spChg>
        <pc:spChg chg="del">
          <ac:chgData name="Alfred Smith" userId="3c60a3631c0db8ad" providerId="LiveId" clId="{8272EA4E-3DB3-4F8F-9224-4A477FCAA5DA}" dt="2024-08-16T07:04:26.212" v="32" actId="478"/>
          <ac:spMkLst>
            <pc:docMk/>
            <pc:sldMk cId="1204998267" sldId="260"/>
            <ac:spMk id="4" creationId="{9A13E2D8-2F59-44C1-B1D2-79C300C26DD4}"/>
          </ac:spMkLst>
        </pc:spChg>
        <pc:spChg chg="del">
          <ac:chgData name="Alfred Smith" userId="3c60a3631c0db8ad" providerId="LiveId" clId="{8272EA4E-3DB3-4F8F-9224-4A477FCAA5DA}" dt="2024-08-16T07:04:26.212" v="32" actId="478"/>
          <ac:spMkLst>
            <pc:docMk/>
            <pc:sldMk cId="1204998267" sldId="260"/>
            <ac:spMk id="6" creationId="{416C064E-628E-47C0-A712-DB178FE9901E}"/>
          </ac:spMkLst>
        </pc:spChg>
      </pc:sldChg>
      <pc:sldChg chg="addSp delSp modSp mod">
        <pc:chgData name="Alfred Smith" userId="3c60a3631c0db8ad" providerId="LiveId" clId="{8272EA4E-3DB3-4F8F-9224-4A477FCAA5DA}" dt="2024-08-16T07:04:58.229" v="37"/>
        <pc:sldMkLst>
          <pc:docMk/>
          <pc:sldMk cId="3728152200" sldId="261"/>
        </pc:sldMkLst>
        <pc:spChg chg="add mod">
          <ac:chgData name="Alfred Smith" userId="3c60a3631c0db8ad" providerId="LiveId" clId="{8272EA4E-3DB3-4F8F-9224-4A477FCAA5DA}" dt="2024-08-16T07:04:58.229" v="37"/>
          <ac:spMkLst>
            <pc:docMk/>
            <pc:sldMk cId="3728152200" sldId="261"/>
            <ac:spMk id="3" creationId="{45D3505F-36E3-920C-0686-F31C17F7F26E}"/>
          </ac:spMkLst>
        </pc:spChg>
        <pc:spChg chg="del">
          <ac:chgData name="Alfred Smith" userId="3c60a3631c0db8ad" providerId="LiveId" clId="{8272EA4E-3DB3-4F8F-9224-4A477FCAA5DA}" dt="2024-08-16T07:04:51.853" v="36" actId="478"/>
          <ac:spMkLst>
            <pc:docMk/>
            <pc:sldMk cId="3728152200" sldId="261"/>
            <ac:spMk id="4" creationId="{9A13E2D8-2F59-44C1-B1D2-79C300C26DD4}"/>
          </ac:spMkLst>
        </pc:spChg>
        <pc:spChg chg="add mod">
          <ac:chgData name="Alfred Smith" userId="3c60a3631c0db8ad" providerId="LiveId" clId="{8272EA4E-3DB3-4F8F-9224-4A477FCAA5DA}" dt="2024-08-16T07:04:58.229" v="37"/>
          <ac:spMkLst>
            <pc:docMk/>
            <pc:sldMk cId="3728152200" sldId="261"/>
            <ac:spMk id="5" creationId="{1FF3760F-CDA3-4BEA-1896-950FC54B5511}"/>
          </ac:spMkLst>
        </pc:spChg>
        <pc:spChg chg="del">
          <ac:chgData name="Alfred Smith" userId="3c60a3631c0db8ad" providerId="LiveId" clId="{8272EA4E-3DB3-4F8F-9224-4A477FCAA5DA}" dt="2024-08-16T07:04:51.853" v="36" actId="478"/>
          <ac:spMkLst>
            <pc:docMk/>
            <pc:sldMk cId="3728152200" sldId="261"/>
            <ac:spMk id="6" creationId="{416C064E-628E-47C0-A712-DB178FE9901E}"/>
          </ac:spMkLst>
        </pc:spChg>
      </pc:sldChg>
      <pc:sldChg chg="addSp delSp modSp mod">
        <pc:chgData name="Alfred Smith" userId="3c60a3631c0db8ad" providerId="LiveId" clId="{8272EA4E-3DB3-4F8F-9224-4A477FCAA5DA}" dt="2024-08-16T07:05:09.211" v="39"/>
        <pc:sldMkLst>
          <pc:docMk/>
          <pc:sldMk cId="3350226380" sldId="262"/>
        </pc:sldMkLst>
        <pc:spChg chg="add mod">
          <ac:chgData name="Alfred Smith" userId="3c60a3631c0db8ad" providerId="LiveId" clId="{8272EA4E-3DB3-4F8F-9224-4A477FCAA5DA}" dt="2024-08-16T07:05:09.211" v="39"/>
          <ac:spMkLst>
            <pc:docMk/>
            <pc:sldMk cId="3350226380" sldId="262"/>
            <ac:spMk id="2" creationId="{AFEAA608-B344-B5C7-655D-46B7A16B5661}"/>
          </ac:spMkLst>
        </pc:spChg>
        <pc:spChg chg="del">
          <ac:chgData name="Alfred Smith" userId="3c60a3631c0db8ad" providerId="LiveId" clId="{8272EA4E-3DB3-4F8F-9224-4A477FCAA5DA}" dt="2024-08-16T07:05:02.554" v="38" actId="478"/>
          <ac:spMkLst>
            <pc:docMk/>
            <pc:sldMk cId="3350226380" sldId="262"/>
            <ac:spMk id="4" creationId="{9A13E2D8-2F59-44C1-B1D2-79C300C26DD4}"/>
          </ac:spMkLst>
        </pc:spChg>
        <pc:spChg chg="add mod">
          <ac:chgData name="Alfred Smith" userId="3c60a3631c0db8ad" providerId="LiveId" clId="{8272EA4E-3DB3-4F8F-9224-4A477FCAA5DA}" dt="2024-08-16T07:05:09.211" v="39"/>
          <ac:spMkLst>
            <pc:docMk/>
            <pc:sldMk cId="3350226380" sldId="262"/>
            <ac:spMk id="5" creationId="{5C688956-45F6-4AB5-A4E7-DF617C44CA48}"/>
          </ac:spMkLst>
        </pc:spChg>
        <pc:spChg chg="del">
          <ac:chgData name="Alfred Smith" userId="3c60a3631c0db8ad" providerId="LiveId" clId="{8272EA4E-3DB3-4F8F-9224-4A477FCAA5DA}" dt="2024-08-16T07:05:02.554" v="38" actId="478"/>
          <ac:spMkLst>
            <pc:docMk/>
            <pc:sldMk cId="3350226380" sldId="262"/>
            <ac:spMk id="6" creationId="{416C064E-628E-47C0-A712-DB178FE9901E}"/>
          </ac:spMkLst>
        </pc:spChg>
      </pc:sldChg>
      <pc:sldChg chg="addSp delSp modSp mod">
        <pc:chgData name="Alfred Smith" userId="3c60a3631c0db8ad" providerId="LiveId" clId="{8272EA4E-3DB3-4F8F-9224-4A477FCAA5DA}" dt="2024-08-16T07:04:46.827" v="35"/>
        <pc:sldMkLst>
          <pc:docMk/>
          <pc:sldMk cId="814010234" sldId="263"/>
        </pc:sldMkLst>
        <pc:spChg chg="add mod">
          <ac:chgData name="Alfred Smith" userId="3c60a3631c0db8ad" providerId="LiveId" clId="{8272EA4E-3DB3-4F8F-9224-4A477FCAA5DA}" dt="2024-08-16T07:04:46.827" v="35"/>
          <ac:spMkLst>
            <pc:docMk/>
            <pc:sldMk cId="814010234" sldId="263"/>
            <ac:spMk id="2" creationId="{CB0D60EB-E16E-6E6E-581C-27B6EB3390C7}"/>
          </ac:spMkLst>
        </pc:spChg>
        <pc:spChg chg="add mod">
          <ac:chgData name="Alfred Smith" userId="3c60a3631c0db8ad" providerId="LiveId" clId="{8272EA4E-3DB3-4F8F-9224-4A477FCAA5DA}" dt="2024-08-16T07:04:46.827" v="35"/>
          <ac:spMkLst>
            <pc:docMk/>
            <pc:sldMk cId="814010234" sldId="263"/>
            <ac:spMk id="3" creationId="{3E9CA470-0DAC-10DA-2164-35D6D167D56F}"/>
          </ac:spMkLst>
        </pc:spChg>
        <pc:spChg chg="del">
          <ac:chgData name="Alfred Smith" userId="3c60a3631c0db8ad" providerId="LiveId" clId="{8272EA4E-3DB3-4F8F-9224-4A477FCAA5DA}" dt="2024-08-16T07:04:40.328" v="34" actId="478"/>
          <ac:spMkLst>
            <pc:docMk/>
            <pc:sldMk cId="814010234" sldId="263"/>
            <ac:spMk id="4" creationId="{9A13E2D8-2F59-44C1-B1D2-79C300C26DD4}"/>
          </ac:spMkLst>
        </pc:spChg>
        <pc:spChg chg="del">
          <ac:chgData name="Alfred Smith" userId="3c60a3631c0db8ad" providerId="LiveId" clId="{8272EA4E-3DB3-4F8F-9224-4A477FCAA5DA}" dt="2024-08-16T07:04:40.328" v="34" actId="478"/>
          <ac:spMkLst>
            <pc:docMk/>
            <pc:sldMk cId="814010234" sldId="263"/>
            <ac:spMk id="6" creationId="{416C064E-628E-47C0-A712-DB178FE9901E}"/>
          </ac:spMkLst>
        </pc:spChg>
      </pc:sldChg>
      <pc:sldChg chg="addSp delSp modSp mod">
        <pc:chgData name="Alfred Smith" userId="3c60a3631c0db8ad" providerId="LiveId" clId="{8272EA4E-3DB3-4F8F-9224-4A477FCAA5DA}" dt="2024-08-16T07:05:22.215" v="42"/>
        <pc:sldMkLst>
          <pc:docMk/>
          <pc:sldMk cId="302978315" sldId="264"/>
        </pc:sldMkLst>
        <pc:spChg chg="add mod">
          <ac:chgData name="Alfred Smith" userId="3c60a3631c0db8ad" providerId="LiveId" clId="{8272EA4E-3DB3-4F8F-9224-4A477FCAA5DA}" dt="2024-08-16T07:05:22.215" v="42"/>
          <ac:spMkLst>
            <pc:docMk/>
            <pc:sldMk cId="302978315" sldId="264"/>
            <ac:spMk id="3" creationId="{2E78DAC8-A9EA-2C36-B213-152D68718F86}"/>
          </ac:spMkLst>
        </pc:spChg>
        <pc:spChg chg="del mod">
          <ac:chgData name="Alfred Smith" userId="3c60a3631c0db8ad" providerId="LiveId" clId="{8272EA4E-3DB3-4F8F-9224-4A477FCAA5DA}" dt="2024-08-16T07:05:15.835" v="41" actId="478"/>
          <ac:spMkLst>
            <pc:docMk/>
            <pc:sldMk cId="302978315" sldId="264"/>
            <ac:spMk id="4" creationId="{9A13E2D8-2F59-44C1-B1D2-79C300C26DD4}"/>
          </ac:spMkLst>
        </pc:spChg>
        <pc:spChg chg="add mod">
          <ac:chgData name="Alfred Smith" userId="3c60a3631c0db8ad" providerId="LiveId" clId="{8272EA4E-3DB3-4F8F-9224-4A477FCAA5DA}" dt="2024-08-16T07:05:22.215" v="42"/>
          <ac:spMkLst>
            <pc:docMk/>
            <pc:sldMk cId="302978315" sldId="264"/>
            <ac:spMk id="5" creationId="{54CDE9F0-3A50-C68F-184C-44DDB6E97D5B}"/>
          </ac:spMkLst>
        </pc:spChg>
        <pc:spChg chg="del">
          <ac:chgData name="Alfred Smith" userId="3c60a3631c0db8ad" providerId="LiveId" clId="{8272EA4E-3DB3-4F8F-9224-4A477FCAA5DA}" dt="2024-08-16T07:05:15.835" v="41" actId="478"/>
          <ac:spMkLst>
            <pc:docMk/>
            <pc:sldMk cId="302978315" sldId="264"/>
            <ac:spMk id="6" creationId="{416C064E-628E-47C0-A712-DB178FE9901E}"/>
          </ac:spMkLst>
        </pc:spChg>
      </pc:sldChg>
      <pc:sldChg chg="addSp delSp modSp mod">
        <pc:chgData name="Alfred Smith" userId="3c60a3631c0db8ad" providerId="LiveId" clId="{8272EA4E-3DB3-4F8F-9224-4A477FCAA5DA}" dt="2024-08-16T07:05:33.624" v="44"/>
        <pc:sldMkLst>
          <pc:docMk/>
          <pc:sldMk cId="891345644" sldId="265"/>
        </pc:sldMkLst>
        <pc:spChg chg="add mod">
          <ac:chgData name="Alfred Smith" userId="3c60a3631c0db8ad" providerId="LiveId" clId="{8272EA4E-3DB3-4F8F-9224-4A477FCAA5DA}" dt="2024-08-16T07:05:33.624" v="44"/>
          <ac:spMkLst>
            <pc:docMk/>
            <pc:sldMk cId="891345644" sldId="265"/>
            <ac:spMk id="2" creationId="{371493B7-B660-1D8D-86C4-4B4F6657B356}"/>
          </ac:spMkLst>
        </pc:spChg>
        <pc:spChg chg="add mod">
          <ac:chgData name="Alfred Smith" userId="3c60a3631c0db8ad" providerId="LiveId" clId="{8272EA4E-3DB3-4F8F-9224-4A477FCAA5DA}" dt="2024-08-16T07:05:33.624" v="44"/>
          <ac:spMkLst>
            <pc:docMk/>
            <pc:sldMk cId="891345644" sldId="265"/>
            <ac:spMk id="3" creationId="{39F4DCFB-C1FE-871D-EDCA-1584C85ED96E}"/>
          </ac:spMkLst>
        </pc:spChg>
        <pc:spChg chg="del">
          <ac:chgData name="Alfred Smith" userId="3c60a3631c0db8ad" providerId="LiveId" clId="{8272EA4E-3DB3-4F8F-9224-4A477FCAA5DA}" dt="2024-08-16T07:05:26.285" v="43" actId="478"/>
          <ac:spMkLst>
            <pc:docMk/>
            <pc:sldMk cId="891345644" sldId="265"/>
            <ac:spMk id="4" creationId="{9A13E2D8-2F59-44C1-B1D2-79C300C26DD4}"/>
          </ac:spMkLst>
        </pc:spChg>
        <pc:spChg chg="del">
          <ac:chgData name="Alfred Smith" userId="3c60a3631c0db8ad" providerId="LiveId" clId="{8272EA4E-3DB3-4F8F-9224-4A477FCAA5DA}" dt="2024-08-16T07:05:26.285" v="43" actId="478"/>
          <ac:spMkLst>
            <pc:docMk/>
            <pc:sldMk cId="891345644" sldId="265"/>
            <ac:spMk id="6" creationId="{416C064E-628E-47C0-A712-DB178FE9901E}"/>
          </ac:spMkLst>
        </pc:spChg>
      </pc:sldChg>
      <pc:sldChg chg="addSp delSp modSp mod">
        <pc:chgData name="Alfred Smith" userId="3c60a3631c0db8ad" providerId="LiveId" clId="{8272EA4E-3DB3-4F8F-9224-4A477FCAA5DA}" dt="2024-08-16T07:05:49.228" v="46"/>
        <pc:sldMkLst>
          <pc:docMk/>
          <pc:sldMk cId="3955896480" sldId="266"/>
        </pc:sldMkLst>
        <pc:spChg chg="add mod">
          <ac:chgData name="Alfred Smith" userId="3c60a3631c0db8ad" providerId="LiveId" clId="{8272EA4E-3DB3-4F8F-9224-4A477FCAA5DA}" dt="2024-08-16T07:05:49.228" v="46"/>
          <ac:spMkLst>
            <pc:docMk/>
            <pc:sldMk cId="3955896480" sldId="266"/>
            <ac:spMk id="3" creationId="{3635EEEC-B2D7-390F-C919-16AE87198D0B}"/>
          </ac:spMkLst>
        </pc:spChg>
        <pc:spChg chg="del">
          <ac:chgData name="Alfred Smith" userId="3c60a3631c0db8ad" providerId="LiveId" clId="{8272EA4E-3DB3-4F8F-9224-4A477FCAA5DA}" dt="2024-08-16T07:05:41.623" v="45" actId="478"/>
          <ac:spMkLst>
            <pc:docMk/>
            <pc:sldMk cId="3955896480" sldId="266"/>
            <ac:spMk id="4" creationId="{9A13E2D8-2F59-44C1-B1D2-79C300C26DD4}"/>
          </ac:spMkLst>
        </pc:spChg>
        <pc:spChg chg="add mod">
          <ac:chgData name="Alfred Smith" userId="3c60a3631c0db8ad" providerId="LiveId" clId="{8272EA4E-3DB3-4F8F-9224-4A477FCAA5DA}" dt="2024-08-16T07:05:49.228" v="46"/>
          <ac:spMkLst>
            <pc:docMk/>
            <pc:sldMk cId="3955896480" sldId="266"/>
            <ac:spMk id="5" creationId="{6C70D0B0-2EA0-D859-2C34-770FF5CB4467}"/>
          </ac:spMkLst>
        </pc:spChg>
        <pc:spChg chg="del">
          <ac:chgData name="Alfred Smith" userId="3c60a3631c0db8ad" providerId="LiveId" clId="{8272EA4E-3DB3-4F8F-9224-4A477FCAA5DA}" dt="2024-08-16T07:05:41.623" v="45" actId="478"/>
          <ac:spMkLst>
            <pc:docMk/>
            <pc:sldMk cId="3955896480" sldId="266"/>
            <ac:spMk id="6" creationId="{416C064E-628E-47C0-A712-DB178FE9901E}"/>
          </ac:spMkLst>
        </pc:spChg>
      </pc:sldChg>
      <pc:sldChg chg="addSp delSp modSp mod">
        <pc:chgData name="Alfred Smith" userId="3c60a3631c0db8ad" providerId="LiveId" clId="{8272EA4E-3DB3-4F8F-9224-4A477FCAA5DA}" dt="2024-08-16T07:06:02.100" v="48"/>
        <pc:sldMkLst>
          <pc:docMk/>
          <pc:sldMk cId="3885175289" sldId="267"/>
        </pc:sldMkLst>
        <pc:spChg chg="add mod">
          <ac:chgData name="Alfred Smith" userId="3c60a3631c0db8ad" providerId="LiveId" clId="{8272EA4E-3DB3-4F8F-9224-4A477FCAA5DA}" dt="2024-08-16T07:06:02.100" v="48"/>
          <ac:spMkLst>
            <pc:docMk/>
            <pc:sldMk cId="3885175289" sldId="267"/>
            <ac:spMk id="3" creationId="{7C6CEA0F-6281-3FC1-E843-304E02F08A3E}"/>
          </ac:spMkLst>
        </pc:spChg>
        <pc:spChg chg="del">
          <ac:chgData name="Alfred Smith" userId="3c60a3631c0db8ad" providerId="LiveId" clId="{8272EA4E-3DB3-4F8F-9224-4A477FCAA5DA}" dt="2024-08-16T07:05:52.681" v="47" actId="478"/>
          <ac:spMkLst>
            <pc:docMk/>
            <pc:sldMk cId="3885175289" sldId="267"/>
            <ac:spMk id="4" creationId="{9A13E2D8-2F59-44C1-B1D2-79C300C26DD4}"/>
          </ac:spMkLst>
        </pc:spChg>
        <pc:spChg chg="add mod">
          <ac:chgData name="Alfred Smith" userId="3c60a3631c0db8ad" providerId="LiveId" clId="{8272EA4E-3DB3-4F8F-9224-4A477FCAA5DA}" dt="2024-08-16T07:06:02.100" v="48"/>
          <ac:spMkLst>
            <pc:docMk/>
            <pc:sldMk cId="3885175289" sldId="267"/>
            <ac:spMk id="5" creationId="{EC6D6010-0FD4-0F7E-258E-BE0343791D5B}"/>
          </ac:spMkLst>
        </pc:spChg>
        <pc:spChg chg="del">
          <ac:chgData name="Alfred Smith" userId="3c60a3631c0db8ad" providerId="LiveId" clId="{8272EA4E-3DB3-4F8F-9224-4A477FCAA5DA}" dt="2024-08-16T07:05:52.681" v="47" actId="478"/>
          <ac:spMkLst>
            <pc:docMk/>
            <pc:sldMk cId="3885175289" sldId="267"/>
            <ac:spMk id="6" creationId="{416C064E-628E-47C0-A712-DB178FE9901E}"/>
          </ac:spMkLst>
        </pc:spChg>
      </pc:sldChg>
      <pc:sldChg chg="addSp delSp modSp mod">
        <pc:chgData name="Alfred Smith" userId="3c60a3631c0db8ad" providerId="LiveId" clId="{8272EA4E-3DB3-4F8F-9224-4A477FCAA5DA}" dt="2024-08-16T07:06:12.419" v="50"/>
        <pc:sldMkLst>
          <pc:docMk/>
          <pc:sldMk cId="993437120" sldId="268"/>
        </pc:sldMkLst>
        <pc:spChg chg="add mod">
          <ac:chgData name="Alfred Smith" userId="3c60a3631c0db8ad" providerId="LiveId" clId="{8272EA4E-3DB3-4F8F-9224-4A477FCAA5DA}" dt="2024-08-16T07:06:12.419" v="50"/>
          <ac:spMkLst>
            <pc:docMk/>
            <pc:sldMk cId="993437120" sldId="268"/>
            <ac:spMk id="3" creationId="{E423D498-486D-F669-3F91-886F7B965634}"/>
          </ac:spMkLst>
        </pc:spChg>
        <pc:spChg chg="del">
          <ac:chgData name="Alfred Smith" userId="3c60a3631c0db8ad" providerId="LiveId" clId="{8272EA4E-3DB3-4F8F-9224-4A477FCAA5DA}" dt="2024-08-16T07:06:06.165" v="49" actId="478"/>
          <ac:spMkLst>
            <pc:docMk/>
            <pc:sldMk cId="993437120" sldId="268"/>
            <ac:spMk id="4" creationId="{9A13E2D8-2F59-44C1-B1D2-79C300C26DD4}"/>
          </ac:spMkLst>
        </pc:spChg>
        <pc:spChg chg="add mod">
          <ac:chgData name="Alfred Smith" userId="3c60a3631c0db8ad" providerId="LiveId" clId="{8272EA4E-3DB3-4F8F-9224-4A477FCAA5DA}" dt="2024-08-16T07:06:12.419" v="50"/>
          <ac:spMkLst>
            <pc:docMk/>
            <pc:sldMk cId="993437120" sldId="268"/>
            <ac:spMk id="5" creationId="{7A827A67-7D45-7FBD-E5C1-2E21B6E358E3}"/>
          </ac:spMkLst>
        </pc:spChg>
        <pc:spChg chg="del">
          <ac:chgData name="Alfred Smith" userId="3c60a3631c0db8ad" providerId="LiveId" clId="{8272EA4E-3DB3-4F8F-9224-4A477FCAA5DA}" dt="2024-08-16T07:06:06.165" v="49" actId="478"/>
          <ac:spMkLst>
            <pc:docMk/>
            <pc:sldMk cId="993437120" sldId="268"/>
            <ac:spMk id="6" creationId="{416C064E-628E-47C0-A712-DB178FE9901E}"/>
          </ac:spMkLst>
        </pc:spChg>
      </pc:sldChg>
      <pc:sldChg chg="addSp delSp modSp mod delAnim">
        <pc:chgData name="Alfred Smith" userId="3c60a3631c0db8ad" providerId="LiveId" clId="{8272EA4E-3DB3-4F8F-9224-4A477FCAA5DA}" dt="2024-08-16T07:02:55.682" v="19" actId="478"/>
        <pc:sldMkLst>
          <pc:docMk/>
          <pc:sldMk cId="65931447" sldId="269"/>
        </pc:sldMkLst>
        <pc:spChg chg="add mod">
          <ac:chgData name="Alfred Smith" userId="3c60a3631c0db8ad" providerId="LiveId" clId="{8272EA4E-3DB3-4F8F-9224-4A477FCAA5DA}" dt="2024-08-16T07:01:41.965" v="0"/>
          <ac:spMkLst>
            <pc:docMk/>
            <pc:sldMk cId="65931447" sldId="269"/>
            <ac:spMk id="2" creationId="{F3D9034B-62B4-B6F5-BA2E-62B6E92B490C}"/>
          </ac:spMkLst>
        </pc:spChg>
        <pc:picChg chg="del">
          <ac:chgData name="Alfred Smith" userId="3c60a3631c0db8ad" providerId="LiveId" clId="{8272EA4E-3DB3-4F8F-9224-4A477FCAA5DA}" dt="2024-08-16T07:02:55.682" v="19" actId="478"/>
          <ac:picMkLst>
            <pc:docMk/>
            <pc:sldMk cId="65931447" sldId="269"/>
            <ac:picMk id="4" creationId="{C9C29914-553B-4FEA-A11E-8A25D9358951}"/>
          </ac:picMkLst>
        </pc:picChg>
      </pc:sldChg>
      <pc:sldChg chg="delSp mod delAnim">
        <pc:chgData name="Alfred Smith" userId="3c60a3631c0db8ad" providerId="LiveId" clId="{8272EA4E-3DB3-4F8F-9224-4A477FCAA5DA}" dt="2024-08-16T07:02:50.847" v="18" actId="478"/>
        <pc:sldMkLst>
          <pc:docMk/>
          <pc:sldMk cId="370220252" sldId="270"/>
        </pc:sldMkLst>
        <pc:picChg chg="del">
          <ac:chgData name="Alfred Smith" userId="3c60a3631c0db8ad" providerId="LiveId" clId="{8272EA4E-3DB3-4F8F-9224-4A477FCAA5DA}" dt="2024-08-16T07:02:50.847" v="18" actId="478"/>
          <ac:picMkLst>
            <pc:docMk/>
            <pc:sldMk cId="370220252" sldId="270"/>
            <ac:picMk id="5" creationId="{D99812BF-1CCE-4954-8D49-E6BE296F1627}"/>
          </ac:picMkLst>
        </pc:picChg>
      </pc:sldChg>
      <pc:sldChg chg="delSp mod delAnim">
        <pc:chgData name="Alfred Smith" userId="3c60a3631c0db8ad" providerId="LiveId" clId="{8272EA4E-3DB3-4F8F-9224-4A477FCAA5DA}" dt="2024-08-16T07:02:47.004" v="17" actId="478"/>
        <pc:sldMkLst>
          <pc:docMk/>
          <pc:sldMk cId="1264033498" sldId="271"/>
        </pc:sldMkLst>
        <pc:picChg chg="del">
          <ac:chgData name="Alfred Smith" userId="3c60a3631c0db8ad" providerId="LiveId" clId="{8272EA4E-3DB3-4F8F-9224-4A477FCAA5DA}" dt="2024-08-16T07:02:47.004" v="17" actId="478"/>
          <ac:picMkLst>
            <pc:docMk/>
            <pc:sldMk cId="1264033498" sldId="271"/>
            <ac:picMk id="5" creationId="{35E2B375-A9A8-4401-98CC-A258BDF821D6}"/>
          </ac:picMkLst>
        </pc:picChg>
      </pc:sldChg>
      <pc:sldChg chg="delSp mod delAnim">
        <pc:chgData name="Alfred Smith" userId="3c60a3631c0db8ad" providerId="LiveId" clId="{8272EA4E-3DB3-4F8F-9224-4A477FCAA5DA}" dt="2024-08-16T07:02:43.138" v="16" actId="478"/>
        <pc:sldMkLst>
          <pc:docMk/>
          <pc:sldMk cId="917994155" sldId="272"/>
        </pc:sldMkLst>
        <pc:picChg chg="del">
          <ac:chgData name="Alfred Smith" userId="3c60a3631c0db8ad" providerId="LiveId" clId="{8272EA4E-3DB3-4F8F-9224-4A477FCAA5DA}" dt="2024-08-16T07:02:43.138" v="16" actId="478"/>
          <ac:picMkLst>
            <pc:docMk/>
            <pc:sldMk cId="917994155" sldId="272"/>
            <ac:picMk id="5" creationId="{A203F1EA-4E32-4107-B234-CD1F59F0D70A}"/>
          </ac:picMkLst>
        </pc:picChg>
      </pc:sldChg>
      <pc:sldChg chg="delSp modSp mod delAnim">
        <pc:chgData name="Alfred Smith" userId="3c60a3631c0db8ad" providerId="LiveId" clId="{8272EA4E-3DB3-4F8F-9224-4A477FCAA5DA}" dt="2024-08-16T07:02:38.286" v="15" actId="478"/>
        <pc:sldMkLst>
          <pc:docMk/>
          <pc:sldMk cId="55093144" sldId="273"/>
        </pc:sldMkLst>
        <pc:picChg chg="del">
          <ac:chgData name="Alfred Smith" userId="3c60a3631c0db8ad" providerId="LiveId" clId="{8272EA4E-3DB3-4F8F-9224-4A477FCAA5DA}" dt="2024-08-16T07:02:38.286" v="15" actId="478"/>
          <ac:picMkLst>
            <pc:docMk/>
            <pc:sldMk cId="55093144" sldId="273"/>
            <ac:picMk id="4" creationId="{DF1BC9D5-CD53-4E60-A57E-3492FAFF3982}"/>
          </ac:picMkLst>
        </pc:picChg>
        <pc:picChg chg="mod">
          <ac:chgData name="Alfred Smith" userId="3c60a3631c0db8ad" providerId="LiveId" clId="{8272EA4E-3DB3-4F8F-9224-4A477FCAA5DA}" dt="2024-08-16T07:02:36.048" v="14" actId="1076"/>
          <ac:picMkLst>
            <pc:docMk/>
            <pc:sldMk cId="55093144" sldId="273"/>
            <ac:picMk id="7" creationId="{415653FA-F65A-45D8-ACCE-BA839D1CF862}"/>
          </ac:picMkLst>
        </pc:picChg>
      </pc:sldChg>
      <pc:sldChg chg="delSp mod delAnim">
        <pc:chgData name="Alfred Smith" userId="3c60a3631c0db8ad" providerId="LiveId" clId="{8272EA4E-3DB3-4F8F-9224-4A477FCAA5DA}" dt="2024-08-16T07:02:28.569" v="12" actId="478"/>
        <pc:sldMkLst>
          <pc:docMk/>
          <pc:sldMk cId="838203106" sldId="274"/>
        </pc:sldMkLst>
        <pc:picChg chg="del">
          <ac:chgData name="Alfred Smith" userId="3c60a3631c0db8ad" providerId="LiveId" clId="{8272EA4E-3DB3-4F8F-9224-4A477FCAA5DA}" dt="2024-08-16T07:02:28.569" v="12" actId="478"/>
          <ac:picMkLst>
            <pc:docMk/>
            <pc:sldMk cId="838203106" sldId="274"/>
            <ac:picMk id="6" creationId="{8EF23D31-6B96-4ED4-BFC6-3913CBFDA512}"/>
          </ac:picMkLst>
        </pc:picChg>
      </pc:sldChg>
      <pc:sldChg chg="delSp mod delAnim">
        <pc:chgData name="Alfred Smith" userId="3c60a3631c0db8ad" providerId="LiveId" clId="{8272EA4E-3DB3-4F8F-9224-4A477FCAA5DA}" dt="2024-08-16T07:02:25.013" v="11" actId="478"/>
        <pc:sldMkLst>
          <pc:docMk/>
          <pc:sldMk cId="1468444341" sldId="275"/>
        </pc:sldMkLst>
        <pc:picChg chg="del">
          <ac:chgData name="Alfred Smith" userId="3c60a3631c0db8ad" providerId="LiveId" clId="{8272EA4E-3DB3-4F8F-9224-4A477FCAA5DA}" dt="2024-08-16T07:02:25.013" v="11" actId="478"/>
          <ac:picMkLst>
            <pc:docMk/>
            <pc:sldMk cId="1468444341" sldId="275"/>
            <ac:picMk id="4" creationId="{19C64733-5534-4975-815D-02DEBC892CD6}"/>
          </ac:picMkLst>
        </pc:picChg>
      </pc:sldChg>
      <pc:sldChg chg="delSp modSp mod delAnim">
        <pc:chgData name="Alfred Smith" userId="3c60a3631c0db8ad" providerId="LiveId" clId="{8272EA4E-3DB3-4F8F-9224-4A477FCAA5DA}" dt="2024-08-16T07:02:16.995" v="10" actId="1076"/>
        <pc:sldMkLst>
          <pc:docMk/>
          <pc:sldMk cId="3386148708" sldId="276"/>
        </pc:sldMkLst>
        <pc:picChg chg="mod">
          <ac:chgData name="Alfred Smith" userId="3c60a3631c0db8ad" providerId="LiveId" clId="{8272EA4E-3DB3-4F8F-9224-4A477FCAA5DA}" dt="2024-08-16T07:02:16.995" v="10" actId="1076"/>
          <ac:picMkLst>
            <pc:docMk/>
            <pc:sldMk cId="3386148708" sldId="276"/>
            <ac:picMk id="3" creationId="{04C53AD5-6425-40D2-9821-DD168FBF8F94}"/>
          </ac:picMkLst>
        </pc:picChg>
        <pc:picChg chg="del">
          <ac:chgData name="Alfred Smith" userId="3c60a3631c0db8ad" providerId="LiveId" clId="{8272EA4E-3DB3-4F8F-9224-4A477FCAA5DA}" dt="2024-08-16T07:02:09.012" v="6" actId="478"/>
          <ac:picMkLst>
            <pc:docMk/>
            <pc:sldMk cId="3386148708" sldId="276"/>
            <ac:picMk id="5" creationId="{FF5A9738-94BD-4A18-9A2F-028E68A4220E}"/>
          </ac:picMkLst>
        </pc:picChg>
      </pc:sldChg>
      <pc:sldChg chg="delSp mod delAnim">
        <pc:chgData name="Alfred Smith" userId="3c60a3631c0db8ad" providerId="LiveId" clId="{8272EA4E-3DB3-4F8F-9224-4A477FCAA5DA}" dt="2024-08-16T07:02:04.144" v="5" actId="478"/>
        <pc:sldMkLst>
          <pc:docMk/>
          <pc:sldMk cId="3693779718" sldId="277"/>
        </pc:sldMkLst>
        <pc:picChg chg="del">
          <ac:chgData name="Alfred Smith" userId="3c60a3631c0db8ad" providerId="LiveId" clId="{8272EA4E-3DB3-4F8F-9224-4A477FCAA5DA}" dt="2024-08-16T07:02:04.144" v="5" actId="478"/>
          <ac:picMkLst>
            <pc:docMk/>
            <pc:sldMk cId="3693779718" sldId="277"/>
            <ac:picMk id="5" creationId="{2B9D21EC-A029-4E5F-BFA4-F4C295559B4D}"/>
          </ac:picMkLst>
        </pc:picChg>
      </pc:sldChg>
      <pc:sldChg chg="delSp mod delAnim">
        <pc:chgData name="Alfred Smith" userId="3c60a3631c0db8ad" providerId="LiveId" clId="{8272EA4E-3DB3-4F8F-9224-4A477FCAA5DA}" dt="2024-08-16T07:01:59.711" v="4" actId="478"/>
        <pc:sldMkLst>
          <pc:docMk/>
          <pc:sldMk cId="3375255569" sldId="278"/>
        </pc:sldMkLst>
        <pc:picChg chg="del">
          <ac:chgData name="Alfred Smith" userId="3c60a3631c0db8ad" providerId="LiveId" clId="{8272EA4E-3DB3-4F8F-9224-4A477FCAA5DA}" dt="2024-08-16T07:01:59.711" v="4" actId="478"/>
          <ac:picMkLst>
            <pc:docMk/>
            <pc:sldMk cId="3375255569" sldId="278"/>
            <ac:picMk id="5" creationId="{E887A764-86DB-434B-A849-41201BDAF0B0}"/>
          </ac:picMkLst>
        </pc:picChg>
      </pc:sldChg>
      <pc:sldChg chg="delSp mod delAnim">
        <pc:chgData name="Alfred Smith" userId="3c60a3631c0db8ad" providerId="LiveId" clId="{8272EA4E-3DB3-4F8F-9224-4A477FCAA5DA}" dt="2024-08-16T07:01:56.333" v="3" actId="478"/>
        <pc:sldMkLst>
          <pc:docMk/>
          <pc:sldMk cId="315502549" sldId="279"/>
        </pc:sldMkLst>
        <pc:picChg chg="del">
          <ac:chgData name="Alfred Smith" userId="3c60a3631c0db8ad" providerId="LiveId" clId="{8272EA4E-3DB3-4F8F-9224-4A477FCAA5DA}" dt="2024-08-16T07:01:56.333" v="3" actId="478"/>
          <ac:picMkLst>
            <pc:docMk/>
            <pc:sldMk cId="315502549" sldId="279"/>
            <ac:picMk id="5" creationId="{6D9AF022-347D-4186-B6C5-C8ABE5A1AD67}"/>
          </ac:picMkLst>
        </pc:picChg>
      </pc:sldChg>
      <pc:sldChg chg="delSp mod delAnim">
        <pc:chgData name="Alfred Smith" userId="3c60a3631c0db8ad" providerId="LiveId" clId="{8272EA4E-3DB3-4F8F-9224-4A477FCAA5DA}" dt="2024-08-16T07:01:53.838" v="2" actId="478"/>
        <pc:sldMkLst>
          <pc:docMk/>
          <pc:sldMk cId="960125008" sldId="280"/>
        </pc:sldMkLst>
        <pc:picChg chg="del">
          <ac:chgData name="Alfred Smith" userId="3c60a3631c0db8ad" providerId="LiveId" clId="{8272EA4E-3DB3-4F8F-9224-4A477FCAA5DA}" dt="2024-08-16T07:01:53.838" v="2" actId="478"/>
          <ac:picMkLst>
            <pc:docMk/>
            <pc:sldMk cId="960125008" sldId="280"/>
            <ac:picMk id="5" creationId="{55B1C6F5-CC8D-43D9-A605-7CB900FA4E27}"/>
          </ac:picMkLst>
        </pc:picChg>
      </pc:sldChg>
      <pc:sldChg chg="delSp mod delAnim">
        <pc:chgData name="Alfred Smith" userId="3c60a3631c0db8ad" providerId="LiveId" clId="{8272EA4E-3DB3-4F8F-9224-4A477FCAA5DA}" dt="2024-08-16T07:01:51.434" v="1" actId="478"/>
        <pc:sldMkLst>
          <pc:docMk/>
          <pc:sldMk cId="1532124403" sldId="281"/>
        </pc:sldMkLst>
        <pc:picChg chg="del">
          <ac:chgData name="Alfred Smith" userId="3c60a3631c0db8ad" providerId="LiveId" clId="{8272EA4E-3DB3-4F8F-9224-4A477FCAA5DA}" dt="2024-08-16T07:01:51.434" v="1" actId="478"/>
          <ac:picMkLst>
            <pc:docMk/>
            <pc:sldMk cId="1532124403" sldId="281"/>
            <ac:picMk id="5" creationId="{15D66DEB-A3B9-4F9A-B565-6213F20FB53A}"/>
          </ac:picMkLst>
        </pc:picChg>
      </pc:sldChg>
      <pc:sldChg chg="addSp delSp modSp mod">
        <pc:chgData name="Alfred Smith" userId="3c60a3631c0db8ad" providerId="LiveId" clId="{8272EA4E-3DB3-4F8F-9224-4A477FCAA5DA}" dt="2024-08-16T07:03:38.377" v="25"/>
        <pc:sldMkLst>
          <pc:docMk/>
          <pc:sldMk cId="1323601606" sldId="282"/>
        </pc:sldMkLst>
        <pc:spChg chg="del">
          <ac:chgData name="Alfred Smith" userId="3c60a3631c0db8ad" providerId="LiveId" clId="{8272EA4E-3DB3-4F8F-9224-4A477FCAA5DA}" dt="2024-08-16T07:03:09.819" v="23" actId="478"/>
          <ac:spMkLst>
            <pc:docMk/>
            <pc:sldMk cId="1323601606" sldId="282"/>
            <ac:spMk id="2" creationId="{A7D6B86D-9F46-4EAC-808A-E18E72EF8854}"/>
          </ac:spMkLst>
        </pc:spChg>
        <pc:spChg chg="del">
          <ac:chgData name="Alfred Smith" userId="3c60a3631c0db8ad" providerId="LiveId" clId="{8272EA4E-3DB3-4F8F-9224-4A477FCAA5DA}" dt="2024-08-16T07:03:09.819" v="23" actId="478"/>
          <ac:spMkLst>
            <pc:docMk/>
            <pc:sldMk cId="1323601606" sldId="282"/>
            <ac:spMk id="3" creationId="{9859BC7E-3B7C-45D1-B207-CA895F89C554}"/>
          </ac:spMkLst>
        </pc:spChg>
        <pc:spChg chg="del">
          <ac:chgData name="Alfred Smith" userId="3c60a3631c0db8ad" providerId="LiveId" clId="{8272EA4E-3DB3-4F8F-9224-4A477FCAA5DA}" dt="2024-08-16T07:03:03.003" v="21" actId="21"/>
          <ac:spMkLst>
            <pc:docMk/>
            <pc:sldMk cId="1323601606" sldId="282"/>
            <ac:spMk id="6" creationId="{FF087FC1-0433-4823-BDBD-D7B02A910B57}"/>
          </ac:spMkLst>
        </pc:spChg>
        <pc:spChg chg="add del mod">
          <ac:chgData name="Alfred Smith" userId="3c60a3631c0db8ad" providerId="LiveId" clId="{8272EA4E-3DB3-4F8F-9224-4A477FCAA5DA}" dt="2024-08-16T07:03:12.298" v="24" actId="478"/>
          <ac:spMkLst>
            <pc:docMk/>
            <pc:sldMk cId="1323601606" sldId="282"/>
            <ac:spMk id="8" creationId="{A5003379-940D-B1D8-1792-6B36066B19BE}"/>
          </ac:spMkLst>
        </pc:spChg>
        <pc:spChg chg="add mod">
          <ac:chgData name="Alfred Smith" userId="3c60a3631c0db8ad" providerId="LiveId" clId="{8272EA4E-3DB3-4F8F-9224-4A477FCAA5DA}" dt="2024-08-16T07:03:38.377" v="25"/>
          <ac:spMkLst>
            <pc:docMk/>
            <pc:sldMk cId="1323601606" sldId="282"/>
            <ac:spMk id="9" creationId="{5657C423-C20E-B431-6BFF-7DCE944EBAB0}"/>
          </ac:spMkLst>
        </pc:spChg>
        <pc:spChg chg="add mod">
          <ac:chgData name="Alfred Smith" userId="3c60a3631c0db8ad" providerId="LiveId" clId="{8272EA4E-3DB3-4F8F-9224-4A477FCAA5DA}" dt="2024-08-16T07:03:38.377" v="25"/>
          <ac:spMkLst>
            <pc:docMk/>
            <pc:sldMk cId="1323601606" sldId="282"/>
            <ac:spMk id="10" creationId="{1321DDA7-9A2B-D6B2-D98D-6330F0AB005F}"/>
          </ac:spMkLst>
        </pc:spChg>
        <pc:picChg chg="del">
          <ac:chgData name="Alfred Smith" userId="3c60a3631c0db8ad" providerId="LiveId" clId="{8272EA4E-3DB3-4F8F-9224-4A477FCAA5DA}" dt="2024-08-16T07:03:03.003" v="21" actId="21"/>
          <ac:picMkLst>
            <pc:docMk/>
            <pc:sldMk cId="1323601606" sldId="282"/>
            <ac:picMk id="5" creationId="{BDB642F9-2223-4B1D-92C1-F970EB475CD6}"/>
          </ac:picMkLst>
        </pc:picChg>
      </pc:sldChg>
      <pc:sldChg chg="addSp modSp new">
        <pc:chgData name="Alfred Smith" userId="3c60a3631c0db8ad" providerId="LiveId" clId="{8272EA4E-3DB3-4F8F-9224-4A477FCAA5DA}" dt="2024-08-16T07:03:04.775" v="22"/>
        <pc:sldMkLst>
          <pc:docMk/>
          <pc:sldMk cId="2538367585" sldId="283"/>
        </pc:sldMkLst>
        <pc:spChg chg="add mod">
          <ac:chgData name="Alfred Smith" userId="3c60a3631c0db8ad" providerId="LiveId" clId="{8272EA4E-3DB3-4F8F-9224-4A477FCAA5DA}" dt="2024-08-16T07:03:04.775" v="22"/>
          <ac:spMkLst>
            <pc:docMk/>
            <pc:sldMk cId="2538367585" sldId="283"/>
            <ac:spMk id="6" creationId="{FF087FC1-0433-4823-BDBD-D7B02A910B57}"/>
          </ac:spMkLst>
        </pc:spChg>
        <pc:picChg chg="add mod">
          <ac:chgData name="Alfred Smith" userId="3c60a3631c0db8ad" providerId="LiveId" clId="{8272EA4E-3DB3-4F8F-9224-4A477FCAA5DA}" dt="2024-08-16T07:03:04.775" v="22"/>
          <ac:picMkLst>
            <pc:docMk/>
            <pc:sldMk cId="2538367585" sldId="283"/>
            <ac:picMk id="5" creationId="{BDB642F9-2223-4B1D-92C1-F970EB475CD6}"/>
          </ac:picMkLst>
        </pc:picChg>
      </pc:sldChg>
    </pc:docChg>
  </pc:docChgLst>
  <pc:docChgLst>
    <pc:chgData name="Leonie Smith" userId="fed1330f33f5650e" providerId="LiveId" clId="{EDCC8126-C37A-470F-B782-AF08FC358B96}"/>
    <pc:docChg chg="undo custSel addSld modSld">
      <pc:chgData name="Leonie Smith" userId="fed1330f33f5650e" providerId="LiveId" clId="{EDCC8126-C37A-470F-B782-AF08FC358B96}" dt="2021-12-10T16:43:13.251" v="75" actId="1076"/>
      <pc:docMkLst>
        <pc:docMk/>
      </pc:docMkLst>
      <pc:sldChg chg="addSp delSp mod">
        <pc:chgData name="Leonie Smith" userId="fed1330f33f5650e" providerId="LiveId" clId="{EDCC8126-C37A-470F-B782-AF08FC358B96}" dt="2021-12-10T16:31:19.913" v="7" actId="22"/>
        <pc:sldMkLst>
          <pc:docMk/>
          <pc:sldMk cId="525752733" sldId="258"/>
        </pc:sldMkLst>
        <pc:picChg chg="add del">
          <ac:chgData name="Leonie Smith" userId="fed1330f33f5650e" providerId="LiveId" clId="{EDCC8126-C37A-470F-B782-AF08FC358B96}" dt="2021-12-10T16:31:19.913" v="7" actId="22"/>
          <ac:picMkLst>
            <pc:docMk/>
            <pc:sldMk cId="525752733" sldId="258"/>
            <ac:picMk id="5" creationId="{D297EE28-D087-4BBF-835F-35C6E0233FA7}"/>
          </ac:picMkLst>
        </pc:picChg>
      </pc:sldChg>
      <pc:sldChg chg="addSp modSp new mod">
        <pc:chgData name="Leonie Smith" userId="fed1330f33f5650e" providerId="LiveId" clId="{EDCC8126-C37A-470F-B782-AF08FC358B96}" dt="2021-12-10T16:30:36.573" v="4" actId="1076"/>
        <pc:sldMkLst>
          <pc:docMk/>
          <pc:sldMk cId="65931447" sldId="269"/>
        </pc:sldMkLst>
        <pc:picChg chg="add mod">
          <ac:chgData name="Leonie Smith" userId="fed1330f33f5650e" providerId="LiveId" clId="{EDCC8126-C37A-470F-B782-AF08FC358B96}" dt="2021-12-10T16:30:36.573" v="4" actId="1076"/>
          <ac:picMkLst>
            <pc:docMk/>
            <pc:sldMk cId="65931447" sldId="269"/>
            <ac:picMk id="3" creationId="{E3D206B5-DCEB-4E57-AD0F-2FCDB211CAB6}"/>
          </ac:picMkLst>
        </pc:picChg>
      </pc:sldChg>
      <pc:sldChg chg="addSp modSp new mod">
        <pc:chgData name="Leonie Smith" userId="fed1330f33f5650e" providerId="LiveId" clId="{EDCC8126-C37A-470F-B782-AF08FC358B96}" dt="2021-12-10T16:32:38.897" v="21" actId="14100"/>
        <pc:sldMkLst>
          <pc:docMk/>
          <pc:sldMk cId="370220252" sldId="270"/>
        </pc:sldMkLst>
        <pc:picChg chg="add mod">
          <ac:chgData name="Leonie Smith" userId="fed1330f33f5650e" providerId="LiveId" clId="{EDCC8126-C37A-470F-B782-AF08FC358B96}" dt="2021-12-10T16:32:38.897" v="21" actId="14100"/>
          <ac:picMkLst>
            <pc:docMk/>
            <pc:sldMk cId="370220252" sldId="270"/>
            <ac:picMk id="3" creationId="{6C10830B-5924-49B1-8980-44696ED64D13}"/>
          </ac:picMkLst>
        </pc:picChg>
      </pc:sldChg>
      <pc:sldChg chg="addSp modSp new mod">
        <pc:chgData name="Leonie Smith" userId="fed1330f33f5650e" providerId="LiveId" clId="{EDCC8126-C37A-470F-B782-AF08FC358B96}" dt="2021-12-10T16:33:19.683" v="25" actId="1076"/>
        <pc:sldMkLst>
          <pc:docMk/>
          <pc:sldMk cId="1264033498" sldId="271"/>
        </pc:sldMkLst>
        <pc:picChg chg="add mod">
          <ac:chgData name="Leonie Smith" userId="fed1330f33f5650e" providerId="LiveId" clId="{EDCC8126-C37A-470F-B782-AF08FC358B96}" dt="2021-12-10T16:33:19.683" v="25" actId="1076"/>
          <ac:picMkLst>
            <pc:docMk/>
            <pc:sldMk cId="1264033498" sldId="271"/>
            <ac:picMk id="3" creationId="{084207D6-BEF1-43F6-B7F9-8EB06EB59E93}"/>
          </ac:picMkLst>
        </pc:picChg>
      </pc:sldChg>
      <pc:sldChg chg="addSp modSp add mod">
        <pc:chgData name="Leonie Smith" userId="fed1330f33f5650e" providerId="LiveId" clId="{EDCC8126-C37A-470F-B782-AF08FC358B96}" dt="2021-12-10T16:33:58.687" v="29" actId="1076"/>
        <pc:sldMkLst>
          <pc:docMk/>
          <pc:sldMk cId="917994155" sldId="272"/>
        </pc:sldMkLst>
        <pc:picChg chg="add mod">
          <ac:chgData name="Leonie Smith" userId="fed1330f33f5650e" providerId="LiveId" clId="{EDCC8126-C37A-470F-B782-AF08FC358B96}" dt="2021-12-10T16:33:58.687" v="29" actId="1076"/>
          <ac:picMkLst>
            <pc:docMk/>
            <pc:sldMk cId="917994155" sldId="272"/>
            <ac:picMk id="3" creationId="{E095E40B-03E5-41CE-A775-017004A2AA1A}"/>
          </ac:picMkLst>
        </pc:picChg>
      </pc:sldChg>
      <pc:sldChg chg="addSp delSp modSp add mod">
        <pc:chgData name="Leonie Smith" userId="fed1330f33f5650e" providerId="LiveId" clId="{EDCC8126-C37A-470F-B782-AF08FC358B96}" dt="2021-12-10T16:37:40.300" v="48" actId="14100"/>
        <pc:sldMkLst>
          <pc:docMk/>
          <pc:sldMk cId="55093144" sldId="273"/>
        </pc:sldMkLst>
        <pc:picChg chg="add del mod">
          <ac:chgData name="Leonie Smith" userId="fed1330f33f5650e" providerId="LiveId" clId="{EDCC8126-C37A-470F-B782-AF08FC358B96}" dt="2021-12-10T16:35:04.565" v="33" actId="478"/>
          <ac:picMkLst>
            <pc:docMk/>
            <pc:sldMk cId="55093144" sldId="273"/>
            <ac:picMk id="3" creationId="{6C2881DB-6F11-4B05-AA75-BCB0BCE377EB}"/>
          </ac:picMkLst>
        </pc:picChg>
        <pc:picChg chg="add del mod">
          <ac:chgData name="Leonie Smith" userId="fed1330f33f5650e" providerId="LiveId" clId="{EDCC8126-C37A-470F-B782-AF08FC358B96}" dt="2021-12-10T16:36:41.535" v="40" actId="478"/>
          <ac:picMkLst>
            <pc:docMk/>
            <pc:sldMk cId="55093144" sldId="273"/>
            <ac:picMk id="5" creationId="{F9471065-B5F7-4347-9E2D-7CC49CFDB6F7}"/>
          </ac:picMkLst>
        </pc:picChg>
        <pc:picChg chg="add mod">
          <ac:chgData name="Leonie Smith" userId="fed1330f33f5650e" providerId="LiveId" clId="{EDCC8126-C37A-470F-B782-AF08FC358B96}" dt="2021-12-10T16:37:40.300" v="48" actId="14100"/>
          <ac:picMkLst>
            <pc:docMk/>
            <pc:sldMk cId="55093144" sldId="273"/>
            <ac:picMk id="7" creationId="{415653FA-F65A-45D8-ACCE-BA839D1CF862}"/>
          </ac:picMkLst>
        </pc:picChg>
      </pc:sldChg>
      <pc:sldChg chg="addSp delSp modSp add mod">
        <pc:chgData name="Leonie Smith" userId="fed1330f33f5650e" providerId="LiveId" clId="{EDCC8126-C37A-470F-B782-AF08FC358B96}" dt="2021-12-10T16:38:07.171" v="51" actId="14100"/>
        <pc:sldMkLst>
          <pc:docMk/>
          <pc:sldMk cId="838203106" sldId="274"/>
        </pc:sldMkLst>
        <pc:picChg chg="add del mod">
          <ac:chgData name="Leonie Smith" userId="fed1330f33f5650e" providerId="LiveId" clId="{EDCC8126-C37A-470F-B782-AF08FC358B96}" dt="2021-12-10T16:37:03.346" v="45" actId="478"/>
          <ac:picMkLst>
            <pc:docMk/>
            <pc:sldMk cId="838203106" sldId="274"/>
            <ac:picMk id="3" creationId="{921A791F-F8CD-4018-A1BF-9CD8874A195E}"/>
          </ac:picMkLst>
        </pc:picChg>
        <pc:picChg chg="add mod">
          <ac:chgData name="Leonie Smith" userId="fed1330f33f5650e" providerId="LiveId" clId="{EDCC8126-C37A-470F-B782-AF08FC358B96}" dt="2021-12-10T16:38:07.171" v="51" actId="14100"/>
          <ac:picMkLst>
            <pc:docMk/>
            <pc:sldMk cId="838203106" sldId="274"/>
            <ac:picMk id="5" creationId="{412C7FAB-02DF-4EE6-91A6-4741E3CE3484}"/>
          </ac:picMkLst>
        </pc:picChg>
      </pc:sldChg>
      <pc:sldChg chg="addSp delSp modSp add mod">
        <pc:chgData name="Leonie Smith" userId="fed1330f33f5650e" providerId="LiveId" clId="{EDCC8126-C37A-470F-B782-AF08FC358B96}" dt="2021-12-10T16:39:00.991" v="54" actId="14100"/>
        <pc:sldMkLst>
          <pc:docMk/>
          <pc:sldMk cId="1468444341" sldId="275"/>
        </pc:sldMkLst>
        <pc:picChg chg="add del mod">
          <ac:chgData name="Leonie Smith" userId="fed1330f33f5650e" providerId="LiveId" clId="{EDCC8126-C37A-470F-B782-AF08FC358B96}" dt="2021-12-10T16:36:59.925" v="44" actId="478"/>
          <ac:picMkLst>
            <pc:docMk/>
            <pc:sldMk cId="1468444341" sldId="275"/>
            <ac:picMk id="3" creationId="{27530E02-634E-4FE1-8395-C78948E6C624}"/>
          </ac:picMkLst>
        </pc:picChg>
        <pc:picChg chg="add mod">
          <ac:chgData name="Leonie Smith" userId="fed1330f33f5650e" providerId="LiveId" clId="{EDCC8126-C37A-470F-B782-AF08FC358B96}" dt="2021-12-10T16:39:00.991" v="54" actId="14100"/>
          <ac:picMkLst>
            <pc:docMk/>
            <pc:sldMk cId="1468444341" sldId="275"/>
            <ac:picMk id="5" creationId="{1CD62660-CBA9-4FD4-A96D-895885307B6A}"/>
          </ac:picMkLst>
        </pc:picChg>
      </pc:sldChg>
      <pc:sldChg chg="addSp modSp add mod">
        <pc:chgData name="Leonie Smith" userId="fed1330f33f5650e" providerId="LiveId" clId="{EDCC8126-C37A-470F-B782-AF08FC358B96}" dt="2021-12-10T16:39:31.929" v="57" actId="14100"/>
        <pc:sldMkLst>
          <pc:docMk/>
          <pc:sldMk cId="3386148708" sldId="276"/>
        </pc:sldMkLst>
        <pc:picChg chg="add mod">
          <ac:chgData name="Leonie Smith" userId="fed1330f33f5650e" providerId="LiveId" clId="{EDCC8126-C37A-470F-B782-AF08FC358B96}" dt="2021-12-10T16:39:31.929" v="57" actId="14100"/>
          <ac:picMkLst>
            <pc:docMk/>
            <pc:sldMk cId="3386148708" sldId="276"/>
            <ac:picMk id="3" creationId="{04C53AD5-6425-40D2-9821-DD168FBF8F94}"/>
          </ac:picMkLst>
        </pc:picChg>
      </pc:sldChg>
      <pc:sldChg chg="addSp modSp add mod">
        <pc:chgData name="Leonie Smith" userId="fed1330f33f5650e" providerId="LiveId" clId="{EDCC8126-C37A-470F-B782-AF08FC358B96}" dt="2021-12-10T16:40:02.603" v="60" actId="14100"/>
        <pc:sldMkLst>
          <pc:docMk/>
          <pc:sldMk cId="3693779718" sldId="277"/>
        </pc:sldMkLst>
        <pc:picChg chg="add mod">
          <ac:chgData name="Leonie Smith" userId="fed1330f33f5650e" providerId="LiveId" clId="{EDCC8126-C37A-470F-B782-AF08FC358B96}" dt="2021-12-10T16:40:02.603" v="60" actId="14100"/>
          <ac:picMkLst>
            <pc:docMk/>
            <pc:sldMk cId="3693779718" sldId="277"/>
            <ac:picMk id="3" creationId="{F08FB7F1-DB60-4F13-AA36-A61CBBE57B04}"/>
          </ac:picMkLst>
        </pc:picChg>
      </pc:sldChg>
      <pc:sldChg chg="addSp modSp add mod">
        <pc:chgData name="Leonie Smith" userId="fed1330f33f5650e" providerId="LiveId" clId="{EDCC8126-C37A-470F-B782-AF08FC358B96}" dt="2021-12-10T16:40:38.087" v="63" actId="14100"/>
        <pc:sldMkLst>
          <pc:docMk/>
          <pc:sldMk cId="3375255569" sldId="278"/>
        </pc:sldMkLst>
        <pc:picChg chg="add mod">
          <ac:chgData name="Leonie Smith" userId="fed1330f33f5650e" providerId="LiveId" clId="{EDCC8126-C37A-470F-B782-AF08FC358B96}" dt="2021-12-10T16:40:38.087" v="63" actId="14100"/>
          <ac:picMkLst>
            <pc:docMk/>
            <pc:sldMk cId="3375255569" sldId="278"/>
            <ac:picMk id="3" creationId="{7BE21403-EC44-41BA-ACB3-1B949C645FCC}"/>
          </ac:picMkLst>
        </pc:picChg>
      </pc:sldChg>
      <pc:sldChg chg="addSp modSp add mod">
        <pc:chgData name="Leonie Smith" userId="fed1330f33f5650e" providerId="LiveId" clId="{EDCC8126-C37A-470F-B782-AF08FC358B96}" dt="2021-12-10T16:41:31.071" v="66" actId="14100"/>
        <pc:sldMkLst>
          <pc:docMk/>
          <pc:sldMk cId="315502549" sldId="279"/>
        </pc:sldMkLst>
        <pc:picChg chg="add mod">
          <ac:chgData name="Leonie Smith" userId="fed1330f33f5650e" providerId="LiveId" clId="{EDCC8126-C37A-470F-B782-AF08FC358B96}" dt="2021-12-10T16:41:31.071" v="66" actId="14100"/>
          <ac:picMkLst>
            <pc:docMk/>
            <pc:sldMk cId="315502549" sldId="279"/>
            <ac:picMk id="3" creationId="{10F67220-FB75-4BAA-A084-797D2898EED0}"/>
          </ac:picMkLst>
        </pc:picChg>
      </pc:sldChg>
      <pc:sldChg chg="addSp modSp add mod">
        <pc:chgData name="Leonie Smith" userId="fed1330f33f5650e" providerId="LiveId" clId="{EDCC8126-C37A-470F-B782-AF08FC358B96}" dt="2021-12-10T16:42:21.377" v="71" actId="1076"/>
        <pc:sldMkLst>
          <pc:docMk/>
          <pc:sldMk cId="960125008" sldId="280"/>
        </pc:sldMkLst>
        <pc:picChg chg="add mod">
          <ac:chgData name="Leonie Smith" userId="fed1330f33f5650e" providerId="LiveId" clId="{EDCC8126-C37A-470F-B782-AF08FC358B96}" dt="2021-12-10T16:42:21.377" v="71" actId="1076"/>
          <ac:picMkLst>
            <pc:docMk/>
            <pc:sldMk cId="960125008" sldId="280"/>
            <ac:picMk id="3" creationId="{D9631B5D-1A3C-490A-8582-87C11908FDB4}"/>
          </ac:picMkLst>
        </pc:picChg>
      </pc:sldChg>
      <pc:sldChg chg="addSp modSp add mod">
        <pc:chgData name="Leonie Smith" userId="fed1330f33f5650e" providerId="LiveId" clId="{EDCC8126-C37A-470F-B782-AF08FC358B96}" dt="2021-12-10T16:43:13.251" v="75" actId="1076"/>
        <pc:sldMkLst>
          <pc:docMk/>
          <pc:sldMk cId="1532124403" sldId="281"/>
        </pc:sldMkLst>
        <pc:picChg chg="add mod">
          <ac:chgData name="Leonie Smith" userId="fed1330f33f5650e" providerId="LiveId" clId="{EDCC8126-C37A-470F-B782-AF08FC358B96}" dt="2021-12-10T16:43:13.251" v="75" actId="1076"/>
          <ac:picMkLst>
            <pc:docMk/>
            <pc:sldMk cId="1532124403" sldId="281"/>
            <ac:picMk id="3" creationId="{2C9CF363-C031-41DF-81E2-4D2DDBABEE4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AC33ED-A090-483D-BF0F-6955BF567E68}" type="datetimeFigureOut">
              <a:rPr lang="en-US" smtClean="0"/>
              <a:t>8/16/2024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84FACF-B49D-4BDF-8001-9BEB0C105CBB}" type="slidenum">
              <a:rPr lang="en-US" smtClean="0"/>
              <a:t>‹#›</a:t>
            </a:fld>
            <a:endParaRPr lang="en-US"/>
          </a:p>
        </p:txBody>
      </p:sp>
    </p:spTree>
    <p:extLst>
      <p:ext uri="{BB962C8B-B14F-4D97-AF65-F5344CB8AC3E}">
        <p14:creationId xmlns:p14="http://schemas.microsoft.com/office/powerpoint/2010/main" val="2856209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7884FACF-B49D-4BDF-8001-9BEB0C105CBB}" type="slidenum">
              <a:rPr lang="en-US" smtClean="0"/>
              <a:t>1</a:t>
            </a:fld>
            <a:endParaRPr lang="en-US"/>
          </a:p>
        </p:txBody>
      </p:sp>
    </p:spTree>
    <p:extLst>
      <p:ext uri="{BB962C8B-B14F-4D97-AF65-F5344CB8AC3E}">
        <p14:creationId xmlns:p14="http://schemas.microsoft.com/office/powerpoint/2010/main" val="3740165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a:t>
            </a:r>
          </a:p>
        </p:txBody>
      </p:sp>
      <p:sp>
        <p:nvSpPr>
          <p:cNvPr id="4" name="Slide Number Placeholder 3"/>
          <p:cNvSpPr>
            <a:spLocks noGrp="1"/>
          </p:cNvSpPr>
          <p:nvPr>
            <p:ph type="sldNum" sz="quarter" idx="5"/>
          </p:nvPr>
        </p:nvSpPr>
        <p:spPr/>
        <p:txBody>
          <a:bodyPr/>
          <a:lstStyle/>
          <a:p>
            <a:fld id="{7884FACF-B49D-4BDF-8001-9BEB0C105CBB}" type="slidenum">
              <a:rPr lang="en-US" smtClean="0"/>
              <a:t>3</a:t>
            </a:fld>
            <a:endParaRPr lang="en-US"/>
          </a:p>
        </p:txBody>
      </p:sp>
    </p:spTree>
    <p:extLst>
      <p:ext uri="{BB962C8B-B14F-4D97-AF65-F5344CB8AC3E}">
        <p14:creationId xmlns:p14="http://schemas.microsoft.com/office/powerpoint/2010/main" val="3896122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AA594427-3CFF-4501-A50F-BFEDB5DD49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9" name="Title 1">
            <a:extLst>
              <a:ext uri="{FF2B5EF4-FFF2-40B4-BE49-F238E27FC236}">
                <a16:creationId xmlns:a16="http://schemas.microsoft.com/office/drawing/2014/main" id="{5657C423-C20E-B431-6BFF-7DCE944EBAB0}"/>
              </a:ext>
            </a:extLst>
          </p:cNvPr>
          <p:cNvSpPr>
            <a:spLocks noGrp="1"/>
          </p:cNvSpPr>
          <p:nvPr>
            <p:ph type="title"/>
          </p:nvPr>
        </p:nvSpPr>
        <p:spPr>
          <a:xfrm>
            <a:off x="838200" y="365125"/>
            <a:ext cx="10515600" cy="1325563"/>
          </a:xfrm>
        </p:spPr>
        <p:txBody>
          <a:bodyPr/>
          <a:lstStyle/>
          <a:p>
            <a:r>
              <a:rPr lang="en-IN" dirty="0"/>
              <a:t>07-9</a:t>
            </a:r>
          </a:p>
        </p:txBody>
      </p:sp>
      <p:sp>
        <p:nvSpPr>
          <p:cNvPr id="10" name="Content Placeholder 2">
            <a:extLst>
              <a:ext uri="{FF2B5EF4-FFF2-40B4-BE49-F238E27FC236}">
                <a16:creationId xmlns:a16="http://schemas.microsoft.com/office/drawing/2014/main" id="{1321DDA7-9A2B-D6B2-D98D-6330F0AB005F}"/>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a:p>
            <a:endParaRPr lang="en-IN" dirty="0"/>
          </a:p>
          <a:p>
            <a:endParaRPr lang="en-IN" dirty="0"/>
          </a:p>
        </p:txBody>
      </p:sp>
    </p:spTree>
    <p:extLst>
      <p:ext uri="{BB962C8B-B14F-4D97-AF65-F5344CB8AC3E}">
        <p14:creationId xmlns:p14="http://schemas.microsoft.com/office/powerpoint/2010/main" val="1323601606"/>
      </p:ext>
    </p:extLst>
  </p:cSld>
  <p:clrMapOvr>
    <a:masterClrMapping/>
  </p:clrMapOvr>
  <mc:AlternateContent xmlns:mc="http://schemas.openxmlformats.org/markup-compatibility/2006" xmlns:p14="http://schemas.microsoft.com/office/powerpoint/2010/main">
    <mc:Choice Requires="p14">
      <p:transition spd="slow" p14:dur="2000" advTm="3134"/>
    </mc:Choice>
    <mc:Fallback xmlns="">
      <p:transition spd="slow" advTm="3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5E40B-03E5-41CE-A775-017004A2AA1A}"/>
              </a:ext>
            </a:extLst>
          </p:cNvPr>
          <p:cNvPicPr>
            <a:picLocks noChangeAspect="1"/>
          </p:cNvPicPr>
          <p:nvPr/>
        </p:nvPicPr>
        <p:blipFill>
          <a:blip r:embed="rId2"/>
          <a:stretch>
            <a:fillRect/>
          </a:stretch>
        </p:blipFill>
        <p:spPr>
          <a:xfrm>
            <a:off x="0" y="0"/>
            <a:ext cx="12828191" cy="6858000"/>
          </a:xfrm>
          <a:prstGeom prst="rect">
            <a:avLst/>
          </a:prstGeom>
        </p:spPr>
      </p:pic>
      <p:sp>
        <p:nvSpPr>
          <p:cNvPr id="4" name="TextBox 3">
            <a:extLst>
              <a:ext uri="{FF2B5EF4-FFF2-40B4-BE49-F238E27FC236}">
                <a16:creationId xmlns:a16="http://schemas.microsoft.com/office/drawing/2014/main" id="{70AB05EA-9168-4647-8AB2-2459CB9B2D7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44:3</a:t>
            </a:r>
            <a:endParaRPr lang="en-ZA" sz="3200" dirty="0">
              <a:solidFill>
                <a:schemeClr val="bg1"/>
              </a:solidFill>
            </a:endParaRPr>
          </a:p>
          <a:p>
            <a:endParaRPr lang="en-IN" dirty="0"/>
          </a:p>
        </p:txBody>
      </p:sp>
    </p:spTree>
    <p:extLst>
      <p:ext uri="{BB962C8B-B14F-4D97-AF65-F5344CB8AC3E}">
        <p14:creationId xmlns:p14="http://schemas.microsoft.com/office/powerpoint/2010/main" val="917994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FF345A0C-627D-4B04-B6B6-85EE5E032C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A7D7FBC-F980-3522-8E3E-7E1928CC90D1}"/>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4</a:t>
            </a:r>
            <a:r>
              <a:rPr lang="en-US" sz="3600" b="0" i="0" dirty="0">
                <a:solidFill>
                  <a:srgbClr val="121212"/>
                </a:solidFill>
                <a:effectLst/>
                <a:highlight>
                  <a:srgbClr val="FFFFFF"/>
                </a:highlight>
                <a:latin typeface="Inter"/>
              </a:rPr>
              <a:t>They had not gone far from the city when Joseph told his steward, “Pursue the men at once, and when you overtake them, ask, ‘Why have you repaid good with evil?</a:t>
            </a:r>
            <a:br>
              <a:rPr lang="en-US" sz="3600" b="0" i="0" dirty="0">
                <a:solidFill>
                  <a:srgbClr val="121212"/>
                </a:solidFill>
                <a:effectLst/>
                <a:highlight>
                  <a:srgbClr val="FFFFFF"/>
                </a:highlight>
                <a:latin typeface="Inter"/>
              </a:rPr>
            </a:br>
            <a:endParaRPr lang="en-ZA" dirty="0"/>
          </a:p>
        </p:txBody>
      </p:sp>
      <p:sp>
        <p:nvSpPr>
          <p:cNvPr id="3" name="TextBox 2">
            <a:extLst>
              <a:ext uri="{FF2B5EF4-FFF2-40B4-BE49-F238E27FC236}">
                <a16:creationId xmlns:a16="http://schemas.microsoft.com/office/drawing/2014/main" id="{4B7D5602-A65C-F3D0-184A-F8B004C37A33}"/>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4</a:t>
            </a:r>
            <a:r>
              <a:rPr lang="bo-CN" sz="4800" b="0" i="0" dirty="0">
                <a:solidFill>
                  <a:srgbClr val="121212"/>
                </a:solidFill>
                <a:effectLst/>
                <a:highlight>
                  <a:srgbClr val="FFFFFF"/>
                </a:highlight>
                <a:latin typeface="Inter"/>
              </a:rPr>
              <a:t>དེ་ཡང་ཁོ་རྣམས་གྲོང་ཁྱེར་དང་ཁ་བྲལ་ནས་ཅུང་མ་འགོར༌བར། ཡོ་སེབ་ཀྱིས་ཁྱིམ་ལས་གཉེར་མཁན་ལ་འདི་སྐད༌དུ། ཁྱོད་ཀྱིས་མྱུར་དུ་ཁོ་རྣམས་ཀྱི་རྗེས་བསྙེག་པར༌གྱིས། ཁོ་རྣམས་ཀྱི་རྗེས་ཆོད་པ༌ན། ཁྱོད་ཅག་གིས་དྲིན་ལན་ངན་འཇལ་བྱེད་པ་ཅི༌ཡིན།</a:t>
            </a:r>
            <a:endParaRPr lang="en-ZA" sz="1600" dirty="0"/>
          </a:p>
        </p:txBody>
      </p:sp>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16450"/>
    </mc:Choice>
    <mc:Fallback xmlns="">
      <p:transition spd="slow" advTm="16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5653FA-F65A-45D8-ACCE-BA839D1CF862}"/>
              </a:ext>
            </a:extLst>
          </p:cNvPr>
          <p:cNvPicPr>
            <a:picLocks noChangeAspect="1"/>
          </p:cNvPicPr>
          <p:nvPr/>
        </p:nvPicPr>
        <p:blipFill>
          <a:blip r:embed="rId2"/>
          <a:stretch>
            <a:fillRect/>
          </a:stretch>
        </p:blipFill>
        <p:spPr>
          <a:xfrm>
            <a:off x="0" y="0"/>
            <a:ext cx="12192000" cy="7354186"/>
          </a:xfrm>
          <a:prstGeom prst="rect">
            <a:avLst/>
          </a:prstGeom>
        </p:spPr>
      </p:pic>
      <p:sp>
        <p:nvSpPr>
          <p:cNvPr id="3" name="TextBox 2">
            <a:extLst>
              <a:ext uri="{FF2B5EF4-FFF2-40B4-BE49-F238E27FC236}">
                <a16:creationId xmlns:a16="http://schemas.microsoft.com/office/drawing/2014/main" id="{AF4E064B-C12C-4EC2-8818-2EEC9FFCE5C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44:4</a:t>
            </a:r>
            <a:endParaRPr lang="en-ZA" sz="3200" dirty="0">
              <a:solidFill>
                <a:schemeClr val="bg1"/>
              </a:solidFill>
            </a:endParaRPr>
          </a:p>
          <a:p>
            <a:endParaRPr lang="en-IN" dirty="0"/>
          </a:p>
        </p:txBody>
      </p:sp>
    </p:spTree>
    <p:extLst>
      <p:ext uri="{BB962C8B-B14F-4D97-AF65-F5344CB8AC3E}">
        <p14:creationId xmlns:p14="http://schemas.microsoft.com/office/powerpoint/2010/main" val="55093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241F02D1-9556-4447-9C8F-EAD83B53A5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B0D60EB-E16E-6E6E-581C-27B6EB3390C7}"/>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5</a:t>
            </a:r>
            <a:r>
              <a:rPr lang="en-US" sz="4000" b="0" i="0" dirty="0">
                <a:solidFill>
                  <a:srgbClr val="121212"/>
                </a:solidFill>
                <a:effectLst/>
                <a:highlight>
                  <a:srgbClr val="FFFFFF"/>
                </a:highlight>
                <a:latin typeface="Inter"/>
              </a:rPr>
              <a:t>Is this not the cup  my master drinks from and uses for divination? What you have done is wicked!’”</a:t>
            </a:r>
            <a:endParaRPr lang="en-ZA" dirty="0"/>
          </a:p>
        </p:txBody>
      </p:sp>
      <p:sp>
        <p:nvSpPr>
          <p:cNvPr id="3" name="TextBox 2">
            <a:extLst>
              <a:ext uri="{FF2B5EF4-FFF2-40B4-BE49-F238E27FC236}">
                <a16:creationId xmlns:a16="http://schemas.microsoft.com/office/drawing/2014/main" id="{3E9CA470-0DAC-10DA-2164-35D6D167D56F}"/>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5</a:t>
            </a:r>
            <a:r>
              <a:rPr lang="bo-CN" sz="4800" b="0" i="0" dirty="0">
                <a:solidFill>
                  <a:srgbClr val="121212"/>
                </a:solidFill>
                <a:effectLst/>
                <a:highlight>
                  <a:srgbClr val="FFFFFF"/>
                </a:highlight>
                <a:latin typeface="Inter"/>
              </a:rPr>
              <a:t>འདི་ནི་ངེད་ཅག་གི་བདག་པོའི་ཆང་ཕོར་མ་ཡིན༌ནམ། འདི་ནི་ངེད་ཅག་གི་བདག་པོའི་མོ་འདེབས་བྱེད་ཀྱི་ཕོར་བ་མ་ཡིན༌ནམ། ཁྱོད་ཅག་གིས་འདི་ལྟར་བྱས་ན་ཉེས་པ་བྱས་པ་མ་ཡིན་ནམ་ཞེས་སྨྲོས་ཤིག་ཅེས་བཤད་པ༌དང༌། </a:t>
            </a:r>
            <a:endParaRPr lang="en-ZA" dirty="0"/>
          </a:p>
        </p:txBody>
      </p:sp>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17128"/>
    </mc:Choice>
    <mc:Fallback xmlns="">
      <p:transition spd="slow" advTm="17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2C7FAB-02DF-4EE6-91A6-4741E3CE3484}"/>
              </a:ext>
            </a:extLst>
          </p:cNvPr>
          <p:cNvPicPr>
            <a:picLocks noChangeAspect="1"/>
          </p:cNvPicPr>
          <p:nvPr/>
        </p:nvPicPr>
        <p:blipFill>
          <a:blip r:embed="rId2"/>
          <a:stretch>
            <a:fillRect/>
          </a:stretch>
        </p:blipFill>
        <p:spPr>
          <a:xfrm>
            <a:off x="-1223848" y="1"/>
            <a:ext cx="14095067" cy="6992302"/>
          </a:xfrm>
          <a:prstGeom prst="rect">
            <a:avLst/>
          </a:prstGeom>
        </p:spPr>
      </p:pic>
      <p:sp>
        <p:nvSpPr>
          <p:cNvPr id="3" name="TextBox 2">
            <a:extLst>
              <a:ext uri="{FF2B5EF4-FFF2-40B4-BE49-F238E27FC236}">
                <a16:creationId xmlns:a16="http://schemas.microsoft.com/office/drawing/2014/main" id="{3B926422-CA04-4310-9709-7D0B2DF434E3}"/>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44:5</a:t>
            </a:r>
            <a:endParaRPr lang="en-ZA" sz="3200" dirty="0">
              <a:solidFill>
                <a:schemeClr val="bg1"/>
              </a:solidFill>
            </a:endParaRPr>
          </a:p>
          <a:p>
            <a:endParaRPr lang="en-IN" dirty="0"/>
          </a:p>
        </p:txBody>
      </p:sp>
    </p:spTree>
    <p:extLst>
      <p:ext uri="{BB962C8B-B14F-4D97-AF65-F5344CB8AC3E}">
        <p14:creationId xmlns:p14="http://schemas.microsoft.com/office/powerpoint/2010/main" val="838203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24ACEB5-22C3-4527-A925-6C8492A771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5D3505F-36E3-920C-0686-F31C17F7F26E}"/>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6</a:t>
            </a:r>
            <a:r>
              <a:rPr lang="en-US" sz="4000" b="0" i="0" dirty="0">
                <a:solidFill>
                  <a:srgbClr val="121212"/>
                </a:solidFill>
                <a:effectLst/>
                <a:highlight>
                  <a:srgbClr val="FFFFFF"/>
                </a:highlight>
                <a:latin typeface="Inter"/>
              </a:rPr>
              <a:t>When the steward overtook them, he relayed these words to them.</a:t>
            </a:r>
            <a:endParaRPr lang="en-ZA" dirty="0"/>
          </a:p>
        </p:txBody>
      </p:sp>
      <p:sp>
        <p:nvSpPr>
          <p:cNvPr id="5" name="TextBox 4">
            <a:extLst>
              <a:ext uri="{FF2B5EF4-FFF2-40B4-BE49-F238E27FC236}">
                <a16:creationId xmlns:a16="http://schemas.microsoft.com/office/drawing/2014/main" id="{1FF3760F-CDA3-4BEA-1896-950FC54B5511}"/>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6</a:t>
            </a:r>
            <a:r>
              <a:rPr lang="bo-CN" sz="6000" b="0" i="0" dirty="0">
                <a:solidFill>
                  <a:srgbClr val="121212"/>
                </a:solidFill>
                <a:effectLst/>
                <a:highlight>
                  <a:srgbClr val="FFFFFF"/>
                </a:highlight>
                <a:latin typeface="Inter"/>
              </a:rPr>
              <a:t>ཁྱིམ་ལས་གཉེར་མཁན་གྱིས་ཁོ་རྣམས་བདས་ཏེ་རྗེས་ཆོད་པ་དང་བདག་པོའི་བཀའ་ལྟར་སྨྲས་པ༌ན།</a:t>
            </a:r>
            <a:endParaRPr lang="en-ZA" dirty="0"/>
          </a:p>
        </p:txBody>
      </p:sp>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7208"/>
    </mc:Choice>
    <mc:Fallback xmlns="">
      <p:transition spd="slow" advTm="7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D62660-CBA9-4FD4-A96D-895885307B6A}"/>
              </a:ext>
            </a:extLst>
          </p:cNvPr>
          <p:cNvPicPr>
            <a:picLocks noChangeAspect="1"/>
          </p:cNvPicPr>
          <p:nvPr/>
        </p:nvPicPr>
        <p:blipFill>
          <a:blip r:embed="rId2"/>
          <a:stretch>
            <a:fillRect/>
          </a:stretch>
        </p:blipFill>
        <p:spPr>
          <a:xfrm>
            <a:off x="-1" y="0"/>
            <a:ext cx="12567369" cy="6858000"/>
          </a:xfrm>
          <a:prstGeom prst="rect">
            <a:avLst/>
          </a:prstGeom>
        </p:spPr>
      </p:pic>
      <p:sp>
        <p:nvSpPr>
          <p:cNvPr id="3" name="TextBox 2">
            <a:extLst>
              <a:ext uri="{FF2B5EF4-FFF2-40B4-BE49-F238E27FC236}">
                <a16:creationId xmlns:a16="http://schemas.microsoft.com/office/drawing/2014/main" id="{B771653B-4E49-4C77-B8F9-734678920F4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44:6</a:t>
            </a:r>
            <a:endParaRPr lang="en-ZA" sz="3200" dirty="0">
              <a:solidFill>
                <a:schemeClr val="bg1"/>
              </a:solidFill>
            </a:endParaRPr>
          </a:p>
          <a:p>
            <a:endParaRPr lang="en-IN" dirty="0"/>
          </a:p>
        </p:txBody>
      </p:sp>
    </p:spTree>
    <p:extLst>
      <p:ext uri="{BB962C8B-B14F-4D97-AF65-F5344CB8AC3E}">
        <p14:creationId xmlns:p14="http://schemas.microsoft.com/office/powerpoint/2010/main" val="1468444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0126BD46-5FF8-4A05-82B4-3DF12FEB83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FEAA608-B344-B5C7-655D-46B7A16B5661}"/>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7</a:t>
            </a:r>
            <a:r>
              <a:rPr lang="en-US" sz="4400" b="0" i="0" dirty="0">
                <a:solidFill>
                  <a:srgbClr val="121212"/>
                </a:solidFill>
                <a:effectLst/>
                <a:highlight>
                  <a:srgbClr val="FFFFFF"/>
                </a:highlight>
                <a:latin typeface="Inter"/>
              </a:rPr>
              <a:t>“Why does my lord say these things?” they asked. “Your servants could not possibly do such a thing.</a:t>
            </a:r>
            <a:endParaRPr lang="en-ZA" dirty="0"/>
          </a:p>
        </p:txBody>
      </p:sp>
      <p:sp>
        <p:nvSpPr>
          <p:cNvPr id="5" name="TextBox 4">
            <a:extLst>
              <a:ext uri="{FF2B5EF4-FFF2-40B4-BE49-F238E27FC236}">
                <a16:creationId xmlns:a16="http://schemas.microsoft.com/office/drawing/2014/main" id="{5C688956-45F6-4AB5-A4E7-DF617C44CA48}"/>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7</a:t>
            </a:r>
            <a:r>
              <a:rPr lang="bo-CN" sz="6600" b="0" i="0" dirty="0">
                <a:solidFill>
                  <a:srgbClr val="121212"/>
                </a:solidFill>
                <a:effectLst/>
                <a:highlight>
                  <a:srgbClr val="FFFFFF"/>
                </a:highlight>
                <a:latin typeface="Inter"/>
              </a:rPr>
              <a:t>ཁོ་རྣམས་ན༌རེ། རང་ཅག་གི་བདག་པོས་འདི་ལྟར་སྨྲ་བའི་རྒྱུ་མཚན༌ཅི། ཁྱེད་ཀྱི་ཞབས་ཕྱི་པ་ངེད་རྣམས་ཀྱིས་ལས་འདི་ལྟ་བུ་བྱེད་མི༌སྲིད།</a:t>
            </a:r>
            <a:endParaRPr lang="en-ZA" dirty="0"/>
          </a:p>
        </p:txBody>
      </p:sp>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9158"/>
    </mc:Choice>
    <mc:Fallback xmlns="">
      <p:transition spd="slow" advTm="9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C53AD5-6425-40D2-9821-DD168FBF8F94}"/>
              </a:ext>
            </a:extLst>
          </p:cNvPr>
          <p:cNvPicPr>
            <a:picLocks noChangeAspect="1"/>
          </p:cNvPicPr>
          <p:nvPr/>
        </p:nvPicPr>
        <p:blipFill>
          <a:blip r:embed="rId2"/>
          <a:stretch>
            <a:fillRect/>
          </a:stretch>
        </p:blipFill>
        <p:spPr>
          <a:xfrm>
            <a:off x="-727046" y="1"/>
            <a:ext cx="12919046" cy="6858000"/>
          </a:xfrm>
          <a:prstGeom prst="rect">
            <a:avLst/>
          </a:prstGeom>
        </p:spPr>
      </p:pic>
      <p:sp>
        <p:nvSpPr>
          <p:cNvPr id="4" name="TextBox 3">
            <a:extLst>
              <a:ext uri="{FF2B5EF4-FFF2-40B4-BE49-F238E27FC236}">
                <a16:creationId xmlns:a16="http://schemas.microsoft.com/office/drawing/2014/main" id="{D7658F33-8A49-4EC0-8D15-F36422D679D7}"/>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44:7</a:t>
            </a:r>
            <a:endParaRPr lang="en-ZA" sz="3200" dirty="0">
              <a:solidFill>
                <a:schemeClr val="bg1"/>
              </a:solidFill>
            </a:endParaRPr>
          </a:p>
          <a:p>
            <a:endParaRPr lang="en-IN" dirty="0"/>
          </a:p>
        </p:txBody>
      </p:sp>
    </p:spTree>
    <p:extLst>
      <p:ext uri="{BB962C8B-B14F-4D97-AF65-F5344CB8AC3E}">
        <p14:creationId xmlns:p14="http://schemas.microsoft.com/office/powerpoint/2010/main" val="33861487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82F7F8D7-B573-46F3-A9C7-A9AEE86B73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2E78DAC8-A9EA-2C36-B213-152D68718F86}"/>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9</a:t>
            </a:r>
            <a:r>
              <a:rPr lang="en-US" sz="4000" b="0" i="0" dirty="0">
                <a:solidFill>
                  <a:srgbClr val="121212"/>
                </a:solidFill>
                <a:effectLst/>
                <a:highlight>
                  <a:srgbClr val="FFFFFF"/>
                </a:highlight>
                <a:latin typeface="Inter"/>
              </a:rPr>
              <a:t>If any of your servants is found to have it, he must die, and the rest will become slaves of my lord.”</a:t>
            </a:r>
            <a:endParaRPr lang="en-ZA" dirty="0"/>
          </a:p>
        </p:txBody>
      </p:sp>
      <p:sp>
        <p:nvSpPr>
          <p:cNvPr id="5" name="TextBox 4">
            <a:extLst>
              <a:ext uri="{FF2B5EF4-FFF2-40B4-BE49-F238E27FC236}">
                <a16:creationId xmlns:a16="http://schemas.microsoft.com/office/drawing/2014/main" id="{54CDE9F0-3A50-C68F-184C-44DDB6E97D5B}"/>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9</a:t>
            </a:r>
            <a:r>
              <a:rPr lang="bo-CN" sz="6000" b="0" i="0" dirty="0">
                <a:solidFill>
                  <a:srgbClr val="121212"/>
                </a:solidFill>
                <a:effectLst/>
                <a:highlight>
                  <a:srgbClr val="FFFFFF"/>
                </a:highlight>
                <a:latin typeface="Inter"/>
              </a:rPr>
              <a:t>ཁྱེད་ཀྱི་ཞབས་ཕྱི་པའི་ཁྲོད་ནས་སུ་ཞིག་ལས་བཙལ་ཏེ་རྙེད༌ན། མི་དེ་ནི་གསོད་པར༌བྱ། ངེད་རྣམས་ཀྱང་རང་ཅག་གི་བདག་པོའི་གཡོག་པོར་བྱེད་ངེས་ཡིན་ཞེས་ལན་བཏབ༌བོ།།</a:t>
            </a:r>
            <a:endParaRPr lang="en-ZA" sz="6000" dirty="0"/>
          </a:p>
        </p:txBody>
      </p:sp>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11017"/>
    </mc:Choice>
    <mc:Fallback xmlns="">
      <p:transition spd="slow" advTm="11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B246B-7264-997E-DE6D-1D47B7C866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F5BF57F-7B2C-67CC-1A9F-E86BB5CC242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DB642F9-2223-4B1D-92C1-F970EB475CD6}"/>
              </a:ext>
            </a:extLst>
          </p:cNvPr>
          <p:cNvPicPr>
            <a:picLocks noChangeAspect="1"/>
          </p:cNvPicPr>
          <p:nvPr/>
        </p:nvPicPr>
        <p:blipFill>
          <a:blip r:embed="rId2"/>
          <a:stretch>
            <a:fillRect/>
          </a:stretch>
        </p:blipFill>
        <p:spPr>
          <a:xfrm>
            <a:off x="0" y="0"/>
            <a:ext cx="12637363" cy="6858000"/>
          </a:xfrm>
          <a:prstGeom prst="rect">
            <a:avLst/>
          </a:prstGeom>
        </p:spPr>
      </p:pic>
      <p:sp>
        <p:nvSpPr>
          <p:cNvPr id="6" name="TextBox 5">
            <a:extLst>
              <a:ext uri="{FF2B5EF4-FFF2-40B4-BE49-F238E27FC236}">
                <a16:creationId xmlns:a16="http://schemas.microsoft.com/office/drawing/2014/main" id="{FF087FC1-0433-4823-BDBD-D7B02A910B57}"/>
              </a:ext>
            </a:extLst>
          </p:cNvPr>
          <p:cNvSpPr txBox="1"/>
          <p:nvPr/>
        </p:nvSpPr>
        <p:spPr>
          <a:xfrm>
            <a:off x="4031672" y="36592"/>
            <a:ext cx="3477491" cy="2215991"/>
          </a:xfrm>
          <a:prstGeom prst="rect">
            <a:avLst/>
          </a:prstGeom>
          <a:noFill/>
        </p:spPr>
        <p:txBody>
          <a:bodyPr wrap="square" rtlCol="0">
            <a:spAutoFit/>
          </a:bodyPr>
          <a:lstStyle/>
          <a:p>
            <a:pPr algn="ctr"/>
            <a:r>
              <a:rPr lang="bo-CN" sz="6000" b="1" cap="all" dirty="0">
                <a:solidFill>
                  <a:schemeClr val="bg1"/>
                </a:solidFill>
                <a:latin typeface="ArialMT"/>
              </a:rPr>
              <a:t>བཀོད་པ 44</a:t>
            </a:r>
          </a:p>
          <a:p>
            <a:r>
              <a:rPr lang="bo-CN" sz="6000" b="1" dirty="0">
                <a:solidFill>
                  <a:schemeClr val="bg1"/>
                </a:solidFill>
                <a:latin typeface="Arial" panose="020B0604020202020204" pitchFamily="34" charset="0"/>
              </a:rPr>
              <a:t>ཕོར་པ་བརླག་པ།</a:t>
            </a:r>
          </a:p>
          <a:p>
            <a:endParaRPr lang="en-IN" dirty="0"/>
          </a:p>
        </p:txBody>
      </p:sp>
    </p:spTree>
    <p:extLst>
      <p:ext uri="{BB962C8B-B14F-4D97-AF65-F5344CB8AC3E}">
        <p14:creationId xmlns:p14="http://schemas.microsoft.com/office/powerpoint/2010/main" val="2538367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8FB7F1-DB60-4F13-AA36-A61CBBE57B04}"/>
              </a:ext>
            </a:extLst>
          </p:cNvPr>
          <p:cNvPicPr>
            <a:picLocks noChangeAspect="1"/>
          </p:cNvPicPr>
          <p:nvPr/>
        </p:nvPicPr>
        <p:blipFill>
          <a:blip r:embed="rId2"/>
          <a:stretch>
            <a:fillRect/>
          </a:stretch>
        </p:blipFill>
        <p:spPr>
          <a:xfrm>
            <a:off x="-221123" y="1"/>
            <a:ext cx="12413123" cy="6858000"/>
          </a:xfrm>
          <a:prstGeom prst="rect">
            <a:avLst/>
          </a:prstGeom>
        </p:spPr>
      </p:pic>
      <p:sp>
        <p:nvSpPr>
          <p:cNvPr id="4" name="TextBox 3">
            <a:extLst>
              <a:ext uri="{FF2B5EF4-FFF2-40B4-BE49-F238E27FC236}">
                <a16:creationId xmlns:a16="http://schemas.microsoft.com/office/drawing/2014/main" id="{3D514778-A2FC-4189-B9E0-16581B7B71E7}"/>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44:9</a:t>
            </a:r>
            <a:endParaRPr lang="en-ZA" sz="3200" dirty="0">
              <a:solidFill>
                <a:schemeClr val="bg1"/>
              </a:solidFill>
            </a:endParaRPr>
          </a:p>
          <a:p>
            <a:endParaRPr lang="en-IN" dirty="0"/>
          </a:p>
        </p:txBody>
      </p:sp>
    </p:spTree>
    <p:extLst>
      <p:ext uri="{BB962C8B-B14F-4D97-AF65-F5344CB8AC3E}">
        <p14:creationId xmlns:p14="http://schemas.microsoft.com/office/powerpoint/2010/main" val="3693779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6B4149A6-CE59-4E6E-8779-BC19D4C15E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71493B7-B660-1D8D-86C4-4B4F6657B356}"/>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10</a:t>
            </a:r>
            <a:r>
              <a:rPr lang="en-US" sz="4000" b="0" i="0" dirty="0">
                <a:solidFill>
                  <a:srgbClr val="121212"/>
                </a:solidFill>
                <a:effectLst/>
                <a:highlight>
                  <a:srgbClr val="FFFFFF"/>
                </a:highlight>
                <a:latin typeface="Inter"/>
              </a:rPr>
              <a:t>“As you say,” replied the steward. “But only the one who is found with the cup will be my slave, and the rest of you shall be free of blame.”</a:t>
            </a:r>
            <a:endParaRPr lang="en-ZA" dirty="0"/>
          </a:p>
        </p:txBody>
      </p:sp>
      <p:sp>
        <p:nvSpPr>
          <p:cNvPr id="3" name="TextBox 2">
            <a:extLst>
              <a:ext uri="{FF2B5EF4-FFF2-40B4-BE49-F238E27FC236}">
                <a16:creationId xmlns:a16="http://schemas.microsoft.com/office/drawing/2014/main" id="{39F4DCFB-C1FE-871D-EDCA-1584C85ED96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10</a:t>
            </a:r>
            <a:r>
              <a:rPr lang="bo-CN" sz="6000" b="0" i="0" dirty="0">
                <a:solidFill>
                  <a:srgbClr val="121212"/>
                </a:solidFill>
                <a:effectLst/>
                <a:highlight>
                  <a:srgbClr val="FFFFFF"/>
                </a:highlight>
                <a:latin typeface="Inter"/>
              </a:rPr>
              <a:t>ཁྱིམ་ལས་གཉེར་མཁན་ན༌རེ། ད་ལྟ་ཁྱོད་ཅག་གིས་སྨྲས་པ་བཞིན་བྱོས༌ཤིག མི་སུ་ཞིག་ལས་བཙལ་ནས་རྙེད་ན་དེ་ནི་བདག་གི་གཡོག་པོ་བྱེད༌དགོས། གཞན་རྣམས་ལ་ཉེས་པ་མེད་ཅེས་སྨྲས་པ༌ན།</a:t>
            </a:r>
            <a:endParaRPr lang="en-ZA" dirty="0"/>
          </a:p>
        </p:txBody>
      </p:sp>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11388"/>
    </mc:Choice>
    <mc:Fallback xmlns="">
      <p:transition spd="slow" advTm="11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E21403-EC44-41BA-ACB3-1B949C645FCC}"/>
              </a:ext>
            </a:extLst>
          </p:cNvPr>
          <p:cNvPicPr>
            <a:picLocks noChangeAspect="1"/>
          </p:cNvPicPr>
          <p:nvPr/>
        </p:nvPicPr>
        <p:blipFill>
          <a:blip r:embed="rId2"/>
          <a:stretch>
            <a:fillRect/>
          </a:stretch>
        </p:blipFill>
        <p:spPr>
          <a:xfrm>
            <a:off x="0" y="-1354667"/>
            <a:ext cx="12192000" cy="8212667"/>
          </a:xfrm>
          <a:prstGeom prst="rect">
            <a:avLst/>
          </a:prstGeom>
        </p:spPr>
      </p:pic>
      <p:sp>
        <p:nvSpPr>
          <p:cNvPr id="4" name="TextBox 3">
            <a:extLst>
              <a:ext uri="{FF2B5EF4-FFF2-40B4-BE49-F238E27FC236}">
                <a16:creationId xmlns:a16="http://schemas.microsoft.com/office/drawing/2014/main" id="{3C7E15EC-5850-457F-9B37-5D2BAACB8A35}"/>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44:10</a:t>
            </a:r>
            <a:endParaRPr lang="en-ZA" sz="3200" dirty="0">
              <a:solidFill>
                <a:schemeClr val="bg1"/>
              </a:solidFill>
            </a:endParaRPr>
          </a:p>
          <a:p>
            <a:endParaRPr lang="en-IN" dirty="0"/>
          </a:p>
        </p:txBody>
      </p:sp>
    </p:spTree>
    <p:extLst>
      <p:ext uri="{BB962C8B-B14F-4D97-AF65-F5344CB8AC3E}">
        <p14:creationId xmlns:p14="http://schemas.microsoft.com/office/powerpoint/2010/main" val="3375255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E12C209-D169-4A8B-B2E7-EA84FC01BA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635EEEC-B2D7-390F-C919-16AE87198D0B}"/>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11</a:t>
            </a:r>
            <a:r>
              <a:rPr lang="en-US" sz="4000" b="0" i="0" dirty="0">
                <a:solidFill>
                  <a:srgbClr val="121212"/>
                </a:solidFill>
                <a:effectLst/>
                <a:highlight>
                  <a:srgbClr val="FFFFFF"/>
                </a:highlight>
                <a:latin typeface="Inter"/>
              </a:rPr>
              <a:t>So each one quickly lowered his sack to the ground and opened it.</a:t>
            </a:r>
            <a:endParaRPr lang="en-ZA" dirty="0"/>
          </a:p>
        </p:txBody>
      </p:sp>
      <p:sp>
        <p:nvSpPr>
          <p:cNvPr id="5" name="TextBox 4">
            <a:extLst>
              <a:ext uri="{FF2B5EF4-FFF2-40B4-BE49-F238E27FC236}">
                <a16:creationId xmlns:a16="http://schemas.microsoft.com/office/drawing/2014/main" id="{6C70D0B0-2EA0-D859-2C34-770FF5CB4467}"/>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11</a:t>
            </a:r>
            <a:r>
              <a:rPr lang="bo-CN" sz="6000" b="0" i="0" dirty="0">
                <a:solidFill>
                  <a:srgbClr val="121212"/>
                </a:solidFill>
                <a:effectLst/>
                <a:highlight>
                  <a:srgbClr val="FFFFFF"/>
                </a:highlight>
                <a:latin typeface="Inter"/>
              </a:rPr>
              <a:t>ཁོ་རྣམས་ཀྱིས་མྱུར་དུ་རང་རང་གི་སྒྱེ་མོ་ས་རུ་བཞག་སྟེ་ཁ་ཕྱེས་པ་དང༌།</a:t>
            </a:r>
            <a:endParaRPr lang="en-ZA" dirty="0"/>
          </a:p>
        </p:txBody>
      </p:sp>
    </p:spTree>
    <p:extLst>
      <p:ext uri="{BB962C8B-B14F-4D97-AF65-F5344CB8AC3E}">
        <p14:creationId xmlns:p14="http://schemas.microsoft.com/office/powerpoint/2010/main" val="3955896480"/>
      </p:ext>
    </p:extLst>
  </p:cSld>
  <p:clrMapOvr>
    <a:masterClrMapping/>
  </p:clrMapOvr>
  <mc:AlternateContent xmlns:mc="http://schemas.openxmlformats.org/markup-compatibility/2006" xmlns:p14="http://schemas.microsoft.com/office/powerpoint/2010/main">
    <mc:Choice Requires="p14">
      <p:transition spd="slow" p14:dur="2000" advTm="6091"/>
    </mc:Choice>
    <mc:Fallback xmlns="">
      <p:transition spd="slow" advTm="6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F67220-FB75-4BAA-A084-797D2898EED0}"/>
              </a:ext>
            </a:extLst>
          </p:cNvPr>
          <p:cNvPicPr>
            <a:picLocks noChangeAspect="1"/>
          </p:cNvPicPr>
          <p:nvPr/>
        </p:nvPicPr>
        <p:blipFill>
          <a:blip r:embed="rId2"/>
          <a:stretch>
            <a:fillRect/>
          </a:stretch>
        </p:blipFill>
        <p:spPr>
          <a:xfrm>
            <a:off x="1" y="-581915"/>
            <a:ext cx="12192000" cy="7439915"/>
          </a:xfrm>
          <a:prstGeom prst="rect">
            <a:avLst/>
          </a:prstGeom>
        </p:spPr>
      </p:pic>
      <p:sp>
        <p:nvSpPr>
          <p:cNvPr id="4" name="TextBox 3">
            <a:extLst>
              <a:ext uri="{FF2B5EF4-FFF2-40B4-BE49-F238E27FC236}">
                <a16:creationId xmlns:a16="http://schemas.microsoft.com/office/drawing/2014/main" id="{18A306EB-4AF6-49C9-921D-8DC4A0AB04F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44:11</a:t>
            </a:r>
            <a:endParaRPr lang="en-ZA" sz="3200" dirty="0">
              <a:solidFill>
                <a:schemeClr val="bg1"/>
              </a:solidFill>
            </a:endParaRPr>
          </a:p>
          <a:p>
            <a:endParaRPr lang="en-IN" dirty="0"/>
          </a:p>
        </p:txBody>
      </p:sp>
    </p:spTree>
    <p:extLst>
      <p:ext uri="{BB962C8B-B14F-4D97-AF65-F5344CB8AC3E}">
        <p14:creationId xmlns:p14="http://schemas.microsoft.com/office/powerpoint/2010/main" val="315502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CA3C90DC-6B7B-474B-8ED8-EFBE2E8388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C6CEA0F-6281-3FC1-E843-304E02F08A3E}"/>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12</a:t>
            </a:r>
            <a:r>
              <a:rPr lang="en-US" sz="4000" b="0" i="0" dirty="0">
                <a:solidFill>
                  <a:srgbClr val="121212"/>
                </a:solidFill>
                <a:effectLst/>
                <a:highlight>
                  <a:srgbClr val="FFFFFF"/>
                </a:highlight>
                <a:latin typeface="Inter"/>
              </a:rPr>
              <a:t>The steward searched, beginning with the oldest and ending with the youngest—and the cup was found in Benjamin’s sack.</a:t>
            </a:r>
            <a:endParaRPr lang="en-ZA" dirty="0"/>
          </a:p>
        </p:txBody>
      </p:sp>
      <p:sp>
        <p:nvSpPr>
          <p:cNvPr id="5" name="TextBox 4">
            <a:extLst>
              <a:ext uri="{FF2B5EF4-FFF2-40B4-BE49-F238E27FC236}">
                <a16:creationId xmlns:a16="http://schemas.microsoft.com/office/drawing/2014/main" id="{EC6D6010-0FD4-0F7E-258E-BE0343791D5B}"/>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12</a:t>
            </a:r>
            <a:r>
              <a:rPr lang="bo-CN" sz="6000" b="0" i="0" dirty="0">
                <a:solidFill>
                  <a:srgbClr val="121212"/>
                </a:solidFill>
                <a:effectLst/>
                <a:highlight>
                  <a:srgbClr val="FFFFFF"/>
                </a:highlight>
                <a:latin typeface="Inter"/>
              </a:rPr>
              <a:t>ཁྱིམ་ལས་གཉེར་མཁན་གྱིས་ཁོ་རྣམས་ལས་ལོ་ཆེ་བ་ནས་ལོ་ཆུང་བའི་བར་དུ་རིམ་བཞིན་བཙལ་བ༌ན། དངུལ་ཕོར་དེ་པེན་ཡཱ་མེན་གྱི་སྒྱེ་མོ་ལས་རྙེད༌དོ།།</a:t>
            </a:r>
            <a:endParaRPr lang="en-ZA" dirty="0"/>
          </a:p>
        </p:txBody>
      </p:sp>
    </p:spTree>
    <p:extLst>
      <p:ext uri="{BB962C8B-B14F-4D97-AF65-F5344CB8AC3E}">
        <p14:creationId xmlns:p14="http://schemas.microsoft.com/office/powerpoint/2010/main" val="3885175289"/>
      </p:ext>
    </p:extLst>
  </p:cSld>
  <p:clrMapOvr>
    <a:masterClrMapping/>
  </p:clrMapOvr>
  <mc:AlternateContent xmlns:mc="http://schemas.openxmlformats.org/markup-compatibility/2006" xmlns:p14="http://schemas.microsoft.com/office/powerpoint/2010/main">
    <mc:Choice Requires="p14">
      <p:transition spd="slow" p14:dur="2000" advTm="11480"/>
    </mc:Choice>
    <mc:Fallback xmlns="">
      <p:transition spd="slow" advTm="11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31B5D-1A3C-490A-8582-87C11908FDB4}"/>
              </a:ext>
            </a:extLst>
          </p:cNvPr>
          <p:cNvPicPr>
            <a:picLocks noChangeAspect="1"/>
          </p:cNvPicPr>
          <p:nvPr/>
        </p:nvPicPr>
        <p:blipFill>
          <a:blip r:embed="rId2"/>
          <a:stretch>
            <a:fillRect/>
          </a:stretch>
        </p:blipFill>
        <p:spPr>
          <a:xfrm>
            <a:off x="0" y="-548640"/>
            <a:ext cx="13387734" cy="7406640"/>
          </a:xfrm>
          <a:prstGeom prst="rect">
            <a:avLst/>
          </a:prstGeom>
        </p:spPr>
      </p:pic>
      <p:sp>
        <p:nvSpPr>
          <p:cNvPr id="4" name="TextBox 3">
            <a:extLst>
              <a:ext uri="{FF2B5EF4-FFF2-40B4-BE49-F238E27FC236}">
                <a16:creationId xmlns:a16="http://schemas.microsoft.com/office/drawing/2014/main" id="{29B9155E-0E6F-4012-8C79-361C25D14C7B}"/>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44:12</a:t>
            </a:r>
            <a:endParaRPr lang="en-ZA" sz="3200" dirty="0">
              <a:solidFill>
                <a:schemeClr val="bg1"/>
              </a:solidFill>
            </a:endParaRPr>
          </a:p>
          <a:p>
            <a:endParaRPr lang="en-IN" dirty="0"/>
          </a:p>
        </p:txBody>
      </p:sp>
    </p:spTree>
    <p:extLst>
      <p:ext uri="{BB962C8B-B14F-4D97-AF65-F5344CB8AC3E}">
        <p14:creationId xmlns:p14="http://schemas.microsoft.com/office/powerpoint/2010/main" val="960125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5C2A4B2-56D3-4CBB-BF94-82C49CF5A0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E423D498-486D-F669-3F91-886F7B965634}"/>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13</a:t>
            </a:r>
            <a:r>
              <a:rPr lang="en-US" sz="4000" b="0" i="0" dirty="0">
                <a:solidFill>
                  <a:srgbClr val="121212"/>
                </a:solidFill>
                <a:effectLst/>
                <a:highlight>
                  <a:srgbClr val="FFFFFF"/>
                </a:highlight>
                <a:latin typeface="Inter"/>
              </a:rPr>
              <a:t>Then they all tore their clothes, loaded their donkeys, and returned to the city.</a:t>
            </a:r>
          </a:p>
        </p:txBody>
      </p:sp>
      <p:sp>
        <p:nvSpPr>
          <p:cNvPr id="5" name="TextBox 4">
            <a:extLst>
              <a:ext uri="{FF2B5EF4-FFF2-40B4-BE49-F238E27FC236}">
                <a16:creationId xmlns:a16="http://schemas.microsoft.com/office/drawing/2014/main" id="{7A827A67-7D45-7FBD-E5C1-2E21B6E358E3}"/>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13</a:t>
            </a:r>
            <a:r>
              <a:rPr lang="bo-CN" sz="6000" b="0" i="0" dirty="0">
                <a:solidFill>
                  <a:srgbClr val="121212"/>
                </a:solidFill>
                <a:effectLst/>
                <a:highlight>
                  <a:srgbClr val="FFFFFF"/>
                </a:highlight>
                <a:latin typeface="Inter"/>
              </a:rPr>
              <a:t>དེ་ནས་ཁོ་རྣམས་ཡིད་ཤིན་ཏུ་སྐྱོ་བའི་ངང་གྱོན་པ་བཤགས༌ཤིང༌། རང་རང་གི་སྒྱེ་མོ་བོང་བུར་བཀལ་ནས་ཕྱིར་གྲོང་ཁྱེར་དུ་ལོག༌གོ །</a:t>
            </a:r>
            <a:endParaRPr lang="en-ZA" dirty="0"/>
          </a:p>
        </p:txBody>
      </p:sp>
    </p:spTree>
    <p:extLst>
      <p:ext uri="{BB962C8B-B14F-4D97-AF65-F5344CB8AC3E}">
        <p14:creationId xmlns:p14="http://schemas.microsoft.com/office/powerpoint/2010/main" val="993437120"/>
      </p:ext>
    </p:extLst>
  </p:cSld>
  <p:clrMapOvr>
    <a:masterClrMapping/>
  </p:clrMapOvr>
  <mc:AlternateContent xmlns:mc="http://schemas.openxmlformats.org/markup-compatibility/2006" xmlns:p14="http://schemas.microsoft.com/office/powerpoint/2010/main">
    <mc:Choice Requires="p14">
      <p:transition spd="slow" p14:dur="2000" advTm="9355"/>
    </mc:Choice>
    <mc:Fallback xmlns="">
      <p:transition spd="slow" advTm="9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9CF363-C031-41DF-81E2-4D2DDBABEE4E}"/>
              </a:ext>
            </a:extLst>
          </p:cNvPr>
          <p:cNvPicPr>
            <a:picLocks noChangeAspect="1"/>
          </p:cNvPicPr>
          <p:nvPr/>
        </p:nvPicPr>
        <p:blipFill>
          <a:blip r:embed="rId2"/>
          <a:stretch>
            <a:fillRect/>
          </a:stretch>
        </p:blipFill>
        <p:spPr>
          <a:xfrm>
            <a:off x="-215900" y="-1077884"/>
            <a:ext cx="12192000" cy="7935884"/>
          </a:xfrm>
          <a:prstGeom prst="rect">
            <a:avLst/>
          </a:prstGeom>
        </p:spPr>
      </p:pic>
      <p:sp>
        <p:nvSpPr>
          <p:cNvPr id="4" name="TextBox 3">
            <a:extLst>
              <a:ext uri="{FF2B5EF4-FFF2-40B4-BE49-F238E27FC236}">
                <a16:creationId xmlns:a16="http://schemas.microsoft.com/office/drawing/2014/main" id="{9BC9E61F-4BD0-4331-B4F3-2D622F913863}"/>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44:13</a:t>
            </a:r>
            <a:endParaRPr lang="en-ZA" sz="3200" dirty="0">
              <a:solidFill>
                <a:schemeClr val="bg1"/>
              </a:solidFill>
            </a:endParaRPr>
          </a:p>
          <a:p>
            <a:endParaRPr lang="en-IN" dirty="0"/>
          </a:p>
        </p:txBody>
      </p:sp>
    </p:spTree>
    <p:extLst>
      <p:ext uri="{BB962C8B-B14F-4D97-AF65-F5344CB8AC3E}">
        <p14:creationId xmlns:p14="http://schemas.microsoft.com/office/powerpoint/2010/main" val="1532124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dirty="0">
                <a:effectLst/>
                <a:latin typeface="TimesNewRomanPSMT"/>
                <a:ea typeface="Calibri" panose="020F0502020204030204" pitchFamily="34" charset="0"/>
                <a:cs typeface="TimesNewRomanPSMT"/>
              </a:rPr>
              <a:t>10) Joseph’s cup in Benjamin’s bag – Gen 44:1-13 (Left 4th from Bottom)</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algn="ctr"/>
            <a:r>
              <a:rPr lang="bo-CN" sz="6000" b="1" cap="all" dirty="0">
                <a:solidFill>
                  <a:srgbClr val="444444"/>
                </a:solidFill>
                <a:latin typeface="ArialMT"/>
              </a:rPr>
              <a:t>བཀོད་པ 44</a:t>
            </a:r>
          </a:p>
          <a:p>
            <a:r>
              <a:rPr lang="bo-CN" sz="6000" b="1" dirty="0">
                <a:solidFill>
                  <a:srgbClr val="444444"/>
                </a:solidFill>
                <a:latin typeface="Arial" panose="020B0604020202020204" pitchFamily="34" charset="0"/>
              </a:rPr>
              <a:t>ཕོར་པ་བརླག་པ།</a:t>
            </a:r>
          </a:p>
          <a:p>
            <a:endParaRPr lang="en-ZA" dirty="0"/>
          </a:p>
        </p:txBody>
      </p:sp>
      <p:pic>
        <p:nvPicPr>
          <p:cNvPr id="2" name="Audio 1">
            <a:hlinkClick r:id="" action="ppaction://media"/>
            <a:extLst>
              <a:ext uri="{FF2B5EF4-FFF2-40B4-BE49-F238E27FC236}">
                <a16:creationId xmlns:a16="http://schemas.microsoft.com/office/drawing/2014/main" id="{B1D503D5-855E-409F-A2E1-649CFE8C9A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8547"/>
    </mc:Choice>
    <mc:Fallback xmlns="">
      <p:transition spd="slow" advTm="8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D206B5-DCEB-4E57-AD0F-2FCDB211CAB6}"/>
              </a:ext>
            </a:extLst>
          </p:cNvPr>
          <p:cNvPicPr>
            <a:picLocks noChangeAspect="1"/>
          </p:cNvPicPr>
          <p:nvPr/>
        </p:nvPicPr>
        <p:blipFill>
          <a:blip r:embed="rId2"/>
          <a:stretch>
            <a:fillRect/>
          </a:stretch>
        </p:blipFill>
        <p:spPr>
          <a:xfrm>
            <a:off x="0" y="0"/>
            <a:ext cx="12637363" cy="6858000"/>
          </a:xfrm>
          <a:prstGeom prst="rect">
            <a:avLst/>
          </a:prstGeom>
        </p:spPr>
      </p:pic>
      <p:sp>
        <p:nvSpPr>
          <p:cNvPr id="5" name="TextBox 4">
            <a:extLst>
              <a:ext uri="{FF2B5EF4-FFF2-40B4-BE49-F238E27FC236}">
                <a16:creationId xmlns:a16="http://schemas.microsoft.com/office/drawing/2014/main" id="{D2DFBC08-18F6-4291-872E-7E72E0C7ECA0}"/>
              </a:ext>
            </a:extLst>
          </p:cNvPr>
          <p:cNvSpPr txBox="1"/>
          <p:nvPr/>
        </p:nvSpPr>
        <p:spPr>
          <a:xfrm>
            <a:off x="4031672" y="36592"/>
            <a:ext cx="3477491" cy="2215991"/>
          </a:xfrm>
          <a:prstGeom prst="rect">
            <a:avLst/>
          </a:prstGeom>
          <a:noFill/>
        </p:spPr>
        <p:txBody>
          <a:bodyPr wrap="square" rtlCol="0">
            <a:spAutoFit/>
          </a:bodyPr>
          <a:lstStyle/>
          <a:p>
            <a:pPr algn="ctr"/>
            <a:r>
              <a:rPr lang="bo-CN" sz="6000" b="1" cap="all" dirty="0">
                <a:solidFill>
                  <a:schemeClr val="bg1"/>
                </a:solidFill>
                <a:latin typeface="ArialMT"/>
              </a:rPr>
              <a:t>བཀོད་པ 44</a:t>
            </a:r>
          </a:p>
          <a:p>
            <a:r>
              <a:rPr lang="bo-CN" sz="6000" b="1" dirty="0">
                <a:solidFill>
                  <a:schemeClr val="bg1"/>
                </a:solidFill>
                <a:latin typeface="Arial" panose="020B0604020202020204" pitchFamily="34" charset="0"/>
              </a:rPr>
              <a:t>ཕོར་པ་བརླག་པ།</a:t>
            </a:r>
          </a:p>
          <a:p>
            <a:endParaRPr lang="en-IN" dirty="0"/>
          </a:p>
        </p:txBody>
      </p:sp>
      <p:sp>
        <p:nvSpPr>
          <p:cNvPr id="2" name="TextBox 1">
            <a:extLst>
              <a:ext uri="{FF2B5EF4-FFF2-40B4-BE49-F238E27FC236}">
                <a16:creationId xmlns:a16="http://schemas.microsoft.com/office/drawing/2014/main" id="{F3D9034B-62B4-B6F5-BA2E-62B6E92B490C}"/>
              </a:ext>
            </a:extLst>
          </p:cNvPr>
          <p:cNvSpPr txBox="1"/>
          <p:nvPr/>
        </p:nvSpPr>
        <p:spPr>
          <a:xfrm>
            <a:off x="364737" y="631190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65931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0ADEDC8F-05E7-47C8-ADA3-5B1D8ED31F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F4C524A-8F38-1437-1713-05B310FC7CAE}"/>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a:t>
            </a:r>
            <a:r>
              <a:rPr lang="en-US" sz="4000" b="0" i="0" dirty="0">
                <a:solidFill>
                  <a:srgbClr val="121212"/>
                </a:solidFill>
                <a:effectLst/>
                <a:highlight>
                  <a:srgbClr val="FFFFFF"/>
                </a:highlight>
                <a:latin typeface="Inter"/>
              </a:rPr>
              <a:t>Then Joseph instructed his steward: “Fill the men’s sacks with as much food as they can carry, and put each one’s silver in the mouth of his sack. </a:t>
            </a:r>
            <a:endParaRPr lang="en-ZA" dirty="0"/>
          </a:p>
        </p:txBody>
      </p:sp>
      <p:sp>
        <p:nvSpPr>
          <p:cNvPr id="3" name="TextBox 2">
            <a:extLst>
              <a:ext uri="{FF2B5EF4-FFF2-40B4-BE49-F238E27FC236}">
                <a16:creationId xmlns:a16="http://schemas.microsoft.com/office/drawing/2014/main" id="{B3CE578E-DB35-9722-951C-E1AD87F9F68F}"/>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a:t>
            </a:r>
            <a:r>
              <a:rPr lang="bo-CN" sz="4800" b="0" i="0" dirty="0">
                <a:solidFill>
                  <a:srgbClr val="121212"/>
                </a:solidFill>
                <a:effectLst/>
                <a:highlight>
                  <a:srgbClr val="FFFFFF"/>
                </a:highlight>
                <a:latin typeface="Inter"/>
              </a:rPr>
              <a:t>དེ་ནས་ཡོ་སེབ་ཀྱིས་ཁྱིམ་ལས་གཉེར་མཁན་ལ་འདི་སྐད༌དུ། མི་འདི་རྣམས་ཀྱི་སྒྱེ་མོའི་ནང་དུ་འབྲུ་རིགས་ཀྱིས་བཀང་བ་དང་བོང་བུས་ཐེག་ཚད་ཀྱི་ཁལ་འགེལ་བར༌གྱིས། ཡང་ཁོ་རྣམས་ཀྱི་དངུལ་སྒོར་རང་རང་གི་སྒྱེ་མོའི་ནང་དུ་འཇོག་པར༌བྱའོ།།</a:t>
            </a:r>
            <a:endParaRPr lang="en-ZA" sz="1600" dirty="0"/>
          </a:p>
        </p:txBody>
      </p:sp>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13083"/>
    </mc:Choice>
    <mc:Fallback xmlns="">
      <p:transition spd="slow" advTm="13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10830B-5924-49B1-8980-44696ED64D13}"/>
              </a:ext>
            </a:extLst>
          </p:cNvPr>
          <p:cNvPicPr>
            <a:picLocks noChangeAspect="1"/>
          </p:cNvPicPr>
          <p:nvPr/>
        </p:nvPicPr>
        <p:blipFill>
          <a:blip r:embed="rId2"/>
          <a:stretch>
            <a:fillRect/>
          </a:stretch>
        </p:blipFill>
        <p:spPr>
          <a:xfrm>
            <a:off x="0" y="-819582"/>
            <a:ext cx="12192000" cy="7677582"/>
          </a:xfrm>
          <a:prstGeom prst="rect">
            <a:avLst/>
          </a:prstGeom>
        </p:spPr>
      </p:pic>
      <p:sp>
        <p:nvSpPr>
          <p:cNvPr id="4" name="TextBox 3">
            <a:extLst>
              <a:ext uri="{FF2B5EF4-FFF2-40B4-BE49-F238E27FC236}">
                <a16:creationId xmlns:a16="http://schemas.microsoft.com/office/drawing/2014/main" id="{169776A1-4741-4768-AA6E-C9BFC03CB5D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44:1</a:t>
            </a:r>
            <a:endParaRPr lang="en-ZA" sz="3200" dirty="0">
              <a:solidFill>
                <a:schemeClr val="bg1"/>
              </a:solidFill>
            </a:endParaRPr>
          </a:p>
          <a:p>
            <a:endParaRPr lang="en-IN" dirty="0"/>
          </a:p>
        </p:txBody>
      </p:sp>
    </p:spTree>
    <p:extLst>
      <p:ext uri="{BB962C8B-B14F-4D97-AF65-F5344CB8AC3E}">
        <p14:creationId xmlns:p14="http://schemas.microsoft.com/office/powerpoint/2010/main" val="370220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ED0C73F-CBAA-4309-8609-EEC9100AFB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3186F41-834B-F6B1-022A-BE49AACA7B4E}"/>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Put my cup, the silver one, in the mouth of the youngest one’s sack, along with the silver for his grain.”</a:t>
            </a:r>
          </a:p>
          <a:p>
            <a:pPr algn="l"/>
            <a:r>
              <a:rPr lang="en-US" sz="4000" b="0" i="0" dirty="0">
                <a:solidFill>
                  <a:srgbClr val="121212"/>
                </a:solidFill>
                <a:effectLst/>
                <a:highlight>
                  <a:srgbClr val="FFFFFF"/>
                </a:highlight>
                <a:latin typeface="Inter"/>
              </a:rPr>
              <a:t>So the steward did as Joseph had instructed.</a:t>
            </a:r>
          </a:p>
        </p:txBody>
      </p:sp>
      <p:sp>
        <p:nvSpPr>
          <p:cNvPr id="5" name="TextBox 4">
            <a:extLst>
              <a:ext uri="{FF2B5EF4-FFF2-40B4-BE49-F238E27FC236}">
                <a16:creationId xmlns:a16="http://schemas.microsoft.com/office/drawing/2014/main" id="{9117AD4D-BC68-BBE1-C00D-EDA5867EE6F2}"/>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a:t>
            </a:r>
            <a:r>
              <a:rPr lang="bo-CN" sz="6000" b="0" i="0" dirty="0">
                <a:solidFill>
                  <a:srgbClr val="121212"/>
                </a:solidFill>
                <a:effectLst/>
                <a:highlight>
                  <a:srgbClr val="FFFFFF"/>
                </a:highlight>
                <a:latin typeface="Inter"/>
              </a:rPr>
              <a:t>བདག་གི་དངུལ་ཕོར་དང་སྤུན་ཆེས་ཆུང་བའི་དངུལ་སྒོར་རྣམས་ལྷན་དུ་ཁོའི་སྒྱེ་མོའི་ནང་དུ་འཇོག་པར་གྱིས་ཞེས་སྨྲས་པ༌དང༌། ཁྱིམ་ལས་གཉེར་མཁན་གྱིས་ཀྱང་ཡོ་སེབ་ཀྱི་བཀའ་ལྟར་བསྒྲུབས༌ཤིང༌། </a:t>
            </a:r>
            <a:endParaRPr lang="en-ZA" dirty="0"/>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2360"/>
    </mc:Choice>
    <mc:Fallback xmlns="">
      <p:transition spd="slow" advTm="12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4207D6-BEF1-43F6-B7F9-8EB06EB59E93}"/>
              </a:ext>
            </a:extLst>
          </p:cNvPr>
          <p:cNvPicPr>
            <a:picLocks noChangeAspect="1"/>
          </p:cNvPicPr>
          <p:nvPr/>
        </p:nvPicPr>
        <p:blipFill>
          <a:blip r:embed="rId2"/>
          <a:stretch>
            <a:fillRect/>
          </a:stretch>
        </p:blipFill>
        <p:spPr>
          <a:xfrm>
            <a:off x="0" y="0"/>
            <a:ext cx="12554565" cy="6858000"/>
          </a:xfrm>
          <a:prstGeom prst="rect">
            <a:avLst/>
          </a:prstGeom>
        </p:spPr>
      </p:pic>
      <p:sp>
        <p:nvSpPr>
          <p:cNvPr id="4" name="TextBox 3">
            <a:extLst>
              <a:ext uri="{FF2B5EF4-FFF2-40B4-BE49-F238E27FC236}">
                <a16:creationId xmlns:a16="http://schemas.microsoft.com/office/drawing/2014/main" id="{2B16996A-8E0F-485F-8104-42B110002833}"/>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44:2</a:t>
            </a:r>
            <a:endParaRPr lang="en-ZA" sz="3200" dirty="0">
              <a:solidFill>
                <a:schemeClr val="bg1"/>
              </a:solidFill>
            </a:endParaRPr>
          </a:p>
          <a:p>
            <a:endParaRPr lang="en-IN" dirty="0"/>
          </a:p>
        </p:txBody>
      </p:sp>
    </p:spTree>
    <p:extLst>
      <p:ext uri="{BB962C8B-B14F-4D97-AF65-F5344CB8AC3E}">
        <p14:creationId xmlns:p14="http://schemas.microsoft.com/office/powerpoint/2010/main" val="1264033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4E7801F-F3E5-4276-B22D-63D15E9495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56BE4A0-4FEF-3BCE-6111-375B8792BAA7}"/>
              </a:ext>
            </a:extLst>
          </p:cNvPr>
          <p:cNvSpPr txBox="1"/>
          <p:nvPr/>
        </p:nvSpPr>
        <p:spPr>
          <a:xfrm>
            <a:off x="819807" y="599090"/>
            <a:ext cx="5155324" cy="5675585"/>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3</a:t>
            </a:r>
            <a:r>
              <a:rPr lang="en-US" sz="4800" b="0" i="0" dirty="0">
                <a:solidFill>
                  <a:srgbClr val="121212"/>
                </a:solidFill>
                <a:effectLst/>
                <a:highlight>
                  <a:srgbClr val="FFFFFF"/>
                </a:highlight>
                <a:latin typeface="Inter"/>
              </a:rPr>
              <a:t>At daybreak, the men were sent on their way with their donkeys. </a:t>
            </a:r>
            <a:endParaRPr lang="en-ZA" dirty="0"/>
          </a:p>
        </p:txBody>
      </p:sp>
      <p:sp>
        <p:nvSpPr>
          <p:cNvPr id="5" name="TextBox 4">
            <a:extLst>
              <a:ext uri="{FF2B5EF4-FFF2-40B4-BE49-F238E27FC236}">
                <a16:creationId xmlns:a16="http://schemas.microsoft.com/office/drawing/2014/main" id="{986A2206-1648-7E92-2EB6-FFB5BEC69819}"/>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a:t>
            </a:r>
            <a:r>
              <a:rPr lang="bo-CN" sz="6000" b="0" i="0" dirty="0">
                <a:solidFill>
                  <a:srgbClr val="121212"/>
                </a:solidFill>
                <a:effectLst/>
                <a:highlight>
                  <a:srgbClr val="FFFFFF"/>
                </a:highlight>
                <a:latin typeface="Inter"/>
              </a:rPr>
              <a:t>དེའི་ཕྱི་ཉིན་ནམ་ལངས་པ་དང་ཁོ་རྣམས་བོང་བུ་དང་བཅས་ལམ་དུ་བཅུག༌གོ །</a:t>
            </a:r>
            <a:endParaRPr lang="en-ZA" dirty="0"/>
          </a:p>
        </p:txBody>
      </p:sp>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5997"/>
    </mc:Choice>
    <mc:Fallback xmlns="">
      <p:transition spd="slow" advTm="5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1030</Words>
  <Application>Microsoft Office PowerPoint</Application>
  <PresentationFormat>Widescreen</PresentationFormat>
  <Paragraphs>60</Paragraphs>
  <Slides>28</Slides>
  <Notes>2</Notes>
  <HiddenSlides>13</HiddenSlides>
  <MMClips>14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Aptos</vt:lpstr>
      <vt:lpstr>Arial</vt:lpstr>
      <vt:lpstr>ArialMT</vt:lpstr>
      <vt:lpstr>Calibri</vt:lpstr>
      <vt:lpstr>Calibri Light</vt:lpstr>
      <vt:lpstr>Inter</vt:lpstr>
      <vt:lpstr>Microsoft Himalaya </vt:lpstr>
      <vt:lpstr>PT Serif</vt:lpstr>
      <vt:lpstr>Symbol</vt:lpstr>
      <vt:lpstr>Times New Roman</vt:lpstr>
      <vt:lpstr>TimesNewRomanPSMT</vt:lpstr>
      <vt:lpstr>Office Theme</vt:lpstr>
      <vt:lpstr>07-9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6</cp:revision>
  <dcterms:created xsi:type="dcterms:W3CDTF">2021-07-20T09:23:46Z</dcterms:created>
  <dcterms:modified xsi:type="dcterms:W3CDTF">2024-08-16T07:06:18Z</dcterms:modified>
</cp:coreProperties>
</file>