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85" r:id="rId2"/>
    <p:sldId id="284" r:id="rId3"/>
    <p:sldId id="276" r:id="rId4"/>
    <p:sldId id="277" r:id="rId5"/>
    <p:sldId id="256" r:id="rId6"/>
    <p:sldId id="294" r:id="rId7"/>
    <p:sldId id="291" r:id="rId8"/>
    <p:sldId id="295" r:id="rId9"/>
    <p:sldId id="292" r:id="rId10"/>
    <p:sldId id="296" r:id="rId11"/>
    <p:sldId id="293" r:id="rId12"/>
    <p:sldId id="278" r:id="rId13"/>
    <p:sldId id="257" r:id="rId14"/>
    <p:sldId id="279" r:id="rId15"/>
    <p:sldId id="258" r:id="rId16"/>
    <p:sldId id="280" r:id="rId17"/>
    <p:sldId id="259" r:id="rId18"/>
    <p:sldId id="281" r:id="rId19"/>
    <p:sldId id="260" r:id="rId20"/>
    <p:sldId id="282" r:id="rId21"/>
    <p:sldId id="261" r:id="rId22"/>
    <p:sldId id="283" r:id="rId23"/>
    <p:sldId id="262" r:id="rId24"/>
    <p:sldId id="286" r:id="rId25"/>
    <p:sldId id="263" r:id="rId26"/>
    <p:sldId id="287" r:id="rId27"/>
    <p:sldId id="264" r:id="rId28"/>
    <p:sldId id="288" r:id="rId29"/>
    <p:sldId id="265" r:id="rId30"/>
    <p:sldId id="289" r:id="rId31"/>
    <p:sldId id="266" r:id="rId32"/>
    <p:sldId id="29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120C8F-01F9-4A28-A991-D851604C9B7D}" v="1" dt="2025-05-09T08:40:22.5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37" autoAdjust="0"/>
    <p:restoredTop sz="84252" autoAdjust="0"/>
  </p:normalViewPr>
  <p:slideViewPr>
    <p:cSldViewPr snapToGrid="0">
      <p:cViewPr varScale="1">
        <p:scale>
          <a:sx n="90" d="100"/>
          <a:sy n="90" d="100"/>
        </p:scale>
        <p:origin x="44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23120C8F-01F9-4A28-A991-D851604C9B7D}"/>
    <pc:docChg chg="undo custSel modSld">
      <pc:chgData name="Alfred Smith" userId="3c60a3631c0db8ad" providerId="LiveId" clId="{23120C8F-01F9-4A28-A991-D851604C9B7D}" dt="2025-05-09T08:40:22.550" v="2"/>
      <pc:docMkLst>
        <pc:docMk/>
      </pc:docMkLst>
      <pc:sldChg chg="modSp">
        <pc:chgData name="Alfred Smith" userId="3c60a3631c0db8ad" providerId="LiveId" clId="{23120C8F-01F9-4A28-A991-D851604C9B7D}" dt="2025-05-09T08:40:22.550" v="2"/>
        <pc:sldMkLst>
          <pc:docMk/>
          <pc:sldMk cId="1705534036" sldId="276"/>
        </pc:sldMkLst>
        <pc:spChg chg="mod">
          <ac:chgData name="Alfred Smith" userId="3c60a3631c0db8ad" providerId="LiveId" clId="{23120C8F-01F9-4A28-A991-D851604C9B7D}" dt="2025-05-09T08:40:22.550" v="2"/>
          <ac:spMkLst>
            <pc:docMk/>
            <pc:sldMk cId="1705534036" sldId="276"/>
            <ac:spMk id="6" creationId="{416C064E-628E-47C0-A712-DB178FE9901E}"/>
          </ac:spMkLst>
        </pc:spChg>
      </pc:sldChg>
      <pc:sldChg chg="modSp">
        <pc:chgData name="Alfred Smith" userId="3c60a3631c0db8ad" providerId="LiveId" clId="{23120C8F-01F9-4A28-A991-D851604C9B7D}" dt="2025-05-09T08:40:22.550" v="2"/>
        <pc:sldMkLst>
          <pc:docMk/>
          <pc:sldMk cId="1778637358" sldId="277"/>
        </pc:sldMkLst>
        <pc:spChg chg="mod">
          <ac:chgData name="Alfred Smith" userId="3c60a3631c0db8ad" providerId="LiveId" clId="{23120C8F-01F9-4A28-A991-D851604C9B7D}" dt="2025-05-09T08:40:22.550" v="2"/>
          <ac:spMkLst>
            <pc:docMk/>
            <pc:sldMk cId="1778637358" sldId="277"/>
            <ac:spMk id="4" creationId="{871C9518-082F-4713-BDC3-D55A21115665}"/>
          </ac:spMkLst>
        </pc:spChg>
      </pc:sldChg>
      <pc:sldChg chg="modSp">
        <pc:chgData name="Alfred Smith" userId="3c60a3631c0db8ad" providerId="LiveId" clId="{23120C8F-01F9-4A28-A991-D851604C9B7D}" dt="2025-05-09T08:40:22.550" v="2"/>
        <pc:sldMkLst>
          <pc:docMk/>
          <pc:sldMk cId="758438223" sldId="278"/>
        </pc:sldMkLst>
        <pc:spChg chg="mod">
          <ac:chgData name="Alfred Smith" userId="3c60a3631c0db8ad" providerId="LiveId" clId="{23120C8F-01F9-4A28-A991-D851604C9B7D}" dt="2025-05-09T08:40:22.550" v="2"/>
          <ac:spMkLst>
            <pc:docMk/>
            <pc:sldMk cId="758438223" sldId="278"/>
            <ac:spMk id="4" creationId="{BD2A1E82-50E5-4543-808C-6765FF73FA70}"/>
          </ac:spMkLst>
        </pc:spChg>
      </pc:sldChg>
      <pc:sldChg chg="modSp">
        <pc:chgData name="Alfred Smith" userId="3c60a3631c0db8ad" providerId="LiveId" clId="{23120C8F-01F9-4A28-A991-D851604C9B7D}" dt="2025-05-09T08:40:22.550" v="2"/>
        <pc:sldMkLst>
          <pc:docMk/>
          <pc:sldMk cId="991604940" sldId="279"/>
        </pc:sldMkLst>
        <pc:spChg chg="mod">
          <ac:chgData name="Alfred Smith" userId="3c60a3631c0db8ad" providerId="LiveId" clId="{23120C8F-01F9-4A28-A991-D851604C9B7D}" dt="2025-05-09T08:40:22.550" v="2"/>
          <ac:spMkLst>
            <pc:docMk/>
            <pc:sldMk cId="991604940" sldId="279"/>
            <ac:spMk id="4" creationId="{759282EB-0F21-4226-80C4-0EA3DE8168A1}"/>
          </ac:spMkLst>
        </pc:spChg>
      </pc:sldChg>
      <pc:sldChg chg="modSp">
        <pc:chgData name="Alfred Smith" userId="3c60a3631c0db8ad" providerId="LiveId" clId="{23120C8F-01F9-4A28-A991-D851604C9B7D}" dt="2025-05-09T08:40:22.550" v="2"/>
        <pc:sldMkLst>
          <pc:docMk/>
          <pc:sldMk cId="1308682081" sldId="280"/>
        </pc:sldMkLst>
        <pc:spChg chg="mod">
          <ac:chgData name="Alfred Smith" userId="3c60a3631c0db8ad" providerId="LiveId" clId="{23120C8F-01F9-4A28-A991-D851604C9B7D}" dt="2025-05-09T08:40:22.550" v="2"/>
          <ac:spMkLst>
            <pc:docMk/>
            <pc:sldMk cId="1308682081" sldId="280"/>
            <ac:spMk id="4" creationId="{93E97E09-BC9F-4059-B201-2047DB618D95}"/>
          </ac:spMkLst>
        </pc:spChg>
      </pc:sldChg>
      <pc:sldChg chg="modSp">
        <pc:chgData name="Alfred Smith" userId="3c60a3631c0db8ad" providerId="LiveId" clId="{23120C8F-01F9-4A28-A991-D851604C9B7D}" dt="2025-05-09T08:40:22.550" v="2"/>
        <pc:sldMkLst>
          <pc:docMk/>
          <pc:sldMk cId="2796860572" sldId="281"/>
        </pc:sldMkLst>
        <pc:spChg chg="mod">
          <ac:chgData name="Alfred Smith" userId="3c60a3631c0db8ad" providerId="LiveId" clId="{23120C8F-01F9-4A28-A991-D851604C9B7D}" dt="2025-05-09T08:40:22.550" v="2"/>
          <ac:spMkLst>
            <pc:docMk/>
            <pc:sldMk cId="2796860572" sldId="281"/>
            <ac:spMk id="4" creationId="{FB70BD95-C197-4813-B272-53C37CC72C26}"/>
          </ac:spMkLst>
        </pc:spChg>
      </pc:sldChg>
      <pc:sldChg chg="modSp">
        <pc:chgData name="Alfred Smith" userId="3c60a3631c0db8ad" providerId="LiveId" clId="{23120C8F-01F9-4A28-A991-D851604C9B7D}" dt="2025-05-09T08:40:22.550" v="2"/>
        <pc:sldMkLst>
          <pc:docMk/>
          <pc:sldMk cId="1122826975" sldId="282"/>
        </pc:sldMkLst>
        <pc:spChg chg="mod">
          <ac:chgData name="Alfred Smith" userId="3c60a3631c0db8ad" providerId="LiveId" clId="{23120C8F-01F9-4A28-A991-D851604C9B7D}" dt="2025-05-09T08:40:22.550" v="2"/>
          <ac:spMkLst>
            <pc:docMk/>
            <pc:sldMk cId="1122826975" sldId="282"/>
            <ac:spMk id="4" creationId="{54B5EBDD-D048-4FA9-A94E-56345673BA36}"/>
          </ac:spMkLst>
        </pc:spChg>
      </pc:sldChg>
      <pc:sldChg chg="modSp">
        <pc:chgData name="Alfred Smith" userId="3c60a3631c0db8ad" providerId="LiveId" clId="{23120C8F-01F9-4A28-A991-D851604C9B7D}" dt="2025-05-09T08:40:22.550" v="2"/>
        <pc:sldMkLst>
          <pc:docMk/>
          <pc:sldMk cId="2558493454" sldId="283"/>
        </pc:sldMkLst>
        <pc:spChg chg="mod">
          <ac:chgData name="Alfred Smith" userId="3c60a3631c0db8ad" providerId="LiveId" clId="{23120C8F-01F9-4A28-A991-D851604C9B7D}" dt="2025-05-09T08:40:22.550" v="2"/>
          <ac:spMkLst>
            <pc:docMk/>
            <pc:sldMk cId="2558493454" sldId="283"/>
            <ac:spMk id="4" creationId="{37CEA6FD-5E26-4B1F-BDBF-31856BC9683B}"/>
          </ac:spMkLst>
        </pc:spChg>
      </pc:sldChg>
      <pc:sldChg chg="modSp">
        <pc:chgData name="Alfred Smith" userId="3c60a3631c0db8ad" providerId="LiveId" clId="{23120C8F-01F9-4A28-A991-D851604C9B7D}" dt="2025-05-09T08:40:22.550" v="2"/>
        <pc:sldMkLst>
          <pc:docMk/>
          <pc:sldMk cId="3804026924" sldId="284"/>
        </pc:sldMkLst>
        <pc:spChg chg="mod">
          <ac:chgData name="Alfred Smith" userId="3c60a3631c0db8ad" providerId="LiveId" clId="{23120C8F-01F9-4A28-A991-D851604C9B7D}" dt="2025-05-09T08:40:22.550" v="2"/>
          <ac:spMkLst>
            <pc:docMk/>
            <pc:sldMk cId="3804026924" sldId="284"/>
            <ac:spMk id="5" creationId="{D3A70C73-E51C-4FA9-B267-31F0BF54060D}"/>
          </ac:spMkLst>
        </pc:spChg>
      </pc:sldChg>
      <pc:sldChg chg="addSp delSp mod">
        <pc:chgData name="Alfred Smith" userId="3c60a3631c0db8ad" providerId="LiveId" clId="{23120C8F-01F9-4A28-A991-D851604C9B7D}" dt="2025-05-09T08:37:33.399" v="1" actId="22"/>
        <pc:sldMkLst>
          <pc:docMk/>
          <pc:sldMk cId="1626376420" sldId="285"/>
        </pc:sldMkLst>
        <pc:spChg chg="add del">
          <ac:chgData name="Alfred Smith" userId="3c60a3631c0db8ad" providerId="LiveId" clId="{23120C8F-01F9-4A28-A991-D851604C9B7D}" dt="2025-05-09T08:37:33.399" v="1" actId="22"/>
          <ac:spMkLst>
            <pc:docMk/>
            <pc:sldMk cId="1626376420" sldId="285"/>
            <ac:spMk id="6" creationId="{92746F16-D7F5-2B3F-C44E-F5D819DA8EAF}"/>
          </ac:spMkLst>
        </pc:spChg>
      </pc:sldChg>
      <pc:sldChg chg="modSp">
        <pc:chgData name="Alfred Smith" userId="3c60a3631c0db8ad" providerId="LiveId" clId="{23120C8F-01F9-4A28-A991-D851604C9B7D}" dt="2025-05-09T08:40:22.550" v="2"/>
        <pc:sldMkLst>
          <pc:docMk/>
          <pc:sldMk cId="2979075396" sldId="286"/>
        </pc:sldMkLst>
        <pc:spChg chg="mod">
          <ac:chgData name="Alfred Smith" userId="3c60a3631c0db8ad" providerId="LiveId" clId="{23120C8F-01F9-4A28-A991-D851604C9B7D}" dt="2025-05-09T08:40:22.550" v="2"/>
          <ac:spMkLst>
            <pc:docMk/>
            <pc:sldMk cId="2979075396" sldId="286"/>
            <ac:spMk id="6" creationId="{D7E910B8-00F9-42AB-B237-71552CB11358}"/>
          </ac:spMkLst>
        </pc:spChg>
      </pc:sldChg>
      <pc:sldChg chg="modSp">
        <pc:chgData name="Alfred Smith" userId="3c60a3631c0db8ad" providerId="LiveId" clId="{23120C8F-01F9-4A28-A991-D851604C9B7D}" dt="2025-05-09T08:40:22.550" v="2"/>
        <pc:sldMkLst>
          <pc:docMk/>
          <pc:sldMk cId="2706828032" sldId="287"/>
        </pc:sldMkLst>
        <pc:spChg chg="mod">
          <ac:chgData name="Alfred Smith" userId="3c60a3631c0db8ad" providerId="LiveId" clId="{23120C8F-01F9-4A28-A991-D851604C9B7D}" dt="2025-05-09T08:40:22.550" v="2"/>
          <ac:spMkLst>
            <pc:docMk/>
            <pc:sldMk cId="2706828032" sldId="287"/>
            <ac:spMk id="6" creationId="{37D28162-DFD9-4648-8BE6-AB1A9431A5BA}"/>
          </ac:spMkLst>
        </pc:spChg>
      </pc:sldChg>
      <pc:sldChg chg="modSp">
        <pc:chgData name="Alfred Smith" userId="3c60a3631c0db8ad" providerId="LiveId" clId="{23120C8F-01F9-4A28-A991-D851604C9B7D}" dt="2025-05-09T08:40:22.550" v="2"/>
        <pc:sldMkLst>
          <pc:docMk/>
          <pc:sldMk cId="898322888" sldId="288"/>
        </pc:sldMkLst>
        <pc:spChg chg="mod">
          <ac:chgData name="Alfred Smith" userId="3c60a3631c0db8ad" providerId="LiveId" clId="{23120C8F-01F9-4A28-A991-D851604C9B7D}" dt="2025-05-09T08:40:22.550" v="2"/>
          <ac:spMkLst>
            <pc:docMk/>
            <pc:sldMk cId="898322888" sldId="288"/>
            <ac:spMk id="8" creationId="{EF144BA1-DE93-408D-AC2C-2AFADF525A48}"/>
          </ac:spMkLst>
        </pc:spChg>
      </pc:sldChg>
      <pc:sldChg chg="modSp">
        <pc:chgData name="Alfred Smith" userId="3c60a3631c0db8ad" providerId="LiveId" clId="{23120C8F-01F9-4A28-A991-D851604C9B7D}" dt="2025-05-09T08:40:22.550" v="2"/>
        <pc:sldMkLst>
          <pc:docMk/>
          <pc:sldMk cId="2559743502" sldId="289"/>
        </pc:sldMkLst>
        <pc:spChg chg="mod">
          <ac:chgData name="Alfred Smith" userId="3c60a3631c0db8ad" providerId="LiveId" clId="{23120C8F-01F9-4A28-A991-D851604C9B7D}" dt="2025-05-09T08:40:22.550" v="2"/>
          <ac:spMkLst>
            <pc:docMk/>
            <pc:sldMk cId="2559743502" sldId="289"/>
            <ac:spMk id="6" creationId="{0AAA1E3C-5472-4E72-85AD-29BC9F63ACF3}"/>
          </ac:spMkLst>
        </pc:spChg>
      </pc:sldChg>
      <pc:sldChg chg="modSp">
        <pc:chgData name="Alfred Smith" userId="3c60a3631c0db8ad" providerId="LiveId" clId="{23120C8F-01F9-4A28-A991-D851604C9B7D}" dt="2025-05-09T08:40:22.550" v="2"/>
        <pc:sldMkLst>
          <pc:docMk/>
          <pc:sldMk cId="2436863918" sldId="290"/>
        </pc:sldMkLst>
        <pc:spChg chg="mod">
          <ac:chgData name="Alfred Smith" userId="3c60a3631c0db8ad" providerId="LiveId" clId="{23120C8F-01F9-4A28-A991-D851604C9B7D}" dt="2025-05-09T08:40:22.550" v="2"/>
          <ac:spMkLst>
            <pc:docMk/>
            <pc:sldMk cId="2436863918" sldId="290"/>
            <ac:spMk id="6" creationId="{DC9DBE97-A476-4B1A-A64C-87AEDCDFC5DF}"/>
          </ac:spMkLst>
        </pc:spChg>
      </pc:sldChg>
      <pc:sldChg chg="modSp">
        <pc:chgData name="Alfred Smith" userId="3c60a3631c0db8ad" providerId="LiveId" clId="{23120C8F-01F9-4A28-A991-D851604C9B7D}" dt="2025-05-09T08:40:22.550" v="2"/>
        <pc:sldMkLst>
          <pc:docMk/>
          <pc:sldMk cId="2440870230" sldId="294"/>
        </pc:sldMkLst>
        <pc:spChg chg="mod">
          <ac:chgData name="Alfred Smith" userId="3c60a3631c0db8ad" providerId="LiveId" clId="{23120C8F-01F9-4A28-A991-D851604C9B7D}" dt="2025-05-09T08:40:22.550" v="2"/>
          <ac:spMkLst>
            <pc:docMk/>
            <pc:sldMk cId="2440870230" sldId="294"/>
            <ac:spMk id="3" creationId="{DD33C9D2-41C4-60CE-8913-3D0201707872}"/>
          </ac:spMkLst>
        </pc:spChg>
      </pc:sldChg>
      <pc:sldChg chg="modSp">
        <pc:chgData name="Alfred Smith" userId="3c60a3631c0db8ad" providerId="LiveId" clId="{23120C8F-01F9-4A28-A991-D851604C9B7D}" dt="2025-05-09T08:40:22.550" v="2"/>
        <pc:sldMkLst>
          <pc:docMk/>
          <pc:sldMk cId="855721871" sldId="295"/>
        </pc:sldMkLst>
        <pc:spChg chg="mod">
          <ac:chgData name="Alfred Smith" userId="3c60a3631c0db8ad" providerId="LiveId" clId="{23120C8F-01F9-4A28-A991-D851604C9B7D}" dt="2025-05-09T08:40:22.550" v="2"/>
          <ac:spMkLst>
            <pc:docMk/>
            <pc:sldMk cId="855721871" sldId="295"/>
            <ac:spMk id="3" creationId="{2EA159C3-9A28-833B-ECD2-4FD466978CD5}"/>
          </ac:spMkLst>
        </pc:spChg>
      </pc:sldChg>
      <pc:sldChg chg="modSp">
        <pc:chgData name="Alfred Smith" userId="3c60a3631c0db8ad" providerId="LiveId" clId="{23120C8F-01F9-4A28-A991-D851604C9B7D}" dt="2025-05-09T08:40:22.550" v="2"/>
        <pc:sldMkLst>
          <pc:docMk/>
          <pc:sldMk cId="1619640497" sldId="296"/>
        </pc:sldMkLst>
        <pc:spChg chg="mod">
          <ac:chgData name="Alfred Smith" userId="3c60a3631c0db8ad" providerId="LiveId" clId="{23120C8F-01F9-4A28-A991-D851604C9B7D}" dt="2025-05-09T08:40:22.550" v="2"/>
          <ac:spMkLst>
            <pc:docMk/>
            <pc:sldMk cId="1619640497" sldId="296"/>
            <ac:spMk id="3" creationId="{4C05916A-48F7-33D4-5A49-9F6F659DD97F}"/>
          </ac:spMkLst>
        </pc:spChg>
      </pc:sldChg>
    </pc:docChg>
  </pc:docChgLst>
  <pc:docChgLst>
    <pc:chgData name="Leonie Smith" userId="fed1330f33f5650e" providerId="LiveId" clId="{EB172B37-AA9D-4B0A-8BC3-8EFE93007128}"/>
    <pc:docChg chg="addSld modSld">
      <pc:chgData name="Leonie Smith" userId="fed1330f33f5650e" providerId="LiveId" clId="{EB172B37-AA9D-4B0A-8BC3-8EFE93007128}" dt="2023-01-17T08:18:24.969" v="20" actId="20577"/>
      <pc:docMkLst>
        <pc:docMk/>
      </pc:docMkLst>
      <pc:sldChg chg="modSp mod">
        <pc:chgData name="Leonie Smith" userId="fed1330f33f5650e" providerId="LiveId" clId="{EB172B37-AA9D-4B0A-8BC3-8EFE93007128}" dt="2023-01-17T08:18:24.969" v="20" actId="20577"/>
        <pc:sldMkLst>
          <pc:docMk/>
          <pc:sldMk cId="758438223" sldId="278"/>
        </pc:sldMkLst>
      </pc:sldChg>
      <pc:sldChg chg="addSp modSp new mod">
        <pc:chgData name="Leonie Smith" userId="fed1330f33f5650e" providerId="LiveId" clId="{EB172B37-AA9D-4B0A-8BC3-8EFE93007128}" dt="2023-01-17T08:18:01.529" v="10" actId="20577"/>
        <pc:sldMkLst>
          <pc:docMk/>
          <pc:sldMk cId="2440870230" sldId="294"/>
        </pc:sldMkLst>
      </pc:sldChg>
      <pc:sldChg chg="addSp modSp add mod">
        <pc:chgData name="Leonie Smith" userId="fed1330f33f5650e" providerId="LiveId" clId="{EB172B37-AA9D-4B0A-8BC3-8EFE93007128}" dt="2023-01-17T08:18:08.988" v="14" actId="20577"/>
        <pc:sldMkLst>
          <pc:docMk/>
          <pc:sldMk cId="855721871" sldId="295"/>
        </pc:sldMkLst>
      </pc:sldChg>
      <pc:sldChg chg="addSp modSp add mod">
        <pc:chgData name="Leonie Smith" userId="fed1330f33f5650e" providerId="LiveId" clId="{EB172B37-AA9D-4B0A-8BC3-8EFE93007128}" dt="2023-01-17T08:18:16.594" v="18" actId="20577"/>
        <pc:sldMkLst>
          <pc:docMk/>
          <pc:sldMk cId="1619640497" sldId="296"/>
        </pc:sldMkLst>
      </pc:sldChg>
    </pc:docChg>
  </pc:docChgLst>
  <pc:docChgLst>
    <pc:chgData name="dhondup tsering" userId="425dcc2034446b72" providerId="LiveId" clId="{73C9D374-D22E-4BE7-AF7C-6367B41F0144}"/>
    <pc:docChg chg="modSld">
      <pc:chgData name="dhondup tsering" userId="425dcc2034446b72" providerId="LiveId" clId="{73C9D374-D22E-4BE7-AF7C-6367B41F0144}" dt="2021-07-29T04:54:51.055" v="33"/>
      <pc:docMkLst>
        <pc:docMk/>
      </pc:docMkLst>
      <pc:sldChg chg="addSp delSp modSp">
        <pc:chgData name="dhondup tsering" userId="425dcc2034446b72" providerId="LiveId" clId="{73C9D374-D22E-4BE7-AF7C-6367B41F0144}" dt="2021-07-28T07:13:48.215" v="10"/>
        <pc:sldMkLst>
          <pc:docMk/>
          <pc:sldMk cId="3348757415" sldId="256"/>
        </pc:sldMkLst>
      </pc:sldChg>
      <pc:sldChg chg="addSp modSp">
        <pc:chgData name="dhondup tsering" userId="425dcc2034446b72" providerId="LiveId" clId="{73C9D374-D22E-4BE7-AF7C-6367B41F0144}" dt="2021-07-28T07:14:41.250" v="11"/>
        <pc:sldMkLst>
          <pc:docMk/>
          <pc:sldMk cId="1018574621" sldId="257"/>
        </pc:sldMkLst>
      </pc:sldChg>
      <pc:sldChg chg="addSp delSp modSp">
        <pc:chgData name="dhondup tsering" userId="425dcc2034446b72" providerId="LiveId" clId="{73C9D374-D22E-4BE7-AF7C-6367B41F0144}" dt="2021-07-28T07:16:15.223" v="13"/>
        <pc:sldMkLst>
          <pc:docMk/>
          <pc:sldMk cId="525752733" sldId="258"/>
        </pc:sldMkLst>
      </pc:sldChg>
      <pc:sldChg chg="addSp modSp">
        <pc:chgData name="dhondup tsering" userId="425dcc2034446b72" providerId="LiveId" clId="{73C9D374-D22E-4BE7-AF7C-6367B41F0144}" dt="2021-07-28T07:17:02.817" v="14"/>
        <pc:sldMkLst>
          <pc:docMk/>
          <pc:sldMk cId="3459794170" sldId="259"/>
        </pc:sldMkLst>
      </pc:sldChg>
      <pc:sldChg chg="addSp delSp modSp">
        <pc:chgData name="dhondup tsering" userId="425dcc2034446b72" providerId="LiveId" clId="{73C9D374-D22E-4BE7-AF7C-6367B41F0144}" dt="2021-07-28T07:18:01.216" v="17"/>
        <pc:sldMkLst>
          <pc:docMk/>
          <pc:sldMk cId="1204998267" sldId="260"/>
        </pc:sldMkLst>
      </pc:sldChg>
      <pc:sldChg chg="addSp modSp">
        <pc:chgData name="dhondup tsering" userId="425dcc2034446b72" providerId="LiveId" clId="{73C9D374-D22E-4BE7-AF7C-6367B41F0144}" dt="2021-07-28T07:19:32.607" v="18"/>
        <pc:sldMkLst>
          <pc:docMk/>
          <pc:sldMk cId="3728152200" sldId="261"/>
        </pc:sldMkLst>
      </pc:sldChg>
      <pc:sldChg chg="addSp delSp modSp">
        <pc:chgData name="dhondup tsering" userId="425dcc2034446b72" providerId="LiveId" clId="{73C9D374-D22E-4BE7-AF7C-6367B41F0144}" dt="2021-07-28T07:22:40.676" v="20"/>
        <pc:sldMkLst>
          <pc:docMk/>
          <pc:sldMk cId="3350226380" sldId="262"/>
        </pc:sldMkLst>
      </pc:sldChg>
      <pc:sldChg chg="addSp delSp modSp">
        <pc:chgData name="dhondup tsering" userId="425dcc2034446b72" providerId="LiveId" clId="{73C9D374-D22E-4BE7-AF7C-6367B41F0144}" dt="2021-07-28T07:28:23.522" v="23"/>
        <pc:sldMkLst>
          <pc:docMk/>
          <pc:sldMk cId="814010234" sldId="263"/>
        </pc:sldMkLst>
      </pc:sldChg>
      <pc:sldChg chg="addSp delSp modSp">
        <pc:chgData name="dhondup tsering" userId="425dcc2034446b72" providerId="LiveId" clId="{73C9D374-D22E-4BE7-AF7C-6367B41F0144}" dt="2021-07-28T07:31:32.571" v="28"/>
        <pc:sldMkLst>
          <pc:docMk/>
          <pc:sldMk cId="302978315" sldId="264"/>
        </pc:sldMkLst>
      </pc:sldChg>
      <pc:sldChg chg="addSp delSp modSp">
        <pc:chgData name="dhondup tsering" userId="425dcc2034446b72" providerId="LiveId" clId="{73C9D374-D22E-4BE7-AF7C-6367B41F0144}" dt="2021-07-28T07:33:26.682" v="31"/>
        <pc:sldMkLst>
          <pc:docMk/>
          <pc:sldMk cId="891345644" sldId="265"/>
        </pc:sldMkLst>
      </pc:sldChg>
      <pc:sldChg chg="addSp modSp">
        <pc:chgData name="dhondup tsering" userId="425dcc2034446b72" providerId="LiveId" clId="{73C9D374-D22E-4BE7-AF7C-6367B41F0144}" dt="2021-07-28T07:34:54.789" v="32"/>
        <pc:sldMkLst>
          <pc:docMk/>
          <pc:sldMk cId="3955896480" sldId="266"/>
        </pc:sldMkLst>
      </pc:sldChg>
      <pc:sldChg chg="addSp delSp modSp">
        <pc:chgData name="dhondup tsering" userId="425dcc2034446b72" providerId="LiveId" clId="{73C9D374-D22E-4BE7-AF7C-6367B41F0144}" dt="2021-07-29T04:54:51.055" v="33"/>
        <pc:sldMkLst>
          <pc:docMk/>
          <pc:sldMk cId="1705534036" sldId="276"/>
        </pc:sldMkLst>
      </pc:sldChg>
    </pc:docChg>
  </pc:docChgLst>
  <pc:docChgLst>
    <pc:chgData name="Leonie Smith" userId="fed1330f33f5650e" providerId="LiveId" clId="{FDD146DE-19DB-49B0-AC83-3226ECD385AD}"/>
    <pc:docChg chg="custSel addSld modSld sldOrd">
      <pc:chgData name="Leonie Smith" userId="fed1330f33f5650e" providerId="LiveId" clId="{FDD146DE-19DB-49B0-AC83-3226ECD385AD}" dt="2022-01-17T13:19:18.321" v="143" actId="20577"/>
      <pc:docMkLst>
        <pc:docMk/>
      </pc:docMkLst>
      <pc:sldChg chg="modNotesTx">
        <pc:chgData name="Leonie Smith" userId="fed1330f33f5650e" providerId="LiveId" clId="{FDD146DE-19DB-49B0-AC83-3226ECD385AD}" dt="2021-12-10T07:52:45.987" v="0"/>
        <pc:sldMkLst>
          <pc:docMk/>
          <pc:sldMk cId="1705534036" sldId="276"/>
        </pc:sldMkLst>
      </pc:sldChg>
      <pc:sldChg chg="addSp modSp new mod">
        <pc:chgData name="Leonie Smith" userId="fed1330f33f5650e" providerId="LiveId" clId="{FDD146DE-19DB-49B0-AC83-3226ECD385AD}" dt="2022-01-17T12:55:00.950" v="44"/>
        <pc:sldMkLst>
          <pc:docMk/>
          <pc:sldMk cId="1778637358" sldId="277"/>
        </pc:sldMkLst>
      </pc:sldChg>
      <pc:sldChg chg="addSp delSp modSp new mod">
        <pc:chgData name="Leonie Smith" userId="fed1330f33f5650e" providerId="LiveId" clId="{FDD146DE-19DB-49B0-AC83-3226ECD385AD}" dt="2022-01-17T13:17:30.619" v="126" actId="20577"/>
        <pc:sldMkLst>
          <pc:docMk/>
          <pc:sldMk cId="758438223" sldId="278"/>
        </pc:sldMkLst>
      </pc:sldChg>
      <pc:sldChg chg="addSp modSp add mod">
        <pc:chgData name="Leonie Smith" userId="fed1330f33f5650e" providerId="LiveId" clId="{FDD146DE-19DB-49B0-AC83-3226ECD385AD}" dt="2022-01-17T13:17:43.535" v="127" actId="20577"/>
        <pc:sldMkLst>
          <pc:docMk/>
          <pc:sldMk cId="991604940" sldId="279"/>
        </pc:sldMkLst>
      </pc:sldChg>
      <pc:sldChg chg="addSp modSp add mod">
        <pc:chgData name="Leonie Smith" userId="fed1330f33f5650e" providerId="LiveId" clId="{FDD146DE-19DB-49B0-AC83-3226ECD385AD}" dt="2022-01-17T13:17:54.733" v="128" actId="20577"/>
        <pc:sldMkLst>
          <pc:docMk/>
          <pc:sldMk cId="1308682081" sldId="280"/>
        </pc:sldMkLst>
      </pc:sldChg>
      <pc:sldChg chg="addSp modSp add mod">
        <pc:chgData name="Leonie Smith" userId="fed1330f33f5650e" providerId="LiveId" clId="{FDD146DE-19DB-49B0-AC83-3226ECD385AD}" dt="2022-01-17T13:18:05.860" v="129" actId="20577"/>
        <pc:sldMkLst>
          <pc:docMk/>
          <pc:sldMk cId="2796860572" sldId="281"/>
        </pc:sldMkLst>
      </pc:sldChg>
      <pc:sldChg chg="addSp modSp add mod">
        <pc:chgData name="Leonie Smith" userId="fed1330f33f5650e" providerId="LiveId" clId="{FDD146DE-19DB-49B0-AC83-3226ECD385AD}" dt="2022-01-17T13:18:18.945" v="131" actId="20577"/>
        <pc:sldMkLst>
          <pc:docMk/>
          <pc:sldMk cId="1122826975" sldId="282"/>
        </pc:sldMkLst>
      </pc:sldChg>
      <pc:sldChg chg="addSp modSp add mod">
        <pc:chgData name="Leonie Smith" userId="fed1330f33f5650e" providerId="LiveId" clId="{FDD146DE-19DB-49B0-AC83-3226ECD385AD}" dt="2022-01-17T13:18:30.008" v="132" actId="20577"/>
        <pc:sldMkLst>
          <pc:docMk/>
          <pc:sldMk cId="2558493454" sldId="283"/>
        </pc:sldMkLst>
      </pc:sldChg>
      <pc:sldChg chg="addSp modSp new mod ord">
        <pc:chgData name="Leonie Smith" userId="fed1330f33f5650e" providerId="LiveId" clId="{FDD146DE-19DB-49B0-AC83-3226ECD385AD}" dt="2022-01-17T12:54:51.677" v="43" actId="1076"/>
        <pc:sldMkLst>
          <pc:docMk/>
          <pc:sldMk cId="3804026924" sldId="284"/>
        </pc:sldMkLst>
      </pc:sldChg>
      <pc:sldChg chg="modSp new mod ord">
        <pc:chgData name="Leonie Smith" userId="fed1330f33f5650e" providerId="LiveId" clId="{FDD146DE-19DB-49B0-AC83-3226ECD385AD}" dt="2022-01-17T12:51:48.491" v="31" actId="20577"/>
        <pc:sldMkLst>
          <pc:docMk/>
          <pc:sldMk cId="1626376420" sldId="285"/>
        </pc:sldMkLst>
      </pc:sldChg>
      <pc:sldChg chg="addSp modSp new mod">
        <pc:chgData name="Leonie Smith" userId="fed1330f33f5650e" providerId="LiveId" clId="{FDD146DE-19DB-49B0-AC83-3226ECD385AD}" dt="2022-01-17T13:18:41.314" v="135" actId="20577"/>
        <pc:sldMkLst>
          <pc:docMk/>
          <pc:sldMk cId="2979075396" sldId="286"/>
        </pc:sldMkLst>
      </pc:sldChg>
      <pc:sldChg chg="addSp modSp new mod">
        <pc:chgData name="Leonie Smith" userId="fed1330f33f5650e" providerId="LiveId" clId="{FDD146DE-19DB-49B0-AC83-3226ECD385AD}" dt="2022-01-17T13:18:51.351" v="137" actId="20577"/>
        <pc:sldMkLst>
          <pc:docMk/>
          <pc:sldMk cId="2706828032" sldId="287"/>
        </pc:sldMkLst>
      </pc:sldChg>
      <pc:sldChg chg="addSp delSp modSp new mod">
        <pc:chgData name="Leonie Smith" userId="fed1330f33f5650e" providerId="LiveId" clId="{FDD146DE-19DB-49B0-AC83-3226ECD385AD}" dt="2022-01-17T13:19:00.044" v="139" actId="20577"/>
        <pc:sldMkLst>
          <pc:docMk/>
          <pc:sldMk cId="898322888" sldId="288"/>
        </pc:sldMkLst>
      </pc:sldChg>
      <pc:sldChg chg="addSp modSp new mod">
        <pc:chgData name="Leonie Smith" userId="fed1330f33f5650e" providerId="LiveId" clId="{FDD146DE-19DB-49B0-AC83-3226ECD385AD}" dt="2022-01-17T13:19:09.473" v="141" actId="20577"/>
        <pc:sldMkLst>
          <pc:docMk/>
          <pc:sldMk cId="2559743502" sldId="289"/>
        </pc:sldMkLst>
      </pc:sldChg>
      <pc:sldChg chg="addSp modSp new mod">
        <pc:chgData name="Leonie Smith" userId="fed1330f33f5650e" providerId="LiveId" clId="{FDD146DE-19DB-49B0-AC83-3226ECD385AD}" dt="2022-01-17T13:19:18.321" v="143" actId="20577"/>
        <pc:sldMkLst>
          <pc:docMk/>
          <pc:sldMk cId="2436863918" sldId="290"/>
        </pc:sldMkLst>
      </pc:sldChg>
    </pc:docChg>
  </pc:docChgLst>
  <pc:docChgLst>
    <pc:chgData name="Alfred Smith" userId="3c60a3631c0db8ad" providerId="LiveId" clId="{327CEE95-305D-4EE2-A803-A77ED39B4CA6}"/>
    <pc:docChg chg="custSel modSld">
      <pc:chgData name="Alfred Smith" userId="3c60a3631c0db8ad" providerId="LiveId" clId="{327CEE95-305D-4EE2-A803-A77ED39B4CA6}" dt="2025-03-31T10:15:14.836" v="33"/>
      <pc:docMkLst>
        <pc:docMk/>
      </pc:docMkLst>
      <pc:sldChg chg="addSp delSp modSp mod">
        <pc:chgData name="Alfred Smith" userId="3c60a3631c0db8ad" providerId="LiveId" clId="{327CEE95-305D-4EE2-A803-A77ED39B4CA6}" dt="2025-03-21T06:27:43.402" v="3"/>
        <pc:sldMkLst>
          <pc:docMk/>
          <pc:sldMk cId="3348757415" sldId="256"/>
        </pc:sldMkLst>
        <pc:spChg chg="add mod">
          <ac:chgData name="Alfred Smith" userId="3c60a3631c0db8ad" providerId="LiveId" clId="{327CEE95-305D-4EE2-A803-A77ED39B4CA6}" dt="2025-03-21T06:27:43.402" v="3"/>
          <ac:spMkLst>
            <pc:docMk/>
            <pc:sldMk cId="3348757415" sldId="256"/>
            <ac:spMk id="2" creationId="{D881178B-4165-A67B-343E-C1F89DB7EF26}"/>
          </ac:spMkLst>
        </pc:spChg>
        <pc:spChg chg="add mod">
          <ac:chgData name="Alfred Smith" userId="3c60a3631c0db8ad" providerId="LiveId" clId="{327CEE95-305D-4EE2-A803-A77ED39B4CA6}" dt="2025-03-21T06:27:43.402" v="3"/>
          <ac:spMkLst>
            <pc:docMk/>
            <pc:sldMk cId="3348757415" sldId="256"/>
            <ac:spMk id="3" creationId="{DA42A0BD-728F-1D3E-440C-2497F42378A5}"/>
          </ac:spMkLst>
        </pc:spChg>
      </pc:sldChg>
      <pc:sldChg chg="addSp delSp modSp mod">
        <pc:chgData name="Alfred Smith" userId="3c60a3631c0db8ad" providerId="LiveId" clId="{327CEE95-305D-4EE2-A803-A77ED39B4CA6}" dt="2025-03-21T06:28:52.830" v="14"/>
        <pc:sldMkLst>
          <pc:docMk/>
          <pc:sldMk cId="1018574621" sldId="257"/>
        </pc:sldMkLst>
        <pc:spChg chg="add mod">
          <ac:chgData name="Alfred Smith" userId="3c60a3631c0db8ad" providerId="LiveId" clId="{327CEE95-305D-4EE2-A803-A77ED39B4CA6}" dt="2025-03-21T06:28:52.830" v="14"/>
          <ac:spMkLst>
            <pc:docMk/>
            <pc:sldMk cId="1018574621" sldId="257"/>
            <ac:spMk id="2" creationId="{541D9D26-A460-0CB2-7D18-17AE9D1F6A30}"/>
          </ac:spMkLst>
        </pc:spChg>
        <pc:spChg chg="add mod">
          <ac:chgData name="Alfred Smith" userId="3c60a3631c0db8ad" providerId="LiveId" clId="{327CEE95-305D-4EE2-A803-A77ED39B4CA6}" dt="2025-03-21T06:28:52.830" v="14"/>
          <ac:spMkLst>
            <pc:docMk/>
            <pc:sldMk cId="1018574621" sldId="257"/>
            <ac:spMk id="3" creationId="{8A7BFF3B-E132-E36C-D503-7307A90E79F9}"/>
          </ac:spMkLst>
        </pc:spChg>
      </pc:sldChg>
      <pc:sldChg chg="addSp delSp modSp mod">
        <pc:chgData name="Alfred Smith" userId="3c60a3631c0db8ad" providerId="LiveId" clId="{327CEE95-305D-4EE2-A803-A77ED39B4CA6}" dt="2025-03-21T06:29:32.266" v="16"/>
        <pc:sldMkLst>
          <pc:docMk/>
          <pc:sldMk cId="525752733" sldId="258"/>
        </pc:sldMkLst>
        <pc:spChg chg="add mod">
          <ac:chgData name="Alfred Smith" userId="3c60a3631c0db8ad" providerId="LiveId" clId="{327CEE95-305D-4EE2-A803-A77ED39B4CA6}" dt="2025-03-21T06:29:32.266" v="16"/>
          <ac:spMkLst>
            <pc:docMk/>
            <pc:sldMk cId="525752733" sldId="258"/>
            <ac:spMk id="2" creationId="{678AEA1B-086F-2929-0678-56CAE6092737}"/>
          </ac:spMkLst>
        </pc:spChg>
        <pc:spChg chg="add mod">
          <ac:chgData name="Alfred Smith" userId="3c60a3631c0db8ad" providerId="LiveId" clId="{327CEE95-305D-4EE2-A803-A77ED39B4CA6}" dt="2025-03-21T06:29:32.266" v="16"/>
          <ac:spMkLst>
            <pc:docMk/>
            <pc:sldMk cId="525752733" sldId="258"/>
            <ac:spMk id="5" creationId="{9CD52A1B-DEE7-EB54-A020-67BA0E067DD6}"/>
          </ac:spMkLst>
        </pc:spChg>
      </pc:sldChg>
      <pc:sldChg chg="addSp delSp modSp mod">
        <pc:chgData name="Alfred Smith" userId="3c60a3631c0db8ad" providerId="LiveId" clId="{327CEE95-305D-4EE2-A803-A77ED39B4CA6}" dt="2025-03-21T06:29:47.330" v="18"/>
        <pc:sldMkLst>
          <pc:docMk/>
          <pc:sldMk cId="3459794170" sldId="259"/>
        </pc:sldMkLst>
        <pc:spChg chg="add mod">
          <ac:chgData name="Alfred Smith" userId="3c60a3631c0db8ad" providerId="LiveId" clId="{327CEE95-305D-4EE2-A803-A77ED39B4CA6}" dt="2025-03-21T06:29:47.330" v="18"/>
          <ac:spMkLst>
            <pc:docMk/>
            <pc:sldMk cId="3459794170" sldId="259"/>
            <ac:spMk id="3" creationId="{D5297607-7064-D255-BE7C-68EDC6C86C9F}"/>
          </ac:spMkLst>
        </pc:spChg>
        <pc:spChg chg="add mod">
          <ac:chgData name="Alfred Smith" userId="3c60a3631c0db8ad" providerId="LiveId" clId="{327CEE95-305D-4EE2-A803-A77ED39B4CA6}" dt="2025-03-21T06:29:47.330" v="18"/>
          <ac:spMkLst>
            <pc:docMk/>
            <pc:sldMk cId="3459794170" sldId="259"/>
            <ac:spMk id="5" creationId="{BD0D6370-F535-CB1B-BD7C-6E9BB436A892}"/>
          </ac:spMkLst>
        </pc:spChg>
      </pc:sldChg>
      <pc:sldChg chg="addSp delSp modSp mod">
        <pc:chgData name="Alfred Smith" userId="3c60a3631c0db8ad" providerId="LiveId" clId="{327CEE95-305D-4EE2-A803-A77ED39B4CA6}" dt="2025-03-21T06:30:01.542" v="20"/>
        <pc:sldMkLst>
          <pc:docMk/>
          <pc:sldMk cId="1204998267" sldId="260"/>
        </pc:sldMkLst>
        <pc:spChg chg="add mod">
          <ac:chgData name="Alfred Smith" userId="3c60a3631c0db8ad" providerId="LiveId" clId="{327CEE95-305D-4EE2-A803-A77ED39B4CA6}" dt="2025-03-21T06:30:01.542" v="20"/>
          <ac:spMkLst>
            <pc:docMk/>
            <pc:sldMk cId="1204998267" sldId="260"/>
            <ac:spMk id="2" creationId="{A71DD3A9-3045-AAC8-3011-6E31FEECD31E}"/>
          </ac:spMkLst>
        </pc:spChg>
        <pc:spChg chg="add mod">
          <ac:chgData name="Alfred Smith" userId="3c60a3631c0db8ad" providerId="LiveId" clId="{327CEE95-305D-4EE2-A803-A77ED39B4CA6}" dt="2025-03-21T06:30:01.542" v="20"/>
          <ac:spMkLst>
            <pc:docMk/>
            <pc:sldMk cId="1204998267" sldId="260"/>
            <ac:spMk id="3" creationId="{F9E987AF-59B6-E297-06E1-DDB0A7B46A17}"/>
          </ac:spMkLst>
        </pc:spChg>
      </pc:sldChg>
      <pc:sldChg chg="addSp delSp modSp mod">
        <pc:chgData name="Alfred Smith" userId="3c60a3631c0db8ad" providerId="LiveId" clId="{327CEE95-305D-4EE2-A803-A77ED39B4CA6}" dt="2025-03-21T06:30:28.172" v="22"/>
        <pc:sldMkLst>
          <pc:docMk/>
          <pc:sldMk cId="3728152200" sldId="261"/>
        </pc:sldMkLst>
        <pc:spChg chg="add mod">
          <ac:chgData name="Alfred Smith" userId="3c60a3631c0db8ad" providerId="LiveId" clId="{327CEE95-305D-4EE2-A803-A77ED39B4CA6}" dt="2025-03-21T06:30:28.172" v="22"/>
          <ac:spMkLst>
            <pc:docMk/>
            <pc:sldMk cId="3728152200" sldId="261"/>
            <ac:spMk id="2" creationId="{72F2128E-2D67-6DB2-D5FF-9FDDD7EAF608}"/>
          </ac:spMkLst>
        </pc:spChg>
        <pc:spChg chg="add mod">
          <ac:chgData name="Alfred Smith" userId="3c60a3631c0db8ad" providerId="LiveId" clId="{327CEE95-305D-4EE2-A803-A77ED39B4CA6}" dt="2025-03-21T06:30:28.172" v="22"/>
          <ac:spMkLst>
            <pc:docMk/>
            <pc:sldMk cId="3728152200" sldId="261"/>
            <ac:spMk id="5" creationId="{E1CA69E0-19EC-C369-BF72-31E5D998522B}"/>
          </ac:spMkLst>
        </pc:spChg>
      </pc:sldChg>
      <pc:sldChg chg="addSp delSp modSp mod">
        <pc:chgData name="Alfred Smith" userId="3c60a3631c0db8ad" providerId="LiveId" clId="{327CEE95-305D-4EE2-A803-A77ED39B4CA6}" dt="2025-03-21T06:30:39.590" v="24"/>
        <pc:sldMkLst>
          <pc:docMk/>
          <pc:sldMk cId="3350226380" sldId="262"/>
        </pc:sldMkLst>
        <pc:spChg chg="add mod">
          <ac:chgData name="Alfred Smith" userId="3c60a3631c0db8ad" providerId="LiveId" clId="{327CEE95-305D-4EE2-A803-A77ED39B4CA6}" dt="2025-03-21T06:30:39.590" v="24"/>
          <ac:spMkLst>
            <pc:docMk/>
            <pc:sldMk cId="3350226380" sldId="262"/>
            <ac:spMk id="3" creationId="{D3C0818B-6F9B-E781-1C11-B22804867640}"/>
          </ac:spMkLst>
        </pc:spChg>
        <pc:spChg chg="add mod">
          <ac:chgData name="Alfred Smith" userId="3c60a3631c0db8ad" providerId="LiveId" clId="{327CEE95-305D-4EE2-A803-A77ED39B4CA6}" dt="2025-03-21T06:30:39.590" v="24"/>
          <ac:spMkLst>
            <pc:docMk/>
            <pc:sldMk cId="3350226380" sldId="262"/>
            <ac:spMk id="5" creationId="{D55A3CD9-3ED0-93E1-4514-F043AA84C7BF}"/>
          </ac:spMkLst>
        </pc:spChg>
      </pc:sldChg>
      <pc:sldChg chg="addSp delSp modSp mod">
        <pc:chgData name="Alfred Smith" userId="3c60a3631c0db8ad" providerId="LiveId" clId="{327CEE95-305D-4EE2-A803-A77ED39B4CA6}" dt="2025-03-21T06:30:51.034" v="26"/>
        <pc:sldMkLst>
          <pc:docMk/>
          <pc:sldMk cId="814010234" sldId="263"/>
        </pc:sldMkLst>
        <pc:spChg chg="add mod">
          <ac:chgData name="Alfred Smith" userId="3c60a3631c0db8ad" providerId="LiveId" clId="{327CEE95-305D-4EE2-A803-A77ED39B4CA6}" dt="2025-03-21T06:30:51.034" v="26"/>
          <ac:spMkLst>
            <pc:docMk/>
            <pc:sldMk cId="814010234" sldId="263"/>
            <ac:spMk id="2" creationId="{57244618-86B4-2E3D-5DE0-0F14DDE19F6E}"/>
          </ac:spMkLst>
        </pc:spChg>
        <pc:spChg chg="add mod">
          <ac:chgData name="Alfred Smith" userId="3c60a3631c0db8ad" providerId="LiveId" clId="{327CEE95-305D-4EE2-A803-A77ED39B4CA6}" dt="2025-03-21T06:30:51.034" v="26"/>
          <ac:spMkLst>
            <pc:docMk/>
            <pc:sldMk cId="814010234" sldId="263"/>
            <ac:spMk id="3" creationId="{4FEE1415-FD6C-C20C-F8DB-89F4FC69F8B4}"/>
          </ac:spMkLst>
        </pc:spChg>
      </pc:sldChg>
      <pc:sldChg chg="addSp delSp modSp mod">
        <pc:chgData name="Alfred Smith" userId="3c60a3631c0db8ad" providerId="LiveId" clId="{327CEE95-305D-4EE2-A803-A77ED39B4CA6}" dt="2025-03-21T06:31:03.910" v="28"/>
        <pc:sldMkLst>
          <pc:docMk/>
          <pc:sldMk cId="302978315" sldId="264"/>
        </pc:sldMkLst>
        <pc:spChg chg="add mod">
          <ac:chgData name="Alfred Smith" userId="3c60a3631c0db8ad" providerId="LiveId" clId="{327CEE95-305D-4EE2-A803-A77ED39B4CA6}" dt="2025-03-21T06:31:03.910" v="28"/>
          <ac:spMkLst>
            <pc:docMk/>
            <pc:sldMk cId="302978315" sldId="264"/>
            <ac:spMk id="2" creationId="{B0B11E82-2255-1ED9-16F4-5154162635AF}"/>
          </ac:spMkLst>
        </pc:spChg>
        <pc:spChg chg="add mod">
          <ac:chgData name="Alfred Smith" userId="3c60a3631c0db8ad" providerId="LiveId" clId="{327CEE95-305D-4EE2-A803-A77ED39B4CA6}" dt="2025-03-21T06:31:03.910" v="28"/>
          <ac:spMkLst>
            <pc:docMk/>
            <pc:sldMk cId="302978315" sldId="264"/>
            <ac:spMk id="3" creationId="{CCAAB365-3EEB-7961-DCDF-120E9925DE5C}"/>
          </ac:spMkLst>
        </pc:spChg>
      </pc:sldChg>
      <pc:sldChg chg="addSp delSp modSp mod">
        <pc:chgData name="Alfred Smith" userId="3c60a3631c0db8ad" providerId="LiveId" clId="{327CEE95-305D-4EE2-A803-A77ED39B4CA6}" dt="2025-03-21T06:31:14.936" v="30"/>
        <pc:sldMkLst>
          <pc:docMk/>
          <pc:sldMk cId="891345644" sldId="265"/>
        </pc:sldMkLst>
        <pc:spChg chg="add mod">
          <ac:chgData name="Alfred Smith" userId="3c60a3631c0db8ad" providerId="LiveId" clId="{327CEE95-305D-4EE2-A803-A77ED39B4CA6}" dt="2025-03-21T06:31:14.936" v="30"/>
          <ac:spMkLst>
            <pc:docMk/>
            <pc:sldMk cId="891345644" sldId="265"/>
            <ac:spMk id="2" creationId="{86929522-28DA-B1DF-7ED3-6A1CF54D1CC9}"/>
          </ac:spMkLst>
        </pc:spChg>
        <pc:spChg chg="add mod">
          <ac:chgData name="Alfred Smith" userId="3c60a3631c0db8ad" providerId="LiveId" clId="{327CEE95-305D-4EE2-A803-A77ED39B4CA6}" dt="2025-03-21T06:31:14.936" v="30"/>
          <ac:spMkLst>
            <pc:docMk/>
            <pc:sldMk cId="891345644" sldId="265"/>
            <ac:spMk id="3" creationId="{50E851DF-5177-C154-A05E-0A34B0B73401}"/>
          </ac:spMkLst>
        </pc:spChg>
      </pc:sldChg>
      <pc:sldChg chg="addSp delSp modSp mod">
        <pc:chgData name="Alfred Smith" userId="3c60a3631c0db8ad" providerId="LiveId" clId="{327CEE95-305D-4EE2-A803-A77ED39B4CA6}" dt="2025-03-21T06:31:28.377" v="32"/>
        <pc:sldMkLst>
          <pc:docMk/>
          <pc:sldMk cId="3955896480" sldId="266"/>
        </pc:sldMkLst>
        <pc:spChg chg="add mod">
          <ac:chgData name="Alfred Smith" userId="3c60a3631c0db8ad" providerId="LiveId" clId="{327CEE95-305D-4EE2-A803-A77ED39B4CA6}" dt="2025-03-21T06:31:28.377" v="32"/>
          <ac:spMkLst>
            <pc:docMk/>
            <pc:sldMk cId="3955896480" sldId="266"/>
            <ac:spMk id="3" creationId="{49986F73-7603-0BDD-FDCB-4A03B05B6088}"/>
          </ac:spMkLst>
        </pc:spChg>
        <pc:spChg chg="add mod">
          <ac:chgData name="Alfred Smith" userId="3c60a3631c0db8ad" providerId="LiveId" clId="{327CEE95-305D-4EE2-A803-A77ED39B4CA6}" dt="2025-03-21T06:31:28.377" v="32"/>
          <ac:spMkLst>
            <pc:docMk/>
            <pc:sldMk cId="3955896480" sldId="266"/>
            <ac:spMk id="5" creationId="{FEFD5844-B2C8-5EDF-08F4-D49A99048489}"/>
          </ac:spMkLst>
        </pc:spChg>
      </pc:sldChg>
      <pc:sldChg chg="addSp modSp">
        <pc:chgData name="Alfred Smith" userId="3c60a3631c0db8ad" providerId="LiveId" clId="{327CEE95-305D-4EE2-A803-A77ED39B4CA6}" dt="2025-03-31T10:15:14.836" v="33"/>
        <pc:sldMkLst>
          <pc:docMk/>
          <pc:sldMk cId="1778637358" sldId="277"/>
        </pc:sldMkLst>
        <pc:spChg chg="add mod">
          <ac:chgData name="Alfred Smith" userId="3c60a3631c0db8ad" providerId="LiveId" clId="{327CEE95-305D-4EE2-A803-A77ED39B4CA6}" dt="2025-03-31T10:15:14.836" v="33"/>
          <ac:spMkLst>
            <pc:docMk/>
            <pc:sldMk cId="1778637358" sldId="277"/>
            <ac:spMk id="2" creationId="{9015A3D2-2FB5-3EB0-5E16-5F7BF7CAC309}"/>
          </ac:spMkLst>
        </pc:spChg>
      </pc:sldChg>
      <pc:sldChg chg="addSp delSp modSp mod">
        <pc:chgData name="Alfred Smith" userId="3c60a3631c0db8ad" providerId="LiveId" clId="{327CEE95-305D-4EE2-A803-A77ED39B4CA6}" dt="2025-03-21T06:25:14.529" v="1"/>
        <pc:sldMkLst>
          <pc:docMk/>
          <pc:sldMk cId="1626376420" sldId="285"/>
        </pc:sldMkLst>
        <pc:spChg chg="add mod">
          <ac:chgData name="Alfred Smith" userId="3c60a3631c0db8ad" providerId="LiveId" clId="{327CEE95-305D-4EE2-A803-A77ED39B4CA6}" dt="2025-03-21T06:25:14.529" v="1"/>
          <ac:spMkLst>
            <pc:docMk/>
            <pc:sldMk cId="1626376420" sldId="285"/>
            <ac:spMk id="5" creationId="{9F48E323-3DDD-AB2A-CCC0-CDEC70255097}"/>
          </ac:spMkLst>
        </pc:spChg>
      </pc:sldChg>
      <pc:sldChg chg="addSp delSp modSp mod">
        <pc:chgData name="Alfred Smith" userId="3c60a3631c0db8ad" providerId="LiveId" clId="{327CEE95-305D-4EE2-A803-A77ED39B4CA6}" dt="2025-03-21T06:27:56.045" v="6"/>
        <pc:sldMkLst>
          <pc:docMk/>
          <pc:sldMk cId="4284884470" sldId="291"/>
        </pc:sldMkLst>
        <pc:spChg chg="add mod">
          <ac:chgData name="Alfred Smith" userId="3c60a3631c0db8ad" providerId="LiveId" clId="{327CEE95-305D-4EE2-A803-A77ED39B4CA6}" dt="2025-03-21T06:27:55.479" v="5" actId="478"/>
          <ac:spMkLst>
            <pc:docMk/>
            <pc:sldMk cId="4284884470" sldId="291"/>
            <ac:spMk id="4" creationId="{F27FE9FA-9186-D1A6-6E31-1D1E1223C8E2}"/>
          </ac:spMkLst>
        </pc:spChg>
        <pc:spChg chg="add mod">
          <ac:chgData name="Alfred Smith" userId="3c60a3631c0db8ad" providerId="LiveId" clId="{327CEE95-305D-4EE2-A803-A77ED39B4CA6}" dt="2025-03-21T06:27:56.045" v="6"/>
          <ac:spMkLst>
            <pc:docMk/>
            <pc:sldMk cId="4284884470" sldId="291"/>
            <ac:spMk id="5" creationId="{FC2D1E05-826F-E7D7-075B-80F6F9AE5A6F}"/>
          </ac:spMkLst>
        </pc:spChg>
        <pc:spChg chg="add mod">
          <ac:chgData name="Alfred Smith" userId="3c60a3631c0db8ad" providerId="LiveId" clId="{327CEE95-305D-4EE2-A803-A77ED39B4CA6}" dt="2025-03-21T06:27:56.045" v="6"/>
          <ac:spMkLst>
            <pc:docMk/>
            <pc:sldMk cId="4284884470" sldId="291"/>
            <ac:spMk id="6" creationId="{B560A326-8FD7-F1EE-3DEE-D2ADEBC49D6A}"/>
          </ac:spMkLst>
        </pc:spChg>
      </pc:sldChg>
      <pc:sldChg chg="addSp delSp modSp mod">
        <pc:chgData name="Alfred Smith" userId="3c60a3631c0db8ad" providerId="LiveId" clId="{327CEE95-305D-4EE2-A803-A77ED39B4CA6}" dt="2025-03-21T06:28:19.715" v="9"/>
        <pc:sldMkLst>
          <pc:docMk/>
          <pc:sldMk cId="2178104655" sldId="292"/>
        </pc:sldMkLst>
        <pc:spChg chg="add mod">
          <ac:chgData name="Alfred Smith" userId="3c60a3631c0db8ad" providerId="LiveId" clId="{327CEE95-305D-4EE2-A803-A77ED39B4CA6}" dt="2025-03-21T06:28:19.715" v="9"/>
          <ac:spMkLst>
            <pc:docMk/>
            <pc:sldMk cId="2178104655" sldId="292"/>
            <ac:spMk id="7" creationId="{5AEDC715-CD13-2D1C-7234-1A83A3FDD58F}"/>
          </ac:spMkLst>
        </pc:spChg>
        <pc:spChg chg="add mod">
          <ac:chgData name="Alfred Smith" userId="3c60a3631c0db8ad" providerId="LiveId" clId="{327CEE95-305D-4EE2-A803-A77ED39B4CA6}" dt="2025-03-21T06:28:19.715" v="9"/>
          <ac:spMkLst>
            <pc:docMk/>
            <pc:sldMk cId="2178104655" sldId="292"/>
            <ac:spMk id="8" creationId="{86C02064-264D-D063-AE4E-47C5B8D9D434}"/>
          </ac:spMkLst>
        </pc:spChg>
      </pc:sldChg>
      <pc:sldChg chg="addSp delSp modSp mod">
        <pc:chgData name="Alfred Smith" userId="3c60a3631c0db8ad" providerId="LiveId" clId="{327CEE95-305D-4EE2-A803-A77ED39B4CA6}" dt="2025-03-21T06:28:38.691" v="12"/>
        <pc:sldMkLst>
          <pc:docMk/>
          <pc:sldMk cId="3821171573" sldId="293"/>
        </pc:sldMkLst>
        <pc:spChg chg="add mod">
          <ac:chgData name="Alfred Smith" userId="3c60a3631c0db8ad" providerId="LiveId" clId="{327CEE95-305D-4EE2-A803-A77ED39B4CA6}" dt="2025-03-21T06:28:38.691" v="12"/>
          <ac:spMkLst>
            <pc:docMk/>
            <pc:sldMk cId="3821171573" sldId="293"/>
            <ac:spMk id="5" creationId="{BBCE59C9-B102-3D14-3CC3-3EF1531DC9E9}"/>
          </ac:spMkLst>
        </pc:spChg>
        <pc:spChg chg="add mod">
          <ac:chgData name="Alfred Smith" userId="3c60a3631c0db8ad" providerId="LiveId" clId="{327CEE95-305D-4EE2-A803-A77ED39B4CA6}" dt="2025-03-21T06:28:38.691" v="12"/>
          <ac:spMkLst>
            <pc:docMk/>
            <pc:sldMk cId="3821171573" sldId="293"/>
            <ac:spMk id="7" creationId="{9F240D75-0743-ADE8-E8E6-A84D6976326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BD3E91-235E-4178-A2D0-D33F6B4A3419}" type="datetimeFigureOut">
              <a:rPr lang="en-IN" smtClean="0"/>
              <a:t>09-05-2025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54B1B-052D-4E93-AD77-F50DE83F00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79627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checked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54B1B-052D-4E93-AD77-F50DE83F002B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65459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/>
              <a:t>First draft</a:t>
            </a:r>
          </a:p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54B1B-052D-4E93-AD77-F50DE83F002B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70155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54B1B-052D-4E93-AD77-F50DE83F002B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2198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ECD42-7D36-4808-A61F-8D3FB9F95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8-1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D6954A9-F1CC-4B5A-AC52-E849F70D0E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F48E323-3DDD-AB2A-CCC0-CDEC70255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2637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9"/>
    </mc:Choice>
    <mc:Fallback xmlns="">
      <p:transition spd="slow" advTm="3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5DE620-B5A0-4FD7-6960-BB1617C99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479176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05916A-48F7-33D4-5A49-9F6F659DD97F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1:3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619640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1BC6116-3F5D-45C5-8C55-B723AF0F56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CE59C9-B102-3D14-3CC3-3EF1531DC9E9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དཱན། ནཱབ་ཐ་ལི། གཱ་རྡུ། ཨ་ཤེར་བཅས་སོ།</a:t>
            </a:r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240D75-0743-ADE8-E8E6-A84D6976326A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Dan and Naphtali;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Gad and Asher.</a:t>
            </a:r>
          </a:p>
        </p:txBody>
      </p:sp>
    </p:spTree>
    <p:extLst>
      <p:ext uri="{BB962C8B-B14F-4D97-AF65-F5344CB8AC3E}">
        <p14:creationId xmlns:p14="http://schemas.microsoft.com/office/powerpoint/2010/main" val="382117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6"/>
    </mc:Choice>
    <mc:Fallback xmlns="">
      <p:transition spd="slow" advTm="5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F470E8-81F0-4DBE-B997-6D4152C46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479176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2A1E82-50E5-4543-808C-6765FF73FA70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1:4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758438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296735A-C911-4B89-815D-6954592C34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1D9D26-A460-0CB2-7D18-17AE9D1F6A30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descendants of Jacob numbered seventy  in all, including Joseph, who was already in Egypt.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7BFF3B-E132-E36C-D503-7307A90E79F9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ཡ་ཀོབ་ནས་བྱུང་བའི་མི་ཐམས་ཅད་ཀྱི་གྲངས་ཀ་ནི་བསྡོམས་པས་བདུན་ཅུ་ཡོད་ཅིང་། ཡོ་སེབ་སྔར་ནས་ཨེ་ཅིབ་ཡུལ་དུ་ཡོད་པ་ཡིན།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1857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9"/>
    </mc:Choice>
    <mc:Fallback xmlns="">
      <p:transition spd="slow" advTm="4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18D2EB-DB9C-421C-A84D-404AF2646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20677" cy="71905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9282EB-0F21-4226-80C4-0EA3DE8168A1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1:5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991604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23BBD63-A56E-48C5-99AD-5ECB9ED1A2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8AEA1B-086F-2929-0678-56CAE6092737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Now Joseph and all his brothers and all that generation died, 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D52A1B-DEE7-EB54-A020-67BA0E067DD6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དེ་ནས་ཡོ་སེབ་དང་ཁོའི་སྤུན་ཐམས་ཅད་དང་མི་རབས་དེའི་མི་མཐའ་དག་ཤི་ཟིན་མོད།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257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6"/>
    </mc:Choice>
    <mc:Fallback xmlns="">
      <p:transition spd="slow" advTm="5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44D57B-145B-4AC4-920D-FD687DBDF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908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E97E09-BC9F-4059-B201-2047DB618D95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1:6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308682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0AE112E-AA00-4F3C-8DB4-4D7761A080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297607-7064-D255-BE7C-68EDC6C86C9F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the Israelites were fruitful and increased rapidly; they multiplied and became exceedingly numerous, so that the land was filled with them.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0D6370-F535-CB1B-BD7C-6E9BB436A892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འོན་ཀྱང་། ཡེས་ར་ཨེལ་གྱི་བུ་རྣམས་རྒྱུད་དང་ལྡན་པར་གྱུར་ནས་གྲངས་ཀ་ཤིན་ཏུ་མང་པོར་འཕེལ་ཏེ་སྟོབས་ཧ་ཅང་ཆེ་བར་གྱུར་ནས་ཡུལ་གྲུ་དེར་བཀང་ངོ་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5979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91"/>
    </mc:Choice>
    <mc:Fallback xmlns="">
      <p:transition spd="slow" advTm="9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B5ED60-F3BD-4761-B5EE-AE7693B6A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46959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70BD95-C197-4813-B272-53C37CC72C26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1:7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796860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83BA88D-1C11-447E-8424-0208C03710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1DD3A9-3045-AAC8-3011-6E31FEECD31E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a new king, who did not know Joseph, came to power in Egypt.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E987AF-59B6-E297-06E1-DDB0A7B46A17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དེ་ནས་ཡོ་སེབ་ལ་རྒྱུས་མི་མངའ་བའི་རྒྱལ་པོ་གསར་པ་ཞིག་བྱུང་ཞིང་། དེས་ཨེ་ཅིབ་ལ་དབང་བསྒྱུར་པ་དང་།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0499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2"/>
    </mc:Choice>
    <mc:Fallback xmlns="">
      <p:transition spd="slow" advTm="8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38017-FEC6-47C7-A861-81008F96A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EA058-410D-4053-ADD2-1F5ABC03E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48341-DD18-4768-A088-D89D2640F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585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A70C73-E51C-4FA9-B267-31F0BF54060D}"/>
              </a:ext>
            </a:extLst>
          </p:cNvPr>
          <p:cNvSpPr txBox="1"/>
          <p:nvPr/>
        </p:nvSpPr>
        <p:spPr>
          <a:xfrm>
            <a:off x="228599" y="1774937"/>
            <a:ext cx="56318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dirty="0">
                <a:solidFill>
                  <a:schemeClr val="bg1"/>
                </a:solidFill>
                <a:latin typeface="Arial" panose="020B0604020202020204" pitchFamily="34" charset="0"/>
              </a:rPr>
              <a:t>ཨི་ཇིབ་དུ་ཨིསི་རཱཨེལ་པ་རྣམས་ལ་མནར་གཅོད་བཏང་བ།</a:t>
            </a:r>
            <a:endParaRPr lang="en-IN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bo-CN" sz="3600" b="1" cap="all" dirty="0">
                <a:solidFill>
                  <a:schemeClr val="bg1"/>
                </a:solidFill>
                <a:latin typeface="ArialMT"/>
              </a:rPr>
              <a:t>ཨེ་ཅིབ་ནས་ཐོན་པ 1</a:t>
            </a:r>
          </a:p>
          <a:p>
            <a:endParaRPr lang="bo-CN" sz="1800" b="1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04026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3BABC7-87C6-469B-8D31-5EC91B006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53440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B5EBDD-D048-4FA9-A94E-56345673BA36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1:8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122826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516CA47-393B-499A-9BD3-BEB0B547F1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F2128E-2D67-6DB2-D5FF-9FDDD7EAF608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“Look,” he said to his people, “the Israelites have become too numerous and too powerful for us. 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CA69E0-19EC-C369-BF72-31E5D998522B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དེས་རང་གི་འབངས་མི་རྣམས་ལ། ལྟོས་དང་། ཡེས་ར་ཨེལ་པ་རྣམས་ཀྱི་མི་ཚོགས་རང་ཅག་ལས་མང་ཞིང་སྟོབས་ཀྱང་རྒྱས་པས།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2815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8"/>
    </mc:Choice>
    <mc:Fallback xmlns="">
      <p:transition spd="slow" advTm="7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A4929F-3FCF-4B84-8758-563118E5A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63686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CEA6FD-5E26-4B1F-BDBF-31856BC9683B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1:9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558493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BD8A757-71C7-4B0D-8890-89897A50D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C0818B-6F9B-E781-1C11-B22804867640}"/>
              </a:ext>
            </a:extLst>
          </p:cNvPr>
          <p:cNvSpPr txBox="1"/>
          <p:nvPr/>
        </p:nvSpPr>
        <p:spPr>
          <a:xfrm>
            <a:off x="851704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Come, let us deal shrewdly with them, or they will increase even more; and if a war breaks out, they may join our enemies, fight against us, and leave the country.”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5A3CD9-3ED0-93E1-4514-F043AA84C7BF}"/>
              </a:ext>
            </a:extLst>
          </p:cNvPr>
          <p:cNvSpPr txBox="1"/>
          <p:nvPr/>
        </p:nvSpPr>
        <p:spPr>
          <a:xfrm>
            <a:off x="6248766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ཤོག་དང་། རང་ཅག་གིས་དེ་རྣམས་ལ་གཡོ་སྦྱོར་སྤེལ་བར་བྱའོ། །དེ་ལྟར་མ་བྱས་ན། ཁོ་རྣམས་ད་དུང་འཕེལ་བར་འགྱུར་ཞིང་། ཕྱིས་སུ་དམག་འཁྲུག་འདྲ་བྱུང་ན་དེ་དག་གིས་དགྲ་བོར་གྲོགས་བགྱིས་ནས་རང་ཅག་ལ་རྒོལ་ཏེ་ཡུལ་འདི་དང་འབྲལ་སྲིད་ཅེས་སྨྲས་ས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5022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0"/>
    </mc:Choice>
    <mc:Fallback xmlns="">
      <p:transition spd="slow" advTm="7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503C9-BE3C-46C5-8055-68AAD4174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5A2D9-5AB1-444E-8BD4-02A268F4DA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3CC1CD-5F76-4495-8431-8D406D2D5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81195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E910B8-00F9-42AB-B237-71552CB11358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1:10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979075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196E698-F52E-48A9-9262-BFB74360E9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244618-86B4-2E3D-5DE0-0F14DDE19F6E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the Egyptians appointed taskmasters over the Israelites to oppress them with forced labor. As a result, they built </a:t>
            </a:r>
            <a:r>
              <a:rPr lang="en-US" sz="36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Pithom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 and Rameses as store cities for Pharaoh. 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EE1415-FD6C-C20C-F8DB-89F4FC69F8B4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དེའི་ཕྱིར། ཨེ་ཅིབ་པ་རྣམས་ཀྱིས་ཁོ་རྣམས་ལ་ཁྲེས་པོ་ལྕི་མོ་བཀལ་ནས་དྲག་གནོན་ཆེན་པོ་བྱ་ཆེད་ལས་རྒྱབ་པ་རྣམས་བསྐོས་ཤིང་། ཁོ་རྣམས་ཀྱིས་ཕཱར་ཨོལ་ལ་བང་མཛོད་གྲོང་ཁྱེར་ཕི་ཐོམ་དང་རཱ་ཨམ་སེའེ་གཉིས་བརྩིགས་སོ།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1401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04"/>
    </mc:Choice>
    <mc:Fallback xmlns="">
      <p:transition spd="slow" advTm="15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E076C-5A69-4260-A47F-85EB42DF1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B70C5-6890-492D-82B6-E51229704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969E6B-2DFB-4BC6-96C3-BBF2E3149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3786" y="0"/>
            <a:ext cx="1311578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D28162-DFD9-4648-8BE6-AB1A9431A5BA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1:11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7068280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82460F4-BD62-4519-8B13-AC73141D90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B11E82-2255-1ED9-16F4-5154162635AF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the more they were oppressed, the more they multiplied and flourished; so the Egyptians came to dread the Israelites.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AAB365-3EEB-7961-DCDF-120E9925DE5C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འོན་ཀྱང་དེ་རྣམས་ལ་ཇི་ལྟར་དྲག་གནོན་བྱས་ནའང་དེ་ལས་མང་པོར་འཕེལ་ཞིང་ཕྱོགས་ཀུན་ཏུ་ཁྱབ་པས། ཨེ་ཅིབ་པ་རྣམས་ཡེས་ར་ཨེལ་པའི་རྐྱེན་གྱིས་འཇིགས་པ་དང་།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297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34"/>
    </mc:Choice>
    <mc:Fallback xmlns="">
      <p:transition spd="slow" advTm="14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D8D27-1906-4E8A-B4F9-E9CFAA7A4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BB9E9-1F9D-4D33-A602-304822A31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159A56-4821-4694-B184-8BB33E698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379035" cy="69732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144BA1-DE93-408D-AC2C-2AFADF525A48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1:12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8983228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23B96ED-FEE2-4DC3-B094-BCBC68766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929522-28DA-B1DF-7ED3-6A1CF54D1CC9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They worked the Israelites ruthlessly 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E851DF-5177-C154-A05E-0A34B0B73401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ཡེས་ར་ཨེལ་པ་རྣམས་ལ་བཙན་བཀོལ་ནས་ལས་ཀ་བྱེད་དུ་བཅུག་སྟེ།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9134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78"/>
    </mc:Choice>
    <mc:Fallback xmlns="">
      <p:transition spd="slow" advTm="8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40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1) Hebrews forced into hard </a:t>
            </a:r>
            <a:r>
              <a:rPr lang="en-ZA" sz="40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labor</a:t>
            </a:r>
            <a:r>
              <a:rPr lang="en-ZA" sz="40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– Exodus 1:1-14 (Left Top)</a:t>
            </a:r>
            <a:endParaRPr lang="en-Z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6000" b="1" cap="all" dirty="0">
                <a:solidFill>
                  <a:srgbClr val="444444"/>
                </a:solidFill>
                <a:latin typeface="ArialMT"/>
              </a:rPr>
              <a:t>ཨེ་ཅིབ་ནས་ཐོན་པ 1</a:t>
            </a:r>
          </a:p>
          <a:p>
            <a:r>
              <a:rPr lang="bo-CN" sz="6000" b="1" dirty="0">
                <a:solidFill>
                  <a:srgbClr val="444444"/>
                </a:solidFill>
                <a:latin typeface="Arial" panose="020B0604020202020204" pitchFamily="34" charset="0"/>
              </a:rPr>
              <a:t>ཨི་ཇིབ་དུ་ཨིསི་རཱཨེལ་པ་རྣམས་ལ་མནར་གཅོད་བཏང་བ།</a:t>
            </a:r>
          </a:p>
          <a:p>
            <a:endParaRPr lang="en-ZA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94FB327-88B8-4644-95AA-1F5EB28EA6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3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1"/>
    </mc:Choice>
    <mc:Fallback xmlns="">
      <p:transition spd="slow" advTm="7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D0156-8057-4568-82C7-779A6411B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33FB2-C18E-4C1E-B8FD-C764F25E0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E1658C-CFE8-4DFD-AFF3-B07C85A01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5830" y="0"/>
            <a:ext cx="1542205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AA1E3C-5472-4E72-85AD-29BC9F63ACF3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1:13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5597435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DEDB404-29B4-407D-8BFC-52D0319F4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986F73-7603-0BDD-FDCB-4A03B05B6088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14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made their lives bitter with hard labor in brick and mortar, and with all kinds of work in the fields. Every service they imposed was harsh.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FD5844-B2C8-5EDF-08F4-D49A99048489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14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སོ་ཕག་དང་འཇིམ་པ་བཟོ་བའི་ལས་ཀ་ལྕི་མོ་དང་། ཞིང་ལས་སྣ་ཚོགས་བྱེད་དུ་བཅུག་ནས་ཁོ་རྣམས་ཀྱི་འཚོ་བ་སྡུག་ལ་སྦྱར་ཅིང་། ལས་ཀ་ཐམས་ཅད་ཀྱི་ཐད་ནས་ཁོ་རྣམས་ལ་གདུག་རྩུབ་སྤྱད་དོ། །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395589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9"/>
    </mc:Choice>
    <mc:Fallback xmlns="">
      <p:transition spd="slow" advTm="11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059DE-3A22-4D49-A17F-356804E80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A0B71-EB33-4C72-A092-3FE64EDB2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9C0125-A792-42B5-BF42-CE9E47B02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0802" y="0"/>
            <a:ext cx="1354708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9DBE97-A476-4B1A-A64C-87AEDCDFC5DF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1:14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436863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0C422F-6F9C-4634-9E65-871FF446E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585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1C9518-082F-4713-BDC3-D55A21115665}"/>
              </a:ext>
            </a:extLst>
          </p:cNvPr>
          <p:cNvSpPr txBox="1"/>
          <p:nvPr/>
        </p:nvSpPr>
        <p:spPr>
          <a:xfrm>
            <a:off x="228599" y="1774937"/>
            <a:ext cx="56318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dirty="0">
                <a:solidFill>
                  <a:schemeClr val="bg1"/>
                </a:solidFill>
                <a:latin typeface="Arial" panose="020B0604020202020204" pitchFamily="34" charset="0"/>
              </a:rPr>
              <a:t>ཨི་ཇིབ་དུ་ཨིསི་རཱཨེལ་པ་རྣམས་ལ་མནར་གཅོད་བཏང་བ།</a:t>
            </a:r>
            <a:endParaRPr lang="en-IN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bo-CN" sz="3600" b="1" cap="all" dirty="0">
                <a:solidFill>
                  <a:schemeClr val="bg1"/>
                </a:solidFill>
                <a:latin typeface="ArialMT"/>
              </a:rPr>
              <a:t>ཨེ་ཅིབ་ནས་ཐོན་པ 1</a:t>
            </a:r>
          </a:p>
          <a:p>
            <a:endParaRPr lang="bo-CN" sz="1800" b="1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endParaRPr lang="en-IN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9015A3D2-2FB5-3EB0-5E16-5F7BF7CAC309}"/>
              </a:ext>
            </a:extLst>
          </p:cNvPr>
          <p:cNvSpPr txBox="1"/>
          <p:nvPr/>
        </p:nvSpPr>
        <p:spPr>
          <a:xfrm>
            <a:off x="943256" y="5768894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637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C2C14703-3C11-4146-8BC0-339C06C0BE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81178B-4165-A67B-343E-C1F89DB7EF26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These are the names of the sons of Israel who went to Egypt with Jacob, each with his family: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42A0BD-728F-1D3E-440C-2497F42378A5}"/>
              </a:ext>
            </a:extLst>
          </p:cNvPr>
          <p:cNvSpPr txBox="1"/>
          <p:nvPr/>
        </p:nvSpPr>
        <p:spPr>
          <a:xfrm>
            <a:off x="6216871" y="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bo-CN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ཡང་རང་རང་གི་ཁྱིམ་ཚང་དང་བཅས་ཡ་ཀོབ་དང་ལྷན་དུ་ཨེ་ཅིབ་ཡུལ་དུ་འོངས་པའི་ཡེས་ར་ཨེལ་གྱི་བུ་རྣམས་ཀྱི་མིང་ནི་གཤམ་དུ་བཀོད་པ་སྟེ། 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334875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7"/>
    </mc:Choice>
    <mc:Fallback xmlns="">
      <p:transition spd="slow" advTm="5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CD5658-2B7C-C353-20F9-7EADACEB8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479176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33C9D2-41C4-60CE-8913-3D0201707872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1:1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440870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F0C64C0-E826-4083-8737-51F19DC2FE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7FE9FA-9186-D1A6-6E31-1D1E1223C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2D1E05-826F-E7D7-075B-80F6F9AE5A6F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རུ་བེན་དང་། སི་མུ་ཨོན། ལེ་ཝི། ཡ་ཧུ་དཱ། 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60A326-8FD7-F1EE-3DEE-D2ADEBC49D6A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Reuben, Simeon, Levi, and Judah;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8488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0"/>
    </mc:Choice>
    <mc:Fallback xmlns="">
      <p:transition spd="slow" advTm="4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6EB0FA-FC82-1FB2-57BE-959DD880A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479176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A159C3-9A28-833B-ECD2-4FD466978CD5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1:2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855721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0EA3EB4-051C-4C0C-87C2-FC446CFF62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EDC715-CD13-2D1C-7234-1A83A3FDD58F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ཡེས་སི་ཀཱར། ཟེ་བུ་ལུན། པེན་ཡཱ་མེན། </a:t>
            </a:r>
            <a:endParaRPr lang="en-Z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C02064-264D-D063-AE4E-47C5B8D9D43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Issachar, Zebulun, and Benjamin;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7810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6"/>
    </mc:Choice>
    <mc:Fallback xmlns="">
      <p:transition spd="slow" advTm="3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1035</Words>
  <Application>Microsoft Office PowerPoint</Application>
  <PresentationFormat>Widescreen</PresentationFormat>
  <Paragraphs>66</Paragraphs>
  <Slides>32</Slides>
  <Notes>3</Notes>
  <HiddenSlides>0</HiddenSlides>
  <MMClips>16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Aptos</vt:lpstr>
      <vt:lpstr>Arial</vt:lpstr>
      <vt:lpstr>ArialMT</vt:lpstr>
      <vt:lpstr>Calibri</vt:lpstr>
      <vt:lpstr>Calibri Light</vt:lpstr>
      <vt:lpstr>Inter</vt:lpstr>
      <vt:lpstr>PT Serif</vt:lpstr>
      <vt:lpstr>Symbol</vt:lpstr>
      <vt:lpstr>Times New Roman</vt:lpstr>
      <vt:lpstr>TimesNewRomanPSMT</vt:lpstr>
      <vt:lpstr>Office Theme</vt:lpstr>
      <vt:lpstr>8-1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6</cp:revision>
  <dcterms:created xsi:type="dcterms:W3CDTF">2021-07-20T09:23:46Z</dcterms:created>
  <dcterms:modified xsi:type="dcterms:W3CDTF">2025-05-09T08:40:24Z</dcterms:modified>
</cp:coreProperties>
</file>