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56" r:id="rId4"/>
    <p:sldId id="262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866D1-1711-469B-94CB-5E750D3D98C3}" v="1" dt="2025-05-09T08:38:56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4252" autoAdjust="0"/>
  </p:normalViewPr>
  <p:slideViewPr>
    <p:cSldViewPr snapToGrid="0">
      <p:cViewPr varScale="1">
        <p:scale>
          <a:sx n="90" d="100"/>
          <a:sy n="90" d="100"/>
        </p:scale>
        <p:origin x="444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C78866D1-1711-469B-94CB-5E750D3D98C3}"/>
    <pc:docChg chg="modSld">
      <pc:chgData name="Alfred Smith" userId="3c60a3631c0db8ad" providerId="LiveId" clId="{C78866D1-1711-469B-94CB-5E750D3D98C3}" dt="2025-05-09T08:38:56.831" v="0"/>
      <pc:docMkLst>
        <pc:docMk/>
      </pc:docMkLst>
      <pc:sldChg chg="modSp">
        <pc:chgData name="Alfred Smith" userId="3c60a3631c0db8ad" providerId="LiveId" clId="{C78866D1-1711-469B-94CB-5E750D3D98C3}" dt="2025-05-09T08:38:56.831" v="0"/>
        <pc:sldMkLst>
          <pc:docMk/>
          <pc:sldMk cId="3348757415" sldId="256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3348757415" sldId="256"/>
            <ac:spMk id="6" creationId="{416C064E-628E-47C0-A712-DB178FE9901E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1078581818" sldId="262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1078581818" sldId="262"/>
            <ac:spMk id="3" creationId="{3A68610A-C4EC-480E-B39A-3AD5E87CB0E7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1236082328" sldId="264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1236082328" sldId="264"/>
            <ac:spMk id="4" creationId="{FAFD04FA-6963-4213-BF82-55A5434FA48F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714797417" sldId="265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714797417" sldId="265"/>
            <ac:spMk id="2" creationId="{8E07C20B-9E6D-C012-1897-0CBDE7CDCA3C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3477795090" sldId="266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3477795090" sldId="266"/>
            <ac:spMk id="2" creationId="{DBF36E05-A955-DD39-64A8-103E0B9D36DD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3719051777" sldId="267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3719051777" sldId="267"/>
            <ac:spMk id="2" creationId="{03D4EA9F-7704-C1F1-298F-E2894147A481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2431590987" sldId="268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2431590987" sldId="268"/>
            <ac:spMk id="2" creationId="{B7231324-53FF-4FDF-13E4-AEC7298189F4}"/>
          </ac:spMkLst>
        </pc:spChg>
      </pc:sldChg>
      <pc:sldChg chg="modSp">
        <pc:chgData name="Alfred Smith" userId="3c60a3631c0db8ad" providerId="LiveId" clId="{C78866D1-1711-469B-94CB-5E750D3D98C3}" dt="2025-05-09T08:38:56.831" v="0"/>
        <pc:sldMkLst>
          <pc:docMk/>
          <pc:sldMk cId="2798836393" sldId="269"/>
        </pc:sldMkLst>
        <pc:spChg chg="mod">
          <ac:chgData name="Alfred Smith" userId="3c60a3631c0db8ad" providerId="LiveId" clId="{C78866D1-1711-469B-94CB-5E750D3D98C3}" dt="2025-05-09T08:38:56.831" v="0"/>
          <ac:spMkLst>
            <pc:docMk/>
            <pc:sldMk cId="2798836393" sldId="269"/>
            <ac:spMk id="2" creationId="{22B9330F-8770-C656-CB68-739CF590494F}"/>
          </ac:spMkLst>
        </pc:spChg>
      </pc:sldChg>
    </pc:docChg>
  </pc:docChgLst>
  <pc:docChgLst>
    <pc:chgData name="Leonie Smith" userId="fed1330f33f5650e" providerId="LiveId" clId="{F0F07A7D-D78C-4A3A-9AC9-8CA0FCDB13F7}"/>
    <pc:docChg chg="undo custSel modSld">
      <pc:chgData name="Leonie Smith" userId="fed1330f33f5650e" providerId="LiveId" clId="{F0F07A7D-D78C-4A3A-9AC9-8CA0FCDB13F7}" dt="2022-02-13T11:02:09.854" v="24" actId="21"/>
      <pc:docMkLst>
        <pc:docMk/>
      </pc:docMkLst>
      <pc:sldChg chg="addSp delSp mod addAnim delAnim modNotesTx">
        <pc:chgData name="Leonie Smith" userId="fed1330f33f5650e" providerId="LiveId" clId="{F0F07A7D-D78C-4A3A-9AC9-8CA0FCDB13F7}" dt="2022-02-13T11:02:08.103" v="22" actId="21"/>
        <pc:sldMkLst>
          <pc:docMk/>
          <pc:sldMk cId="3348757415" sldId="256"/>
        </pc:sldMkLst>
      </pc:sldChg>
      <pc:sldChg chg="addSp delSp mod addAnim delAnim">
        <pc:chgData name="Leonie Smith" userId="fed1330f33f5650e" providerId="LiveId" clId="{F0F07A7D-D78C-4A3A-9AC9-8CA0FCDB13F7}" dt="2022-02-13T11:02:06.533" v="20" actId="21"/>
        <pc:sldMkLst>
          <pc:docMk/>
          <pc:sldMk cId="1018574621" sldId="257"/>
        </pc:sldMkLst>
      </pc:sldChg>
      <pc:sldChg chg="addSp delSp mod addAnim delAnim">
        <pc:chgData name="Leonie Smith" userId="fed1330f33f5650e" providerId="LiveId" clId="{F0F07A7D-D78C-4A3A-9AC9-8CA0FCDB13F7}" dt="2022-02-13T11:02:04.748" v="18" actId="21"/>
        <pc:sldMkLst>
          <pc:docMk/>
          <pc:sldMk cId="525752733" sldId="258"/>
        </pc:sldMkLst>
      </pc:sldChg>
      <pc:sldChg chg="addSp delSp mod addAnim delAnim">
        <pc:chgData name="Leonie Smith" userId="fed1330f33f5650e" providerId="LiveId" clId="{F0F07A7D-D78C-4A3A-9AC9-8CA0FCDB13F7}" dt="2022-02-13T11:02:01.961" v="16" actId="21"/>
        <pc:sldMkLst>
          <pc:docMk/>
          <pc:sldMk cId="3459794170" sldId="259"/>
        </pc:sldMkLst>
      </pc:sldChg>
      <pc:sldChg chg="addSp delSp mod addAnim delAnim">
        <pc:chgData name="Leonie Smith" userId="fed1330f33f5650e" providerId="LiveId" clId="{F0F07A7D-D78C-4A3A-9AC9-8CA0FCDB13F7}" dt="2022-02-13T11:01:56.986" v="14" actId="21"/>
        <pc:sldMkLst>
          <pc:docMk/>
          <pc:sldMk cId="1204998267" sldId="260"/>
        </pc:sldMkLst>
      </pc:sldChg>
      <pc:sldChg chg="addSp delSp modSp modAnim">
        <pc:chgData name="Leonie Smith" userId="fed1330f33f5650e" providerId="LiveId" clId="{F0F07A7D-D78C-4A3A-9AC9-8CA0FCDB13F7}" dt="2022-02-13T11:02:07.380" v="21"/>
        <pc:sldMkLst>
          <pc:docMk/>
          <pc:sldMk cId="1078581818" sldId="262"/>
        </pc:sldMkLst>
      </pc:sldChg>
      <pc:sldChg chg="addSp delSp mod addAnim delAnim">
        <pc:chgData name="Leonie Smith" userId="fed1330f33f5650e" providerId="LiveId" clId="{F0F07A7D-D78C-4A3A-9AC9-8CA0FCDB13F7}" dt="2022-02-13T11:02:09.854" v="24" actId="21"/>
        <pc:sldMkLst>
          <pc:docMk/>
          <pc:sldMk cId="3178567771" sldId="263"/>
        </pc:sldMkLst>
      </pc:sldChg>
      <pc:sldChg chg="addSp delSp modSp modAnim">
        <pc:chgData name="Leonie Smith" userId="fed1330f33f5650e" providerId="LiveId" clId="{F0F07A7D-D78C-4A3A-9AC9-8CA0FCDB13F7}" dt="2022-02-13T11:02:09.001" v="23"/>
        <pc:sldMkLst>
          <pc:docMk/>
          <pc:sldMk cId="1236082328" sldId="264"/>
        </pc:sldMkLst>
      </pc:sldChg>
      <pc:sldChg chg="addSp delSp modSp modAnim">
        <pc:chgData name="Leonie Smith" userId="fed1330f33f5650e" providerId="LiveId" clId="{F0F07A7D-D78C-4A3A-9AC9-8CA0FCDB13F7}" dt="2022-02-13T11:02:05.648" v="19"/>
        <pc:sldMkLst>
          <pc:docMk/>
          <pc:sldMk cId="714797417" sldId="265"/>
        </pc:sldMkLst>
      </pc:sldChg>
      <pc:sldChg chg="addSp delSp modSp modAnim">
        <pc:chgData name="Leonie Smith" userId="fed1330f33f5650e" providerId="LiveId" clId="{F0F07A7D-D78C-4A3A-9AC9-8CA0FCDB13F7}" dt="2022-02-13T11:02:03.289" v="17"/>
        <pc:sldMkLst>
          <pc:docMk/>
          <pc:sldMk cId="3477795090" sldId="266"/>
        </pc:sldMkLst>
      </pc:sldChg>
      <pc:sldChg chg="addSp delSp modSp modAnim">
        <pc:chgData name="Leonie Smith" userId="fed1330f33f5650e" providerId="LiveId" clId="{F0F07A7D-D78C-4A3A-9AC9-8CA0FCDB13F7}" dt="2022-02-13T11:01:59.537" v="15"/>
        <pc:sldMkLst>
          <pc:docMk/>
          <pc:sldMk cId="3719051777" sldId="267"/>
        </pc:sldMkLst>
      </pc:sldChg>
      <pc:sldChg chg="addSp delSp modSp modAnim">
        <pc:chgData name="Leonie Smith" userId="fed1330f33f5650e" providerId="LiveId" clId="{F0F07A7D-D78C-4A3A-9AC9-8CA0FCDB13F7}" dt="2022-02-13T11:01:52.870" v="13"/>
        <pc:sldMkLst>
          <pc:docMk/>
          <pc:sldMk cId="2431590987" sldId="268"/>
        </pc:sldMkLst>
      </pc:sldChg>
    </pc:docChg>
  </pc:docChgLst>
  <pc:docChgLst>
    <pc:chgData name="Alfred Smith" userId="3c60a3631c0db8ad" providerId="LiveId" clId="{76F0CE09-2BF3-4121-B3F1-3DB980FE17E3}"/>
    <pc:docChg chg="undo redo custSel modSld">
      <pc:chgData name="Alfred Smith" userId="3c60a3631c0db8ad" providerId="LiveId" clId="{76F0CE09-2BF3-4121-B3F1-3DB980FE17E3}" dt="2024-06-24T07:53:32.649" v="6" actId="20577"/>
      <pc:docMkLst>
        <pc:docMk/>
      </pc:docMkLst>
      <pc:sldChg chg="modSp mod">
        <pc:chgData name="Alfred Smith" userId="3c60a3631c0db8ad" providerId="LiveId" clId="{76F0CE09-2BF3-4121-B3F1-3DB980FE17E3}" dt="2024-06-24T07:53:32.649" v="6" actId="20577"/>
        <pc:sldMkLst>
          <pc:docMk/>
          <pc:sldMk cId="1236082328" sldId="264"/>
        </pc:sldMkLst>
      </pc:sldChg>
    </pc:docChg>
  </pc:docChgLst>
  <pc:docChgLst>
    <pc:chgData name="Alfred Smith" userId="3c60a3631c0db8ad" providerId="LiveId" clId="{1315ABBB-F6C7-4875-BA53-DC58E9719115}"/>
    <pc:docChg chg="custSel modSld">
      <pc:chgData name="Alfred Smith" userId="3c60a3631c0db8ad" providerId="LiveId" clId="{1315ABBB-F6C7-4875-BA53-DC58E9719115}" dt="2025-03-31T10:14:51.054" v="13" actId="1076"/>
      <pc:docMkLst>
        <pc:docMk/>
      </pc:docMkLst>
      <pc:sldChg chg="addSp delSp modSp mod">
        <pc:chgData name="Alfred Smith" userId="3c60a3631c0db8ad" providerId="LiveId" clId="{1315ABBB-F6C7-4875-BA53-DC58E9719115}" dt="2025-03-21T06:38:27.306" v="3"/>
        <pc:sldMkLst>
          <pc:docMk/>
          <pc:sldMk cId="1018574621" sldId="257"/>
        </pc:sldMkLst>
        <pc:spChg chg="add mod">
          <ac:chgData name="Alfred Smith" userId="3c60a3631c0db8ad" providerId="LiveId" clId="{1315ABBB-F6C7-4875-BA53-DC58E9719115}" dt="2025-03-21T06:38:27.306" v="3"/>
          <ac:spMkLst>
            <pc:docMk/>
            <pc:sldMk cId="1018574621" sldId="257"/>
            <ac:spMk id="2" creationId="{AA562933-0E68-C3FF-E89C-88AFAE3556E3}"/>
          </ac:spMkLst>
        </pc:spChg>
        <pc:spChg chg="add mod">
          <ac:chgData name="Alfred Smith" userId="3c60a3631c0db8ad" providerId="LiveId" clId="{1315ABBB-F6C7-4875-BA53-DC58E9719115}" dt="2025-03-21T06:38:27.306" v="3"/>
          <ac:spMkLst>
            <pc:docMk/>
            <pc:sldMk cId="1018574621" sldId="257"/>
            <ac:spMk id="3" creationId="{B15DDCCF-E955-1898-C325-15E54524FC72}"/>
          </ac:spMkLst>
        </pc:spChg>
      </pc:sldChg>
      <pc:sldChg chg="addSp delSp modSp mod">
        <pc:chgData name="Alfred Smith" userId="3c60a3631c0db8ad" providerId="LiveId" clId="{1315ABBB-F6C7-4875-BA53-DC58E9719115}" dt="2025-03-21T06:38:42.473" v="5"/>
        <pc:sldMkLst>
          <pc:docMk/>
          <pc:sldMk cId="525752733" sldId="258"/>
        </pc:sldMkLst>
        <pc:spChg chg="add mod">
          <ac:chgData name="Alfred Smith" userId="3c60a3631c0db8ad" providerId="LiveId" clId="{1315ABBB-F6C7-4875-BA53-DC58E9719115}" dt="2025-03-21T06:38:42.473" v="5"/>
          <ac:spMkLst>
            <pc:docMk/>
            <pc:sldMk cId="525752733" sldId="258"/>
            <ac:spMk id="2" creationId="{0E035087-025B-8FFF-70B2-71B5C51B39EB}"/>
          </ac:spMkLst>
        </pc:spChg>
        <pc:spChg chg="add mod">
          <ac:chgData name="Alfred Smith" userId="3c60a3631c0db8ad" providerId="LiveId" clId="{1315ABBB-F6C7-4875-BA53-DC58E9719115}" dt="2025-03-21T06:38:42.473" v="5"/>
          <ac:spMkLst>
            <pc:docMk/>
            <pc:sldMk cId="525752733" sldId="258"/>
            <ac:spMk id="3" creationId="{B7BCE43D-BE1D-E211-9501-CE588FB1CD66}"/>
          </ac:spMkLst>
        </pc:spChg>
      </pc:sldChg>
      <pc:sldChg chg="addSp delSp modSp mod">
        <pc:chgData name="Alfred Smith" userId="3c60a3631c0db8ad" providerId="LiveId" clId="{1315ABBB-F6C7-4875-BA53-DC58E9719115}" dt="2025-03-21T06:44:17.953" v="7"/>
        <pc:sldMkLst>
          <pc:docMk/>
          <pc:sldMk cId="3459794170" sldId="259"/>
        </pc:sldMkLst>
        <pc:spChg chg="add mod">
          <ac:chgData name="Alfred Smith" userId="3c60a3631c0db8ad" providerId="LiveId" clId="{1315ABBB-F6C7-4875-BA53-DC58E9719115}" dt="2025-03-21T06:44:17.953" v="7"/>
          <ac:spMkLst>
            <pc:docMk/>
            <pc:sldMk cId="3459794170" sldId="259"/>
            <ac:spMk id="2" creationId="{C7C916B2-8EB0-DA5F-80A2-3866F25B8B20}"/>
          </ac:spMkLst>
        </pc:spChg>
        <pc:spChg chg="add mod">
          <ac:chgData name="Alfred Smith" userId="3c60a3631c0db8ad" providerId="LiveId" clId="{1315ABBB-F6C7-4875-BA53-DC58E9719115}" dt="2025-03-21T06:44:17.953" v="7"/>
          <ac:spMkLst>
            <pc:docMk/>
            <pc:sldMk cId="3459794170" sldId="259"/>
            <ac:spMk id="3" creationId="{E63E66E5-9D12-18ED-519D-82CF983EC5CF}"/>
          </ac:spMkLst>
        </pc:spChg>
      </pc:sldChg>
      <pc:sldChg chg="addSp delSp modSp mod">
        <pc:chgData name="Alfred Smith" userId="3c60a3631c0db8ad" providerId="LiveId" clId="{1315ABBB-F6C7-4875-BA53-DC58E9719115}" dt="2025-03-21T06:44:32.506" v="9"/>
        <pc:sldMkLst>
          <pc:docMk/>
          <pc:sldMk cId="1204998267" sldId="260"/>
        </pc:sldMkLst>
        <pc:spChg chg="add mod">
          <ac:chgData name="Alfred Smith" userId="3c60a3631c0db8ad" providerId="LiveId" clId="{1315ABBB-F6C7-4875-BA53-DC58E9719115}" dt="2025-03-21T06:44:32.506" v="9"/>
          <ac:spMkLst>
            <pc:docMk/>
            <pc:sldMk cId="1204998267" sldId="260"/>
            <ac:spMk id="2" creationId="{4DDF3657-83AB-40CE-5638-9C487F8C24DF}"/>
          </ac:spMkLst>
        </pc:spChg>
        <pc:spChg chg="add mod">
          <ac:chgData name="Alfred Smith" userId="3c60a3631c0db8ad" providerId="LiveId" clId="{1315ABBB-F6C7-4875-BA53-DC58E9719115}" dt="2025-03-21T06:44:32.506" v="9"/>
          <ac:spMkLst>
            <pc:docMk/>
            <pc:sldMk cId="1204998267" sldId="260"/>
            <ac:spMk id="3" creationId="{7C9DDB6A-2082-BA30-DC55-2C735C421070}"/>
          </ac:spMkLst>
        </pc:spChg>
      </pc:sldChg>
      <pc:sldChg chg="addSp delSp modSp mod">
        <pc:chgData name="Alfred Smith" userId="3c60a3631c0db8ad" providerId="LiveId" clId="{1315ABBB-F6C7-4875-BA53-DC58E9719115}" dt="2025-03-21T06:44:47.455" v="11"/>
        <pc:sldMkLst>
          <pc:docMk/>
          <pc:sldMk cId="3728152200" sldId="261"/>
        </pc:sldMkLst>
        <pc:spChg chg="add mod">
          <ac:chgData name="Alfred Smith" userId="3c60a3631c0db8ad" providerId="LiveId" clId="{1315ABBB-F6C7-4875-BA53-DC58E9719115}" dt="2025-03-21T06:44:47.455" v="11"/>
          <ac:spMkLst>
            <pc:docMk/>
            <pc:sldMk cId="3728152200" sldId="261"/>
            <ac:spMk id="2" creationId="{091422D8-67E2-23C2-5B7E-614247C82CDD}"/>
          </ac:spMkLst>
        </pc:spChg>
        <pc:spChg chg="add mod">
          <ac:chgData name="Alfred Smith" userId="3c60a3631c0db8ad" providerId="LiveId" clId="{1315ABBB-F6C7-4875-BA53-DC58E9719115}" dt="2025-03-21T06:44:47.455" v="11"/>
          <ac:spMkLst>
            <pc:docMk/>
            <pc:sldMk cId="3728152200" sldId="261"/>
            <ac:spMk id="3" creationId="{D5F02CE8-5990-A16E-EB18-9EA3C167F99B}"/>
          </ac:spMkLst>
        </pc:spChg>
      </pc:sldChg>
      <pc:sldChg chg="addSp modSp mod">
        <pc:chgData name="Alfred Smith" userId="3c60a3631c0db8ad" providerId="LiveId" clId="{1315ABBB-F6C7-4875-BA53-DC58E9719115}" dt="2025-03-31T10:14:51.054" v="13" actId="1076"/>
        <pc:sldMkLst>
          <pc:docMk/>
          <pc:sldMk cId="1078581818" sldId="262"/>
        </pc:sldMkLst>
        <pc:spChg chg="add mod">
          <ac:chgData name="Alfred Smith" userId="3c60a3631c0db8ad" providerId="LiveId" clId="{1315ABBB-F6C7-4875-BA53-DC58E9719115}" dt="2025-03-31T10:14:51.054" v="13" actId="1076"/>
          <ac:spMkLst>
            <pc:docMk/>
            <pc:sldMk cId="1078581818" sldId="262"/>
            <ac:spMk id="4" creationId="{6CC6D2FD-F4B0-EE20-DE1E-629C67377F9C}"/>
          </ac:spMkLst>
        </pc:spChg>
      </pc:sldChg>
      <pc:sldChg chg="addSp delSp modSp mod">
        <pc:chgData name="Alfred Smith" userId="3c60a3631c0db8ad" providerId="LiveId" clId="{1315ABBB-F6C7-4875-BA53-DC58E9719115}" dt="2025-03-21T06:37:59.076" v="1"/>
        <pc:sldMkLst>
          <pc:docMk/>
          <pc:sldMk cId="3178567771" sldId="263"/>
        </pc:sldMkLst>
        <pc:spChg chg="add mod">
          <ac:chgData name="Alfred Smith" userId="3c60a3631c0db8ad" providerId="LiveId" clId="{1315ABBB-F6C7-4875-BA53-DC58E9719115}" dt="2025-03-21T06:37:59.076" v="1"/>
          <ac:spMkLst>
            <pc:docMk/>
            <pc:sldMk cId="3178567771" sldId="263"/>
            <ac:spMk id="5" creationId="{42910CFC-AE94-0590-462C-F2CBC570061D}"/>
          </ac:spMkLst>
        </pc:spChg>
      </pc:sldChg>
    </pc:docChg>
  </pc:docChgLst>
  <pc:docChgLst>
    <pc:chgData name="Leonie Smith" userId="fed1330f33f5650e" providerId="LiveId" clId="{7F77B05A-7D3B-4EC5-88FD-6FBB51961D86}"/>
    <pc:docChg chg="modSld">
      <pc:chgData name="Leonie Smith" userId="fed1330f33f5650e" providerId="LiveId" clId="{7F77B05A-7D3B-4EC5-88FD-6FBB51961D86}" dt="2023-01-17T14:30:09.462" v="4"/>
      <pc:docMkLst>
        <pc:docMk/>
      </pc:docMkLst>
      <pc:sldChg chg="addSp modSp">
        <pc:chgData name="Leonie Smith" userId="fed1330f33f5650e" providerId="LiveId" clId="{7F77B05A-7D3B-4EC5-88FD-6FBB51961D86}" dt="2023-01-17T14:29:31.783" v="0"/>
        <pc:sldMkLst>
          <pc:docMk/>
          <pc:sldMk cId="714797417" sldId="265"/>
        </pc:sldMkLst>
      </pc:sldChg>
      <pc:sldChg chg="addSp modSp">
        <pc:chgData name="Leonie Smith" userId="fed1330f33f5650e" providerId="LiveId" clId="{7F77B05A-7D3B-4EC5-88FD-6FBB51961D86}" dt="2023-01-17T14:29:40.785" v="1"/>
        <pc:sldMkLst>
          <pc:docMk/>
          <pc:sldMk cId="3477795090" sldId="266"/>
        </pc:sldMkLst>
      </pc:sldChg>
      <pc:sldChg chg="addSp modSp">
        <pc:chgData name="Leonie Smith" userId="fed1330f33f5650e" providerId="LiveId" clId="{7F77B05A-7D3B-4EC5-88FD-6FBB51961D86}" dt="2023-01-17T14:29:49.837" v="2"/>
        <pc:sldMkLst>
          <pc:docMk/>
          <pc:sldMk cId="3719051777" sldId="267"/>
        </pc:sldMkLst>
      </pc:sldChg>
      <pc:sldChg chg="addSp modSp">
        <pc:chgData name="Leonie Smith" userId="fed1330f33f5650e" providerId="LiveId" clId="{7F77B05A-7D3B-4EC5-88FD-6FBB51961D86}" dt="2023-01-17T14:29:59.642" v="3"/>
        <pc:sldMkLst>
          <pc:docMk/>
          <pc:sldMk cId="2431590987" sldId="268"/>
        </pc:sldMkLst>
      </pc:sldChg>
      <pc:sldChg chg="addSp modSp">
        <pc:chgData name="Leonie Smith" userId="fed1330f33f5650e" providerId="LiveId" clId="{7F77B05A-7D3B-4EC5-88FD-6FBB51961D86}" dt="2023-01-17T14:30:09.462" v="4"/>
        <pc:sldMkLst>
          <pc:docMk/>
          <pc:sldMk cId="2798836393" sldId="269"/>
        </pc:sldMkLst>
      </pc:sldChg>
    </pc:docChg>
  </pc:docChgLst>
  <pc:docChgLst>
    <pc:chgData name="dhondup tsering" userId="425dcc2034446b72" providerId="LiveId" clId="{5EEFC451-57E6-42C1-A218-701175BD8056}"/>
    <pc:docChg chg="modSld">
      <pc:chgData name="dhondup tsering" userId="425dcc2034446b72" providerId="LiveId" clId="{5EEFC451-57E6-42C1-A218-701175BD8056}" dt="2021-07-29T06:05:00.018" v="31"/>
      <pc:docMkLst>
        <pc:docMk/>
      </pc:docMkLst>
      <pc:sldChg chg="addSp modSp">
        <pc:chgData name="dhondup tsering" userId="425dcc2034446b72" providerId="LiveId" clId="{5EEFC451-57E6-42C1-A218-701175BD8056}" dt="2021-07-29T05:43:55.681" v="0"/>
        <pc:sldMkLst>
          <pc:docMk/>
          <pc:sldMk cId="3348757415" sldId="256"/>
        </pc:sldMkLst>
      </pc:sldChg>
      <pc:sldChg chg="addSp delSp modSp">
        <pc:chgData name="dhondup tsering" userId="425dcc2034446b72" providerId="LiveId" clId="{5EEFC451-57E6-42C1-A218-701175BD8056}" dt="2021-07-29T05:48:05.960" v="6"/>
        <pc:sldMkLst>
          <pc:docMk/>
          <pc:sldMk cId="1018574621" sldId="257"/>
        </pc:sldMkLst>
      </pc:sldChg>
      <pc:sldChg chg="addSp delSp modSp">
        <pc:chgData name="dhondup tsering" userId="425dcc2034446b72" providerId="LiveId" clId="{5EEFC451-57E6-42C1-A218-701175BD8056}" dt="2021-07-29T05:49:59.898" v="10"/>
        <pc:sldMkLst>
          <pc:docMk/>
          <pc:sldMk cId="525752733" sldId="258"/>
        </pc:sldMkLst>
      </pc:sldChg>
      <pc:sldChg chg="addSp delSp modSp">
        <pc:chgData name="dhondup tsering" userId="425dcc2034446b72" providerId="LiveId" clId="{5EEFC451-57E6-42C1-A218-701175BD8056}" dt="2021-07-29T05:52:42.091" v="13"/>
        <pc:sldMkLst>
          <pc:docMk/>
          <pc:sldMk cId="3459794170" sldId="259"/>
        </pc:sldMkLst>
      </pc:sldChg>
      <pc:sldChg chg="addSp delSp modSp">
        <pc:chgData name="dhondup tsering" userId="425dcc2034446b72" providerId="LiveId" clId="{5EEFC451-57E6-42C1-A218-701175BD8056}" dt="2021-07-29T05:56:38.105" v="18"/>
        <pc:sldMkLst>
          <pc:docMk/>
          <pc:sldMk cId="1204998267" sldId="260"/>
        </pc:sldMkLst>
      </pc:sldChg>
      <pc:sldChg chg="addSp delSp modSp">
        <pc:chgData name="dhondup tsering" userId="425dcc2034446b72" providerId="LiveId" clId="{5EEFC451-57E6-42C1-A218-701175BD8056}" dt="2021-07-29T06:05:00.018" v="31"/>
        <pc:sldMkLst>
          <pc:docMk/>
          <pc:sldMk cId="372815220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F9C7-382E-4D5B-BF59-3964F176F2C4}" type="datetimeFigureOut">
              <a:rPr lang="en-IN" smtClean="0"/>
              <a:t>09-05-2025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D319-DFC6-4826-8D9F-80B35F8F0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5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1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50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AE3F-7499-4740-9D5A-96476BBB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08-3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1547393-8F96-4CC2-ACCF-BB4B81886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910CFC-AE94-0590-462C-F2CBC5700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85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"/>
    </mc:Choice>
    <mc:Fallback xmlns="">
      <p:transition spd="slow" advTm="3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DD70B-7F9C-4A11-8F9F-9713507A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128" y="1"/>
            <a:ext cx="124351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4EA9F-7704-C1F1-298F-E2894147A48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905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8799A86-62B0-437E-841A-A087A7B7E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F3657-83AB-40CE-5638-9C487F8C24DF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14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man replied, “Who made you ruler and judge over us? Are you planning to kill me as you killed the Egyptian?”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Moses was afraid and thought, “This thing I have done has surely become known.”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DDB6A-2082-BA30-DC55-2C735C421070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14</a:t>
            </a:r>
            <a:r>
              <a:rPr lang="bo-CN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མི་དེ་ན་རེ། སུས་ཁྱོད་རང་ངེད་ཅག་གི་འགོ་དཔོན་ནམ་ཁྲིམས་དཔོན་དུ་བསྐོས་པ་ཡིན་ནམ། ཁྱོད་ཀྱིས་ཨེ་ཅིབ་པ་དེ་བཞིན་དུ་ང་རང་ཡང་གསོད་འདོད་དམ་ཞེས་སྨྲས་པས། མོ་ཤེ་འཇིགས་ནས་དོན་དེ་མི་གཞན་གྱིས་ཀྱང་དངོས་གནས་ཤེས་པ་འདྲ་སྙམ་མོ།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1"/>
    </mc:Choice>
    <mc:Fallback xmlns="">
      <p:transition spd="slow" advTm="1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E1EB9-5210-4C48-8B60-68BBA3F6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9" y="1"/>
            <a:ext cx="123018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231324-53FF-4FDF-13E4-AEC7298189F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4315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495D4F-2F16-44B4-9128-194686152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422D8-67E2-23C2-5B7E-614247C82CD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Pharaoh heard about this matter, he sought to kill Moses. But Moses fled from Pharaoh and settled in the land of Midian, where he sat down beside a well.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02CE8-5990-A16E-EB18-9EA3C167F99B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15</a:t>
            </a:r>
            <a:r>
              <a:rPr lang="bo-CN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དེ་ནས་ཕཱར་ཨོལ་གྱིས་དོན་དེ་ཐོས་ནས་མོ་ཤེ་གསོད་པར་བསམས་མོད། འོན་ཀྱང་མོ་ཤེ་ནི་ཕཱར་ཨོལ་ལས་བྲོས་ཏེ་མིད༌ཡཱན་ཡུལ་དུ་སོང་ནས་བསྡད་པ་དང་།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81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"/>
    </mc:Choice>
    <mc:Fallback xmlns="">
      <p:transition spd="slow" advTm="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E8C3AD-9651-47E5-9899-749EA355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3413" y="0"/>
            <a:ext cx="1375541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9330F-8770-C656-CB68-739CF590494F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7988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"/>
    </mc:Choice>
    <mc:Fallback xmlns="">
      <p:transition spd="slow" advTm="8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622D-F31A-4123-BEEC-CCC3558A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10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D04FA-6963-4213-BF82-55A5434FA48F}"/>
              </a:ext>
            </a:extLst>
          </p:cNvPr>
          <p:cNvSpPr txBox="1"/>
          <p:nvPr/>
        </p:nvSpPr>
        <p:spPr>
          <a:xfrm>
            <a:off x="1814945" y="235527"/>
            <a:ext cx="4017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800" b="1" dirty="0">
                <a:solidFill>
                  <a:schemeClr val="bg1"/>
                </a:solidFill>
                <a:latin typeface="Arial" panose="020B0604020202020204" pitchFamily="34" charset="0"/>
              </a:rPr>
              <a:t>མོ་ཤེས་ཨི་ཇིབ་པ་ཞིག་བསད།</a:t>
            </a:r>
            <a:endParaRPr lang="en-ZA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bo-CN" sz="48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 2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0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3) Moses kills an Egyptian – Ex 2:11-15 (Right 2nd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dirty="0">
                <a:solidFill>
                  <a:srgbClr val="444444"/>
                </a:solidFill>
                <a:latin typeface="Arial" panose="020B0604020202020204" pitchFamily="34" charset="0"/>
              </a:rPr>
              <a:t>མོ་ཤེ་མིད་ཡན་ཡུལ་དུ་བྲོས་པ།</a:t>
            </a:r>
            <a:endParaRPr lang="en-ZA" sz="7200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bo-CN" sz="7200" b="1" i="0" cap="all" dirty="0">
                <a:solidFill>
                  <a:srgbClr val="444444"/>
                </a:solidFill>
                <a:effectLst/>
                <a:latin typeface="ArialMT"/>
              </a:rPr>
              <a:t>ཨེ་ཅིབ་ནས་ཐོན་པ 2</a:t>
            </a:r>
          </a:p>
          <a:p>
            <a:endParaRPr lang="en-ZA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214EA4-064B-400D-A735-EAA3383B9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9"/>
    </mc:Choice>
    <mc:Fallback xmlns="">
      <p:transition spd="slow" advTm="5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05CC3-4F4C-46A5-B7A9-106C310D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100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8610A-C4EC-480E-B39A-3AD5E87CB0E7}"/>
              </a:ext>
            </a:extLst>
          </p:cNvPr>
          <p:cNvSpPr txBox="1"/>
          <p:nvPr/>
        </p:nvSpPr>
        <p:spPr>
          <a:xfrm>
            <a:off x="1814945" y="235527"/>
            <a:ext cx="4017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800" b="1" dirty="0">
                <a:solidFill>
                  <a:schemeClr val="bg1"/>
                </a:solidFill>
                <a:latin typeface="Arial" panose="020B0604020202020204" pitchFamily="34" charset="0"/>
              </a:rPr>
              <a:t>མོ་ཤེ་མིད་ཡན་ཡུལ་དུ་བྲོས་པ།</a:t>
            </a:r>
            <a:endParaRPr lang="en-ZA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bo-CN" sz="48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 2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CC6D2FD-F4B0-EE20-DE1E-629C67377F9C}"/>
              </a:ext>
            </a:extLst>
          </p:cNvPr>
          <p:cNvSpPr txBox="1"/>
          <p:nvPr/>
        </p:nvSpPr>
        <p:spPr>
          <a:xfrm>
            <a:off x="943256" y="576889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AF71302-06CF-455B-A944-63E3615E6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62933-0E68-C3FF-E89C-88AFAE3556E3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One day, after Moses had grown up, he went out to his own people  and observed their hard labor. He saw an Egyptian beating a Hebrew, one of his own people.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DDCCF-E955-1898-C325-15E54524FC72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དེའི་རྗེས་སུ་མོ་ཤེ་ལང་ཚོ་དར་ལ་བབས་པ་ན། ཕྱི་རོལ་ཏུ་རང་གི་སྤུན་ཟླ་རྣམས་ཀྱི་གམ་དུ་སོང་བ་དང་། དེ་དག་གིས་དཀའ་སྡུག་མྱོང་བཞིན་ཡོད་པ་མཐོང་ཞིང་། ཨེ་ཅིབ་པ་ཞིག་གིས་ཁོའི་སྤུན་ཟླ་ཨིབ་རི་པ་ཞིག་ལ་གཅར་རྡུང་བྱེད་པ་མཐོང་ནས།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4"/>
    </mc:Choice>
    <mc:Fallback xmlns="">
      <p:transition spd="slow" advTm="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3DC46-3071-4F32-A1BC-7264F22C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655" y="1"/>
            <a:ext cx="1251765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7C20B-9E6D-C012-1897-0CBDE7CDCA3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71479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D6C5B50-5D44-46D4-96E8-2640D6CF2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35087-025B-8FFF-70B2-71B5C51B39EB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After looking this way and that and seeing no one, he struck down the Egyptian and hid his body in the sand.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CE43D-BE1D-E211-9501-CE588FB1CD66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མོ་ཤེ་ཡིས་གཡས་གཡོན་ལ་བལྟས་ཤིང་སུ་ཡང་མ་མཐོང་བས། ཁོས་ཨེ་ཅིབ་པ་དེ་བསད་ནས་བྱེ་མའི་ནང་དུ་སྦས།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7"/>
    </mc:Choice>
    <mc:Fallback xmlns="">
      <p:transition spd="slow" advTm="9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6AC21-5CC2-49B1-B0B8-22F9437D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6532"/>
            <a:ext cx="12302836" cy="6874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36E05-A955-DD39-64A8-103E0B9D36DD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777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EF5D68D-F031-4246-9E3F-90066A524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916B2-8EB0-DA5F-80A2-3866F25B8B20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13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next day Moses went out and saw two Hebrews fighting. He asked the one in the wrong, “Why are you attacking your companion?”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66E5-9D12-18ED-519D-82CF983EC5CF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དེའི་ཕྱི་ཉིན་ཡང་ཁོ་རང་ཕྱི་རོལ་ཏུ་སོང་བ་ན། ལྟོས་དང་། ཨིབ་རི་པ་གཉིས་འཛིང་རེས་བྱེད་ཀྱིན་འདུག་པ་མཐོང་སྟེ། བརྙས་བཅོས་བྱེད་མཁན་དེ་ལ། ཁྱོད་ཀྱིས་ཅིའི་ཕྱིར་རང་གི་སྤུན་ཟླར་རྡུང་ངམ་ཞེས་སྨྲས་པ་ལ།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7"/>
    </mc:Choice>
    <mc:Fallback xmlns="">
      <p:transition spd="slow" advTm="1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671</Words>
  <Application>Microsoft Office PowerPoint</Application>
  <PresentationFormat>Widescreen</PresentationFormat>
  <Paragraphs>39</Paragraphs>
  <Slides>14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08-3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2021-07-20T09:23:46Z</dcterms:created>
  <dcterms:modified xsi:type="dcterms:W3CDTF">2025-05-09T08:38:59Z</dcterms:modified>
</cp:coreProperties>
</file>