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81" r:id="rId3"/>
    <p:sldId id="256" r:id="rId4"/>
    <p:sldId id="282" r:id="rId5"/>
    <p:sldId id="257" r:id="rId6"/>
    <p:sldId id="283" r:id="rId7"/>
    <p:sldId id="258" r:id="rId8"/>
    <p:sldId id="284" r:id="rId9"/>
    <p:sldId id="259" r:id="rId10"/>
    <p:sldId id="285" r:id="rId11"/>
    <p:sldId id="260" r:id="rId12"/>
    <p:sldId id="286" r:id="rId13"/>
    <p:sldId id="261" r:id="rId14"/>
    <p:sldId id="287" r:id="rId15"/>
    <p:sldId id="262" r:id="rId16"/>
    <p:sldId id="288" r:id="rId17"/>
    <p:sldId id="263" r:id="rId18"/>
    <p:sldId id="289" r:id="rId19"/>
    <p:sldId id="264" r:id="rId20"/>
    <p:sldId id="290" r:id="rId21"/>
    <p:sldId id="277" r:id="rId22"/>
    <p:sldId id="291" r:id="rId23"/>
    <p:sldId id="278" r:id="rId24"/>
    <p:sldId id="292" r:id="rId25"/>
    <p:sldId id="279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7F1860-08F9-480C-8CE5-24793E073861}" v="1" dt="2025-05-09T08:39:06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21" autoAdjust="0"/>
    <p:restoredTop sz="84252" autoAdjust="0"/>
  </p:normalViewPr>
  <p:slideViewPr>
    <p:cSldViewPr snapToGrid="0">
      <p:cViewPr varScale="1">
        <p:scale>
          <a:sx n="89" d="100"/>
          <a:sy n="89" d="100"/>
        </p:scale>
        <p:origin x="11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ondup tsering" userId="425dcc2034446b72" providerId="LiveId" clId="{06C29EA5-505D-4E80-A07A-1B47C6767C12}"/>
    <pc:docChg chg="modSld">
      <pc:chgData name="dhondup tsering" userId="425dcc2034446b72" providerId="LiveId" clId="{06C29EA5-505D-4E80-A07A-1B47C6767C12}" dt="2021-07-29T07:18:17.572" v="32"/>
      <pc:docMkLst>
        <pc:docMk/>
      </pc:docMkLst>
      <pc:sldChg chg="addSp modSp">
        <pc:chgData name="dhondup tsering" userId="425dcc2034446b72" providerId="LiveId" clId="{06C29EA5-505D-4E80-A07A-1B47C6767C12}" dt="2021-07-29T06:46:10.166" v="0"/>
        <pc:sldMkLst>
          <pc:docMk/>
          <pc:sldMk cId="3348757415" sldId="256"/>
        </pc:sldMkLst>
      </pc:sldChg>
      <pc:sldChg chg="addSp modSp">
        <pc:chgData name="dhondup tsering" userId="425dcc2034446b72" providerId="LiveId" clId="{06C29EA5-505D-4E80-A07A-1B47C6767C12}" dt="2021-07-29T06:48:17.715" v="1"/>
        <pc:sldMkLst>
          <pc:docMk/>
          <pc:sldMk cId="1018574621" sldId="257"/>
        </pc:sldMkLst>
      </pc:sldChg>
      <pc:sldChg chg="addSp modSp">
        <pc:chgData name="dhondup tsering" userId="425dcc2034446b72" providerId="LiveId" clId="{06C29EA5-505D-4E80-A07A-1B47C6767C12}" dt="2021-07-29T06:51:48.585" v="2"/>
        <pc:sldMkLst>
          <pc:docMk/>
          <pc:sldMk cId="525752733" sldId="258"/>
        </pc:sldMkLst>
      </pc:sldChg>
      <pc:sldChg chg="addSp modSp">
        <pc:chgData name="dhondup tsering" userId="425dcc2034446b72" providerId="LiveId" clId="{06C29EA5-505D-4E80-A07A-1B47C6767C12}" dt="2021-07-29T06:52:58.897" v="3"/>
        <pc:sldMkLst>
          <pc:docMk/>
          <pc:sldMk cId="3459794170" sldId="259"/>
        </pc:sldMkLst>
      </pc:sldChg>
      <pc:sldChg chg="addSp delSp modSp">
        <pc:chgData name="dhondup tsering" userId="425dcc2034446b72" providerId="LiveId" clId="{06C29EA5-505D-4E80-A07A-1B47C6767C12}" dt="2021-07-29T06:56:33.186" v="11"/>
        <pc:sldMkLst>
          <pc:docMk/>
          <pc:sldMk cId="1204998267" sldId="260"/>
        </pc:sldMkLst>
      </pc:sldChg>
      <pc:sldChg chg="addSp delSp modSp">
        <pc:chgData name="dhondup tsering" userId="425dcc2034446b72" providerId="LiveId" clId="{06C29EA5-505D-4E80-A07A-1B47C6767C12}" dt="2021-07-29T06:59:50.424" v="16"/>
        <pc:sldMkLst>
          <pc:docMk/>
          <pc:sldMk cId="3728152200" sldId="261"/>
        </pc:sldMkLst>
      </pc:sldChg>
      <pc:sldChg chg="addSp delSp modSp">
        <pc:chgData name="dhondup tsering" userId="425dcc2034446b72" providerId="LiveId" clId="{06C29EA5-505D-4E80-A07A-1B47C6767C12}" dt="2021-07-29T07:01:57.241" v="18"/>
        <pc:sldMkLst>
          <pc:docMk/>
          <pc:sldMk cId="3350226380" sldId="262"/>
        </pc:sldMkLst>
      </pc:sldChg>
      <pc:sldChg chg="addSp delSp modSp">
        <pc:chgData name="dhondup tsering" userId="425dcc2034446b72" providerId="LiveId" clId="{06C29EA5-505D-4E80-A07A-1B47C6767C12}" dt="2021-07-29T07:05:05.144" v="21"/>
        <pc:sldMkLst>
          <pc:docMk/>
          <pc:sldMk cId="814010234" sldId="263"/>
        </pc:sldMkLst>
      </pc:sldChg>
      <pc:sldChg chg="addSp delSp modSp">
        <pc:chgData name="dhondup tsering" userId="425dcc2034446b72" providerId="LiveId" clId="{06C29EA5-505D-4E80-A07A-1B47C6767C12}" dt="2021-07-29T07:07:38.797" v="25"/>
        <pc:sldMkLst>
          <pc:docMk/>
          <pc:sldMk cId="302978315" sldId="264"/>
        </pc:sldMkLst>
      </pc:sldChg>
      <pc:sldChg chg="addSp delSp modSp">
        <pc:chgData name="dhondup tsering" userId="425dcc2034446b72" providerId="LiveId" clId="{06C29EA5-505D-4E80-A07A-1B47C6767C12}" dt="2021-07-29T07:13:38.353" v="29"/>
        <pc:sldMkLst>
          <pc:docMk/>
          <pc:sldMk cId="210253619" sldId="277"/>
        </pc:sldMkLst>
      </pc:sldChg>
      <pc:sldChg chg="addSp modSp">
        <pc:chgData name="dhondup tsering" userId="425dcc2034446b72" providerId="LiveId" clId="{06C29EA5-505D-4E80-A07A-1B47C6767C12}" dt="2021-07-29T07:17:14.658" v="30"/>
        <pc:sldMkLst>
          <pc:docMk/>
          <pc:sldMk cId="545071343" sldId="278"/>
        </pc:sldMkLst>
      </pc:sldChg>
      <pc:sldChg chg="addSp delSp modSp">
        <pc:chgData name="dhondup tsering" userId="425dcc2034446b72" providerId="LiveId" clId="{06C29EA5-505D-4E80-A07A-1B47C6767C12}" dt="2021-07-29T07:18:17.572" v="32"/>
        <pc:sldMkLst>
          <pc:docMk/>
          <pc:sldMk cId="3068157797" sldId="279"/>
        </pc:sldMkLst>
      </pc:sldChg>
    </pc:docChg>
  </pc:docChgLst>
  <pc:docChgLst>
    <pc:chgData name="Alfred Smith" userId="3c60a3631c0db8ad" providerId="LiveId" clId="{2E0034BA-18BC-47D3-959F-4D27DA56BFD0}"/>
    <pc:docChg chg="undo custSel modSld">
      <pc:chgData name="Alfred Smith" userId="3c60a3631c0db8ad" providerId="LiveId" clId="{2E0034BA-18BC-47D3-959F-4D27DA56BFD0}" dt="2025-03-31T10:15:52.227" v="31"/>
      <pc:docMkLst>
        <pc:docMk/>
      </pc:docMkLst>
      <pc:sldChg chg="addSp delSp modSp mod">
        <pc:chgData name="Alfred Smith" userId="3c60a3631c0db8ad" providerId="LiveId" clId="{2E0034BA-18BC-47D3-959F-4D27DA56BFD0}" dt="2025-03-24T10:02:48.018" v="5"/>
        <pc:sldMkLst>
          <pc:docMk/>
          <pc:sldMk cId="1018574621" sldId="257"/>
        </pc:sldMkLst>
        <pc:spChg chg="add mod">
          <ac:chgData name="Alfred Smith" userId="3c60a3631c0db8ad" providerId="LiveId" clId="{2E0034BA-18BC-47D3-959F-4D27DA56BFD0}" dt="2025-03-24T10:02:48.018" v="5"/>
          <ac:spMkLst>
            <pc:docMk/>
            <pc:sldMk cId="1018574621" sldId="257"/>
            <ac:spMk id="5" creationId="{B6F90FE4-B718-841A-4DE1-777B6D4B6309}"/>
          </ac:spMkLst>
        </pc:spChg>
        <pc:spChg chg="add mod">
          <ac:chgData name="Alfred Smith" userId="3c60a3631c0db8ad" providerId="LiveId" clId="{2E0034BA-18BC-47D3-959F-4D27DA56BFD0}" dt="2025-03-24T10:02:48.018" v="5"/>
          <ac:spMkLst>
            <pc:docMk/>
            <pc:sldMk cId="1018574621" sldId="257"/>
            <ac:spMk id="7" creationId="{260D5770-7A82-853D-E970-B314A767D869}"/>
          </ac:spMkLst>
        </pc:spChg>
      </pc:sldChg>
      <pc:sldChg chg="addSp delSp modSp mod">
        <pc:chgData name="Alfred Smith" userId="3c60a3631c0db8ad" providerId="LiveId" clId="{2E0034BA-18BC-47D3-959F-4D27DA56BFD0}" dt="2025-03-24T10:03:09.738" v="7"/>
        <pc:sldMkLst>
          <pc:docMk/>
          <pc:sldMk cId="525752733" sldId="258"/>
        </pc:sldMkLst>
        <pc:spChg chg="add mod">
          <ac:chgData name="Alfred Smith" userId="3c60a3631c0db8ad" providerId="LiveId" clId="{2E0034BA-18BC-47D3-959F-4D27DA56BFD0}" dt="2025-03-24T10:03:09.738" v="7"/>
          <ac:spMkLst>
            <pc:docMk/>
            <pc:sldMk cId="525752733" sldId="258"/>
            <ac:spMk id="2" creationId="{7B94FF67-9992-EABB-231D-D4B86F93E82A}"/>
          </ac:spMkLst>
        </pc:spChg>
        <pc:spChg chg="add mod">
          <ac:chgData name="Alfred Smith" userId="3c60a3631c0db8ad" providerId="LiveId" clId="{2E0034BA-18BC-47D3-959F-4D27DA56BFD0}" dt="2025-03-24T10:03:09.738" v="7"/>
          <ac:spMkLst>
            <pc:docMk/>
            <pc:sldMk cId="525752733" sldId="258"/>
            <ac:spMk id="3" creationId="{06B21BA6-ED6F-CA3D-66E8-B86FEEE05A9B}"/>
          </ac:spMkLst>
        </pc:spChg>
      </pc:sldChg>
      <pc:sldChg chg="addSp delSp modSp mod">
        <pc:chgData name="Alfred Smith" userId="3c60a3631c0db8ad" providerId="LiveId" clId="{2E0034BA-18BC-47D3-959F-4D27DA56BFD0}" dt="2025-03-24T10:03:21.478" v="9"/>
        <pc:sldMkLst>
          <pc:docMk/>
          <pc:sldMk cId="3459794170" sldId="259"/>
        </pc:sldMkLst>
        <pc:spChg chg="add mod">
          <ac:chgData name="Alfred Smith" userId="3c60a3631c0db8ad" providerId="LiveId" clId="{2E0034BA-18BC-47D3-959F-4D27DA56BFD0}" dt="2025-03-24T10:03:21.478" v="9"/>
          <ac:spMkLst>
            <pc:docMk/>
            <pc:sldMk cId="3459794170" sldId="259"/>
            <ac:spMk id="2" creationId="{FEF5E9DE-B0C5-D8D7-0B32-E0A934C69491}"/>
          </ac:spMkLst>
        </pc:spChg>
        <pc:spChg chg="add mod">
          <ac:chgData name="Alfred Smith" userId="3c60a3631c0db8ad" providerId="LiveId" clId="{2E0034BA-18BC-47D3-959F-4D27DA56BFD0}" dt="2025-03-24T10:03:21.478" v="9"/>
          <ac:spMkLst>
            <pc:docMk/>
            <pc:sldMk cId="3459794170" sldId="259"/>
            <ac:spMk id="3" creationId="{E6408FCE-CF52-F02B-86B9-B8D6A358D2A3}"/>
          </ac:spMkLst>
        </pc:spChg>
      </pc:sldChg>
      <pc:sldChg chg="addSp delSp modSp mod">
        <pc:chgData name="Alfred Smith" userId="3c60a3631c0db8ad" providerId="LiveId" clId="{2E0034BA-18BC-47D3-959F-4D27DA56BFD0}" dt="2025-03-24T10:03:36.894" v="12"/>
        <pc:sldMkLst>
          <pc:docMk/>
          <pc:sldMk cId="1204998267" sldId="260"/>
        </pc:sldMkLst>
        <pc:spChg chg="add mod">
          <ac:chgData name="Alfred Smith" userId="3c60a3631c0db8ad" providerId="LiveId" clId="{2E0034BA-18BC-47D3-959F-4D27DA56BFD0}" dt="2025-03-24T10:03:36.894" v="12"/>
          <ac:spMkLst>
            <pc:docMk/>
            <pc:sldMk cId="1204998267" sldId="260"/>
            <ac:spMk id="3" creationId="{ECE85E30-E4C2-A170-B190-7E3E15106EB3}"/>
          </ac:spMkLst>
        </pc:spChg>
        <pc:spChg chg="add mod">
          <ac:chgData name="Alfred Smith" userId="3c60a3631c0db8ad" providerId="LiveId" clId="{2E0034BA-18BC-47D3-959F-4D27DA56BFD0}" dt="2025-03-24T10:03:36.894" v="12"/>
          <ac:spMkLst>
            <pc:docMk/>
            <pc:sldMk cId="1204998267" sldId="260"/>
            <ac:spMk id="5" creationId="{4D70BCB4-1E3E-3292-515E-4B21D0DC90F1}"/>
          </ac:spMkLst>
        </pc:spChg>
      </pc:sldChg>
      <pc:sldChg chg="addSp delSp modSp mod">
        <pc:chgData name="Alfred Smith" userId="3c60a3631c0db8ad" providerId="LiveId" clId="{2E0034BA-18BC-47D3-959F-4D27DA56BFD0}" dt="2025-03-24T10:03:52.816" v="14"/>
        <pc:sldMkLst>
          <pc:docMk/>
          <pc:sldMk cId="3728152200" sldId="261"/>
        </pc:sldMkLst>
        <pc:spChg chg="add mod">
          <ac:chgData name="Alfred Smith" userId="3c60a3631c0db8ad" providerId="LiveId" clId="{2E0034BA-18BC-47D3-959F-4D27DA56BFD0}" dt="2025-03-24T10:03:52.816" v="14"/>
          <ac:spMkLst>
            <pc:docMk/>
            <pc:sldMk cId="3728152200" sldId="261"/>
            <ac:spMk id="2" creationId="{5BDA1FAB-8095-7F46-0BDE-A268054E947D}"/>
          </ac:spMkLst>
        </pc:spChg>
        <pc:spChg chg="add mod">
          <ac:chgData name="Alfred Smith" userId="3c60a3631c0db8ad" providerId="LiveId" clId="{2E0034BA-18BC-47D3-959F-4D27DA56BFD0}" dt="2025-03-24T10:03:52.816" v="14"/>
          <ac:spMkLst>
            <pc:docMk/>
            <pc:sldMk cId="3728152200" sldId="261"/>
            <ac:spMk id="3" creationId="{7D9EF7B8-6022-10D0-DE18-C3DB2B29AFC6}"/>
          </ac:spMkLst>
        </pc:spChg>
      </pc:sldChg>
      <pc:sldChg chg="addSp delSp modSp mod">
        <pc:chgData name="Alfred Smith" userId="3c60a3631c0db8ad" providerId="LiveId" clId="{2E0034BA-18BC-47D3-959F-4D27DA56BFD0}" dt="2025-03-24T10:04:06.579" v="16"/>
        <pc:sldMkLst>
          <pc:docMk/>
          <pc:sldMk cId="3350226380" sldId="262"/>
        </pc:sldMkLst>
        <pc:spChg chg="add mod">
          <ac:chgData name="Alfred Smith" userId="3c60a3631c0db8ad" providerId="LiveId" clId="{2E0034BA-18BC-47D3-959F-4D27DA56BFD0}" dt="2025-03-24T10:04:06.579" v="16"/>
          <ac:spMkLst>
            <pc:docMk/>
            <pc:sldMk cId="3350226380" sldId="262"/>
            <ac:spMk id="2" creationId="{A7E17264-D9C3-3D98-C31E-3B70022A2603}"/>
          </ac:spMkLst>
        </pc:spChg>
        <pc:spChg chg="add mod">
          <ac:chgData name="Alfred Smith" userId="3c60a3631c0db8ad" providerId="LiveId" clId="{2E0034BA-18BC-47D3-959F-4D27DA56BFD0}" dt="2025-03-24T10:04:06.579" v="16"/>
          <ac:spMkLst>
            <pc:docMk/>
            <pc:sldMk cId="3350226380" sldId="262"/>
            <ac:spMk id="5" creationId="{F02CE066-6D8A-B289-4A96-2B423ADB1F4F}"/>
          </ac:spMkLst>
        </pc:spChg>
      </pc:sldChg>
      <pc:sldChg chg="addSp delSp modSp mod">
        <pc:chgData name="Alfred Smith" userId="3c60a3631c0db8ad" providerId="LiveId" clId="{2E0034BA-18BC-47D3-959F-4D27DA56BFD0}" dt="2025-03-24T10:04:53.048" v="22"/>
        <pc:sldMkLst>
          <pc:docMk/>
          <pc:sldMk cId="814010234" sldId="263"/>
        </pc:sldMkLst>
        <pc:spChg chg="add mod">
          <ac:chgData name="Alfred Smith" userId="3c60a3631c0db8ad" providerId="LiveId" clId="{2E0034BA-18BC-47D3-959F-4D27DA56BFD0}" dt="2025-03-24T10:04:53.048" v="22"/>
          <ac:spMkLst>
            <pc:docMk/>
            <pc:sldMk cId="814010234" sldId="263"/>
            <ac:spMk id="8" creationId="{19505FAD-94D5-CAC8-9AAF-D476A2384804}"/>
          </ac:spMkLst>
        </pc:spChg>
        <pc:spChg chg="add mod">
          <ac:chgData name="Alfred Smith" userId="3c60a3631c0db8ad" providerId="LiveId" clId="{2E0034BA-18BC-47D3-959F-4D27DA56BFD0}" dt="2025-03-24T10:04:53.048" v="22"/>
          <ac:spMkLst>
            <pc:docMk/>
            <pc:sldMk cId="814010234" sldId="263"/>
            <ac:spMk id="10" creationId="{B8BF412F-E098-8821-BD49-3E1FD7A94CE3}"/>
          </ac:spMkLst>
        </pc:spChg>
      </pc:sldChg>
      <pc:sldChg chg="addSp delSp modSp mod">
        <pc:chgData name="Alfred Smith" userId="3c60a3631c0db8ad" providerId="LiveId" clId="{2E0034BA-18BC-47D3-959F-4D27DA56BFD0}" dt="2025-03-24T10:05:03.913" v="24"/>
        <pc:sldMkLst>
          <pc:docMk/>
          <pc:sldMk cId="302978315" sldId="264"/>
        </pc:sldMkLst>
        <pc:spChg chg="add mod">
          <ac:chgData name="Alfred Smith" userId="3c60a3631c0db8ad" providerId="LiveId" clId="{2E0034BA-18BC-47D3-959F-4D27DA56BFD0}" dt="2025-03-24T10:05:03.913" v="24"/>
          <ac:spMkLst>
            <pc:docMk/>
            <pc:sldMk cId="302978315" sldId="264"/>
            <ac:spMk id="2" creationId="{ECCC3531-5141-563D-2D7A-836B7A7D0117}"/>
          </ac:spMkLst>
        </pc:spChg>
        <pc:spChg chg="add mod">
          <ac:chgData name="Alfred Smith" userId="3c60a3631c0db8ad" providerId="LiveId" clId="{2E0034BA-18BC-47D3-959F-4D27DA56BFD0}" dt="2025-03-24T10:05:03.913" v="24"/>
          <ac:spMkLst>
            <pc:docMk/>
            <pc:sldMk cId="302978315" sldId="264"/>
            <ac:spMk id="3" creationId="{9E93D66F-5992-6561-3018-9831DAF2775F}"/>
          </ac:spMkLst>
        </pc:spChg>
      </pc:sldChg>
      <pc:sldChg chg="addSp delSp modSp mod">
        <pc:chgData name="Alfred Smith" userId="3c60a3631c0db8ad" providerId="LiveId" clId="{2E0034BA-18BC-47D3-959F-4D27DA56BFD0}" dt="2025-03-24T10:05:36.441" v="26"/>
        <pc:sldMkLst>
          <pc:docMk/>
          <pc:sldMk cId="210253619" sldId="277"/>
        </pc:sldMkLst>
        <pc:spChg chg="add mod">
          <ac:chgData name="Alfred Smith" userId="3c60a3631c0db8ad" providerId="LiveId" clId="{2E0034BA-18BC-47D3-959F-4D27DA56BFD0}" dt="2025-03-24T10:05:36.441" v="26"/>
          <ac:spMkLst>
            <pc:docMk/>
            <pc:sldMk cId="210253619" sldId="277"/>
            <ac:spMk id="2" creationId="{5E30E6CD-8A18-8940-E540-647FF22BD7B5}"/>
          </ac:spMkLst>
        </pc:spChg>
        <pc:spChg chg="add mod">
          <ac:chgData name="Alfred Smith" userId="3c60a3631c0db8ad" providerId="LiveId" clId="{2E0034BA-18BC-47D3-959F-4D27DA56BFD0}" dt="2025-03-24T10:05:36.441" v="26"/>
          <ac:spMkLst>
            <pc:docMk/>
            <pc:sldMk cId="210253619" sldId="277"/>
            <ac:spMk id="3" creationId="{E2BA331C-9C3D-6621-FDD6-595029BE92BD}"/>
          </ac:spMkLst>
        </pc:spChg>
      </pc:sldChg>
      <pc:sldChg chg="addSp delSp modSp mod">
        <pc:chgData name="Alfred Smith" userId="3c60a3631c0db8ad" providerId="LiveId" clId="{2E0034BA-18BC-47D3-959F-4D27DA56BFD0}" dt="2025-03-24T10:05:50.658" v="28"/>
        <pc:sldMkLst>
          <pc:docMk/>
          <pc:sldMk cId="545071343" sldId="278"/>
        </pc:sldMkLst>
        <pc:spChg chg="add mod">
          <ac:chgData name="Alfred Smith" userId="3c60a3631c0db8ad" providerId="LiveId" clId="{2E0034BA-18BC-47D3-959F-4D27DA56BFD0}" dt="2025-03-24T10:05:50.658" v="28"/>
          <ac:spMkLst>
            <pc:docMk/>
            <pc:sldMk cId="545071343" sldId="278"/>
            <ac:spMk id="2" creationId="{DD96DB97-2926-CF24-7A9E-8E3CFCBB1EBD}"/>
          </ac:spMkLst>
        </pc:spChg>
        <pc:spChg chg="add mod">
          <ac:chgData name="Alfred Smith" userId="3c60a3631c0db8ad" providerId="LiveId" clId="{2E0034BA-18BC-47D3-959F-4D27DA56BFD0}" dt="2025-03-24T10:05:50.658" v="28"/>
          <ac:spMkLst>
            <pc:docMk/>
            <pc:sldMk cId="545071343" sldId="278"/>
            <ac:spMk id="5" creationId="{EEEE7800-BDF3-2966-5AAE-0212AF56F25F}"/>
          </ac:spMkLst>
        </pc:spChg>
      </pc:sldChg>
      <pc:sldChg chg="addSp delSp modSp mod">
        <pc:chgData name="Alfred Smith" userId="3c60a3631c0db8ad" providerId="LiveId" clId="{2E0034BA-18BC-47D3-959F-4D27DA56BFD0}" dt="2025-03-24T10:06:01.151" v="30"/>
        <pc:sldMkLst>
          <pc:docMk/>
          <pc:sldMk cId="3068157797" sldId="279"/>
        </pc:sldMkLst>
        <pc:spChg chg="add mod">
          <ac:chgData name="Alfred Smith" userId="3c60a3631c0db8ad" providerId="LiveId" clId="{2E0034BA-18BC-47D3-959F-4D27DA56BFD0}" dt="2025-03-24T10:06:01.151" v="30"/>
          <ac:spMkLst>
            <pc:docMk/>
            <pc:sldMk cId="3068157797" sldId="279"/>
            <ac:spMk id="2" creationId="{39D29ADC-3AEC-43A9-45D3-329786FACE17}"/>
          </ac:spMkLst>
        </pc:spChg>
        <pc:spChg chg="add mod">
          <ac:chgData name="Alfred Smith" userId="3c60a3631c0db8ad" providerId="LiveId" clId="{2E0034BA-18BC-47D3-959F-4D27DA56BFD0}" dt="2025-03-24T10:06:01.151" v="30"/>
          <ac:spMkLst>
            <pc:docMk/>
            <pc:sldMk cId="3068157797" sldId="279"/>
            <ac:spMk id="5" creationId="{DCBB788C-CFAC-4265-3F01-27042E70A989}"/>
          </ac:spMkLst>
        </pc:spChg>
      </pc:sldChg>
      <pc:sldChg chg="addSp delSp modSp mod">
        <pc:chgData name="Alfred Smith" userId="3c60a3631c0db8ad" providerId="LiveId" clId="{2E0034BA-18BC-47D3-959F-4D27DA56BFD0}" dt="2025-03-24T09:57:26.978" v="1"/>
        <pc:sldMkLst>
          <pc:docMk/>
          <pc:sldMk cId="1940798183" sldId="280"/>
        </pc:sldMkLst>
        <pc:spChg chg="add mod">
          <ac:chgData name="Alfred Smith" userId="3c60a3631c0db8ad" providerId="LiveId" clId="{2E0034BA-18BC-47D3-959F-4D27DA56BFD0}" dt="2025-03-24T09:57:26.978" v="1"/>
          <ac:spMkLst>
            <pc:docMk/>
            <pc:sldMk cId="1940798183" sldId="280"/>
            <ac:spMk id="4" creationId="{A69BE04C-4C06-D8E2-712A-6D3C1B4EC5E0}"/>
          </ac:spMkLst>
        </pc:spChg>
      </pc:sldChg>
      <pc:sldChg chg="addSp modSp">
        <pc:chgData name="Alfred Smith" userId="3c60a3631c0db8ad" providerId="LiveId" clId="{2E0034BA-18BC-47D3-959F-4D27DA56BFD0}" dt="2025-03-31T10:15:52.227" v="31"/>
        <pc:sldMkLst>
          <pc:docMk/>
          <pc:sldMk cId="2734707681" sldId="281"/>
        </pc:sldMkLst>
        <pc:spChg chg="add mod">
          <ac:chgData name="Alfred Smith" userId="3c60a3631c0db8ad" providerId="LiveId" clId="{2E0034BA-18BC-47D3-959F-4D27DA56BFD0}" dt="2025-03-31T10:15:52.227" v="31"/>
          <ac:spMkLst>
            <pc:docMk/>
            <pc:sldMk cId="2734707681" sldId="281"/>
            <ac:spMk id="4" creationId="{6C2CC2AE-C225-D11A-A504-E4507501B90C}"/>
          </ac:spMkLst>
        </pc:spChg>
      </pc:sldChg>
    </pc:docChg>
  </pc:docChgLst>
  <pc:docChgLst>
    <pc:chgData name="Alfred Smith" userId="3c60a3631c0db8ad" providerId="LiveId" clId="{AD7F1860-08F9-480C-8CE5-24793E073861}"/>
    <pc:docChg chg="modSld">
      <pc:chgData name="Alfred Smith" userId="3c60a3631c0db8ad" providerId="LiveId" clId="{AD7F1860-08F9-480C-8CE5-24793E073861}" dt="2025-05-09T08:39:06.204" v="0"/>
      <pc:docMkLst>
        <pc:docMk/>
      </pc:docMkLst>
      <pc:sldChg chg="modSp">
        <pc:chgData name="Alfred Smith" userId="3c60a3631c0db8ad" providerId="LiveId" clId="{AD7F1860-08F9-480C-8CE5-24793E073861}" dt="2025-05-09T08:39:06.204" v="0"/>
        <pc:sldMkLst>
          <pc:docMk/>
          <pc:sldMk cId="2734707681" sldId="281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2734707681" sldId="281"/>
            <ac:spMk id="3" creationId="{5A25CE6B-4D70-98F4-5656-DDFF65FFCEB0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87366376" sldId="282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87366376" sldId="282"/>
            <ac:spMk id="4" creationId="{F78423FE-3DFE-C125-5EEC-6F43CA11EE02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4290482206" sldId="283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4290482206" sldId="283"/>
            <ac:spMk id="3" creationId="{B5F1CB94-EAD4-5D7D-26B7-3510C3423EB8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1426052622" sldId="284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1426052622" sldId="284"/>
            <ac:spMk id="3" creationId="{824E71B9-9223-7D34-F219-2FB0D1BBAF0B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2176302283" sldId="285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2176302283" sldId="285"/>
            <ac:spMk id="3" creationId="{F9E6E615-86DF-9A16-9354-25037C368900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2373617039" sldId="286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2373617039" sldId="286"/>
            <ac:spMk id="3" creationId="{9E76C700-FABB-ABD8-A4BE-70EDE12D4EFC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3483538186" sldId="287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3483538186" sldId="287"/>
            <ac:spMk id="3" creationId="{781FDB24-E91F-7935-8F4B-03F4E411A772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3591532378" sldId="288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3591532378" sldId="288"/>
            <ac:spMk id="3" creationId="{C436BAB1-4F97-1467-24C2-FA1388A26A42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2771171552" sldId="289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2771171552" sldId="289"/>
            <ac:spMk id="3" creationId="{F7433930-7DF3-B3EF-02BF-E65F72045509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1356322533" sldId="290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1356322533" sldId="290"/>
            <ac:spMk id="3" creationId="{33FABFB0-6BD8-BEA3-3AE4-9FA3EF8D5ED1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1695185677" sldId="291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1695185677" sldId="291"/>
            <ac:spMk id="3" creationId="{ABBA087A-87C4-9267-AEB6-35ABC425AA9C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1023782972" sldId="292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1023782972" sldId="292"/>
            <ac:spMk id="3" creationId="{D3C134BE-F96B-E965-0392-03FE27B55C17}"/>
          </ac:spMkLst>
        </pc:spChg>
      </pc:sldChg>
      <pc:sldChg chg="modSp">
        <pc:chgData name="Alfred Smith" userId="3c60a3631c0db8ad" providerId="LiveId" clId="{AD7F1860-08F9-480C-8CE5-24793E073861}" dt="2025-05-09T08:39:06.204" v="0"/>
        <pc:sldMkLst>
          <pc:docMk/>
          <pc:sldMk cId="3806866312" sldId="293"/>
        </pc:sldMkLst>
        <pc:spChg chg="mod">
          <ac:chgData name="Alfred Smith" userId="3c60a3631c0db8ad" providerId="LiveId" clId="{AD7F1860-08F9-480C-8CE5-24793E073861}" dt="2025-05-09T08:39:06.204" v="0"/>
          <ac:spMkLst>
            <pc:docMk/>
            <pc:sldMk cId="3806866312" sldId="293"/>
            <ac:spMk id="4" creationId="{F289FF85-2844-D83F-D530-6361FDE3E35C}"/>
          </ac:spMkLst>
        </pc:spChg>
      </pc:sldChg>
    </pc:docChg>
  </pc:docChgLst>
  <pc:docChgLst>
    <pc:chgData name="Leonie Smith" userId="fed1330f33f5650e" providerId="LiveId" clId="{96737C16-ECE3-4535-AEB5-01DACAC3AC5D}"/>
    <pc:docChg chg="modSld">
      <pc:chgData name="Leonie Smith" userId="fed1330f33f5650e" providerId="LiveId" clId="{96737C16-ECE3-4535-AEB5-01DACAC3AC5D}" dt="2021-12-10T07:55:05.273" v="0"/>
      <pc:docMkLst>
        <pc:docMk/>
      </pc:docMkLst>
      <pc:sldChg chg="modNotesTx">
        <pc:chgData name="Leonie Smith" userId="fed1330f33f5650e" providerId="LiveId" clId="{96737C16-ECE3-4535-AEB5-01DACAC3AC5D}" dt="2021-12-10T07:55:05.273" v="0"/>
        <pc:sldMkLst>
          <pc:docMk/>
          <pc:sldMk cId="3348757415" sldId="256"/>
        </pc:sldMkLst>
      </pc:sldChg>
    </pc:docChg>
  </pc:docChgLst>
  <pc:docChgLst>
    <pc:chgData name="Leonie Smith" userId="fed1330f33f5650e" providerId="LiveId" clId="{26230E1D-CA66-49DE-9AB3-0332A05C6EA0}"/>
    <pc:docChg chg="undo custSel addSld delSld modSld">
      <pc:chgData name="Leonie Smith" userId="fed1330f33f5650e" providerId="LiveId" clId="{26230E1D-CA66-49DE-9AB3-0332A05C6EA0}" dt="2023-01-18T06:23:00.209" v="55" actId="14100"/>
      <pc:docMkLst>
        <pc:docMk/>
      </pc:docMkLst>
      <pc:sldChg chg="addSp delSp mod">
        <pc:chgData name="Leonie Smith" userId="fed1330f33f5650e" providerId="LiveId" clId="{26230E1D-CA66-49DE-9AB3-0332A05C6EA0}" dt="2023-01-18T06:15:18.790" v="2" actId="22"/>
        <pc:sldMkLst>
          <pc:docMk/>
          <pc:sldMk cId="3348757415" sldId="256"/>
        </pc:sldMkLst>
      </pc:sldChg>
      <pc:sldChg chg="addSp modSp new mod">
        <pc:chgData name="Leonie Smith" userId="fed1330f33f5650e" providerId="LiveId" clId="{26230E1D-CA66-49DE-9AB3-0332A05C6EA0}" dt="2023-01-18T06:23:00.209" v="55" actId="14100"/>
        <pc:sldMkLst>
          <pc:docMk/>
          <pc:sldMk cId="2734707681" sldId="281"/>
        </pc:sldMkLst>
      </pc:sldChg>
      <pc:sldChg chg="addSp delSp modSp add mod">
        <pc:chgData name="Leonie Smith" userId="fed1330f33f5650e" providerId="LiveId" clId="{26230E1D-CA66-49DE-9AB3-0332A05C6EA0}" dt="2023-01-18T06:22:54.540" v="54" actId="14100"/>
        <pc:sldMkLst>
          <pc:docMk/>
          <pc:sldMk cId="87366376" sldId="282"/>
        </pc:sldMkLst>
      </pc:sldChg>
      <pc:sldChg chg="addSp modSp add">
        <pc:chgData name="Leonie Smith" userId="fed1330f33f5650e" providerId="LiveId" clId="{26230E1D-CA66-49DE-9AB3-0332A05C6EA0}" dt="2023-01-18T06:17:43.046" v="24"/>
        <pc:sldMkLst>
          <pc:docMk/>
          <pc:sldMk cId="4290482206" sldId="283"/>
        </pc:sldMkLst>
      </pc:sldChg>
      <pc:sldChg chg="addSp modSp add">
        <pc:chgData name="Leonie Smith" userId="fed1330f33f5650e" providerId="LiveId" clId="{26230E1D-CA66-49DE-9AB3-0332A05C6EA0}" dt="2023-01-18T06:17:57.512" v="26"/>
        <pc:sldMkLst>
          <pc:docMk/>
          <pc:sldMk cId="1426052622" sldId="284"/>
        </pc:sldMkLst>
      </pc:sldChg>
      <pc:sldChg chg="addSp modSp add">
        <pc:chgData name="Leonie Smith" userId="fed1330f33f5650e" providerId="LiveId" clId="{26230E1D-CA66-49DE-9AB3-0332A05C6EA0}" dt="2023-01-18T06:19:51.708" v="28"/>
        <pc:sldMkLst>
          <pc:docMk/>
          <pc:sldMk cId="2176302283" sldId="285"/>
        </pc:sldMkLst>
      </pc:sldChg>
      <pc:sldChg chg="addSp modSp add">
        <pc:chgData name="Leonie Smith" userId="fed1330f33f5650e" providerId="LiveId" clId="{26230E1D-CA66-49DE-9AB3-0332A05C6EA0}" dt="2023-01-18T06:20:06.144" v="30"/>
        <pc:sldMkLst>
          <pc:docMk/>
          <pc:sldMk cId="2373617039" sldId="286"/>
        </pc:sldMkLst>
      </pc:sldChg>
      <pc:sldChg chg="addSp modSp add">
        <pc:chgData name="Leonie Smith" userId="fed1330f33f5650e" providerId="LiveId" clId="{26230E1D-CA66-49DE-9AB3-0332A05C6EA0}" dt="2023-01-18T06:20:21.925" v="32"/>
        <pc:sldMkLst>
          <pc:docMk/>
          <pc:sldMk cId="3483538186" sldId="287"/>
        </pc:sldMkLst>
      </pc:sldChg>
      <pc:sldChg chg="addSp modSp add mod">
        <pc:chgData name="Leonie Smith" userId="fed1330f33f5650e" providerId="LiveId" clId="{26230E1D-CA66-49DE-9AB3-0332A05C6EA0}" dt="2023-01-18T06:20:46.080" v="36" actId="1076"/>
        <pc:sldMkLst>
          <pc:docMk/>
          <pc:sldMk cId="3591532378" sldId="288"/>
        </pc:sldMkLst>
      </pc:sldChg>
      <pc:sldChg chg="addSp modSp add">
        <pc:chgData name="Leonie Smith" userId="fed1330f33f5650e" providerId="LiveId" clId="{26230E1D-CA66-49DE-9AB3-0332A05C6EA0}" dt="2023-01-18T06:21:01.013" v="38"/>
        <pc:sldMkLst>
          <pc:docMk/>
          <pc:sldMk cId="2771171552" sldId="289"/>
        </pc:sldMkLst>
      </pc:sldChg>
      <pc:sldChg chg="addSp modSp add">
        <pc:chgData name="Leonie Smith" userId="fed1330f33f5650e" providerId="LiveId" clId="{26230E1D-CA66-49DE-9AB3-0332A05C6EA0}" dt="2023-01-18T06:21:18.861" v="40"/>
        <pc:sldMkLst>
          <pc:docMk/>
          <pc:sldMk cId="1356322533" sldId="290"/>
        </pc:sldMkLst>
      </pc:sldChg>
      <pc:sldChg chg="addSp modSp add">
        <pc:chgData name="Leonie Smith" userId="fed1330f33f5650e" providerId="LiveId" clId="{26230E1D-CA66-49DE-9AB3-0332A05C6EA0}" dt="2023-01-18T06:21:33.329" v="42"/>
        <pc:sldMkLst>
          <pc:docMk/>
          <pc:sldMk cId="1695185677" sldId="291"/>
        </pc:sldMkLst>
      </pc:sldChg>
      <pc:sldChg chg="addSp modSp add">
        <pc:chgData name="Leonie Smith" userId="fed1330f33f5650e" providerId="LiveId" clId="{26230E1D-CA66-49DE-9AB3-0332A05C6EA0}" dt="2023-01-18T06:21:45.800" v="44"/>
        <pc:sldMkLst>
          <pc:docMk/>
          <pc:sldMk cId="1023782972" sldId="292"/>
        </pc:sldMkLst>
      </pc:sldChg>
      <pc:sldChg chg="add del">
        <pc:chgData name="Leonie Smith" userId="fed1330f33f5650e" providerId="LiveId" clId="{26230E1D-CA66-49DE-9AB3-0332A05C6EA0}" dt="2023-01-18T06:16:10.046" v="15" actId="2696"/>
        <pc:sldMkLst>
          <pc:docMk/>
          <pc:sldMk cId="1352784896" sldId="293"/>
        </pc:sldMkLst>
      </pc:sldChg>
      <pc:sldChg chg="addSp delSp modSp add">
        <pc:chgData name="Leonie Smith" userId="fed1330f33f5650e" providerId="LiveId" clId="{26230E1D-CA66-49DE-9AB3-0332A05C6EA0}" dt="2023-01-18T06:22:03.669" v="46"/>
        <pc:sldMkLst>
          <pc:docMk/>
          <pc:sldMk cId="3806866312" sldId="2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01D6C-DBCF-47F5-BF5E-3F0DA013A83A}" type="datetimeFigureOut">
              <a:rPr lang="en-IN" smtClean="0"/>
              <a:t>09-05-2025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10279-1070-4111-B109-D9DA2252F5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312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0279-1070-4111-B109-D9DA2252F55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10279-1070-4111-B109-D9DA2252F55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381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CA41-E721-44D7-A254-2785817E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08-4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C8214E-ADED-4740-9BAD-64D25DDA2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9BE04C-4C06-D8E2-712A-6D3C1B4EC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407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"/>
    </mc:Choice>
    <mc:Fallback xmlns="">
      <p:transition spd="slow" advTm="2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F568E-415C-75AA-68A1-23DA2F86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1789"/>
            <a:ext cx="12384903" cy="7129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6E615-86DF-9A16-9354-25037C36890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7630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47F5EC-651E-4677-9F38-DA4F7AC48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E85E30-E4C2-A170-B190-7E3E15106EB3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daughters returned to their father Reuel, he asked them, “Why have you returned so early today?”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0BCB4-1E3E-3292-515E-4B21D0DC90F1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དེ་ནས་ཁོ་མོ་རྣམས་ཕ་རུའུ་ཨེལ་གྱི་གམ་དུ་འོངས་པ་ན། ཕ་ན་རེ། དེ་རིང་ཁྱོད་རྣམས་འདི་ཙམ་མགྱོགས་མྱུར་ངང་སླེབས་པའི་རྒྱུ་མཚན་ཅི་ཞེས་དྲིས་པ་ལ།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5"/>
    </mc:Choice>
    <mc:Fallback xmlns="">
      <p:transition spd="slow" advTm="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2F23E-686C-D35D-FE98-AC6244BF1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982" y="-239244"/>
            <a:ext cx="13050982" cy="7679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76C700-FABB-ABD8-A4BE-70EDE12D4EF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73617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0876E0-4944-438E-A6EB-FBAC76032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A1FAB-8095-7F46-0BDE-A268054E947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“An Egyptian rescued us from the shepherds,” they replied. “He even drew water for us and watered the flock.”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EF7B8-6022-10D0-DE18-C3DB2B29AFC6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ཁོ་མོ་རྣམས་ན་རེ། ཨེ་ཅིབ་པ་ཞིག་གིས་ངེད་རྣམས་རྫི་བོ་སྐོར་ཞིག་གི་ལག་འོག་ནས་བསྐྱབས་པར་མ་ཟད། ད་དུང་ཆུ་བླངས་ནས་ར་ལུག་རྣམས་ལ་བླུད་བྱུང་ཞེས་སྨྲས།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7"/>
    </mc:Choice>
    <mc:Fallback xmlns="">
      <p:transition spd="slow" advTm="1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7F363-9015-846F-C2A6-37F2FD52A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816"/>
            <a:ext cx="12192000" cy="7026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1FDB24-E91F-7935-8F4B-03F4E411A77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2:19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8353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BF9D77-3914-4639-AA4D-9BA907F35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E17264-D9C3-3D98-C31E-3B70022A2603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“So where is he?” their father asked. “Why did you leave the man behind? Invite him to have something to eat.”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CE066-6D8A-B289-4A96-2B423ADB1F4F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དེ་ནས་ཕ་ཡིས་བུ་མོ་རྣམས་ལ། མི་དེ་གང་དུ་ཡོད་དམ། ཅིའི་ཕྱིར་ཁོ་རང་བསྐྱུར་བ་ཡིན་ནམ། ཁྱོད་རྣམས་སོང་ནས་ཁོ་རང་ཟས་ལ་རོལ་བར་བོས་ཤིག་ཅེས་སྨྲས།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5"/>
    </mc:Choice>
    <mc:Fallback xmlns="">
      <p:transition spd="slow" advTm="1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78289-E4DD-4B3E-3732-BA882A7C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5236" y="-1146820"/>
            <a:ext cx="13217236" cy="9151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36BAB1-4F97-1467-24C2-FA1388A26A42}"/>
              </a:ext>
            </a:extLst>
          </p:cNvPr>
          <p:cNvSpPr txBox="1"/>
          <p:nvPr/>
        </p:nvSpPr>
        <p:spPr>
          <a:xfrm>
            <a:off x="360947" y="43313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591532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DC27892-62D5-4BC3-BC5F-EC137760C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05FAD-94D5-CAC8-9AAF-D476A238480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Moses agreed to stay with the man, and he gave his daughter Zipporah to Moses in marriage.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F412F-E098-8821-BD49-3E1FD7A94CE3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མོ་ཤེ་ནི་མི་དེ་དང་མཉམ་དུ་གནས་པར་དགའ་ཞིང་། མི་དེས་ཀྱང་རང་གི་བུ་མོ་ཚིབ་ཕའོ་རཱ་བྱ་བ་ཁོ་ལ་ཆུང་མར་གནང་བ་དང་།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2"/>
    </mc:Choice>
    <mc:Fallback xmlns="">
      <p:transition spd="slow" advTm="9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6667B-0A2A-9619-A8DB-1940DBF1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9957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33930-7DF3-B3EF-02BF-E65F7204550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71171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03BDD41-AEFC-4190-8C74-182A57BA4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CC3531-5141-563D-2D7A-836B7A7D0117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she gave birth to a son, and Moses named him Gershom, saying, “I have become a foreigner in a foreign land.”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3D66F-5992-6561-3018-9831DAF2775F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ཚིབ་ཕའོ་རཱ་ལ་བུ་ཞིག་སྐྱེས་ཤིང་། མོ་ཤེ་ཡིས་བྱིས་པའི་མིང་ལ་གེར་ཤོམ་ཞེས་བཏགས་པ་སྟེ། ང་རང་ཡུལ་གཞན་དུ་བྱེས་པར་གྱུར་ཞེས་སྨྲས་པའི་ཕྱིར་རོ།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8"/>
    </mc:Choice>
    <mc:Fallback xmlns="">
      <p:transition spd="slow" advTm="1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4D6B32-47BF-D826-B820-8C4E85D3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932"/>
            <a:ext cx="12192000" cy="7180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25CE6B-4D70-98F4-5656-DDFF65FFCEB0}"/>
              </a:ext>
            </a:extLst>
          </p:cNvPr>
          <p:cNvSpPr txBox="1"/>
          <p:nvPr/>
        </p:nvSpPr>
        <p:spPr>
          <a:xfrm>
            <a:off x="940676" y="223106"/>
            <a:ext cx="5155324" cy="40876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ཨེ་ཅིབ་ནས་ཐོན་པ 2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མོ་ཤེ་མིད་ཡན་ཡུལ་དུ་བྲོས་པ།</a:t>
            </a:r>
            <a:endParaRPr lang="en-ZA" sz="28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C2CC2AE-C225-D11A-A504-E4507501B90C}"/>
              </a:ext>
            </a:extLst>
          </p:cNvPr>
          <p:cNvSpPr txBox="1"/>
          <p:nvPr/>
        </p:nvSpPr>
        <p:spPr>
          <a:xfrm>
            <a:off x="943256" y="576889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07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813BA-3FB2-7244-95E2-CD56977B9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6530" y="0"/>
            <a:ext cx="1536853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FABFB0-6BD8-BEA3-3AE4-9FA3EF8D5ED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356322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DD98B58-D675-4433-B08C-F720EFBB5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30E6CD-8A18-8940-E540-647FF22BD7B5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a long time, the king of Egypt died. The Israelites groaned and cried out under their burden of slavery, and their cry for deliverance from bondage ascended to God.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A331C-9C3D-6621-FDD6-595029BE92BD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དེ་ནས་བགྲང་བྱ་མང་པོ་འདས་པ་ན་ཨེ་ཅིབ་ཀྱི་རྒྱལ་པོ་སྐུ་གྲོངས་ཤིང་། ཡེས་ར་ཨེལ་པ་རྣམས་དཀའ་སྡུག་གིས་མནར་ཏེ་ཤུགས་རིང་འཐེན་ནས་ངུ་འབོད་བྱས་པ་དང་། ཁོ་རྣམས་ཀྱི་སྡུག་ཡུས་ཡར་དཀོན་མཆོག་གི་དྲུང་དུ་སླེབས།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102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6"/>
    </mc:Choice>
    <mc:Fallback xmlns="">
      <p:transition spd="slow" advTm="1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B9FF83-9228-180C-1A8F-34269EF3D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4425" y="0"/>
            <a:ext cx="192479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A087A-87C4-9267-AEB6-35ABC425AA9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95185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BCCDCF-2176-48EB-9F0C-70F7A69EC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96DB97-2926-CF24-7A9E-8E3CFCBB1EB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God heard their groaning, and He remembered His covenant with Abraham, Isaac, and Jacob.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E7800-BDF3-2966-5AAE-0212AF56F25F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དཀོན་མཆོག་གིས་ཁོ་རྣམས་ཀྱི་སྡུག་ཡུས་གསན་ཅིང་། ཨབ་ར་ཧམ་དང་། ཨི་སཱག ཡ་ཀོབ་བཅས་ལ་བཞག་པའི་ཞལ་ཆད་ཐུགས་སུ་དྲན།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50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1"/>
    </mc:Choice>
    <mc:Fallback xmlns="">
      <p:transition spd="slow" advTm="1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79366-C2D2-BB7C-2DE4-8C0831CD0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775" y="0"/>
            <a:ext cx="130390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134BE-F96B-E965-0392-03FE27B55C1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023782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1C0D42-B6F2-430F-BF1E-386041B60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D29ADC-3AEC-43A9-45D3-329786FACE17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God saw the Israelites and took notice.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B788C-CFAC-4265-3F01-27042E70A989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bo-CN" sz="60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གིས་ཡེས་ར་ཨེལ་པ་རྣམས་ལ་གཟིགས་སྐྱོང་མཛད་ཅིང་ཁོང་གིས་དེ་རྣམས་ཀྱི་དཀའ་སྡུག་ཀྱང་མཁྱེན་ཏ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681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4"/>
    </mc:Choice>
    <mc:Fallback xmlns="">
      <p:transition spd="slow" advTm="7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7B4A3-20C3-F227-51FA-1FD067DCF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886" y="0"/>
            <a:ext cx="123668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89FF85-2844-D83F-D530-6361FDE3E35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2:25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80686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4) Moses lives with Jethro – Ex 2:15-22 (Right 3rd</a:t>
            </a: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096000" y="583324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1" dirty="0">
                <a:solidFill>
                  <a:srgbClr val="444444"/>
                </a:solidFill>
                <a:latin typeface="Arial" panose="020B0604020202020204" pitchFamily="34" charset="0"/>
              </a:rPr>
              <a:t>མོ་ཤེ་མིད་ཡན་ཡུལ་དུ་བྲོས་པ།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B0F1E21-C0A9-433D-B953-284A3BD83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7"/>
    </mc:Choice>
    <mc:Fallback xmlns="">
      <p:transition spd="slow" advTm="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97686-0DE0-3137-C6DB-F5D72EC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932"/>
            <a:ext cx="12192000" cy="718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423FE-3DFE-C125-5EEC-6F43CA11EE02}"/>
              </a:ext>
            </a:extLst>
          </p:cNvPr>
          <p:cNvSpPr txBox="1"/>
          <p:nvPr/>
        </p:nvSpPr>
        <p:spPr>
          <a:xfrm>
            <a:off x="940676" y="223106"/>
            <a:ext cx="5155324" cy="43162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ཨེ་ཅིབ་ནས་ཐོན་པ 2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མོ་ཤེ་མིད་ཡན་ཡུལ་དུ་བྲོས་པ།</a:t>
            </a:r>
            <a:endParaRPr lang="en-Z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6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CF08F53-4E28-4687-9A4C-D9C17BBBF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F90FE4-B718-841A-4DE1-777B6D4B630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Pharaoh heard about this matter, he sought to kill Moses. But Moses fled from Pharaoh and settled in the land of Midian, where he sat down beside a well.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D5770-7A82-853D-E970-B314A767D869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དེ་ནས་ཕཱར་ཨོལ་གྱིས་དོན་དེ་ཐོས་ནས་མོ་ཤེ་གསོད་པར་བསམས་མོད། འོན་ཀྱང་མོ་ཤེ་ནི་ཕཱར་ཨོལ་ལས་བྲོས་ཏེ་མིད༌ཡཱན་ཡུལ་དུ་སོང་ནས་བསྡད་པ་དང་།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5"/>
    </mc:Choice>
    <mc:Fallback xmlns="">
      <p:transition spd="slow" advTm="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805A1-DAE7-F9C6-9962-63580ED1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228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F1CB94-EAD4-5D7D-26B7-3510C3423EB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29048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FE47DD3-A5E9-47D7-96A0-757BE7CFB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94FF67-9992-EABB-231D-D4B86F93E82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priest of Midian had seven daughters, and they came to draw water and fill the troughs to water their father’s flock.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21BA6-ED6F-CA3D-66E8-B86FEEE05A9B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ཉིན་ཞིག་ཁོ་རང་ཁྲོན་པ་ཞིག་གི་གམ་དུ་སྡོད་དུས། མིད༌ཡཱན་ཡུལ་གྱི་མཆོད་དཔོན་ལ་བུ་མོ་བདུན་ཡོད་པ་རྣམས་ཕ་ཡི་ར་ལུག་གི་ཁྱུ་ལ་ཆུ་ལྡུད་པའི་ཕྱིར་ཆུ་ལེན་དུ་ཡོང་ཞིང་གཞོང་པ་རྣམས་ཆུས་གང་བར་བྱས། </a:t>
            </a:r>
            <a:endParaRPr lang="bo-CN" sz="5400" dirty="0">
              <a:solidFill>
                <a:srgbClr val="44444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9"/>
    </mc:Choice>
    <mc:Fallback xmlns="">
      <p:transition spd="slow" advTm="11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61B3D-1620-C4E9-914F-1E69F9F6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885" y="0"/>
            <a:ext cx="1458388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E71B9-9223-7D34-F219-2FB0D1BBAF0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2:16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4260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8D607D-4EE7-4E09-A313-90DC9414F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5E9DE-B0C5-D8D7-0B32-E0A934C69491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when some shepherds came along and drove them away, Moses rose up to help them and watered their flock.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08FCE-CF52-F02B-86B9-B8D6A358D2A3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དུས་དེར་ལུག་རྫི་རྣམས་ཡོང་སྟེ་ཁོ་མོ་རྣམས་བདས། འོན་ཀྱང༌། མོ་ཤེ་ལངས་ནས་ཁོ་མོ་རྣམས་ལ་རོགས་བྱས་ཏེ་ཁོ་ཚོའི་ར་ལུག་གི་ཁྱུ་ལ་ཆུ་བླུད་དོ།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9"/>
    </mc:Choice>
    <mc:Fallback xmlns="">
      <p:transition spd="slow" advTm="1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3264</TotalTime>
  <Words>984</Words>
  <Application>Microsoft Office PowerPoint</Application>
  <PresentationFormat>Widescreen</PresentationFormat>
  <Paragraphs>54</Paragraphs>
  <Slides>26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08-4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8</cp:revision>
  <dcterms:created xsi:type="dcterms:W3CDTF">2021-07-20T09:23:46Z</dcterms:created>
  <dcterms:modified xsi:type="dcterms:W3CDTF">2025-05-09T08:39:10Z</dcterms:modified>
</cp:coreProperties>
</file>