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6" r:id="rId2"/>
    <p:sldId id="287" r:id="rId3"/>
    <p:sldId id="256" r:id="rId4"/>
    <p:sldId id="288" r:id="rId5"/>
    <p:sldId id="257" r:id="rId6"/>
    <p:sldId id="289" r:id="rId7"/>
    <p:sldId id="258" r:id="rId8"/>
    <p:sldId id="290" r:id="rId9"/>
    <p:sldId id="259" r:id="rId10"/>
    <p:sldId id="291" r:id="rId11"/>
    <p:sldId id="260" r:id="rId12"/>
    <p:sldId id="292" r:id="rId13"/>
    <p:sldId id="261" r:id="rId14"/>
    <p:sldId id="293" r:id="rId15"/>
    <p:sldId id="262" r:id="rId16"/>
    <p:sldId id="294" r:id="rId17"/>
    <p:sldId id="263" r:id="rId18"/>
    <p:sldId id="295" r:id="rId19"/>
    <p:sldId id="264" r:id="rId20"/>
    <p:sldId id="296" r:id="rId21"/>
    <p:sldId id="265" r:id="rId22"/>
    <p:sldId id="297" r:id="rId23"/>
    <p:sldId id="266" r:id="rId24"/>
    <p:sldId id="298" r:id="rId25"/>
    <p:sldId id="267" r:id="rId26"/>
    <p:sldId id="299" r:id="rId27"/>
    <p:sldId id="268" r:id="rId28"/>
    <p:sldId id="30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C8F1E9-1EAB-40EC-9B5E-05D52884042A}" v="1" dt="2025-05-09T08:38:05.4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7" autoAdjust="0"/>
    <p:restoredTop sz="84252" autoAdjust="0"/>
  </p:normalViewPr>
  <p:slideViewPr>
    <p:cSldViewPr snapToGrid="0">
      <p:cViewPr varScale="1">
        <p:scale>
          <a:sx n="90" d="100"/>
          <a:sy n="90" d="100"/>
        </p:scale>
        <p:origin x="44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5889330E-B82A-429C-8709-D292C9537669}"/>
    <pc:docChg chg="addSld modSld">
      <pc:chgData name="Leonie Smith" userId="fed1330f33f5650e" providerId="LiveId" clId="{5889330E-B82A-429C-8709-D292C9537669}" dt="2023-01-18T06:46:34.451" v="43"/>
      <pc:docMkLst>
        <pc:docMk/>
      </pc:docMkLst>
      <pc:sldChg chg="addSp modSp new">
        <pc:chgData name="Leonie Smith" userId="fed1330f33f5650e" providerId="LiveId" clId="{5889330E-B82A-429C-8709-D292C9537669}" dt="2023-01-18T06:42:14.481" v="19"/>
        <pc:sldMkLst>
          <pc:docMk/>
          <pc:sldMk cId="2005784979" sldId="287"/>
        </pc:sldMkLst>
      </pc:sldChg>
      <pc:sldChg chg="addSp delSp modSp add">
        <pc:chgData name="Leonie Smith" userId="fed1330f33f5650e" providerId="LiveId" clId="{5889330E-B82A-429C-8709-D292C9537669}" dt="2023-01-18T06:42:09.799" v="18"/>
        <pc:sldMkLst>
          <pc:docMk/>
          <pc:sldMk cId="3135860036" sldId="288"/>
        </pc:sldMkLst>
      </pc:sldChg>
      <pc:sldChg chg="addSp modSp add">
        <pc:chgData name="Leonie Smith" userId="fed1330f33f5650e" providerId="LiveId" clId="{5889330E-B82A-429C-8709-D292C9537669}" dt="2023-01-18T06:42:43.373" v="21"/>
        <pc:sldMkLst>
          <pc:docMk/>
          <pc:sldMk cId="1682379667" sldId="289"/>
        </pc:sldMkLst>
      </pc:sldChg>
      <pc:sldChg chg="addSp modSp add">
        <pc:chgData name="Leonie Smith" userId="fed1330f33f5650e" providerId="LiveId" clId="{5889330E-B82A-429C-8709-D292C9537669}" dt="2023-01-18T06:43:07.485" v="23"/>
        <pc:sldMkLst>
          <pc:docMk/>
          <pc:sldMk cId="2963854876" sldId="290"/>
        </pc:sldMkLst>
      </pc:sldChg>
      <pc:sldChg chg="addSp modSp add">
        <pc:chgData name="Leonie Smith" userId="fed1330f33f5650e" providerId="LiveId" clId="{5889330E-B82A-429C-8709-D292C9537669}" dt="2023-01-18T06:43:30.308" v="25"/>
        <pc:sldMkLst>
          <pc:docMk/>
          <pc:sldMk cId="1246525936" sldId="291"/>
        </pc:sldMkLst>
      </pc:sldChg>
      <pc:sldChg chg="addSp modSp add">
        <pc:chgData name="Leonie Smith" userId="fed1330f33f5650e" providerId="LiveId" clId="{5889330E-B82A-429C-8709-D292C9537669}" dt="2023-01-18T06:43:50.189" v="27"/>
        <pc:sldMkLst>
          <pc:docMk/>
          <pc:sldMk cId="3738831707" sldId="292"/>
        </pc:sldMkLst>
      </pc:sldChg>
      <pc:sldChg chg="addSp modSp add">
        <pc:chgData name="Leonie Smith" userId="fed1330f33f5650e" providerId="LiveId" clId="{5889330E-B82A-429C-8709-D292C9537669}" dt="2023-01-18T06:44:17.768" v="29"/>
        <pc:sldMkLst>
          <pc:docMk/>
          <pc:sldMk cId="2508563643" sldId="293"/>
        </pc:sldMkLst>
      </pc:sldChg>
      <pc:sldChg chg="addSp modSp add">
        <pc:chgData name="Leonie Smith" userId="fed1330f33f5650e" providerId="LiveId" clId="{5889330E-B82A-429C-8709-D292C9537669}" dt="2023-01-18T06:44:37.866" v="31"/>
        <pc:sldMkLst>
          <pc:docMk/>
          <pc:sldMk cId="2682476370" sldId="294"/>
        </pc:sldMkLst>
      </pc:sldChg>
      <pc:sldChg chg="addSp modSp add">
        <pc:chgData name="Leonie Smith" userId="fed1330f33f5650e" providerId="LiveId" clId="{5889330E-B82A-429C-8709-D292C9537669}" dt="2023-01-18T06:44:57.246" v="33"/>
        <pc:sldMkLst>
          <pc:docMk/>
          <pc:sldMk cId="1594922063" sldId="295"/>
        </pc:sldMkLst>
      </pc:sldChg>
      <pc:sldChg chg="addSp modSp add">
        <pc:chgData name="Leonie Smith" userId="fed1330f33f5650e" providerId="LiveId" clId="{5889330E-B82A-429C-8709-D292C9537669}" dt="2023-01-18T06:45:17.443" v="35"/>
        <pc:sldMkLst>
          <pc:docMk/>
          <pc:sldMk cId="2889755348" sldId="296"/>
        </pc:sldMkLst>
      </pc:sldChg>
      <pc:sldChg chg="addSp modSp add">
        <pc:chgData name="Leonie Smith" userId="fed1330f33f5650e" providerId="LiveId" clId="{5889330E-B82A-429C-8709-D292C9537669}" dt="2023-01-18T06:45:35.556" v="37"/>
        <pc:sldMkLst>
          <pc:docMk/>
          <pc:sldMk cId="281251259" sldId="297"/>
        </pc:sldMkLst>
      </pc:sldChg>
      <pc:sldChg chg="addSp modSp add">
        <pc:chgData name="Leonie Smith" userId="fed1330f33f5650e" providerId="LiveId" clId="{5889330E-B82A-429C-8709-D292C9537669}" dt="2023-01-18T06:45:53.645" v="39"/>
        <pc:sldMkLst>
          <pc:docMk/>
          <pc:sldMk cId="92262006" sldId="298"/>
        </pc:sldMkLst>
      </pc:sldChg>
      <pc:sldChg chg="addSp modSp add">
        <pc:chgData name="Leonie Smith" userId="fed1330f33f5650e" providerId="LiveId" clId="{5889330E-B82A-429C-8709-D292C9537669}" dt="2023-01-18T06:46:16.088" v="41"/>
        <pc:sldMkLst>
          <pc:docMk/>
          <pc:sldMk cId="232327736" sldId="299"/>
        </pc:sldMkLst>
      </pc:sldChg>
      <pc:sldChg chg="addSp modSp add">
        <pc:chgData name="Leonie Smith" userId="fed1330f33f5650e" providerId="LiveId" clId="{5889330E-B82A-429C-8709-D292C9537669}" dt="2023-01-18T06:46:34.451" v="43"/>
        <pc:sldMkLst>
          <pc:docMk/>
          <pc:sldMk cId="4093225353" sldId="300"/>
        </pc:sldMkLst>
      </pc:sldChg>
    </pc:docChg>
  </pc:docChgLst>
  <pc:docChgLst>
    <pc:chgData name="Alfred Smith" userId="3c60a3631c0db8ad" providerId="LiveId" clId="{F5C8F1E9-1EAB-40EC-9B5E-05D52884042A}"/>
    <pc:docChg chg="modSld">
      <pc:chgData name="Alfred Smith" userId="3c60a3631c0db8ad" providerId="LiveId" clId="{F5C8F1E9-1EAB-40EC-9B5E-05D52884042A}" dt="2025-05-09T08:38:05.447" v="0"/>
      <pc:docMkLst>
        <pc:docMk/>
      </pc:docMkLst>
      <pc:sldChg chg="modSp">
        <pc:chgData name="Alfred Smith" userId="3c60a3631c0db8ad" providerId="LiveId" clId="{F5C8F1E9-1EAB-40EC-9B5E-05D52884042A}" dt="2025-05-09T08:38:05.447" v="0"/>
        <pc:sldMkLst>
          <pc:docMk/>
          <pc:sldMk cId="3348757415" sldId="256"/>
        </pc:sldMkLst>
        <pc:spChg chg="mod">
          <ac:chgData name="Alfred Smith" userId="3c60a3631c0db8ad" providerId="LiveId" clId="{F5C8F1E9-1EAB-40EC-9B5E-05D52884042A}" dt="2025-05-09T08:38:05.447" v="0"/>
          <ac:spMkLst>
            <pc:docMk/>
            <pc:sldMk cId="3348757415" sldId="256"/>
            <ac:spMk id="6" creationId="{416C064E-628E-47C0-A712-DB178FE9901E}"/>
          </ac:spMkLst>
        </pc:spChg>
      </pc:sldChg>
      <pc:sldChg chg="modSp">
        <pc:chgData name="Alfred Smith" userId="3c60a3631c0db8ad" providerId="LiveId" clId="{F5C8F1E9-1EAB-40EC-9B5E-05D52884042A}" dt="2025-05-09T08:38:05.447" v="0"/>
        <pc:sldMkLst>
          <pc:docMk/>
          <pc:sldMk cId="2005784979" sldId="287"/>
        </pc:sldMkLst>
        <pc:spChg chg="mod">
          <ac:chgData name="Alfred Smith" userId="3c60a3631c0db8ad" providerId="LiveId" clId="{F5C8F1E9-1EAB-40EC-9B5E-05D52884042A}" dt="2025-05-09T08:38:05.447" v="0"/>
          <ac:spMkLst>
            <pc:docMk/>
            <pc:sldMk cId="2005784979" sldId="287"/>
            <ac:spMk id="3" creationId="{935581B3-FB2E-BC07-13D6-BD0D1617D9C8}"/>
          </ac:spMkLst>
        </pc:spChg>
      </pc:sldChg>
      <pc:sldChg chg="modSp">
        <pc:chgData name="Alfred Smith" userId="3c60a3631c0db8ad" providerId="LiveId" clId="{F5C8F1E9-1EAB-40EC-9B5E-05D52884042A}" dt="2025-05-09T08:38:05.447" v="0"/>
        <pc:sldMkLst>
          <pc:docMk/>
          <pc:sldMk cId="3135860036" sldId="288"/>
        </pc:sldMkLst>
        <pc:spChg chg="mod">
          <ac:chgData name="Alfred Smith" userId="3c60a3631c0db8ad" providerId="LiveId" clId="{F5C8F1E9-1EAB-40EC-9B5E-05D52884042A}" dt="2025-05-09T08:38:05.447" v="0"/>
          <ac:spMkLst>
            <pc:docMk/>
            <pc:sldMk cId="3135860036" sldId="288"/>
            <ac:spMk id="3" creationId="{A97E3CF9-A5E7-6710-AB77-0C6609346847}"/>
          </ac:spMkLst>
        </pc:spChg>
      </pc:sldChg>
      <pc:sldChg chg="modSp">
        <pc:chgData name="Alfred Smith" userId="3c60a3631c0db8ad" providerId="LiveId" clId="{F5C8F1E9-1EAB-40EC-9B5E-05D52884042A}" dt="2025-05-09T08:38:05.447" v="0"/>
        <pc:sldMkLst>
          <pc:docMk/>
          <pc:sldMk cId="1682379667" sldId="289"/>
        </pc:sldMkLst>
        <pc:spChg chg="mod">
          <ac:chgData name="Alfred Smith" userId="3c60a3631c0db8ad" providerId="LiveId" clId="{F5C8F1E9-1EAB-40EC-9B5E-05D52884042A}" dt="2025-05-09T08:38:05.447" v="0"/>
          <ac:spMkLst>
            <pc:docMk/>
            <pc:sldMk cId="1682379667" sldId="289"/>
            <ac:spMk id="3" creationId="{1359A4F5-CE9B-7D0F-53C0-9930E8762C29}"/>
          </ac:spMkLst>
        </pc:spChg>
      </pc:sldChg>
      <pc:sldChg chg="modSp">
        <pc:chgData name="Alfred Smith" userId="3c60a3631c0db8ad" providerId="LiveId" clId="{F5C8F1E9-1EAB-40EC-9B5E-05D52884042A}" dt="2025-05-09T08:38:05.447" v="0"/>
        <pc:sldMkLst>
          <pc:docMk/>
          <pc:sldMk cId="2963854876" sldId="290"/>
        </pc:sldMkLst>
        <pc:spChg chg="mod">
          <ac:chgData name="Alfred Smith" userId="3c60a3631c0db8ad" providerId="LiveId" clId="{F5C8F1E9-1EAB-40EC-9B5E-05D52884042A}" dt="2025-05-09T08:38:05.447" v="0"/>
          <ac:spMkLst>
            <pc:docMk/>
            <pc:sldMk cId="2963854876" sldId="290"/>
            <ac:spMk id="3" creationId="{2CF46B8F-7CAB-ED33-37B1-86D19C2190E3}"/>
          </ac:spMkLst>
        </pc:spChg>
      </pc:sldChg>
      <pc:sldChg chg="modSp">
        <pc:chgData name="Alfred Smith" userId="3c60a3631c0db8ad" providerId="LiveId" clId="{F5C8F1E9-1EAB-40EC-9B5E-05D52884042A}" dt="2025-05-09T08:38:05.447" v="0"/>
        <pc:sldMkLst>
          <pc:docMk/>
          <pc:sldMk cId="1246525936" sldId="291"/>
        </pc:sldMkLst>
        <pc:spChg chg="mod">
          <ac:chgData name="Alfred Smith" userId="3c60a3631c0db8ad" providerId="LiveId" clId="{F5C8F1E9-1EAB-40EC-9B5E-05D52884042A}" dt="2025-05-09T08:38:05.447" v="0"/>
          <ac:spMkLst>
            <pc:docMk/>
            <pc:sldMk cId="1246525936" sldId="291"/>
            <ac:spMk id="3" creationId="{825D951C-5306-7928-E691-16E97A08EFC5}"/>
          </ac:spMkLst>
        </pc:spChg>
      </pc:sldChg>
      <pc:sldChg chg="modSp">
        <pc:chgData name="Alfred Smith" userId="3c60a3631c0db8ad" providerId="LiveId" clId="{F5C8F1E9-1EAB-40EC-9B5E-05D52884042A}" dt="2025-05-09T08:38:05.447" v="0"/>
        <pc:sldMkLst>
          <pc:docMk/>
          <pc:sldMk cId="3738831707" sldId="292"/>
        </pc:sldMkLst>
        <pc:spChg chg="mod">
          <ac:chgData name="Alfred Smith" userId="3c60a3631c0db8ad" providerId="LiveId" clId="{F5C8F1E9-1EAB-40EC-9B5E-05D52884042A}" dt="2025-05-09T08:38:05.447" v="0"/>
          <ac:spMkLst>
            <pc:docMk/>
            <pc:sldMk cId="3738831707" sldId="292"/>
            <ac:spMk id="3" creationId="{D4307482-92A6-67DA-E263-336E5B3FDD0F}"/>
          </ac:spMkLst>
        </pc:spChg>
      </pc:sldChg>
      <pc:sldChg chg="modSp">
        <pc:chgData name="Alfred Smith" userId="3c60a3631c0db8ad" providerId="LiveId" clId="{F5C8F1E9-1EAB-40EC-9B5E-05D52884042A}" dt="2025-05-09T08:38:05.447" v="0"/>
        <pc:sldMkLst>
          <pc:docMk/>
          <pc:sldMk cId="2508563643" sldId="293"/>
        </pc:sldMkLst>
        <pc:spChg chg="mod">
          <ac:chgData name="Alfred Smith" userId="3c60a3631c0db8ad" providerId="LiveId" clId="{F5C8F1E9-1EAB-40EC-9B5E-05D52884042A}" dt="2025-05-09T08:38:05.447" v="0"/>
          <ac:spMkLst>
            <pc:docMk/>
            <pc:sldMk cId="2508563643" sldId="293"/>
            <ac:spMk id="3" creationId="{68FC7924-4A81-4F54-65A0-530F0D05BF07}"/>
          </ac:spMkLst>
        </pc:spChg>
      </pc:sldChg>
      <pc:sldChg chg="modSp">
        <pc:chgData name="Alfred Smith" userId="3c60a3631c0db8ad" providerId="LiveId" clId="{F5C8F1E9-1EAB-40EC-9B5E-05D52884042A}" dt="2025-05-09T08:38:05.447" v="0"/>
        <pc:sldMkLst>
          <pc:docMk/>
          <pc:sldMk cId="2682476370" sldId="294"/>
        </pc:sldMkLst>
        <pc:spChg chg="mod">
          <ac:chgData name="Alfred Smith" userId="3c60a3631c0db8ad" providerId="LiveId" clId="{F5C8F1E9-1EAB-40EC-9B5E-05D52884042A}" dt="2025-05-09T08:38:05.447" v="0"/>
          <ac:spMkLst>
            <pc:docMk/>
            <pc:sldMk cId="2682476370" sldId="294"/>
            <ac:spMk id="3" creationId="{EEAEB3CE-D373-7D71-CF88-76F3F4CB8128}"/>
          </ac:spMkLst>
        </pc:spChg>
      </pc:sldChg>
      <pc:sldChg chg="modSp">
        <pc:chgData name="Alfred Smith" userId="3c60a3631c0db8ad" providerId="LiveId" clId="{F5C8F1E9-1EAB-40EC-9B5E-05D52884042A}" dt="2025-05-09T08:38:05.447" v="0"/>
        <pc:sldMkLst>
          <pc:docMk/>
          <pc:sldMk cId="1594922063" sldId="295"/>
        </pc:sldMkLst>
        <pc:spChg chg="mod">
          <ac:chgData name="Alfred Smith" userId="3c60a3631c0db8ad" providerId="LiveId" clId="{F5C8F1E9-1EAB-40EC-9B5E-05D52884042A}" dt="2025-05-09T08:38:05.447" v="0"/>
          <ac:spMkLst>
            <pc:docMk/>
            <pc:sldMk cId="1594922063" sldId="295"/>
            <ac:spMk id="3" creationId="{54A7E7D8-92D5-2384-C4A9-8A9EF4BB8A33}"/>
          </ac:spMkLst>
        </pc:spChg>
      </pc:sldChg>
      <pc:sldChg chg="modSp">
        <pc:chgData name="Alfred Smith" userId="3c60a3631c0db8ad" providerId="LiveId" clId="{F5C8F1E9-1EAB-40EC-9B5E-05D52884042A}" dt="2025-05-09T08:38:05.447" v="0"/>
        <pc:sldMkLst>
          <pc:docMk/>
          <pc:sldMk cId="2889755348" sldId="296"/>
        </pc:sldMkLst>
        <pc:spChg chg="mod">
          <ac:chgData name="Alfred Smith" userId="3c60a3631c0db8ad" providerId="LiveId" clId="{F5C8F1E9-1EAB-40EC-9B5E-05D52884042A}" dt="2025-05-09T08:38:05.447" v="0"/>
          <ac:spMkLst>
            <pc:docMk/>
            <pc:sldMk cId="2889755348" sldId="296"/>
            <ac:spMk id="3" creationId="{52F42B9E-BE43-10C4-0733-A86BD200F4AA}"/>
          </ac:spMkLst>
        </pc:spChg>
      </pc:sldChg>
      <pc:sldChg chg="modSp">
        <pc:chgData name="Alfred Smith" userId="3c60a3631c0db8ad" providerId="LiveId" clId="{F5C8F1E9-1EAB-40EC-9B5E-05D52884042A}" dt="2025-05-09T08:38:05.447" v="0"/>
        <pc:sldMkLst>
          <pc:docMk/>
          <pc:sldMk cId="281251259" sldId="297"/>
        </pc:sldMkLst>
        <pc:spChg chg="mod">
          <ac:chgData name="Alfred Smith" userId="3c60a3631c0db8ad" providerId="LiveId" clId="{F5C8F1E9-1EAB-40EC-9B5E-05D52884042A}" dt="2025-05-09T08:38:05.447" v="0"/>
          <ac:spMkLst>
            <pc:docMk/>
            <pc:sldMk cId="281251259" sldId="297"/>
            <ac:spMk id="3" creationId="{F094C2DF-C625-B03E-CC75-44570F711BF9}"/>
          </ac:spMkLst>
        </pc:spChg>
      </pc:sldChg>
      <pc:sldChg chg="modSp">
        <pc:chgData name="Alfred Smith" userId="3c60a3631c0db8ad" providerId="LiveId" clId="{F5C8F1E9-1EAB-40EC-9B5E-05D52884042A}" dt="2025-05-09T08:38:05.447" v="0"/>
        <pc:sldMkLst>
          <pc:docMk/>
          <pc:sldMk cId="92262006" sldId="298"/>
        </pc:sldMkLst>
        <pc:spChg chg="mod">
          <ac:chgData name="Alfred Smith" userId="3c60a3631c0db8ad" providerId="LiveId" clId="{F5C8F1E9-1EAB-40EC-9B5E-05D52884042A}" dt="2025-05-09T08:38:05.447" v="0"/>
          <ac:spMkLst>
            <pc:docMk/>
            <pc:sldMk cId="92262006" sldId="298"/>
            <ac:spMk id="3" creationId="{2D4EE27D-C3C7-4F70-4BF5-89AC7B677812}"/>
          </ac:spMkLst>
        </pc:spChg>
      </pc:sldChg>
      <pc:sldChg chg="modSp">
        <pc:chgData name="Alfred Smith" userId="3c60a3631c0db8ad" providerId="LiveId" clId="{F5C8F1E9-1EAB-40EC-9B5E-05D52884042A}" dt="2025-05-09T08:38:05.447" v="0"/>
        <pc:sldMkLst>
          <pc:docMk/>
          <pc:sldMk cId="232327736" sldId="299"/>
        </pc:sldMkLst>
        <pc:spChg chg="mod">
          <ac:chgData name="Alfred Smith" userId="3c60a3631c0db8ad" providerId="LiveId" clId="{F5C8F1E9-1EAB-40EC-9B5E-05D52884042A}" dt="2025-05-09T08:38:05.447" v="0"/>
          <ac:spMkLst>
            <pc:docMk/>
            <pc:sldMk cId="232327736" sldId="299"/>
            <ac:spMk id="3" creationId="{609EBA35-917E-FEBA-0A42-463220C3F40E}"/>
          </ac:spMkLst>
        </pc:spChg>
      </pc:sldChg>
      <pc:sldChg chg="modSp">
        <pc:chgData name="Alfred Smith" userId="3c60a3631c0db8ad" providerId="LiveId" clId="{F5C8F1E9-1EAB-40EC-9B5E-05D52884042A}" dt="2025-05-09T08:38:05.447" v="0"/>
        <pc:sldMkLst>
          <pc:docMk/>
          <pc:sldMk cId="4093225353" sldId="300"/>
        </pc:sldMkLst>
        <pc:spChg chg="mod">
          <ac:chgData name="Alfred Smith" userId="3c60a3631c0db8ad" providerId="LiveId" clId="{F5C8F1E9-1EAB-40EC-9B5E-05D52884042A}" dt="2025-05-09T08:38:05.447" v="0"/>
          <ac:spMkLst>
            <pc:docMk/>
            <pc:sldMk cId="4093225353" sldId="300"/>
            <ac:spMk id="3" creationId="{57FEAB48-1EB2-EC23-05F0-4E8E9C493E78}"/>
          </ac:spMkLst>
        </pc:spChg>
      </pc:sldChg>
    </pc:docChg>
  </pc:docChgLst>
  <pc:docChgLst>
    <pc:chgData name="Leonie Smith" userId="fed1330f33f5650e" providerId="LiveId" clId="{0230A21C-76EB-4E4D-99B6-FA1CBE7969E9}"/>
    <pc:docChg chg="modSld">
      <pc:chgData name="Leonie Smith" userId="fed1330f33f5650e" providerId="LiveId" clId="{0230A21C-76EB-4E4D-99B6-FA1CBE7969E9}" dt="2021-12-10T07:55:32.406" v="0"/>
      <pc:docMkLst>
        <pc:docMk/>
      </pc:docMkLst>
      <pc:sldChg chg="modNotesTx">
        <pc:chgData name="Leonie Smith" userId="fed1330f33f5650e" providerId="LiveId" clId="{0230A21C-76EB-4E4D-99B6-FA1CBE7969E9}" dt="2021-12-10T07:55:32.406" v="0"/>
        <pc:sldMkLst>
          <pc:docMk/>
          <pc:sldMk cId="3348757415" sldId="256"/>
        </pc:sldMkLst>
      </pc:sldChg>
    </pc:docChg>
  </pc:docChgLst>
  <pc:docChgLst>
    <pc:chgData name="Alfred Smith" userId="3c60a3631c0db8ad" providerId="LiveId" clId="{58643598-7279-48FF-813F-9A0FA891C5A8}"/>
    <pc:docChg chg="custSel modSld">
      <pc:chgData name="Alfred Smith" userId="3c60a3631c0db8ad" providerId="LiveId" clId="{58643598-7279-48FF-813F-9A0FA891C5A8}" dt="2025-03-31T10:15:45.621" v="32"/>
      <pc:docMkLst>
        <pc:docMk/>
      </pc:docMkLst>
      <pc:sldChg chg="addSp delSp modSp mod">
        <pc:chgData name="Alfred Smith" userId="3c60a3631c0db8ad" providerId="LiveId" clId="{58643598-7279-48FF-813F-9A0FA891C5A8}" dt="2025-03-24T10:11:47.718" v="8"/>
        <pc:sldMkLst>
          <pc:docMk/>
          <pc:sldMk cId="1018574621" sldId="257"/>
        </pc:sldMkLst>
        <pc:spChg chg="add mod">
          <ac:chgData name="Alfred Smith" userId="3c60a3631c0db8ad" providerId="LiveId" clId="{58643598-7279-48FF-813F-9A0FA891C5A8}" dt="2025-03-24T10:11:47.718" v="8"/>
          <ac:spMkLst>
            <pc:docMk/>
            <pc:sldMk cId="1018574621" sldId="257"/>
            <ac:spMk id="2" creationId="{E550A4A1-A3F2-67EE-42C8-9C870627040A}"/>
          </ac:spMkLst>
        </pc:spChg>
        <pc:spChg chg="add mod">
          <ac:chgData name="Alfred Smith" userId="3c60a3631c0db8ad" providerId="LiveId" clId="{58643598-7279-48FF-813F-9A0FA891C5A8}" dt="2025-03-24T10:11:47.718" v="8"/>
          <ac:spMkLst>
            <pc:docMk/>
            <pc:sldMk cId="1018574621" sldId="257"/>
            <ac:spMk id="3" creationId="{2C40A90A-48C5-B23C-2FF0-525D84A5E391}"/>
          </ac:spMkLst>
        </pc:spChg>
      </pc:sldChg>
      <pc:sldChg chg="addSp delSp modSp mod">
        <pc:chgData name="Alfred Smith" userId="3c60a3631c0db8ad" providerId="LiveId" clId="{58643598-7279-48FF-813F-9A0FA891C5A8}" dt="2025-03-24T10:11:58.737" v="10"/>
        <pc:sldMkLst>
          <pc:docMk/>
          <pc:sldMk cId="525752733" sldId="258"/>
        </pc:sldMkLst>
        <pc:spChg chg="add mod">
          <ac:chgData name="Alfred Smith" userId="3c60a3631c0db8ad" providerId="LiveId" clId="{58643598-7279-48FF-813F-9A0FA891C5A8}" dt="2025-03-24T10:11:58.737" v="10"/>
          <ac:spMkLst>
            <pc:docMk/>
            <pc:sldMk cId="525752733" sldId="258"/>
            <ac:spMk id="2" creationId="{02008823-6B28-C759-1586-C70FC157301A}"/>
          </ac:spMkLst>
        </pc:spChg>
        <pc:spChg chg="add mod">
          <ac:chgData name="Alfred Smith" userId="3c60a3631c0db8ad" providerId="LiveId" clId="{58643598-7279-48FF-813F-9A0FA891C5A8}" dt="2025-03-24T10:11:58.737" v="10"/>
          <ac:spMkLst>
            <pc:docMk/>
            <pc:sldMk cId="525752733" sldId="258"/>
            <ac:spMk id="3" creationId="{61A7E845-0B4F-96A5-BA1D-437EE523EB00}"/>
          </ac:spMkLst>
        </pc:spChg>
      </pc:sldChg>
      <pc:sldChg chg="addSp delSp modSp mod">
        <pc:chgData name="Alfred Smith" userId="3c60a3631c0db8ad" providerId="LiveId" clId="{58643598-7279-48FF-813F-9A0FA891C5A8}" dt="2025-03-24T10:12:28.149" v="12"/>
        <pc:sldMkLst>
          <pc:docMk/>
          <pc:sldMk cId="3459794170" sldId="259"/>
        </pc:sldMkLst>
        <pc:spChg chg="add mod">
          <ac:chgData name="Alfred Smith" userId="3c60a3631c0db8ad" providerId="LiveId" clId="{58643598-7279-48FF-813F-9A0FA891C5A8}" dt="2025-03-24T10:12:28.149" v="12"/>
          <ac:spMkLst>
            <pc:docMk/>
            <pc:sldMk cId="3459794170" sldId="259"/>
            <ac:spMk id="3" creationId="{78FB7C51-023E-EBBD-98F9-74727DBCFB8D}"/>
          </ac:spMkLst>
        </pc:spChg>
        <pc:spChg chg="add mod">
          <ac:chgData name="Alfred Smith" userId="3c60a3631c0db8ad" providerId="LiveId" clId="{58643598-7279-48FF-813F-9A0FA891C5A8}" dt="2025-03-24T10:12:28.149" v="12"/>
          <ac:spMkLst>
            <pc:docMk/>
            <pc:sldMk cId="3459794170" sldId="259"/>
            <ac:spMk id="5" creationId="{C6DCEC9F-92E6-097C-21B3-E567960F5F74}"/>
          </ac:spMkLst>
        </pc:spChg>
      </pc:sldChg>
      <pc:sldChg chg="addSp delSp modSp mod">
        <pc:chgData name="Alfred Smith" userId="3c60a3631c0db8ad" providerId="LiveId" clId="{58643598-7279-48FF-813F-9A0FA891C5A8}" dt="2025-03-24T10:12:40.173" v="14"/>
        <pc:sldMkLst>
          <pc:docMk/>
          <pc:sldMk cId="1204998267" sldId="260"/>
        </pc:sldMkLst>
        <pc:spChg chg="add mod">
          <ac:chgData name="Alfred Smith" userId="3c60a3631c0db8ad" providerId="LiveId" clId="{58643598-7279-48FF-813F-9A0FA891C5A8}" dt="2025-03-24T10:12:40.173" v="14"/>
          <ac:spMkLst>
            <pc:docMk/>
            <pc:sldMk cId="1204998267" sldId="260"/>
            <ac:spMk id="2" creationId="{FA8CE75A-E076-4284-93FA-FD92177AE638}"/>
          </ac:spMkLst>
        </pc:spChg>
        <pc:spChg chg="add mod">
          <ac:chgData name="Alfred Smith" userId="3c60a3631c0db8ad" providerId="LiveId" clId="{58643598-7279-48FF-813F-9A0FA891C5A8}" dt="2025-03-24T10:12:40.173" v="14"/>
          <ac:spMkLst>
            <pc:docMk/>
            <pc:sldMk cId="1204998267" sldId="260"/>
            <ac:spMk id="3" creationId="{AAF43767-FF07-98AA-5A4E-BFD6C16921B7}"/>
          </ac:spMkLst>
        </pc:spChg>
      </pc:sldChg>
      <pc:sldChg chg="addSp delSp modSp mod">
        <pc:chgData name="Alfred Smith" userId="3c60a3631c0db8ad" providerId="LiveId" clId="{58643598-7279-48FF-813F-9A0FA891C5A8}" dt="2025-03-24T10:12:52.512" v="17"/>
        <pc:sldMkLst>
          <pc:docMk/>
          <pc:sldMk cId="3728152200" sldId="261"/>
        </pc:sldMkLst>
        <pc:spChg chg="add mod">
          <ac:chgData name="Alfred Smith" userId="3c60a3631c0db8ad" providerId="LiveId" clId="{58643598-7279-48FF-813F-9A0FA891C5A8}" dt="2025-03-24T10:12:52.512" v="17"/>
          <ac:spMkLst>
            <pc:docMk/>
            <pc:sldMk cId="3728152200" sldId="261"/>
            <ac:spMk id="2" creationId="{A5A87D07-CE4A-D477-725E-FAC375C21C8C}"/>
          </ac:spMkLst>
        </pc:spChg>
        <pc:spChg chg="add mod">
          <ac:chgData name="Alfred Smith" userId="3c60a3631c0db8ad" providerId="LiveId" clId="{58643598-7279-48FF-813F-9A0FA891C5A8}" dt="2025-03-24T10:12:52.512" v="17"/>
          <ac:spMkLst>
            <pc:docMk/>
            <pc:sldMk cId="3728152200" sldId="261"/>
            <ac:spMk id="3" creationId="{78AC82A4-5CDF-DC2A-D5AB-422B0FD977A9}"/>
          </ac:spMkLst>
        </pc:spChg>
      </pc:sldChg>
      <pc:sldChg chg="addSp delSp modSp mod">
        <pc:chgData name="Alfred Smith" userId="3c60a3631c0db8ad" providerId="LiveId" clId="{58643598-7279-48FF-813F-9A0FA891C5A8}" dt="2025-03-24T10:13:08.438" v="19"/>
        <pc:sldMkLst>
          <pc:docMk/>
          <pc:sldMk cId="3350226380" sldId="262"/>
        </pc:sldMkLst>
        <pc:spChg chg="add mod">
          <ac:chgData name="Alfred Smith" userId="3c60a3631c0db8ad" providerId="LiveId" clId="{58643598-7279-48FF-813F-9A0FA891C5A8}" dt="2025-03-24T10:13:08.438" v="19"/>
          <ac:spMkLst>
            <pc:docMk/>
            <pc:sldMk cId="3350226380" sldId="262"/>
            <ac:spMk id="2" creationId="{F2ED5675-5727-30B4-18DC-A6A688AD3C4C}"/>
          </ac:spMkLst>
        </pc:spChg>
        <pc:spChg chg="add mod">
          <ac:chgData name="Alfred Smith" userId="3c60a3631c0db8ad" providerId="LiveId" clId="{58643598-7279-48FF-813F-9A0FA891C5A8}" dt="2025-03-24T10:13:08.438" v="19"/>
          <ac:spMkLst>
            <pc:docMk/>
            <pc:sldMk cId="3350226380" sldId="262"/>
            <ac:spMk id="3" creationId="{B68ADA87-C01F-3E4B-A0B6-D2FFA2855966}"/>
          </ac:spMkLst>
        </pc:spChg>
      </pc:sldChg>
      <pc:sldChg chg="addSp delSp modSp mod">
        <pc:chgData name="Alfred Smith" userId="3c60a3631c0db8ad" providerId="LiveId" clId="{58643598-7279-48FF-813F-9A0FA891C5A8}" dt="2025-03-24T10:13:21.296" v="21"/>
        <pc:sldMkLst>
          <pc:docMk/>
          <pc:sldMk cId="814010234" sldId="263"/>
        </pc:sldMkLst>
        <pc:spChg chg="add mod">
          <ac:chgData name="Alfred Smith" userId="3c60a3631c0db8ad" providerId="LiveId" clId="{58643598-7279-48FF-813F-9A0FA891C5A8}" dt="2025-03-24T10:13:21.296" v="21"/>
          <ac:spMkLst>
            <pc:docMk/>
            <pc:sldMk cId="814010234" sldId="263"/>
            <ac:spMk id="2" creationId="{601CACC0-1C1C-8DFE-5928-BB68371ECF4A}"/>
          </ac:spMkLst>
        </pc:spChg>
        <pc:spChg chg="add mod">
          <ac:chgData name="Alfred Smith" userId="3c60a3631c0db8ad" providerId="LiveId" clId="{58643598-7279-48FF-813F-9A0FA891C5A8}" dt="2025-03-24T10:13:21.296" v="21"/>
          <ac:spMkLst>
            <pc:docMk/>
            <pc:sldMk cId="814010234" sldId="263"/>
            <ac:spMk id="3" creationId="{70B1E100-005E-2F89-7FA5-46056B9727E6}"/>
          </ac:spMkLst>
        </pc:spChg>
      </pc:sldChg>
      <pc:sldChg chg="addSp delSp modSp mod">
        <pc:chgData name="Alfred Smith" userId="3c60a3631c0db8ad" providerId="LiveId" clId="{58643598-7279-48FF-813F-9A0FA891C5A8}" dt="2025-03-24T10:13:37.364" v="23"/>
        <pc:sldMkLst>
          <pc:docMk/>
          <pc:sldMk cId="302978315" sldId="264"/>
        </pc:sldMkLst>
        <pc:spChg chg="add mod">
          <ac:chgData name="Alfred Smith" userId="3c60a3631c0db8ad" providerId="LiveId" clId="{58643598-7279-48FF-813F-9A0FA891C5A8}" dt="2025-03-24T10:13:37.364" v="23"/>
          <ac:spMkLst>
            <pc:docMk/>
            <pc:sldMk cId="302978315" sldId="264"/>
            <ac:spMk id="2" creationId="{622943F8-CCC1-623B-573E-605C64D76A39}"/>
          </ac:spMkLst>
        </pc:spChg>
        <pc:spChg chg="add mod">
          <ac:chgData name="Alfred Smith" userId="3c60a3631c0db8ad" providerId="LiveId" clId="{58643598-7279-48FF-813F-9A0FA891C5A8}" dt="2025-03-24T10:13:37.364" v="23"/>
          <ac:spMkLst>
            <pc:docMk/>
            <pc:sldMk cId="302978315" sldId="264"/>
            <ac:spMk id="3" creationId="{57E4589E-C3F3-1C70-3581-1C5439770B01}"/>
          </ac:spMkLst>
        </pc:spChg>
      </pc:sldChg>
      <pc:sldChg chg="addSp delSp modSp mod">
        <pc:chgData name="Alfred Smith" userId="3c60a3631c0db8ad" providerId="LiveId" clId="{58643598-7279-48FF-813F-9A0FA891C5A8}" dt="2025-03-24T10:13:52.066" v="25"/>
        <pc:sldMkLst>
          <pc:docMk/>
          <pc:sldMk cId="891345644" sldId="265"/>
        </pc:sldMkLst>
        <pc:spChg chg="add mod">
          <ac:chgData name="Alfred Smith" userId="3c60a3631c0db8ad" providerId="LiveId" clId="{58643598-7279-48FF-813F-9A0FA891C5A8}" dt="2025-03-24T10:13:52.066" v="25"/>
          <ac:spMkLst>
            <pc:docMk/>
            <pc:sldMk cId="891345644" sldId="265"/>
            <ac:spMk id="2" creationId="{4AF957A2-2AE1-7A47-F192-ACD031889359}"/>
          </ac:spMkLst>
        </pc:spChg>
        <pc:spChg chg="add mod">
          <ac:chgData name="Alfred Smith" userId="3c60a3631c0db8ad" providerId="LiveId" clId="{58643598-7279-48FF-813F-9A0FA891C5A8}" dt="2025-03-24T10:13:52.066" v="25"/>
          <ac:spMkLst>
            <pc:docMk/>
            <pc:sldMk cId="891345644" sldId="265"/>
            <ac:spMk id="3" creationId="{EA711D50-FABB-15F9-B2FE-8F575B380472}"/>
          </ac:spMkLst>
        </pc:spChg>
      </pc:sldChg>
      <pc:sldChg chg="addSp delSp modSp mod">
        <pc:chgData name="Alfred Smith" userId="3c60a3631c0db8ad" providerId="LiveId" clId="{58643598-7279-48FF-813F-9A0FA891C5A8}" dt="2025-03-24T10:14:07.250" v="27"/>
        <pc:sldMkLst>
          <pc:docMk/>
          <pc:sldMk cId="3955896480" sldId="266"/>
        </pc:sldMkLst>
        <pc:spChg chg="add mod">
          <ac:chgData name="Alfred Smith" userId="3c60a3631c0db8ad" providerId="LiveId" clId="{58643598-7279-48FF-813F-9A0FA891C5A8}" dt="2025-03-24T10:14:07.250" v="27"/>
          <ac:spMkLst>
            <pc:docMk/>
            <pc:sldMk cId="3955896480" sldId="266"/>
            <ac:spMk id="2" creationId="{498CBB94-18F6-D3D4-A38B-316AE72ACC7E}"/>
          </ac:spMkLst>
        </pc:spChg>
        <pc:spChg chg="add mod">
          <ac:chgData name="Alfred Smith" userId="3c60a3631c0db8ad" providerId="LiveId" clId="{58643598-7279-48FF-813F-9A0FA891C5A8}" dt="2025-03-24T10:14:07.250" v="27"/>
          <ac:spMkLst>
            <pc:docMk/>
            <pc:sldMk cId="3955896480" sldId="266"/>
            <ac:spMk id="5" creationId="{3761F663-2C12-5FA8-4328-C78837EF0089}"/>
          </ac:spMkLst>
        </pc:spChg>
      </pc:sldChg>
      <pc:sldChg chg="addSp delSp modSp mod">
        <pc:chgData name="Alfred Smith" userId="3c60a3631c0db8ad" providerId="LiveId" clId="{58643598-7279-48FF-813F-9A0FA891C5A8}" dt="2025-03-24T10:14:16.555" v="29"/>
        <pc:sldMkLst>
          <pc:docMk/>
          <pc:sldMk cId="1786802927" sldId="267"/>
        </pc:sldMkLst>
        <pc:spChg chg="add mod">
          <ac:chgData name="Alfred Smith" userId="3c60a3631c0db8ad" providerId="LiveId" clId="{58643598-7279-48FF-813F-9A0FA891C5A8}" dt="2025-03-24T10:14:16.555" v="29"/>
          <ac:spMkLst>
            <pc:docMk/>
            <pc:sldMk cId="1786802927" sldId="267"/>
            <ac:spMk id="2" creationId="{066601F8-8DEA-7BB6-2C6B-26AC945D0E42}"/>
          </ac:spMkLst>
        </pc:spChg>
        <pc:spChg chg="add mod">
          <ac:chgData name="Alfred Smith" userId="3c60a3631c0db8ad" providerId="LiveId" clId="{58643598-7279-48FF-813F-9A0FA891C5A8}" dt="2025-03-24T10:14:16.555" v="29"/>
          <ac:spMkLst>
            <pc:docMk/>
            <pc:sldMk cId="1786802927" sldId="267"/>
            <ac:spMk id="3" creationId="{6DFDFE22-79E7-5D33-E666-86BD00AC7F7C}"/>
          </ac:spMkLst>
        </pc:spChg>
      </pc:sldChg>
      <pc:sldChg chg="addSp delSp modSp mod">
        <pc:chgData name="Alfred Smith" userId="3c60a3631c0db8ad" providerId="LiveId" clId="{58643598-7279-48FF-813F-9A0FA891C5A8}" dt="2025-03-24T10:14:32.494" v="31"/>
        <pc:sldMkLst>
          <pc:docMk/>
          <pc:sldMk cId="4053000739" sldId="268"/>
        </pc:sldMkLst>
        <pc:spChg chg="add mod">
          <ac:chgData name="Alfred Smith" userId="3c60a3631c0db8ad" providerId="LiveId" clId="{58643598-7279-48FF-813F-9A0FA891C5A8}" dt="2025-03-24T10:14:32.494" v="31"/>
          <ac:spMkLst>
            <pc:docMk/>
            <pc:sldMk cId="4053000739" sldId="268"/>
            <ac:spMk id="2" creationId="{7A9DB771-4301-8C62-F988-F8BADAB90DBC}"/>
          </ac:spMkLst>
        </pc:spChg>
        <pc:spChg chg="add mod">
          <ac:chgData name="Alfred Smith" userId="3c60a3631c0db8ad" providerId="LiveId" clId="{58643598-7279-48FF-813F-9A0FA891C5A8}" dt="2025-03-24T10:14:32.494" v="31"/>
          <ac:spMkLst>
            <pc:docMk/>
            <pc:sldMk cId="4053000739" sldId="268"/>
            <ac:spMk id="5" creationId="{A3587B3A-EFB6-B093-B7F1-393493C37627}"/>
          </ac:spMkLst>
        </pc:spChg>
      </pc:sldChg>
      <pc:sldChg chg="addSp delSp modSp mod">
        <pc:chgData name="Alfred Smith" userId="3c60a3631c0db8ad" providerId="LiveId" clId="{58643598-7279-48FF-813F-9A0FA891C5A8}" dt="2025-03-24T10:11:27.155" v="5"/>
        <pc:sldMkLst>
          <pc:docMk/>
          <pc:sldMk cId="1313167986" sldId="286"/>
        </pc:sldMkLst>
        <pc:spChg chg="mod">
          <ac:chgData name="Alfred Smith" userId="3c60a3631c0db8ad" providerId="LiveId" clId="{58643598-7279-48FF-813F-9A0FA891C5A8}" dt="2025-03-24T10:11:08.481" v="1" actId="20577"/>
          <ac:spMkLst>
            <pc:docMk/>
            <pc:sldMk cId="1313167986" sldId="286"/>
            <ac:spMk id="2" creationId="{0B5B180A-6DFB-447A-BF5C-2E903C7E5D8F}"/>
          </ac:spMkLst>
        </pc:spChg>
        <pc:spChg chg="add mod">
          <ac:chgData name="Alfred Smith" userId="3c60a3631c0db8ad" providerId="LiveId" clId="{58643598-7279-48FF-813F-9A0FA891C5A8}" dt="2025-03-24T10:11:27.155" v="5"/>
          <ac:spMkLst>
            <pc:docMk/>
            <pc:sldMk cId="1313167986" sldId="286"/>
            <ac:spMk id="7" creationId="{A2495994-FA17-D6C1-5A92-755675CDE9F0}"/>
          </ac:spMkLst>
        </pc:spChg>
      </pc:sldChg>
      <pc:sldChg chg="addSp modSp">
        <pc:chgData name="Alfred Smith" userId="3c60a3631c0db8ad" providerId="LiveId" clId="{58643598-7279-48FF-813F-9A0FA891C5A8}" dt="2025-03-31T10:15:45.621" v="32"/>
        <pc:sldMkLst>
          <pc:docMk/>
          <pc:sldMk cId="3135860036" sldId="288"/>
        </pc:sldMkLst>
        <pc:spChg chg="add mod">
          <ac:chgData name="Alfred Smith" userId="3c60a3631c0db8ad" providerId="LiveId" clId="{58643598-7279-48FF-813F-9A0FA891C5A8}" dt="2025-03-31T10:15:45.621" v="32"/>
          <ac:spMkLst>
            <pc:docMk/>
            <pc:sldMk cId="3135860036" sldId="288"/>
            <ac:spMk id="4" creationId="{D12343DF-9EF7-38AD-D0B4-2A246CA48A96}"/>
          </ac:spMkLst>
        </pc:spChg>
      </pc:sldChg>
    </pc:docChg>
  </pc:docChgLst>
  <pc:docChgLst>
    <pc:chgData name="Alfred Smith" userId="3c60a3631c0db8ad" providerId="LiveId" clId="{0B45E8E7-4C21-46D6-9301-5F924FEA330E}"/>
    <pc:docChg chg="modSld">
      <pc:chgData name="Alfred Smith" userId="3c60a3631c0db8ad" providerId="LiveId" clId="{0B45E8E7-4C21-46D6-9301-5F924FEA330E}" dt="2024-06-24T08:42:06.925" v="5"/>
      <pc:docMkLst>
        <pc:docMk/>
      </pc:docMkLst>
      <pc:sldChg chg="modSp mod">
        <pc:chgData name="Alfred Smith" userId="3c60a3631c0db8ad" providerId="LiveId" clId="{0B45E8E7-4C21-46D6-9301-5F924FEA330E}" dt="2024-06-24T08:41:57.631" v="4" actId="20577"/>
        <pc:sldMkLst>
          <pc:docMk/>
          <pc:sldMk cId="3348757415" sldId="256"/>
        </pc:sldMkLst>
      </pc:sldChg>
      <pc:sldChg chg="modSp mod">
        <pc:chgData name="Alfred Smith" userId="3c60a3631c0db8ad" providerId="LiveId" clId="{0B45E8E7-4C21-46D6-9301-5F924FEA330E}" dt="2024-06-24T08:41:48.657" v="2" actId="6549"/>
        <pc:sldMkLst>
          <pc:docMk/>
          <pc:sldMk cId="2005784979" sldId="287"/>
        </pc:sldMkLst>
      </pc:sldChg>
      <pc:sldChg chg="modSp mod">
        <pc:chgData name="Alfred Smith" userId="3c60a3631c0db8ad" providerId="LiveId" clId="{0B45E8E7-4C21-46D6-9301-5F924FEA330E}" dt="2024-06-24T08:42:06.925" v="5"/>
        <pc:sldMkLst>
          <pc:docMk/>
          <pc:sldMk cId="3135860036" sldId="288"/>
        </pc:sldMkLst>
      </pc:sldChg>
    </pc:docChg>
  </pc:docChgLst>
  <pc:docChgLst>
    <pc:chgData name="dhondup tsering" userId="425dcc2034446b72" providerId="LiveId" clId="{3E73442F-7CC3-4560-9ADA-4B19173C2AD9}"/>
    <pc:docChg chg="modSld">
      <pc:chgData name="dhondup tsering" userId="425dcc2034446b72" providerId="LiveId" clId="{3E73442F-7CC3-4560-9ADA-4B19173C2AD9}" dt="2021-08-03T06:28:56.618" v="122"/>
      <pc:docMkLst>
        <pc:docMk/>
      </pc:docMkLst>
      <pc:sldChg chg="addSp modSp">
        <pc:chgData name="dhondup tsering" userId="425dcc2034446b72" providerId="LiveId" clId="{3E73442F-7CC3-4560-9ADA-4B19173C2AD9}" dt="2021-08-03T04:46:04.692" v="0"/>
        <pc:sldMkLst>
          <pc:docMk/>
          <pc:sldMk cId="3348757415" sldId="256"/>
        </pc:sldMkLst>
      </pc:sldChg>
      <pc:sldChg chg="addSp delSp modSp">
        <pc:chgData name="dhondup tsering" userId="425dcc2034446b72" providerId="LiveId" clId="{3E73442F-7CC3-4560-9ADA-4B19173C2AD9}" dt="2021-08-03T04:51:33.275" v="4"/>
        <pc:sldMkLst>
          <pc:docMk/>
          <pc:sldMk cId="1018574621" sldId="257"/>
        </pc:sldMkLst>
      </pc:sldChg>
      <pc:sldChg chg="addSp delSp modSp">
        <pc:chgData name="dhondup tsering" userId="425dcc2034446b72" providerId="LiveId" clId="{3E73442F-7CC3-4560-9ADA-4B19173C2AD9}" dt="2021-08-03T04:54:00.744" v="6"/>
        <pc:sldMkLst>
          <pc:docMk/>
          <pc:sldMk cId="525752733" sldId="258"/>
        </pc:sldMkLst>
      </pc:sldChg>
      <pc:sldChg chg="addSp delSp modSp">
        <pc:chgData name="dhondup tsering" userId="425dcc2034446b72" providerId="LiveId" clId="{3E73442F-7CC3-4560-9ADA-4B19173C2AD9}" dt="2021-08-03T04:55:57.687" v="9"/>
        <pc:sldMkLst>
          <pc:docMk/>
          <pc:sldMk cId="3459794170" sldId="259"/>
        </pc:sldMkLst>
      </pc:sldChg>
      <pc:sldChg chg="addSp delSp modSp">
        <pc:chgData name="dhondup tsering" userId="425dcc2034446b72" providerId="LiveId" clId="{3E73442F-7CC3-4560-9ADA-4B19173C2AD9}" dt="2021-08-03T04:58:57.793" v="11"/>
        <pc:sldMkLst>
          <pc:docMk/>
          <pc:sldMk cId="1204998267" sldId="260"/>
        </pc:sldMkLst>
      </pc:sldChg>
      <pc:sldChg chg="addSp delSp modSp">
        <pc:chgData name="dhondup tsering" userId="425dcc2034446b72" providerId="LiveId" clId="{3E73442F-7CC3-4560-9ADA-4B19173C2AD9}" dt="2021-08-03T05:01:41.424" v="14"/>
        <pc:sldMkLst>
          <pc:docMk/>
          <pc:sldMk cId="3728152200" sldId="261"/>
        </pc:sldMkLst>
      </pc:sldChg>
      <pc:sldChg chg="addSp delSp modSp">
        <pc:chgData name="dhondup tsering" userId="425dcc2034446b72" providerId="LiveId" clId="{3E73442F-7CC3-4560-9ADA-4B19173C2AD9}" dt="2021-08-03T05:03:43.049" v="18"/>
        <pc:sldMkLst>
          <pc:docMk/>
          <pc:sldMk cId="3350226380" sldId="262"/>
        </pc:sldMkLst>
      </pc:sldChg>
      <pc:sldChg chg="addSp delSp modSp">
        <pc:chgData name="dhondup tsering" userId="425dcc2034446b72" providerId="LiveId" clId="{3E73442F-7CC3-4560-9ADA-4B19173C2AD9}" dt="2021-08-03T05:07:50.341" v="21"/>
        <pc:sldMkLst>
          <pc:docMk/>
          <pc:sldMk cId="814010234" sldId="263"/>
        </pc:sldMkLst>
      </pc:sldChg>
      <pc:sldChg chg="addSp delSp modSp">
        <pc:chgData name="dhondup tsering" userId="425dcc2034446b72" providerId="LiveId" clId="{3E73442F-7CC3-4560-9ADA-4B19173C2AD9}" dt="2021-08-03T05:17:05.641" v="29"/>
        <pc:sldMkLst>
          <pc:docMk/>
          <pc:sldMk cId="302978315" sldId="264"/>
        </pc:sldMkLst>
      </pc:sldChg>
      <pc:sldChg chg="addSp delSp modSp">
        <pc:chgData name="dhondup tsering" userId="425dcc2034446b72" providerId="LiveId" clId="{3E73442F-7CC3-4560-9ADA-4B19173C2AD9}" dt="2021-08-03T05:19:01.901" v="33"/>
        <pc:sldMkLst>
          <pc:docMk/>
          <pc:sldMk cId="891345644" sldId="265"/>
        </pc:sldMkLst>
      </pc:sldChg>
      <pc:sldChg chg="addSp delSp modSp">
        <pc:chgData name="dhondup tsering" userId="425dcc2034446b72" providerId="LiveId" clId="{3E73442F-7CC3-4560-9ADA-4B19173C2AD9}" dt="2021-08-03T05:20:49.621" v="36"/>
        <pc:sldMkLst>
          <pc:docMk/>
          <pc:sldMk cId="3955896480" sldId="266"/>
        </pc:sldMkLst>
      </pc:sldChg>
      <pc:sldChg chg="addSp delSp modSp">
        <pc:chgData name="dhondup tsering" userId="425dcc2034446b72" providerId="LiveId" clId="{3E73442F-7CC3-4560-9ADA-4B19173C2AD9}" dt="2021-08-03T05:25:50.521" v="40"/>
        <pc:sldMkLst>
          <pc:docMk/>
          <pc:sldMk cId="1786802927" sldId="267"/>
        </pc:sldMkLst>
      </pc:sldChg>
      <pc:sldChg chg="addSp delSp modSp">
        <pc:chgData name="dhondup tsering" userId="425dcc2034446b72" providerId="LiveId" clId="{3E73442F-7CC3-4560-9ADA-4B19173C2AD9}" dt="2021-08-03T05:38:52.565" v="59"/>
        <pc:sldMkLst>
          <pc:docMk/>
          <pc:sldMk cId="4053000739" sldId="268"/>
        </pc:sldMkLst>
      </pc:sldChg>
      <pc:sldChg chg="addSp modSp">
        <pc:chgData name="dhondup tsering" userId="425dcc2034446b72" providerId="LiveId" clId="{3E73442F-7CC3-4560-9ADA-4B19173C2AD9}" dt="2021-08-03T05:39:51.507" v="60"/>
        <pc:sldMkLst>
          <pc:docMk/>
          <pc:sldMk cId="3097559617" sldId="269"/>
        </pc:sldMkLst>
      </pc:sldChg>
      <pc:sldChg chg="addSp delSp modSp">
        <pc:chgData name="dhondup tsering" userId="425dcc2034446b72" providerId="LiveId" clId="{3E73442F-7CC3-4560-9ADA-4B19173C2AD9}" dt="2021-08-03T05:41:45.523" v="65"/>
        <pc:sldMkLst>
          <pc:docMk/>
          <pc:sldMk cId="415415560" sldId="270"/>
        </pc:sldMkLst>
      </pc:sldChg>
      <pc:sldChg chg="addSp delSp modSp">
        <pc:chgData name="dhondup tsering" userId="425dcc2034446b72" providerId="LiveId" clId="{3E73442F-7CC3-4560-9ADA-4B19173C2AD9}" dt="2021-08-03T05:45:58.447" v="72"/>
        <pc:sldMkLst>
          <pc:docMk/>
          <pc:sldMk cId="4138472140" sldId="271"/>
        </pc:sldMkLst>
      </pc:sldChg>
      <pc:sldChg chg="addSp delSp modSp">
        <pc:chgData name="dhondup tsering" userId="425dcc2034446b72" providerId="LiveId" clId="{3E73442F-7CC3-4560-9ADA-4B19173C2AD9}" dt="2021-08-03T05:47:43.791" v="74"/>
        <pc:sldMkLst>
          <pc:docMk/>
          <pc:sldMk cId="3074633053" sldId="272"/>
        </pc:sldMkLst>
      </pc:sldChg>
      <pc:sldChg chg="addSp delSp modSp">
        <pc:chgData name="dhondup tsering" userId="425dcc2034446b72" providerId="LiveId" clId="{3E73442F-7CC3-4560-9ADA-4B19173C2AD9}" dt="2021-08-03T05:49:33.337" v="77"/>
        <pc:sldMkLst>
          <pc:docMk/>
          <pc:sldMk cId="1780628248" sldId="273"/>
        </pc:sldMkLst>
      </pc:sldChg>
      <pc:sldChg chg="addSp delSp modSp">
        <pc:chgData name="dhondup tsering" userId="425dcc2034446b72" providerId="LiveId" clId="{3E73442F-7CC3-4560-9ADA-4B19173C2AD9}" dt="2021-08-03T05:51:08.949" v="80"/>
        <pc:sldMkLst>
          <pc:docMk/>
          <pc:sldMk cId="1680183773" sldId="274"/>
        </pc:sldMkLst>
      </pc:sldChg>
      <pc:sldChg chg="addSp delSp modSp">
        <pc:chgData name="dhondup tsering" userId="425dcc2034446b72" providerId="LiveId" clId="{3E73442F-7CC3-4560-9ADA-4B19173C2AD9}" dt="2021-08-03T05:56:21.459" v="82"/>
        <pc:sldMkLst>
          <pc:docMk/>
          <pc:sldMk cId="1750916314" sldId="275"/>
        </pc:sldMkLst>
      </pc:sldChg>
      <pc:sldChg chg="addSp delSp modSp">
        <pc:chgData name="dhondup tsering" userId="425dcc2034446b72" providerId="LiveId" clId="{3E73442F-7CC3-4560-9ADA-4B19173C2AD9}" dt="2021-08-03T05:58:38.433" v="86"/>
        <pc:sldMkLst>
          <pc:docMk/>
          <pc:sldMk cId="1705534036" sldId="276"/>
        </pc:sldMkLst>
      </pc:sldChg>
      <pc:sldChg chg="addSp delSp modSp">
        <pc:chgData name="dhondup tsering" userId="425dcc2034446b72" providerId="LiveId" clId="{3E73442F-7CC3-4560-9ADA-4B19173C2AD9}" dt="2021-08-03T06:03:49.831" v="95"/>
        <pc:sldMkLst>
          <pc:docMk/>
          <pc:sldMk cId="3258266059" sldId="277"/>
        </pc:sldMkLst>
      </pc:sldChg>
      <pc:sldChg chg="addSp delSp modSp">
        <pc:chgData name="dhondup tsering" userId="425dcc2034446b72" providerId="LiveId" clId="{3E73442F-7CC3-4560-9ADA-4B19173C2AD9}" dt="2021-08-03T06:07:17.144" v="99"/>
        <pc:sldMkLst>
          <pc:docMk/>
          <pc:sldMk cId="819639008" sldId="278"/>
        </pc:sldMkLst>
      </pc:sldChg>
      <pc:sldChg chg="addSp delSp modSp">
        <pc:chgData name="dhondup tsering" userId="425dcc2034446b72" providerId="LiveId" clId="{3E73442F-7CC3-4560-9ADA-4B19173C2AD9}" dt="2021-08-03T06:11:02.702" v="104"/>
        <pc:sldMkLst>
          <pc:docMk/>
          <pc:sldMk cId="3077440021" sldId="279"/>
        </pc:sldMkLst>
      </pc:sldChg>
      <pc:sldChg chg="addSp modSp">
        <pc:chgData name="dhondup tsering" userId="425dcc2034446b72" providerId="LiveId" clId="{3E73442F-7CC3-4560-9ADA-4B19173C2AD9}" dt="2021-08-03T06:12:56.122" v="105"/>
        <pc:sldMkLst>
          <pc:docMk/>
          <pc:sldMk cId="3370373194" sldId="280"/>
        </pc:sldMkLst>
      </pc:sldChg>
      <pc:sldChg chg="addSp delSp modSp">
        <pc:chgData name="dhondup tsering" userId="425dcc2034446b72" providerId="LiveId" clId="{3E73442F-7CC3-4560-9ADA-4B19173C2AD9}" dt="2021-08-03T06:16:32.964" v="110"/>
        <pc:sldMkLst>
          <pc:docMk/>
          <pc:sldMk cId="682978347" sldId="281"/>
        </pc:sldMkLst>
      </pc:sldChg>
      <pc:sldChg chg="addSp delSp modSp">
        <pc:chgData name="dhondup tsering" userId="425dcc2034446b72" providerId="LiveId" clId="{3E73442F-7CC3-4560-9ADA-4B19173C2AD9}" dt="2021-08-03T06:20:46.347" v="117"/>
        <pc:sldMkLst>
          <pc:docMk/>
          <pc:sldMk cId="3404170841" sldId="282"/>
        </pc:sldMkLst>
      </pc:sldChg>
      <pc:sldChg chg="addSp delSp modSp">
        <pc:chgData name="dhondup tsering" userId="425dcc2034446b72" providerId="LiveId" clId="{3E73442F-7CC3-4560-9ADA-4B19173C2AD9}" dt="2021-08-03T06:24:06.713" v="119"/>
        <pc:sldMkLst>
          <pc:docMk/>
          <pc:sldMk cId="897244117" sldId="283"/>
        </pc:sldMkLst>
      </pc:sldChg>
      <pc:sldChg chg="addSp modSp">
        <pc:chgData name="dhondup tsering" userId="425dcc2034446b72" providerId="LiveId" clId="{3E73442F-7CC3-4560-9ADA-4B19173C2AD9}" dt="2021-08-03T06:27:32.763" v="120"/>
        <pc:sldMkLst>
          <pc:docMk/>
          <pc:sldMk cId="3006326265" sldId="284"/>
        </pc:sldMkLst>
      </pc:sldChg>
      <pc:sldChg chg="addSp delSp modSp">
        <pc:chgData name="dhondup tsering" userId="425dcc2034446b72" providerId="LiveId" clId="{3E73442F-7CC3-4560-9ADA-4B19173C2AD9}" dt="2021-08-03T06:28:56.618" v="122"/>
        <pc:sldMkLst>
          <pc:docMk/>
          <pc:sldMk cId="3811594862" sldId="2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DA9F9-D791-4E4B-8B5B-284AFBC2886E}" type="datetimeFigureOut">
              <a:rPr lang="en-IN" smtClean="0"/>
              <a:t>09-05-2025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51B3C-EDD8-413B-894B-A684858086F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9878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51B3C-EDD8-413B-894B-A684858086FF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3557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/>
              <a:t>First draft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51B3C-EDD8-413B-894B-A684858086FF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0394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2025/05/09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180A-6DFB-447A-BF5C-2E903C7E5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8-5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B9B88E-280A-4901-B4AF-14E9CB382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495994-FA17-D6C1-5A92-755675CDE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13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6"/>
    </mc:Choice>
    <mc:Fallback xmlns="">
      <p:transition spd="slow" advTm="2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D201B-9DD5-5C26-F58A-39C98F46B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0"/>
            <a:ext cx="131064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5D951C-5306-7928-E691-16E97A08EFC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3:3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246525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2D53A8B-9578-4B15-AA2D-B1D78CD9A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8CE75A-E076-4284-93FA-FD92177AE638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saw that he had gone over to look, God called out to him from within the bush, “Moses, Moses!”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“Here I am,” he answered.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43767-FF07-98AA-5A4E-BFD6C16921B7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དཀོན་མཆོག་ཡ་ཝཱེས་ཁོ་རང་ཚེར་ཕུང་ལ་བལྟ་རུ་འགྲོ་བ་གཟིགས་ཏེ། ཚེར་ཕུང་གི་དཀྱིལ་ནས་མོ་ཤེ་མོ་ཤེ་ཞེས་ཞལ་འབོད་གནང་བ་ལ། མོ་ཤེ་ཡིས་ང་རང་འདི་རུ་ཡོད་ཅེས་ཞུས།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049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0"/>
    </mc:Choice>
    <mc:Fallback xmlns="">
      <p:transition spd="slow" advTm="1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449D78-A51C-A699-5F28-E80B65F12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5143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307482-92A6-67DA-E263-336E5B3FDD0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3:4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738831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9E603B9-585C-4F8E-B12D-CDD5CEC20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A87D07-CE4A-D477-725E-FAC375C21C8C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“Do not come any closer,” God said. “Take off your sandals, for the place where you are standing is holy ground.”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AC82A4-5CDF-DC2A-D5AB-422B0FD977A9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དེ་ནས་ཁོང་གིས་འདི་སྐད་དུ། ཉེ་སར་མ་འོང་ཞིག ཁྱོད་རང་ལངས་ནས་འདུག་ས་འདི་ནི་གནས་དམ་པ་ཡིན་པས། ཁྱོད་ཀྱིས་བསིལ་ལྷམ་ཕུད་ཅིག་ཅེས་དང་།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2815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1"/>
    </mc:Choice>
    <mc:Fallback xmlns="">
      <p:transition spd="slow" advTm="9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202811-8BD7-6D93-CCD8-6A9551EDB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4601" y="0"/>
            <a:ext cx="1541032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FC7924-4A81-4F54-65A0-530F0D05BF0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3:5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508563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508C269-A52F-4933-BF30-37739CAB5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ED5675-5727-30B4-18DC-A6A688AD3C4C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</a:t>
            </a:r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He said, “I am the God of your father, the God of Abraham, the God of Isaac, and the God of Jacob.”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At this, Moses hid his face, for he was afraid to look at God.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8ADA87-C01F-3E4B-A0B6-D2FFA2855966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ཡང་འདི་སྐད་དུ། བདག་ནི་ཁྱོད་ཀྱི་ཕ་ཡི་དཀོན་མཆོག་དང་། ཨབ་ར་ཧམ་གྱི་དཀོན་མཆོག་དང་། ཨི་སཱག་གི་དཀོན་མཆོག་དང་། ཡ་ཀོབ་ཀྱི་དཀོན་མཆོག་ཡིན་ཞེས་གསུངས་པ་ལ། མོ་ཤེ་ཡིས་དཀོན་མཆོག་ལ་བལྟ་བར་འཇིགས་པས་རང་གི་ངོ་གདོང་བཀབ།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502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3"/>
    </mc:Choice>
    <mc:Fallback xmlns="">
      <p:transition spd="slow" advTm="8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C7C12-3A77-B969-1FAF-08C4AFCD0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82945" cy="68740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AEB3CE-D373-7D71-CF88-76F3F4CB812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3:6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682476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010CF0C-31E3-4D41-828A-9609933D6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1CACC0-1C1C-8DFE-5928-BB68371ECF4A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said, “I have indeed seen the affliction of My people in Egypt. I have heard them crying out because of their oppressors, and I am aware of their sufferings.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B1E100-005E-2F89-7FA5-46056B9727E6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དེ་ནས་དཀོན་མཆོག་ཡ་ཝཱེས་འདི་སྐད་དུ། བདག་གི་འབངས་མི་རྣམས་ཀྱིས་ཨེ་ཅིབ་ཡུལ་དུ་མྱངས་པའི་དཀའ་སྡུག་ནི་བདག་གིས་དངོས་སུ་མཐོང་ཞིང་། ཁོ་རྣམས་ཀྱིས་ལས་རྒྱབ་པའི་གཉའ་གནོན་དྲག་པོའི་རྐྱེན་གྱིས་སྡུག་ཡུས་བཏོན་པའང་བདག་གིས་ཐོས་ལ། བདག་གིས་སྔར་ནས་དེ་རྣམས་ཀྱི་སྡུག་བསྔལ་ཤེས་པ་ཡིན།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140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9"/>
    </mc:Choice>
    <mc:Fallback xmlns="">
      <p:transition spd="slow" advTm="10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6EA198-7899-F624-5351-4B0A626ED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2835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A7E7D8-92D5-2384-C4A9-8A9EF4BB8A3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3:7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594922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AAAF8F0-A9DF-4530-8F7E-F8D830C15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2943F8-CCC1-623B-573E-605C64D76A39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 have come down to rescue them from the hand of the Egyptians and to bring them up out of that land to a good and spacious land, a land flowing with milk and honey</a:t>
            </a:r>
            <a:r>
              <a:rPr lang="en-ZA" sz="3200" dirty="0">
                <a:solidFill>
                  <a:srgbClr val="444444"/>
                </a:solidFill>
                <a:latin typeface="Arial" panose="020B0604020202020204" pitchFamily="34" charset="0"/>
              </a:rPr>
              <a:t>. ….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E4589E-C3F3-1C70-3581-1C5439770B01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ད་ནི་བདག་མར་འོངས་ནས་ཁོ་རྣམས་ཨེ་ཅིབ་པ་རྣམས་ཀྱི་ལག་འོག་ནས་ཐར་བར་བྱེད་ཅིང་། ཡུལ་དེ་ནས་ཡར་ཁྲིད་དེ། མཛེས་ཤིང་ཡངས་ལ་འོ་མ་དང་སྦྲང་རྩི་བཞུར་བའི་ཡུལ་ཏེ། ཀ་ན་ཨན་པ་དང་། ཧེད་པ་དང་། ཨེ་མོར་པ་དང་། ཕེ་རེ་ཟི་པ་དང་། ཧེ་བི་པ་དང་། ཡེ་བུ་སི་པ་བཅས་ཀྱི་གནས་སུ་བསླེབ་པར་བྱའོ། 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29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8"/>
    </mc:Choice>
    <mc:Fallback xmlns="">
      <p:transition spd="slow" advTm="8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0013D5-4815-4CBC-5A7B-CCF97ED30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253"/>
            <a:ext cx="12192000" cy="7102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5581B3-FB2E-BC07-13D6-BD0D1617D9C8}"/>
              </a:ext>
            </a:extLst>
          </p:cNvPr>
          <p:cNvSpPr txBox="1"/>
          <p:nvPr/>
        </p:nvSpPr>
        <p:spPr>
          <a:xfrm>
            <a:off x="940676" y="0"/>
            <a:ext cx="5155324" cy="2593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1" cap="all" dirty="0">
                <a:solidFill>
                  <a:schemeClr val="bg1"/>
                </a:solidFill>
                <a:latin typeface="ArialMT"/>
              </a:rPr>
              <a:t>ཨེ་ཅིབ་ནས་ཐོན་པ 3</a:t>
            </a:r>
          </a:p>
          <a:p>
            <a:r>
              <a:rPr lang="bo-CN" sz="5400" b="1" dirty="0">
                <a:solidFill>
                  <a:schemeClr val="bg1"/>
                </a:solidFill>
                <a:latin typeface="Arial" panose="020B0604020202020204" pitchFamily="34" charset="0"/>
              </a:rPr>
              <a:t>ཚེར་ཤིང་མེའ་བར་བ།</a:t>
            </a:r>
            <a:endParaRPr lang="en-ZA" sz="5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05784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99190F-BE85-2C5A-E1AB-4743A37C8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7708" y="-138545"/>
            <a:ext cx="13936643" cy="70044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F42B9E-BE43-10C4-0733-A86BD200F4A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889755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E58EF51-E988-48A9-86F1-78EF636CB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F957A2-2AE1-7A47-F192-ACD031889359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Therefore, go! I am sending you to Pharaoh to bring My people the Israelites out of Egypt.”</a:t>
            </a:r>
          </a:p>
          <a:p>
            <a:br>
              <a:rPr lang="en-US" sz="4000" dirty="0"/>
            </a:b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711D50-FABB-15F9-B2FE-8F575B380472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ད་ནི་བདག་གིས་ཁྱོད་རང་ཕཱར་ཨོལ་གྱི་མདུན་དུ་མངགས་པར་བྱ་སྟེ། ཁྱོད་ནི་བདག་གི་འབངས་མི་ཡེས་ར་ཨེལ་པ་རྣམས་ཨེ་ཅིབ་ཡུལ་ནས་ཕྱིར་འཁྲིད་དུ་སོང་ཞིག་ཅེས་བཀའ་གནང་ངོ་། 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8913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8"/>
    </mc:Choice>
    <mc:Fallback xmlns="">
      <p:transition spd="slow" advTm="6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17745E-DAD2-8E3E-2906-C28ECE271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87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94C2DF-C625-B03E-CC75-44570F711BF9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3:10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81251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AF5A37-8401-449E-80A3-BBA5E54CA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8CBB94-18F6-D3D4-A38B-316AE72ACC7E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Moses asked God, “Who am I, that I should go to Pharaoh and bring the Israelites out of Egypt?”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1F663-2C12-5FA8-4328-C78837EF0089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འོན་ཀྱང་མོ་ཤེ་ཡིས་དཀོན་མཆོག་ལ། ང་ནི་སུ་ཡིན་ནམ། ཕཱར་ཨོལ་དང་ངོ་འཕྲད་དུ་སོང་ནས་ཡེས་ར་ཨེལ་པ་རྣམས་ཨེ་ཅིབ་ཡུལ་ནས་ཕྱིར་འཁྲིད་འོང་ནུས་སམ་ཞེས་ཞུས་པ་ལ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558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43"/>
    </mc:Choice>
    <mc:Fallback xmlns="">
      <p:transition spd="slow" advTm="11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AB4D69-549D-975F-B4F7-F99EA4AC9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4EE27D-C3C7-4F70-4BF5-89AC7B677812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3:11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92262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03AC5BF-1688-4497-8F4E-DA73AAE6F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6601F8-8DEA-7BB6-2C6B-26AC945D0E42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“I will surely be with you,” God said, “and this will be the sign to you that I have sent you: When you have brought the people out of Egypt, all of you will worship God on this mountain.”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DFE22-79E7-5D33-E666-86BD00AC7F7C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དཀོན་མཆོག་གིས་འདི་སྐད་དུ། ང་རང་ཁྱོད་དང་མཉམ་དུ་འགྲོགས་ངེས་ཤིང་། ཁྱོད་ཀྱིས་འབངས་མི་རྣམས་ཨེ་ཅིབ་ཡུལ་ནས་ཕྱིར་ཁྲིད་འོངས་པའི་རྗེས་སུ། ཁྱོད་རྣམས་ཀྱིས་རི་བོ་འདི་ནས་བདག་ལ་བསྙེན་བཀུར་བྱེད་ངེས་ལ། འདི་ནི་ངས་ཁྱོད་རང་མངགས་པའི་དཔང་རྟགས་ཡིན་ཞེས་བཀའ་གནང་བ་དང་།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178680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3"/>
    </mc:Choice>
    <mc:Fallback xmlns="">
      <p:transition spd="slow" advTm="2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06F254-E6F8-2052-F567-E0C8FD78C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84038"/>
            <a:ext cx="12192000" cy="824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9EBA35-917E-FEBA-0A42-463220C3F40E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3:12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32327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A970BE-E06C-4B10-A8AF-8DFE91D74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9DB771-4301-8C62-F988-F8BADAB90DBC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elders of Israel will listen to what you say, and you must go with them to the king of Egypt and tell him, ‘The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the God of the Hebrews, has met with us. Now please let us take a three-day journey into the wilderness, so that we may sacrifice to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our God.’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587B3A-EFB6-B093-B7F1-393493C37627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bo-CN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དེ་རྣམས་ཀྱིས་ཁྱོད་ཀྱི་བཀའ་ལ་མཉན་ངེས་ཤིང་། ཁྱོད་དང་ཡེས་ར་ཨེལ་གྱི་རྒན་པོ་རྣམས་ཨེ་ཅིབ་ཀྱི་རྒྱལ་པོའི་མདུན་དུ་སོང་སྟེ་ཁོ་ལ་འདི་ལྟར། ཨིབ་རི་པའི་དཀོན་མཆོག་ཡ་ཝཱེ་ངེད་རྣམས་ལ་ཕྲད་པ་དང་། ད་ནི་ངེད་ཅག་གི་དཀོན་མཆོག་ཡ་ཝཱེ་ལ་མཆོད་པ་འབུལ་བའི་ཕྱིར། ཞག་གསུམ་གྱི་ལམ་ལ་དབེན་སྟོང་དུ་འགྲོ་བར་གནོངས་ཞེས་སྨྲོས་ཤིག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530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06"/>
    </mc:Choice>
    <mc:Fallback xmlns="">
      <p:transition spd="slow" advTm="16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78D22D-13FA-EBBD-3767-F3F702277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857"/>
            <a:ext cx="12192000" cy="69668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FEAB48-1EB2-EC23-05F0-4E8E9C493E7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3:18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4093225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40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6) Burning Bush – Ex 3:1 – 4:17 (</a:t>
            </a:r>
            <a:r>
              <a:rPr lang="en-ZA" sz="4000" dirty="0" err="1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Center</a:t>
            </a:r>
            <a:r>
              <a:rPr lang="en-ZA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)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9600" b="1" dirty="0">
                <a:solidFill>
                  <a:srgbClr val="444444"/>
                </a:solidFill>
                <a:latin typeface="Arial" panose="020B0604020202020204" pitchFamily="34" charset="0"/>
              </a:rPr>
              <a:t>ཚེར་ཤིང་མེའ་བར་བ།</a:t>
            </a:r>
            <a:endParaRPr lang="en-IN" sz="9600" b="1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r>
              <a:rPr lang="bo-CN" sz="5400" b="1" i="0" cap="all" dirty="0">
                <a:solidFill>
                  <a:srgbClr val="444444"/>
                </a:solidFill>
                <a:effectLst/>
                <a:latin typeface="ArialMT"/>
              </a:rPr>
              <a:t>ཨེ་ཅིབ་ནས་ཐོན་པ 3</a:t>
            </a:r>
          </a:p>
          <a:p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0D9032D-C543-439E-A18F-00605F5E76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1"/>
    </mc:Choice>
    <mc:Fallback xmlns="">
      <p:transition spd="slow" advTm="4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9EB98-3808-C15F-FD7A-52F18B1C0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253"/>
            <a:ext cx="12192000" cy="7102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E3CF9-A5E7-6710-AB77-0C6609346847}"/>
              </a:ext>
            </a:extLst>
          </p:cNvPr>
          <p:cNvSpPr txBox="1"/>
          <p:nvPr/>
        </p:nvSpPr>
        <p:spPr>
          <a:xfrm>
            <a:off x="940676" y="0"/>
            <a:ext cx="5155324" cy="2593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1" cap="all" dirty="0">
                <a:solidFill>
                  <a:schemeClr val="bg1"/>
                </a:solidFill>
                <a:latin typeface="ArialMT"/>
              </a:rPr>
              <a:t>ཨེ་ཅིབ་ནས་ཐོན་པ 3</a:t>
            </a:r>
          </a:p>
          <a:p>
            <a:r>
              <a:rPr lang="bo-CN" sz="5400" b="1" dirty="0">
                <a:solidFill>
                  <a:schemeClr val="bg1"/>
                </a:solidFill>
                <a:latin typeface="Arial" panose="020B0604020202020204" pitchFamily="34" charset="0"/>
              </a:rPr>
              <a:t>ཚེར་ཤིང་མེའ་བར་བ།</a:t>
            </a:r>
            <a:endParaRPr lang="en-ZA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D12343DF-9EF7-38AD-D0B4-2A246CA48A96}"/>
              </a:ext>
            </a:extLst>
          </p:cNvPr>
          <p:cNvSpPr txBox="1"/>
          <p:nvPr/>
        </p:nvSpPr>
        <p:spPr>
          <a:xfrm>
            <a:off x="943256" y="5768894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60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F9F3197-DF1B-4A6D-B9EE-1ADE23B07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50A4A1-A3F2-67EE-42C8-9C870627040A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Meanwhile, Moses was shepherding the flock of his father-in-law Jethro, the priest of Midian. He led the flock to the far side of the wilderness and came to Horeb, the mountain of God.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0A90A-48C5-B23C-2FF0-525D84A5E391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དེ་ཡང་མོ་ཤེ་ཡིས་མིད༌ཡཱན་ཡུལ་གྱི་མཆོད་དཔོན་ཏེ་རང་གི་སྒྱུག་པོ་ཡི་ཏྲོའི་ར་ལུག་གི་ཁྱུ་འཚོས་པ་དང་། ཉིན་ཞིག་ལ། ར་ལུག་གི་ཁྱུ་དེད་ནས་ཡུལ་དབེན་པའི་ཕ་རོལ་ཏུ་ཆས་ཤིང་། དཀོན་མཆོག་གི་རི་བོ་སྟེ་ཧོ་རེབ་ཅེས་པར་ཕྱིན།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185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3"/>
    </mc:Choice>
    <mc:Fallback xmlns="">
      <p:transition spd="slow" advTm="8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E882A5-DA26-FAFA-C48C-52B293B43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94333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59A4F5-CE9B-7D0F-53C0-9930E8762C29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3:1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682379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1EEAC8F-9C53-4A5E-B744-1336EB3DF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008823-6B28-C759-1586-C70FC157301A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There the angel  of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appeared to him in a blazing fire from within a bush. Moses saw the bush ablaze with fire, but it was not consumed.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A7E845-0B4F-96A5-BA1D-437EE523EB00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ུས་དེར་དཀོན་མཆོག་ཡ་ཝཱེའི་ཕོ་ཉ་ཞིག་ཚེར་ཕུང་དཀྱིལ་གྱི་མེ་ལྕེའི་ཁྲོད་ནས་མོ་ཤེ་ལ་མངོན་པར་གྱུར་ཏོ། །མོ་ཤེ་ཡིས་བལྟས་པ་ན། ཚེར་ཕུང་མེ་ལ་འབར་བཞིན་ཡོད་ནའང་མེས་འཚིག་པར་མ་གྱུར་པ་མཐོང་བས།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49"/>
    </mc:Choice>
    <mc:Fallback xmlns="">
      <p:transition spd="slow" advTm="11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DB8D79-149C-42E8-A14E-8EB8AADA0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423"/>
            <a:ext cx="13357797" cy="6864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F46B8F-7CAB-ED33-37B1-86D19C2190E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ཨེ་ཅིབ་ནས་ཐོན་པ </a:t>
            </a:r>
            <a:r>
              <a:rPr lang="en-IN" sz="2000" b="1" cap="all" dirty="0">
                <a:solidFill>
                  <a:schemeClr val="bg1"/>
                </a:solidFill>
                <a:latin typeface="ArialMT"/>
              </a:rPr>
              <a:t>3:2</a:t>
            </a:r>
            <a:endParaRPr lang="bo-CN" sz="2000" b="1" cap="all" dirty="0">
              <a:solidFill>
                <a:schemeClr val="bg1"/>
              </a:solidFill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963854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753A2D-90F5-4486-8CC2-C00C82893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FB7C51-023E-EBBD-98F9-74727DBCFB8D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Moses thought, “I must go over and see this marvelous sight. Why is the bush not burning up?”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DCEC9F-92E6-097C-21B3-E567960F5F74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མོ་ཤེའི་སེམས་ལ་ང་རང་ངོ་མཚཪ་ཆེན་པོ་དེ་ལ་བལྟ་རུ་འགྲོ་དགོས། ཚེར་ཕུང་འདི་མེ་ཡིས་མི་འཚིག་པའི་རྒྱུ་མཚན་ཅི་ཡིན་ནམ་སྙམ་མོ།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597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9"/>
    </mc:Choice>
    <mc:Fallback xmlns="">
      <p:transition spd="slow" advTm="8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3306</TotalTime>
  <Words>1386</Words>
  <Application>Microsoft Office PowerPoint</Application>
  <PresentationFormat>Widescreen</PresentationFormat>
  <Paragraphs>61</Paragraphs>
  <Slides>28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Arial</vt:lpstr>
      <vt:lpstr>ArialMT</vt:lpstr>
      <vt:lpstr>Calibri</vt:lpstr>
      <vt:lpstr>Calibri Light</vt:lpstr>
      <vt:lpstr>Inter</vt:lpstr>
      <vt:lpstr>PT Serif</vt:lpstr>
      <vt:lpstr>Symbol</vt:lpstr>
      <vt:lpstr>Times New Roman</vt:lpstr>
      <vt:lpstr>TimesNewRomanPSMT</vt:lpstr>
      <vt:lpstr>Office Theme</vt:lpstr>
      <vt:lpstr>8-5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9</cp:revision>
  <dcterms:created xsi:type="dcterms:W3CDTF">2021-07-20T09:23:46Z</dcterms:created>
  <dcterms:modified xsi:type="dcterms:W3CDTF">2025-05-09T08:38:12Z</dcterms:modified>
</cp:coreProperties>
</file>