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86" r:id="rId4"/>
    <p:sldId id="288" r:id="rId5"/>
    <p:sldId id="268" r:id="rId6"/>
    <p:sldId id="289" r:id="rId7"/>
    <p:sldId id="269" r:id="rId8"/>
    <p:sldId id="290" r:id="rId9"/>
    <p:sldId id="270" r:id="rId10"/>
    <p:sldId id="291" r:id="rId11"/>
    <p:sldId id="272" r:id="rId12"/>
    <p:sldId id="292" r:id="rId13"/>
    <p:sldId id="273" r:id="rId14"/>
    <p:sldId id="293" r:id="rId15"/>
    <p:sldId id="274" r:id="rId16"/>
    <p:sldId id="294" r:id="rId17"/>
    <p:sldId id="275" r:id="rId18"/>
    <p:sldId id="295" r:id="rId19"/>
    <p:sldId id="276" r:id="rId20"/>
    <p:sldId id="296" r:id="rId21"/>
    <p:sldId id="277" r:id="rId22"/>
    <p:sldId id="297" r:id="rId23"/>
    <p:sldId id="278" r:id="rId24"/>
    <p:sldId id="298" r:id="rId25"/>
    <p:sldId id="279" r:id="rId26"/>
    <p:sldId id="299" r:id="rId27"/>
    <p:sldId id="280" r:id="rId28"/>
    <p:sldId id="300" r:id="rId29"/>
    <p:sldId id="281" r:id="rId30"/>
    <p:sldId id="301" r:id="rId31"/>
    <p:sldId id="282" r:id="rId32"/>
    <p:sldId id="302" r:id="rId33"/>
    <p:sldId id="283" r:id="rId34"/>
    <p:sldId id="303" r:id="rId35"/>
    <p:sldId id="285" r:id="rId36"/>
    <p:sldId id="30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037E96-0DDF-4EC1-9C6D-66FF4DD71356}" v="1" dt="2025-05-09T08:39:30.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37" autoAdjust="0"/>
    <p:restoredTop sz="81759" autoAdjust="0"/>
  </p:normalViewPr>
  <p:slideViewPr>
    <p:cSldViewPr snapToGrid="0">
      <p:cViewPr varScale="1">
        <p:scale>
          <a:sx n="87" d="100"/>
          <a:sy n="87" d="100"/>
        </p:scale>
        <p:origin x="318"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33CBDE9-B351-4F96-97E8-04CD79073361}"/>
    <pc:docChg chg="modSld">
      <pc:chgData name="Leonie Smith" userId="fed1330f33f5650e" providerId="LiveId" clId="{D33CBDE9-B351-4F96-97E8-04CD79073361}" dt="2022-02-16T09:31:10.228" v="8" actId="5793"/>
      <pc:docMkLst>
        <pc:docMk/>
      </pc:docMkLst>
      <pc:sldChg chg="modSp mod">
        <pc:chgData name="Leonie Smith" userId="fed1330f33f5650e" providerId="LiveId" clId="{D33CBDE9-B351-4F96-97E8-04CD79073361}" dt="2022-02-16T09:31:10.228" v="8" actId="5793"/>
        <pc:sldMkLst>
          <pc:docMk/>
          <pc:sldMk cId="3426146244" sldId="286"/>
        </pc:sldMkLst>
      </pc:sldChg>
    </pc:docChg>
  </pc:docChgLst>
  <pc:docChgLst>
    <pc:chgData name="Leonie Smith" userId="fed1330f33f5650e" providerId="LiveId" clId="{AFB9D4AC-4711-4242-B233-9F957695E6A4}"/>
    <pc:docChg chg="custSel addSld modSld">
      <pc:chgData name="Leonie Smith" userId="fed1330f33f5650e" providerId="LiveId" clId="{AFB9D4AC-4711-4242-B233-9F957695E6A4}" dt="2023-01-18T07:28:45.614" v="138" actId="2711"/>
      <pc:docMkLst>
        <pc:docMk/>
      </pc:docMkLst>
      <pc:sldChg chg="addSp delSp modSp mod">
        <pc:chgData name="Leonie Smith" userId="fed1330f33f5650e" providerId="LiveId" clId="{AFB9D4AC-4711-4242-B233-9F957695E6A4}" dt="2023-01-18T07:28:45.614" v="138" actId="2711"/>
        <pc:sldMkLst>
          <pc:docMk/>
          <pc:sldMk cId="3426146244" sldId="286"/>
        </pc:sldMkLst>
      </pc:sldChg>
      <pc:sldChg chg="addSp delSp modSp new mod">
        <pc:chgData name="Leonie Smith" userId="fed1330f33f5650e" providerId="LiveId" clId="{AFB9D4AC-4711-4242-B233-9F957695E6A4}" dt="2023-01-18T07:08:08.448" v="49" actId="14100"/>
        <pc:sldMkLst>
          <pc:docMk/>
          <pc:sldMk cId="3837980695" sldId="287"/>
        </pc:sldMkLst>
      </pc:sldChg>
      <pc:sldChg chg="addSp delSp modSp add mod">
        <pc:chgData name="Leonie Smith" userId="fed1330f33f5650e" providerId="LiveId" clId="{AFB9D4AC-4711-4242-B233-9F957695E6A4}" dt="2023-01-18T07:08:27.697" v="50"/>
        <pc:sldMkLst>
          <pc:docMk/>
          <pc:sldMk cId="1925193757" sldId="288"/>
        </pc:sldMkLst>
      </pc:sldChg>
      <pc:sldChg chg="addSp modSp add">
        <pc:chgData name="Leonie Smith" userId="fed1330f33f5650e" providerId="LiveId" clId="{AFB9D4AC-4711-4242-B233-9F957695E6A4}" dt="2023-01-18T07:08:47.943" v="52"/>
        <pc:sldMkLst>
          <pc:docMk/>
          <pc:sldMk cId="3487745587" sldId="289"/>
        </pc:sldMkLst>
      </pc:sldChg>
      <pc:sldChg chg="addSp modSp add">
        <pc:chgData name="Leonie Smith" userId="fed1330f33f5650e" providerId="LiveId" clId="{AFB9D4AC-4711-4242-B233-9F957695E6A4}" dt="2023-01-18T07:09:09.398" v="54"/>
        <pc:sldMkLst>
          <pc:docMk/>
          <pc:sldMk cId="647063046" sldId="290"/>
        </pc:sldMkLst>
      </pc:sldChg>
      <pc:sldChg chg="addSp modSp add">
        <pc:chgData name="Leonie Smith" userId="fed1330f33f5650e" providerId="LiveId" clId="{AFB9D4AC-4711-4242-B233-9F957695E6A4}" dt="2023-01-18T07:09:39.905" v="56"/>
        <pc:sldMkLst>
          <pc:docMk/>
          <pc:sldMk cId="2060458639" sldId="291"/>
        </pc:sldMkLst>
      </pc:sldChg>
      <pc:sldChg chg="addSp modSp add">
        <pc:chgData name="Leonie Smith" userId="fed1330f33f5650e" providerId="LiveId" clId="{AFB9D4AC-4711-4242-B233-9F957695E6A4}" dt="2023-01-18T07:10:01.671" v="58"/>
        <pc:sldMkLst>
          <pc:docMk/>
          <pc:sldMk cId="2174682913" sldId="292"/>
        </pc:sldMkLst>
      </pc:sldChg>
      <pc:sldChg chg="addSp modSp add">
        <pc:chgData name="Leonie Smith" userId="fed1330f33f5650e" providerId="LiveId" clId="{AFB9D4AC-4711-4242-B233-9F957695E6A4}" dt="2023-01-18T07:10:22.380" v="60"/>
        <pc:sldMkLst>
          <pc:docMk/>
          <pc:sldMk cId="131495442" sldId="293"/>
        </pc:sldMkLst>
      </pc:sldChg>
      <pc:sldChg chg="addSp modSp add">
        <pc:chgData name="Leonie Smith" userId="fed1330f33f5650e" providerId="LiveId" clId="{AFB9D4AC-4711-4242-B233-9F957695E6A4}" dt="2023-01-18T07:10:42.640" v="62"/>
        <pc:sldMkLst>
          <pc:docMk/>
          <pc:sldMk cId="3732379798" sldId="294"/>
        </pc:sldMkLst>
      </pc:sldChg>
      <pc:sldChg chg="addSp modSp add">
        <pc:chgData name="Leonie Smith" userId="fed1330f33f5650e" providerId="LiveId" clId="{AFB9D4AC-4711-4242-B233-9F957695E6A4}" dt="2023-01-18T07:10:57.782" v="64"/>
        <pc:sldMkLst>
          <pc:docMk/>
          <pc:sldMk cId="3762897101" sldId="295"/>
        </pc:sldMkLst>
      </pc:sldChg>
      <pc:sldChg chg="addSp modSp add">
        <pc:chgData name="Leonie Smith" userId="fed1330f33f5650e" providerId="LiveId" clId="{AFB9D4AC-4711-4242-B233-9F957695E6A4}" dt="2023-01-18T07:11:17.105" v="66"/>
        <pc:sldMkLst>
          <pc:docMk/>
          <pc:sldMk cId="889494031" sldId="296"/>
        </pc:sldMkLst>
      </pc:sldChg>
      <pc:sldChg chg="addSp modSp add">
        <pc:chgData name="Leonie Smith" userId="fed1330f33f5650e" providerId="LiveId" clId="{AFB9D4AC-4711-4242-B233-9F957695E6A4}" dt="2023-01-18T07:11:35.840" v="68"/>
        <pc:sldMkLst>
          <pc:docMk/>
          <pc:sldMk cId="1148949046" sldId="297"/>
        </pc:sldMkLst>
      </pc:sldChg>
      <pc:sldChg chg="addSp modSp add">
        <pc:chgData name="Leonie Smith" userId="fed1330f33f5650e" providerId="LiveId" clId="{AFB9D4AC-4711-4242-B233-9F957695E6A4}" dt="2023-01-18T07:11:51.063" v="70"/>
        <pc:sldMkLst>
          <pc:docMk/>
          <pc:sldMk cId="234217282" sldId="298"/>
        </pc:sldMkLst>
      </pc:sldChg>
      <pc:sldChg chg="addSp modSp add">
        <pc:chgData name="Leonie Smith" userId="fed1330f33f5650e" providerId="LiveId" clId="{AFB9D4AC-4711-4242-B233-9F957695E6A4}" dt="2023-01-18T07:12:09.469" v="72"/>
        <pc:sldMkLst>
          <pc:docMk/>
          <pc:sldMk cId="3643217279" sldId="299"/>
        </pc:sldMkLst>
      </pc:sldChg>
      <pc:sldChg chg="addSp modSp add">
        <pc:chgData name="Leonie Smith" userId="fed1330f33f5650e" providerId="LiveId" clId="{AFB9D4AC-4711-4242-B233-9F957695E6A4}" dt="2023-01-18T07:12:26.148" v="74"/>
        <pc:sldMkLst>
          <pc:docMk/>
          <pc:sldMk cId="1229685128" sldId="300"/>
        </pc:sldMkLst>
      </pc:sldChg>
      <pc:sldChg chg="addSp modSp add">
        <pc:chgData name="Leonie Smith" userId="fed1330f33f5650e" providerId="LiveId" clId="{AFB9D4AC-4711-4242-B233-9F957695E6A4}" dt="2023-01-18T07:12:42.647" v="76"/>
        <pc:sldMkLst>
          <pc:docMk/>
          <pc:sldMk cId="1030236856" sldId="301"/>
        </pc:sldMkLst>
      </pc:sldChg>
      <pc:sldChg chg="addSp modSp add mod">
        <pc:chgData name="Leonie Smith" userId="fed1330f33f5650e" providerId="LiveId" clId="{AFB9D4AC-4711-4242-B233-9F957695E6A4}" dt="2023-01-18T07:13:19.905" v="80" actId="20577"/>
        <pc:sldMkLst>
          <pc:docMk/>
          <pc:sldMk cId="1817039356" sldId="302"/>
        </pc:sldMkLst>
      </pc:sldChg>
      <pc:sldChg chg="addSp modSp add">
        <pc:chgData name="Leonie Smith" userId="fed1330f33f5650e" providerId="LiveId" clId="{AFB9D4AC-4711-4242-B233-9F957695E6A4}" dt="2023-01-18T07:13:53.064" v="82"/>
        <pc:sldMkLst>
          <pc:docMk/>
          <pc:sldMk cId="3748029552" sldId="303"/>
        </pc:sldMkLst>
      </pc:sldChg>
      <pc:sldChg chg="addSp modSp add">
        <pc:chgData name="Leonie Smith" userId="fed1330f33f5650e" providerId="LiveId" clId="{AFB9D4AC-4711-4242-B233-9F957695E6A4}" dt="2023-01-18T07:14:25.312" v="83"/>
        <pc:sldMkLst>
          <pc:docMk/>
          <pc:sldMk cId="1936950739" sldId="304"/>
        </pc:sldMkLst>
      </pc:sldChg>
    </pc:docChg>
  </pc:docChgLst>
  <pc:docChgLst>
    <pc:chgData name="Alfred Smith" userId="3c60a3631c0db8ad" providerId="LiveId" clId="{1F34C0A5-C3C7-4BD6-B81E-90983ED6D71C}"/>
    <pc:docChg chg="undo custSel modSld">
      <pc:chgData name="Alfred Smith" userId="3c60a3631c0db8ad" providerId="LiveId" clId="{1F34C0A5-C3C7-4BD6-B81E-90983ED6D71C}" dt="2025-03-31T10:15:22.689" v="47"/>
      <pc:docMkLst>
        <pc:docMk/>
      </pc:docMkLst>
      <pc:sldChg chg="addSp delSp modSp mod">
        <pc:chgData name="Alfred Smith" userId="3c60a3631c0db8ad" providerId="LiveId" clId="{1F34C0A5-C3C7-4BD6-B81E-90983ED6D71C}" dt="2025-03-24T10:15:19.162" v="12"/>
        <pc:sldMkLst>
          <pc:docMk/>
          <pc:sldMk cId="3850920324" sldId="256"/>
        </pc:sldMkLst>
        <pc:spChg chg="add mod">
          <ac:chgData name="Alfred Smith" userId="3c60a3631c0db8ad" providerId="LiveId" clId="{1F34C0A5-C3C7-4BD6-B81E-90983ED6D71C}" dt="2025-03-24T10:15:19.162" v="12"/>
          <ac:spMkLst>
            <pc:docMk/>
            <pc:sldMk cId="3850920324" sldId="256"/>
            <ac:spMk id="9" creationId="{30B95A60-F203-DEEF-87C7-DA3D4C88CF37}"/>
          </ac:spMkLst>
        </pc:spChg>
        <pc:spChg chg="add mod">
          <ac:chgData name="Alfred Smith" userId="3c60a3631c0db8ad" providerId="LiveId" clId="{1F34C0A5-C3C7-4BD6-B81E-90983ED6D71C}" dt="2025-03-24T10:15:19.162" v="12"/>
          <ac:spMkLst>
            <pc:docMk/>
            <pc:sldMk cId="3850920324" sldId="256"/>
            <ac:spMk id="10" creationId="{14B29FCE-30F5-C6E2-0C0C-CF4072431C5C}"/>
          </ac:spMkLst>
        </pc:spChg>
      </pc:sldChg>
      <pc:sldChg chg="addSp delSp modSp mod">
        <pc:chgData name="Alfred Smith" userId="3c60a3631c0db8ad" providerId="LiveId" clId="{1F34C0A5-C3C7-4BD6-B81E-90983ED6D71C}" dt="2025-03-24T10:15:40.381" v="14"/>
        <pc:sldMkLst>
          <pc:docMk/>
          <pc:sldMk cId="4053000739" sldId="268"/>
        </pc:sldMkLst>
        <pc:spChg chg="add mod">
          <ac:chgData name="Alfred Smith" userId="3c60a3631c0db8ad" providerId="LiveId" clId="{1F34C0A5-C3C7-4BD6-B81E-90983ED6D71C}" dt="2025-03-24T10:15:40.381" v="14"/>
          <ac:spMkLst>
            <pc:docMk/>
            <pc:sldMk cId="4053000739" sldId="268"/>
            <ac:spMk id="2" creationId="{A89018A3-7A7D-2456-441D-82626D2AE826}"/>
          </ac:spMkLst>
        </pc:spChg>
        <pc:spChg chg="add mod">
          <ac:chgData name="Alfred Smith" userId="3c60a3631c0db8ad" providerId="LiveId" clId="{1F34C0A5-C3C7-4BD6-B81E-90983ED6D71C}" dt="2025-03-24T10:15:40.381" v="14"/>
          <ac:spMkLst>
            <pc:docMk/>
            <pc:sldMk cId="4053000739" sldId="268"/>
            <ac:spMk id="5" creationId="{425FA8EF-BEDF-5F28-36B7-69470D7C8C5B}"/>
          </ac:spMkLst>
        </pc:spChg>
      </pc:sldChg>
      <pc:sldChg chg="addSp delSp modSp mod">
        <pc:chgData name="Alfred Smith" userId="3c60a3631c0db8ad" providerId="LiveId" clId="{1F34C0A5-C3C7-4BD6-B81E-90983ED6D71C}" dt="2025-03-24T10:15:55.421" v="16"/>
        <pc:sldMkLst>
          <pc:docMk/>
          <pc:sldMk cId="3097559617" sldId="269"/>
        </pc:sldMkLst>
        <pc:spChg chg="add mod">
          <ac:chgData name="Alfred Smith" userId="3c60a3631c0db8ad" providerId="LiveId" clId="{1F34C0A5-C3C7-4BD6-B81E-90983ED6D71C}" dt="2025-03-24T10:15:55.421" v="16"/>
          <ac:spMkLst>
            <pc:docMk/>
            <pc:sldMk cId="3097559617" sldId="269"/>
            <ac:spMk id="3" creationId="{06690C8B-280A-5F9D-7C02-3867583D0B80}"/>
          </ac:spMkLst>
        </pc:spChg>
        <pc:spChg chg="add mod">
          <ac:chgData name="Alfred Smith" userId="3c60a3631c0db8ad" providerId="LiveId" clId="{1F34C0A5-C3C7-4BD6-B81E-90983ED6D71C}" dt="2025-03-24T10:15:55.421" v="16"/>
          <ac:spMkLst>
            <pc:docMk/>
            <pc:sldMk cId="3097559617" sldId="269"/>
            <ac:spMk id="5" creationId="{E51B3DDC-A4C9-BAD1-6B60-498784E47AE6}"/>
          </ac:spMkLst>
        </pc:spChg>
      </pc:sldChg>
      <pc:sldChg chg="addSp delSp modSp mod">
        <pc:chgData name="Alfred Smith" userId="3c60a3631c0db8ad" providerId="LiveId" clId="{1F34C0A5-C3C7-4BD6-B81E-90983ED6D71C}" dt="2025-03-24T10:16:23.467" v="20"/>
        <pc:sldMkLst>
          <pc:docMk/>
          <pc:sldMk cId="415415560" sldId="270"/>
        </pc:sldMkLst>
        <pc:spChg chg="add mod">
          <ac:chgData name="Alfred Smith" userId="3c60a3631c0db8ad" providerId="LiveId" clId="{1F34C0A5-C3C7-4BD6-B81E-90983ED6D71C}" dt="2025-03-24T10:16:23.467" v="20"/>
          <ac:spMkLst>
            <pc:docMk/>
            <pc:sldMk cId="415415560" sldId="270"/>
            <ac:spMk id="5" creationId="{D0FB3215-9A08-3596-0FF2-A6A12208C0B6}"/>
          </ac:spMkLst>
        </pc:spChg>
        <pc:spChg chg="add mod">
          <ac:chgData name="Alfred Smith" userId="3c60a3631c0db8ad" providerId="LiveId" clId="{1F34C0A5-C3C7-4BD6-B81E-90983ED6D71C}" dt="2025-03-24T10:16:23.467" v="20"/>
          <ac:spMkLst>
            <pc:docMk/>
            <pc:sldMk cId="415415560" sldId="270"/>
            <ac:spMk id="7" creationId="{7AEC2FDD-8AC9-D86C-4790-6563C9CC671E}"/>
          </ac:spMkLst>
        </pc:spChg>
      </pc:sldChg>
      <pc:sldChg chg="addSp delSp modSp mod">
        <pc:chgData name="Alfred Smith" userId="3c60a3631c0db8ad" providerId="LiveId" clId="{1F34C0A5-C3C7-4BD6-B81E-90983ED6D71C}" dt="2025-03-24T10:16:35.530" v="22"/>
        <pc:sldMkLst>
          <pc:docMk/>
          <pc:sldMk cId="3074633053" sldId="272"/>
        </pc:sldMkLst>
        <pc:spChg chg="add mod">
          <ac:chgData name="Alfred Smith" userId="3c60a3631c0db8ad" providerId="LiveId" clId="{1F34C0A5-C3C7-4BD6-B81E-90983ED6D71C}" dt="2025-03-24T10:16:35.530" v="22"/>
          <ac:spMkLst>
            <pc:docMk/>
            <pc:sldMk cId="3074633053" sldId="272"/>
            <ac:spMk id="2" creationId="{C6A415CC-1A8A-888A-450F-9DAEAD2654A3}"/>
          </ac:spMkLst>
        </pc:spChg>
        <pc:spChg chg="add mod">
          <ac:chgData name="Alfred Smith" userId="3c60a3631c0db8ad" providerId="LiveId" clId="{1F34C0A5-C3C7-4BD6-B81E-90983ED6D71C}" dt="2025-03-24T10:16:35.530" v="22"/>
          <ac:spMkLst>
            <pc:docMk/>
            <pc:sldMk cId="3074633053" sldId="272"/>
            <ac:spMk id="5" creationId="{A5A2924A-5821-A365-2586-768DADE88922}"/>
          </ac:spMkLst>
        </pc:spChg>
      </pc:sldChg>
      <pc:sldChg chg="addSp delSp modSp mod">
        <pc:chgData name="Alfred Smith" userId="3c60a3631c0db8ad" providerId="LiveId" clId="{1F34C0A5-C3C7-4BD6-B81E-90983ED6D71C}" dt="2025-03-24T10:16:48.559" v="24"/>
        <pc:sldMkLst>
          <pc:docMk/>
          <pc:sldMk cId="1780628248" sldId="273"/>
        </pc:sldMkLst>
        <pc:spChg chg="add mod">
          <ac:chgData name="Alfred Smith" userId="3c60a3631c0db8ad" providerId="LiveId" clId="{1F34C0A5-C3C7-4BD6-B81E-90983ED6D71C}" dt="2025-03-24T10:16:48.559" v="24"/>
          <ac:spMkLst>
            <pc:docMk/>
            <pc:sldMk cId="1780628248" sldId="273"/>
            <ac:spMk id="2" creationId="{1407E1FA-201E-8290-E937-9F709B41B34E}"/>
          </ac:spMkLst>
        </pc:spChg>
        <pc:spChg chg="add mod">
          <ac:chgData name="Alfred Smith" userId="3c60a3631c0db8ad" providerId="LiveId" clId="{1F34C0A5-C3C7-4BD6-B81E-90983ED6D71C}" dt="2025-03-24T10:16:48.559" v="24"/>
          <ac:spMkLst>
            <pc:docMk/>
            <pc:sldMk cId="1780628248" sldId="273"/>
            <ac:spMk id="3" creationId="{B78C560B-33C4-3FF7-22D9-7EDA0B10FAEA}"/>
          </ac:spMkLst>
        </pc:spChg>
      </pc:sldChg>
      <pc:sldChg chg="addSp delSp modSp mod">
        <pc:chgData name="Alfred Smith" userId="3c60a3631c0db8ad" providerId="LiveId" clId="{1F34C0A5-C3C7-4BD6-B81E-90983ED6D71C}" dt="2025-03-24T10:17:00.654" v="26"/>
        <pc:sldMkLst>
          <pc:docMk/>
          <pc:sldMk cId="1680183773" sldId="274"/>
        </pc:sldMkLst>
        <pc:spChg chg="add mod">
          <ac:chgData name="Alfred Smith" userId="3c60a3631c0db8ad" providerId="LiveId" clId="{1F34C0A5-C3C7-4BD6-B81E-90983ED6D71C}" dt="2025-03-24T10:17:00.654" v="26"/>
          <ac:spMkLst>
            <pc:docMk/>
            <pc:sldMk cId="1680183773" sldId="274"/>
            <ac:spMk id="2" creationId="{ECB28E50-01DC-F327-A71A-5240A0E59E0E}"/>
          </ac:spMkLst>
        </pc:spChg>
        <pc:spChg chg="add mod">
          <ac:chgData name="Alfred Smith" userId="3c60a3631c0db8ad" providerId="LiveId" clId="{1F34C0A5-C3C7-4BD6-B81E-90983ED6D71C}" dt="2025-03-24T10:17:00.654" v="26"/>
          <ac:spMkLst>
            <pc:docMk/>
            <pc:sldMk cId="1680183773" sldId="274"/>
            <ac:spMk id="3" creationId="{A97481F7-A317-F097-D045-FCFD77C313D2}"/>
          </ac:spMkLst>
        </pc:spChg>
      </pc:sldChg>
      <pc:sldChg chg="addSp delSp modSp mod">
        <pc:chgData name="Alfred Smith" userId="3c60a3631c0db8ad" providerId="LiveId" clId="{1F34C0A5-C3C7-4BD6-B81E-90983ED6D71C}" dt="2025-03-24T10:17:22.612" v="28"/>
        <pc:sldMkLst>
          <pc:docMk/>
          <pc:sldMk cId="1750916314" sldId="275"/>
        </pc:sldMkLst>
        <pc:spChg chg="add mod">
          <ac:chgData name="Alfred Smith" userId="3c60a3631c0db8ad" providerId="LiveId" clId="{1F34C0A5-C3C7-4BD6-B81E-90983ED6D71C}" dt="2025-03-24T10:17:22.612" v="28"/>
          <ac:spMkLst>
            <pc:docMk/>
            <pc:sldMk cId="1750916314" sldId="275"/>
            <ac:spMk id="2" creationId="{ABFF93C7-38EA-E9C3-55C0-A00EA68F7681}"/>
          </ac:spMkLst>
        </pc:spChg>
        <pc:spChg chg="add mod">
          <ac:chgData name="Alfred Smith" userId="3c60a3631c0db8ad" providerId="LiveId" clId="{1F34C0A5-C3C7-4BD6-B81E-90983ED6D71C}" dt="2025-03-24T10:17:22.612" v="28"/>
          <ac:spMkLst>
            <pc:docMk/>
            <pc:sldMk cId="1750916314" sldId="275"/>
            <ac:spMk id="3" creationId="{9D23E0F1-DF6A-1F0C-D5FB-08FD3FDCB18C}"/>
          </ac:spMkLst>
        </pc:spChg>
      </pc:sldChg>
      <pc:sldChg chg="addSp delSp modSp mod">
        <pc:chgData name="Alfred Smith" userId="3c60a3631c0db8ad" providerId="LiveId" clId="{1F34C0A5-C3C7-4BD6-B81E-90983ED6D71C}" dt="2025-03-24T10:17:32.752" v="30"/>
        <pc:sldMkLst>
          <pc:docMk/>
          <pc:sldMk cId="1705534036" sldId="276"/>
        </pc:sldMkLst>
        <pc:spChg chg="add mod">
          <ac:chgData name="Alfred Smith" userId="3c60a3631c0db8ad" providerId="LiveId" clId="{1F34C0A5-C3C7-4BD6-B81E-90983ED6D71C}" dt="2025-03-24T10:17:32.752" v="30"/>
          <ac:spMkLst>
            <pc:docMk/>
            <pc:sldMk cId="1705534036" sldId="276"/>
            <ac:spMk id="2" creationId="{9BBE7801-C438-5C12-D68B-8DBECEA7A8BD}"/>
          </ac:spMkLst>
        </pc:spChg>
        <pc:spChg chg="add mod">
          <ac:chgData name="Alfred Smith" userId="3c60a3631c0db8ad" providerId="LiveId" clId="{1F34C0A5-C3C7-4BD6-B81E-90983ED6D71C}" dt="2025-03-24T10:17:32.752" v="30"/>
          <ac:spMkLst>
            <pc:docMk/>
            <pc:sldMk cId="1705534036" sldId="276"/>
            <ac:spMk id="3" creationId="{5D22F050-3877-98DC-C49B-608330840858}"/>
          </ac:spMkLst>
        </pc:spChg>
      </pc:sldChg>
      <pc:sldChg chg="addSp delSp modSp mod">
        <pc:chgData name="Alfred Smith" userId="3c60a3631c0db8ad" providerId="LiveId" clId="{1F34C0A5-C3C7-4BD6-B81E-90983ED6D71C}" dt="2025-03-24T10:17:42.857" v="32"/>
        <pc:sldMkLst>
          <pc:docMk/>
          <pc:sldMk cId="3258266059" sldId="277"/>
        </pc:sldMkLst>
        <pc:spChg chg="add mod">
          <ac:chgData name="Alfred Smith" userId="3c60a3631c0db8ad" providerId="LiveId" clId="{1F34C0A5-C3C7-4BD6-B81E-90983ED6D71C}" dt="2025-03-24T10:17:42.857" v="32"/>
          <ac:spMkLst>
            <pc:docMk/>
            <pc:sldMk cId="3258266059" sldId="277"/>
            <ac:spMk id="2" creationId="{2842DC41-B8E0-F008-0F7E-D6E8B12EABE6}"/>
          </ac:spMkLst>
        </pc:spChg>
        <pc:spChg chg="add mod">
          <ac:chgData name="Alfred Smith" userId="3c60a3631c0db8ad" providerId="LiveId" clId="{1F34C0A5-C3C7-4BD6-B81E-90983ED6D71C}" dt="2025-03-24T10:17:42.857" v="32"/>
          <ac:spMkLst>
            <pc:docMk/>
            <pc:sldMk cId="3258266059" sldId="277"/>
            <ac:spMk id="3" creationId="{5CCD5C71-3ECB-CE5E-BB8E-41139A7BEE0E}"/>
          </ac:spMkLst>
        </pc:spChg>
      </pc:sldChg>
      <pc:sldChg chg="addSp delSp modSp mod">
        <pc:chgData name="Alfred Smith" userId="3c60a3631c0db8ad" providerId="LiveId" clId="{1F34C0A5-C3C7-4BD6-B81E-90983ED6D71C}" dt="2025-03-24T10:17:57.690" v="34"/>
        <pc:sldMkLst>
          <pc:docMk/>
          <pc:sldMk cId="819639008" sldId="278"/>
        </pc:sldMkLst>
        <pc:spChg chg="add mod">
          <ac:chgData name="Alfred Smith" userId="3c60a3631c0db8ad" providerId="LiveId" clId="{1F34C0A5-C3C7-4BD6-B81E-90983ED6D71C}" dt="2025-03-24T10:17:57.690" v="34"/>
          <ac:spMkLst>
            <pc:docMk/>
            <pc:sldMk cId="819639008" sldId="278"/>
            <ac:spMk id="2" creationId="{2FD683FF-5AAC-A762-DFFB-D524A40B5819}"/>
          </ac:spMkLst>
        </pc:spChg>
        <pc:spChg chg="add mod">
          <ac:chgData name="Alfred Smith" userId="3c60a3631c0db8ad" providerId="LiveId" clId="{1F34C0A5-C3C7-4BD6-B81E-90983ED6D71C}" dt="2025-03-24T10:17:57.690" v="34"/>
          <ac:spMkLst>
            <pc:docMk/>
            <pc:sldMk cId="819639008" sldId="278"/>
            <ac:spMk id="5" creationId="{D40D3247-8143-1C6F-E4C2-EEF836C13CAA}"/>
          </ac:spMkLst>
        </pc:spChg>
      </pc:sldChg>
      <pc:sldChg chg="addSp delSp modSp mod">
        <pc:chgData name="Alfred Smith" userId="3c60a3631c0db8ad" providerId="LiveId" clId="{1F34C0A5-C3C7-4BD6-B81E-90983ED6D71C}" dt="2025-03-24T10:18:28.893" v="36"/>
        <pc:sldMkLst>
          <pc:docMk/>
          <pc:sldMk cId="3077440021" sldId="279"/>
        </pc:sldMkLst>
        <pc:spChg chg="add mod">
          <ac:chgData name="Alfred Smith" userId="3c60a3631c0db8ad" providerId="LiveId" clId="{1F34C0A5-C3C7-4BD6-B81E-90983ED6D71C}" dt="2025-03-24T10:18:28.893" v="36"/>
          <ac:spMkLst>
            <pc:docMk/>
            <pc:sldMk cId="3077440021" sldId="279"/>
            <ac:spMk id="2" creationId="{7840D791-1A96-09A0-3867-C93ED92EE412}"/>
          </ac:spMkLst>
        </pc:spChg>
        <pc:spChg chg="add mod">
          <ac:chgData name="Alfred Smith" userId="3c60a3631c0db8ad" providerId="LiveId" clId="{1F34C0A5-C3C7-4BD6-B81E-90983ED6D71C}" dt="2025-03-24T10:18:28.893" v="36"/>
          <ac:spMkLst>
            <pc:docMk/>
            <pc:sldMk cId="3077440021" sldId="279"/>
            <ac:spMk id="3" creationId="{4F671941-8BDC-C90D-77B6-6A6DD0B0727D}"/>
          </ac:spMkLst>
        </pc:spChg>
      </pc:sldChg>
      <pc:sldChg chg="addSp delSp modSp mod">
        <pc:chgData name="Alfred Smith" userId="3c60a3631c0db8ad" providerId="LiveId" clId="{1F34C0A5-C3C7-4BD6-B81E-90983ED6D71C}" dt="2025-03-24T10:18:38.681" v="38"/>
        <pc:sldMkLst>
          <pc:docMk/>
          <pc:sldMk cId="3370373194" sldId="280"/>
        </pc:sldMkLst>
        <pc:spChg chg="add mod">
          <ac:chgData name="Alfred Smith" userId="3c60a3631c0db8ad" providerId="LiveId" clId="{1F34C0A5-C3C7-4BD6-B81E-90983ED6D71C}" dt="2025-03-24T10:18:38.681" v="38"/>
          <ac:spMkLst>
            <pc:docMk/>
            <pc:sldMk cId="3370373194" sldId="280"/>
            <ac:spMk id="2" creationId="{A5BD193A-FB6C-C960-1AB9-27CB4A89EAE1}"/>
          </ac:spMkLst>
        </pc:spChg>
        <pc:spChg chg="add mod">
          <ac:chgData name="Alfred Smith" userId="3c60a3631c0db8ad" providerId="LiveId" clId="{1F34C0A5-C3C7-4BD6-B81E-90983ED6D71C}" dt="2025-03-24T10:18:38.681" v="38"/>
          <ac:spMkLst>
            <pc:docMk/>
            <pc:sldMk cId="3370373194" sldId="280"/>
            <ac:spMk id="5" creationId="{0D6EE368-6C24-3686-9DF8-D218626B91F8}"/>
          </ac:spMkLst>
        </pc:spChg>
      </pc:sldChg>
      <pc:sldChg chg="addSp delSp modSp mod">
        <pc:chgData name="Alfred Smith" userId="3c60a3631c0db8ad" providerId="LiveId" clId="{1F34C0A5-C3C7-4BD6-B81E-90983ED6D71C}" dt="2025-03-24T10:18:53.917" v="40"/>
        <pc:sldMkLst>
          <pc:docMk/>
          <pc:sldMk cId="682978347" sldId="281"/>
        </pc:sldMkLst>
        <pc:spChg chg="add mod">
          <ac:chgData name="Alfred Smith" userId="3c60a3631c0db8ad" providerId="LiveId" clId="{1F34C0A5-C3C7-4BD6-B81E-90983ED6D71C}" dt="2025-03-24T10:18:53.917" v="40"/>
          <ac:spMkLst>
            <pc:docMk/>
            <pc:sldMk cId="682978347" sldId="281"/>
            <ac:spMk id="2" creationId="{09CB90B4-F8F4-4E72-A8D9-501D29C5BED6}"/>
          </ac:spMkLst>
        </pc:spChg>
        <pc:spChg chg="add mod">
          <ac:chgData name="Alfred Smith" userId="3c60a3631c0db8ad" providerId="LiveId" clId="{1F34C0A5-C3C7-4BD6-B81E-90983ED6D71C}" dt="2025-03-24T10:18:53.917" v="40"/>
          <ac:spMkLst>
            <pc:docMk/>
            <pc:sldMk cId="682978347" sldId="281"/>
            <ac:spMk id="3" creationId="{269C549C-0DE2-780D-E27D-ACA65355E485}"/>
          </ac:spMkLst>
        </pc:spChg>
      </pc:sldChg>
      <pc:sldChg chg="addSp delSp modSp mod">
        <pc:chgData name="Alfred Smith" userId="3c60a3631c0db8ad" providerId="LiveId" clId="{1F34C0A5-C3C7-4BD6-B81E-90983ED6D71C}" dt="2025-03-24T10:19:08.833" v="42"/>
        <pc:sldMkLst>
          <pc:docMk/>
          <pc:sldMk cId="3404170841" sldId="282"/>
        </pc:sldMkLst>
        <pc:spChg chg="add mod">
          <ac:chgData name="Alfred Smith" userId="3c60a3631c0db8ad" providerId="LiveId" clId="{1F34C0A5-C3C7-4BD6-B81E-90983ED6D71C}" dt="2025-03-24T10:19:08.833" v="42"/>
          <ac:spMkLst>
            <pc:docMk/>
            <pc:sldMk cId="3404170841" sldId="282"/>
            <ac:spMk id="2" creationId="{760344E0-2CAC-1822-4280-F6ADD37960BF}"/>
          </ac:spMkLst>
        </pc:spChg>
        <pc:spChg chg="add mod">
          <ac:chgData name="Alfred Smith" userId="3c60a3631c0db8ad" providerId="LiveId" clId="{1F34C0A5-C3C7-4BD6-B81E-90983ED6D71C}" dt="2025-03-24T10:19:08.833" v="42"/>
          <ac:spMkLst>
            <pc:docMk/>
            <pc:sldMk cId="3404170841" sldId="282"/>
            <ac:spMk id="3" creationId="{88D5071C-7428-5127-4895-FE89E1C7F067}"/>
          </ac:spMkLst>
        </pc:spChg>
      </pc:sldChg>
      <pc:sldChg chg="addSp delSp modSp mod">
        <pc:chgData name="Alfred Smith" userId="3c60a3631c0db8ad" providerId="LiveId" clId="{1F34C0A5-C3C7-4BD6-B81E-90983ED6D71C}" dt="2025-03-24T10:19:21.729" v="44"/>
        <pc:sldMkLst>
          <pc:docMk/>
          <pc:sldMk cId="897244117" sldId="283"/>
        </pc:sldMkLst>
        <pc:spChg chg="add mod">
          <ac:chgData name="Alfred Smith" userId="3c60a3631c0db8ad" providerId="LiveId" clId="{1F34C0A5-C3C7-4BD6-B81E-90983ED6D71C}" dt="2025-03-24T10:19:21.729" v="44"/>
          <ac:spMkLst>
            <pc:docMk/>
            <pc:sldMk cId="897244117" sldId="283"/>
            <ac:spMk id="2" creationId="{FE8867BA-E204-E12E-D2BF-8A879B5250E5}"/>
          </ac:spMkLst>
        </pc:spChg>
        <pc:spChg chg="add mod">
          <ac:chgData name="Alfred Smith" userId="3c60a3631c0db8ad" providerId="LiveId" clId="{1F34C0A5-C3C7-4BD6-B81E-90983ED6D71C}" dt="2025-03-24T10:19:21.729" v="44"/>
          <ac:spMkLst>
            <pc:docMk/>
            <pc:sldMk cId="897244117" sldId="283"/>
            <ac:spMk id="5" creationId="{11F4F3DE-DFEE-4B37-21A5-5158EC5D3915}"/>
          </ac:spMkLst>
        </pc:spChg>
      </pc:sldChg>
      <pc:sldChg chg="addSp delSp modSp mod">
        <pc:chgData name="Alfred Smith" userId="3c60a3631c0db8ad" providerId="LiveId" clId="{1F34C0A5-C3C7-4BD6-B81E-90983ED6D71C}" dt="2025-03-24T10:19:31.676" v="46"/>
        <pc:sldMkLst>
          <pc:docMk/>
          <pc:sldMk cId="3811594862" sldId="285"/>
        </pc:sldMkLst>
        <pc:spChg chg="add mod">
          <ac:chgData name="Alfred Smith" userId="3c60a3631c0db8ad" providerId="LiveId" clId="{1F34C0A5-C3C7-4BD6-B81E-90983ED6D71C}" dt="2025-03-24T10:19:31.676" v="46"/>
          <ac:spMkLst>
            <pc:docMk/>
            <pc:sldMk cId="3811594862" sldId="285"/>
            <ac:spMk id="2" creationId="{CAA136E4-F9A5-DD39-20EF-426C16CAEF31}"/>
          </ac:spMkLst>
        </pc:spChg>
        <pc:spChg chg="add mod">
          <ac:chgData name="Alfred Smith" userId="3c60a3631c0db8ad" providerId="LiveId" clId="{1F34C0A5-C3C7-4BD6-B81E-90983ED6D71C}" dt="2025-03-24T10:19:31.676" v="46"/>
          <ac:spMkLst>
            <pc:docMk/>
            <pc:sldMk cId="3811594862" sldId="285"/>
            <ac:spMk id="5" creationId="{86820195-7921-2168-7129-F85CA8A7F3D6}"/>
          </ac:spMkLst>
        </pc:spChg>
      </pc:sldChg>
      <pc:sldChg chg="addSp modSp">
        <pc:chgData name="Alfred Smith" userId="3c60a3631c0db8ad" providerId="LiveId" clId="{1F34C0A5-C3C7-4BD6-B81E-90983ED6D71C}" dt="2025-03-31T10:15:22.689" v="47"/>
        <pc:sldMkLst>
          <pc:docMk/>
          <pc:sldMk cId="1925193757" sldId="288"/>
        </pc:sldMkLst>
        <pc:spChg chg="add mod">
          <ac:chgData name="Alfred Smith" userId="3c60a3631c0db8ad" providerId="LiveId" clId="{1F34C0A5-C3C7-4BD6-B81E-90983ED6D71C}" dt="2025-03-31T10:15:22.689" v="47"/>
          <ac:spMkLst>
            <pc:docMk/>
            <pc:sldMk cId="1925193757" sldId="288"/>
            <ac:spMk id="3" creationId="{633A9D68-D885-DC54-9E1A-36E20941B6EF}"/>
          </ac:spMkLst>
        </pc:spChg>
      </pc:sldChg>
      <pc:sldChg chg="modSp mod">
        <pc:chgData name="Alfred Smith" userId="3c60a3631c0db8ad" providerId="LiveId" clId="{1F34C0A5-C3C7-4BD6-B81E-90983ED6D71C}" dt="2024-06-25T08:44:44.935" v="5" actId="20577"/>
        <pc:sldMkLst>
          <pc:docMk/>
          <pc:sldMk cId="1030236856" sldId="301"/>
        </pc:sldMkLst>
      </pc:sldChg>
    </pc:docChg>
  </pc:docChgLst>
  <pc:docChgLst>
    <pc:chgData name="Alfred Smith" userId="3c60a3631c0db8ad" providerId="LiveId" clId="{69037E96-0DDF-4EC1-9C6D-66FF4DD71356}"/>
    <pc:docChg chg="modSld">
      <pc:chgData name="Alfred Smith" userId="3c60a3631c0db8ad" providerId="LiveId" clId="{69037E96-0DDF-4EC1-9C6D-66FF4DD71356}" dt="2025-05-09T08:39:34.884" v="1" actId="14100"/>
      <pc:docMkLst>
        <pc:docMk/>
      </pc:docMkLst>
      <pc:sldChg chg="modSp">
        <pc:chgData name="Alfred Smith" userId="3c60a3631c0db8ad" providerId="LiveId" clId="{69037E96-0DDF-4EC1-9C6D-66FF4DD71356}" dt="2025-05-09T08:39:30.657" v="0"/>
        <pc:sldMkLst>
          <pc:docMk/>
          <pc:sldMk cId="3426146244" sldId="286"/>
        </pc:sldMkLst>
        <pc:spChg chg="mod">
          <ac:chgData name="Alfred Smith" userId="3c60a3631c0db8ad" providerId="LiveId" clId="{69037E96-0DDF-4EC1-9C6D-66FF4DD71356}" dt="2025-05-09T08:39:30.657" v="0"/>
          <ac:spMkLst>
            <pc:docMk/>
            <pc:sldMk cId="3426146244" sldId="286"/>
            <ac:spMk id="5" creationId="{1C39342E-AF35-1769-A143-A13C55920DAD}"/>
          </ac:spMkLst>
        </pc:spChg>
      </pc:sldChg>
      <pc:sldChg chg="modSp mod">
        <pc:chgData name="Alfred Smith" userId="3c60a3631c0db8ad" providerId="LiveId" clId="{69037E96-0DDF-4EC1-9C6D-66FF4DD71356}" dt="2025-05-09T08:39:34.884" v="1" actId="14100"/>
        <pc:sldMkLst>
          <pc:docMk/>
          <pc:sldMk cId="3837980695" sldId="287"/>
        </pc:sldMkLst>
        <pc:spChg chg="mod">
          <ac:chgData name="Alfred Smith" userId="3c60a3631c0db8ad" providerId="LiveId" clId="{69037E96-0DDF-4EC1-9C6D-66FF4DD71356}" dt="2025-05-09T08:39:34.884" v="1" actId="14100"/>
          <ac:spMkLst>
            <pc:docMk/>
            <pc:sldMk cId="3837980695" sldId="287"/>
            <ac:spMk id="4" creationId="{DC04230A-3F2E-E471-E2EB-9CB19D01248C}"/>
          </ac:spMkLst>
        </pc:spChg>
      </pc:sldChg>
      <pc:sldChg chg="modSp">
        <pc:chgData name="Alfred Smith" userId="3c60a3631c0db8ad" providerId="LiveId" clId="{69037E96-0DDF-4EC1-9C6D-66FF4DD71356}" dt="2025-05-09T08:39:30.657" v="0"/>
        <pc:sldMkLst>
          <pc:docMk/>
          <pc:sldMk cId="1925193757" sldId="288"/>
        </pc:sldMkLst>
        <pc:spChg chg="mod">
          <ac:chgData name="Alfred Smith" userId="3c60a3631c0db8ad" providerId="LiveId" clId="{69037E96-0DDF-4EC1-9C6D-66FF4DD71356}" dt="2025-05-09T08:39:30.657" v="0"/>
          <ac:spMkLst>
            <pc:docMk/>
            <pc:sldMk cId="1925193757" sldId="288"/>
            <ac:spMk id="6" creationId="{F7CE03B1-50CA-6620-6CCA-9CD699D0EC12}"/>
          </ac:spMkLst>
        </pc:spChg>
      </pc:sldChg>
      <pc:sldChg chg="modSp">
        <pc:chgData name="Alfred Smith" userId="3c60a3631c0db8ad" providerId="LiveId" clId="{69037E96-0DDF-4EC1-9C6D-66FF4DD71356}" dt="2025-05-09T08:39:30.657" v="0"/>
        <pc:sldMkLst>
          <pc:docMk/>
          <pc:sldMk cId="3487745587" sldId="289"/>
        </pc:sldMkLst>
        <pc:spChg chg="mod">
          <ac:chgData name="Alfred Smith" userId="3c60a3631c0db8ad" providerId="LiveId" clId="{69037E96-0DDF-4EC1-9C6D-66FF4DD71356}" dt="2025-05-09T08:39:30.657" v="0"/>
          <ac:spMkLst>
            <pc:docMk/>
            <pc:sldMk cId="3487745587" sldId="289"/>
            <ac:spMk id="3" creationId="{7AA5B913-7EC0-01D3-D20B-610B019F2804}"/>
          </ac:spMkLst>
        </pc:spChg>
      </pc:sldChg>
      <pc:sldChg chg="modSp">
        <pc:chgData name="Alfred Smith" userId="3c60a3631c0db8ad" providerId="LiveId" clId="{69037E96-0DDF-4EC1-9C6D-66FF4DD71356}" dt="2025-05-09T08:39:30.657" v="0"/>
        <pc:sldMkLst>
          <pc:docMk/>
          <pc:sldMk cId="647063046" sldId="290"/>
        </pc:sldMkLst>
        <pc:spChg chg="mod">
          <ac:chgData name="Alfred Smith" userId="3c60a3631c0db8ad" providerId="LiveId" clId="{69037E96-0DDF-4EC1-9C6D-66FF4DD71356}" dt="2025-05-09T08:39:30.657" v="0"/>
          <ac:spMkLst>
            <pc:docMk/>
            <pc:sldMk cId="647063046" sldId="290"/>
            <ac:spMk id="3" creationId="{86FF849A-0A77-619B-2DD0-C42DC0005E94}"/>
          </ac:spMkLst>
        </pc:spChg>
      </pc:sldChg>
      <pc:sldChg chg="modSp">
        <pc:chgData name="Alfred Smith" userId="3c60a3631c0db8ad" providerId="LiveId" clId="{69037E96-0DDF-4EC1-9C6D-66FF4DD71356}" dt="2025-05-09T08:39:30.657" v="0"/>
        <pc:sldMkLst>
          <pc:docMk/>
          <pc:sldMk cId="2060458639" sldId="291"/>
        </pc:sldMkLst>
        <pc:spChg chg="mod">
          <ac:chgData name="Alfred Smith" userId="3c60a3631c0db8ad" providerId="LiveId" clId="{69037E96-0DDF-4EC1-9C6D-66FF4DD71356}" dt="2025-05-09T08:39:30.657" v="0"/>
          <ac:spMkLst>
            <pc:docMk/>
            <pc:sldMk cId="2060458639" sldId="291"/>
            <ac:spMk id="3" creationId="{6D43F4C2-47C9-CBAF-14E3-68BCE3FAFA98}"/>
          </ac:spMkLst>
        </pc:spChg>
      </pc:sldChg>
      <pc:sldChg chg="modSp">
        <pc:chgData name="Alfred Smith" userId="3c60a3631c0db8ad" providerId="LiveId" clId="{69037E96-0DDF-4EC1-9C6D-66FF4DD71356}" dt="2025-05-09T08:39:30.657" v="0"/>
        <pc:sldMkLst>
          <pc:docMk/>
          <pc:sldMk cId="2174682913" sldId="292"/>
        </pc:sldMkLst>
        <pc:spChg chg="mod">
          <ac:chgData name="Alfred Smith" userId="3c60a3631c0db8ad" providerId="LiveId" clId="{69037E96-0DDF-4EC1-9C6D-66FF4DD71356}" dt="2025-05-09T08:39:30.657" v="0"/>
          <ac:spMkLst>
            <pc:docMk/>
            <pc:sldMk cId="2174682913" sldId="292"/>
            <ac:spMk id="3" creationId="{169BDE2D-FDFD-03C3-EA77-C929E1D7460A}"/>
          </ac:spMkLst>
        </pc:spChg>
      </pc:sldChg>
      <pc:sldChg chg="modSp">
        <pc:chgData name="Alfred Smith" userId="3c60a3631c0db8ad" providerId="LiveId" clId="{69037E96-0DDF-4EC1-9C6D-66FF4DD71356}" dt="2025-05-09T08:39:30.657" v="0"/>
        <pc:sldMkLst>
          <pc:docMk/>
          <pc:sldMk cId="131495442" sldId="293"/>
        </pc:sldMkLst>
        <pc:spChg chg="mod">
          <ac:chgData name="Alfred Smith" userId="3c60a3631c0db8ad" providerId="LiveId" clId="{69037E96-0DDF-4EC1-9C6D-66FF4DD71356}" dt="2025-05-09T08:39:30.657" v="0"/>
          <ac:spMkLst>
            <pc:docMk/>
            <pc:sldMk cId="131495442" sldId="293"/>
            <ac:spMk id="3" creationId="{C80079A5-414D-F5B5-D90F-04F3FB51EA0C}"/>
          </ac:spMkLst>
        </pc:spChg>
      </pc:sldChg>
      <pc:sldChg chg="modSp">
        <pc:chgData name="Alfred Smith" userId="3c60a3631c0db8ad" providerId="LiveId" clId="{69037E96-0DDF-4EC1-9C6D-66FF4DD71356}" dt="2025-05-09T08:39:30.657" v="0"/>
        <pc:sldMkLst>
          <pc:docMk/>
          <pc:sldMk cId="3732379798" sldId="294"/>
        </pc:sldMkLst>
        <pc:spChg chg="mod">
          <ac:chgData name="Alfred Smith" userId="3c60a3631c0db8ad" providerId="LiveId" clId="{69037E96-0DDF-4EC1-9C6D-66FF4DD71356}" dt="2025-05-09T08:39:30.657" v="0"/>
          <ac:spMkLst>
            <pc:docMk/>
            <pc:sldMk cId="3732379798" sldId="294"/>
            <ac:spMk id="3" creationId="{4504601C-9700-D797-6BA0-9BBA1CFFE3FE}"/>
          </ac:spMkLst>
        </pc:spChg>
      </pc:sldChg>
      <pc:sldChg chg="modSp">
        <pc:chgData name="Alfred Smith" userId="3c60a3631c0db8ad" providerId="LiveId" clId="{69037E96-0DDF-4EC1-9C6D-66FF4DD71356}" dt="2025-05-09T08:39:30.657" v="0"/>
        <pc:sldMkLst>
          <pc:docMk/>
          <pc:sldMk cId="3762897101" sldId="295"/>
        </pc:sldMkLst>
        <pc:spChg chg="mod">
          <ac:chgData name="Alfred Smith" userId="3c60a3631c0db8ad" providerId="LiveId" clId="{69037E96-0DDF-4EC1-9C6D-66FF4DD71356}" dt="2025-05-09T08:39:30.657" v="0"/>
          <ac:spMkLst>
            <pc:docMk/>
            <pc:sldMk cId="3762897101" sldId="295"/>
            <ac:spMk id="3" creationId="{1E609B9B-F0D3-8111-8457-5FB1B4F41C48}"/>
          </ac:spMkLst>
        </pc:spChg>
      </pc:sldChg>
      <pc:sldChg chg="modSp">
        <pc:chgData name="Alfred Smith" userId="3c60a3631c0db8ad" providerId="LiveId" clId="{69037E96-0DDF-4EC1-9C6D-66FF4DD71356}" dt="2025-05-09T08:39:30.657" v="0"/>
        <pc:sldMkLst>
          <pc:docMk/>
          <pc:sldMk cId="889494031" sldId="296"/>
        </pc:sldMkLst>
        <pc:spChg chg="mod">
          <ac:chgData name="Alfred Smith" userId="3c60a3631c0db8ad" providerId="LiveId" clId="{69037E96-0DDF-4EC1-9C6D-66FF4DD71356}" dt="2025-05-09T08:39:30.657" v="0"/>
          <ac:spMkLst>
            <pc:docMk/>
            <pc:sldMk cId="889494031" sldId="296"/>
            <ac:spMk id="3" creationId="{737EEDD6-0C77-7876-E698-BD01BA99ACA1}"/>
          </ac:spMkLst>
        </pc:spChg>
      </pc:sldChg>
      <pc:sldChg chg="modSp">
        <pc:chgData name="Alfred Smith" userId="3c60a3631c0db8ad" providerId="LiveId" clId="{69037E96-0DDF-4EC1-9C6D-66FF4DD71356}" dt="2025-05-09T08:39:30.657" v="0"/>
        <pc:sldMkLst>
          <pc:docMk/>
          <pc:sldMk cId="1148949046" sldId="297"/>
        </pc:sldMkLst>
        <pc:spChg chg="mod">
          <ac:chgData name="Alfred Smith" userId="3c60a3631c0db8ad" providerId="LiveId" clId="{69037E96-0DDF-4EC1-9C6D-66FF4DD71356}" dt="2025-05-09T08:39:30.657" v="0"/>
          <ac:spMkLst>
            <pc:docMk/>
            <pc:sldMk cId="1148949046" sldId="297"/>
            <ac:spMk id="3" creationId="{A7C2ADBB-4E5B-999B-2FE0-68D2DE09F40B}"/>
          </ac:spMkLst>
        </pc:spChg>
      </pc:sldChg>
      <pc:sldChg chg="modSp">
        <pc:chgData name="Alfred Smith" userId="3c60a3631c0db8ad" providerId="LiveId" clId="{69037E96-0DDF-4EC1-9C6D-66FF4DD71356}" dt="2025-05-09T08:39:30.657" v="0"/>
        <pc:sldMkLst>
          <pc:docMk/>
          <pc:sldMk cId="234217282" sldId="298"/>
        </pc:sldMkLst>
        <pc:spChg chg="mod">
          <ac:chgData name="Alfred Smith" userId="3c60a3631c0db8ad" providerId="LiveId" clId="{69037E96-0DDF-4EC1-9C6D-66FF4DD71356}" dt="2025-05-09T08:39:30.657" v="0"/>
          <ac:spMkLst>
            <pc:docMk/>
            <pc:sldMk cId="234217282" sldId="298"/>
            <ac:spMk id="3" creationId="{B5C7AB1D-2C7E-532D-DD01-2130EB2572BC}"/>
          </ac:spMkLst>
        </pc:spChg>
      </pc:sldChg>
      <pc:sldChg chg="modSp">
        <pc:chgData name="Alfred Smith" userId="3c60a3631c0db8ad" providerId="LiveId" clId="{69037E96-0DDF-4EC1-9C6D-66FF4DD71356}" dt="2025-05-09T08:39:30.657" v="0"/>
        <pc:sldMkLst>
          <pc:docMk/>
          <pc:sldMk cId="3643217279" sldId="299"/>
        </pc:sldMkLst>
        <pc:spChg chg="mod">
          <ac:chgData name="Alfred Smith" userId="3c60a3631c0db8ad" providerId="LiveId" clId="{69037E96-0DDF-4EC1-9C6D-66FF4DD71356}" dt="2025-05-09T08:39:30.657" v="0"/>
          <ac:spMkLst>
            <pc:docMk/>
            <pc:sldMk cId="3643217279" sldId="299"/>
            <ac:spMk id="3" creationId="{07494DEE-5563-A8F5-D84C-791D6C22B395}"/>
          </ac:spMkLst>
        </pc:spChg>
      </pc:sldChg>
      <pc:sldChg chg="modSp">
        <pc:chgData name="Alfred Smith" userId="3c60a3631c0db8ad" providerId="LiveId" clId="{69037E96-0DDF-4EC1-9C6D-66FF4DD71356}" dt="2025-05-09T08:39:30.657" v="0"/>
        <pc:sldMkLst>
          <pc:docMk/>
          <pc:sldMk cId="1229685128" sldId="300"/>
        </pc:sldMkLst>
        <pc:spChg chg="mod">
          <ac:chgData name="Alfred Smith" userId="3c60a3631c0db8ad" providerId="LiveId" clId="{69037E96-0DDF-4EC1-9C6D-66FF4DD71356}" dt="2025-05-09T08:39:30.657" v="0"/>
          <ac:spMkLst>
            <pc:docMk/>
            <pc:sldMk cId="1229685128" sldId="300"/>
            <ac:spMk id="3" creationId="{DE1910BF-59B7-65B9-FDD8-A70570969C23}"/>
          </ac:spMkLst>
        </pc:spChg>
      </pc:sldChg>
      <pc:sldChg chg="modSp">
        <pc:chgData name="Alfred Smith" userId="3c60a3631c0db8ad" providerId="LiveId" clId="{69037E96-0DDF-4EC1-9C6D-66FF4DD71356}" dt="2025-05-09T08:39:30.657" v="0"/>
        <pc:sldMkLst>
          <pc:docMk/>
          <pc:sldMk cId="1030236856" sldId="301"/>
        </pc:sldMkLst>
        <pc:spChg chg="mod">
          <ac:chgData name="Alfred Smith" userId="3c60a3631c0db8ad" providerId="LiveId" clId="{69037E96-0DDF-4EC1-9C6D-66FF4DD71356}" dt="2025-05-09T08:39:30.657" v="0"/>
          <ac:spMkLst>
            <pc:docMk/>
            <pc:sldMk cId="1030236856" sldId="301"/>
            <ac:spMk id="3" creationId="{6656C444-8970-9A7B-29CB-9FF102305736}"/>
          </ac:spMkLst>
        </pc:spChg>
      </pc:sldChg>
      <pc:sldChg chg="modSp">
        <pc:chgData name="Alfred Smith" userId="3c60a3631c0db8ad" providerId="LiveId" clId="{69037E96-0DDF-4EC1-9C6D-66FF4DD71356}" dt="2025-05-09T08:39:30.657" v="0"/>
        <pc:sldMkLst>
          <pc:docMk/>
          <pc:sldMk cId="1817039356" sldId="302"/>
        </pc:sldMkLst>
        <pc:spChg chg="mod">
          <ac:chgData name="Alfred Smith" userId="3c60a3631c0db8ad" providerId="LiveId" clId="{69037E96-0DDF-4EC1-9C6D-66FF4DD71356}" dt="2025-05-09T08:39:30.657" v="0"/>
          <ac:spMkLst>
            <pc:docMk/>
            <pc:sldMk cId="1817039356" sldId="302"/>
            <ac:spMk id="3" creationId="{8545E716-3189-2427-DE2C-BF8A64F59D54}"/>
          </ac:spMkLst>
        </pc:spChg>
      </pc:sldChg>
      <pc:sldChg chg="modSp">
        <pc:chgData name="Alfred Smith" userId="3c60a3631c0db8ad" providerId="LiveId" clId="{69037E96-0DDF-4EC1-9C6D-66FF4DD71356}" dt="2025-05-09T08:39:30.657" v="0"/>
        <pc:sldMkLst>
          <pc:docMk/>
          <pc:sldMk cId="3748029552" sldId="303"/>
        </pc:sldMkLst>
        <pc:spChg chg="mod">
          <ac:chgData name="Alfred Smith" userId="3c60a3631c0db8ad" providerId="LiveId" clId="{69037E96-0DDF-4EC1-9C6D-66FF4DD71356}" dt="2025-05-09T08:39:30.657" v="0"/>
          <ac:spMkLst>
            <pc:docMk/>
            <pc:sldMk cId="3748029552" sldId="303"/>
            <ac:spMk id="3" creationId="{52234023-1783-DBFB-7BEE-62700FFCCE4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C5E4-848D-48B2-82B2-8D57A8EE16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5EBD572-6F61-41EE-B4E3-A6BA4FF0D5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706A055-ED13-45A2-A847-3633A39A4C1C}"/>
              </a:ext>
            </a:extLst>
          </p:cNvPr>
          <p:cNvSpPr>
            <a:spLocks noGrp="1"/>
          </p:cNvSpPr>
          <p:nvPr>
            <p:ph type="dt" sz="half" idx="10"/>
          </p:nvPr>
        </p:nvSpPr>
        <p:spPr/>
        <p:txBody>
          <a:bodyPr/>
          <a:lstStyle/>
          <a:p>
            <a:fld id="{4CC4A10D-A799-41F1-8816-6B80397432A6}" type="datetimeFigureOut">
              <a:rPr lang="en-IN" smtClean="0"/>
              <a:t>09-05-2025</a:t>
            </a:fld>
            <a:endParaRPr lang="en-IN"/>
          </a:p>
        </p:txBody>
      </p:sp>
      <p:sp>
        <p:nvSpPr>
          <p:cNvPr id="5" name="Footer Placeholder 4">
            <a:extLst>
              <a:ext uri="{FF2B5EF4-FFF2-40B4-BE49-F238E27FC236}">
                <a16:creationId xmlns:a16="http://schemas.microsoft.com/office/drawing/2014/main" id="{B91AE539-754A-486E-A53E-73FB446048D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26FBB1A-2F3D-4DC9-B67A-33B8422A731B}"/>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166371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8269-373C-442A-BDDA-2DA257D1ECD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20B9210-124D-44F1-AE13-CE3BF1F035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8808DB2-66D9-4397-A3BC-C86C849765B2}"/>
              </a:ext>
            </a:extLst>
          </p:cNvPr>
          <p:cNvSpPr>
            <a:spLocks noGrp="1"/>
          </p:cNvSpPr>
          <p:nvPr>
            <p:ph type="dt" sz="half" idx="10"/>
          </p:nvPr>
        </p:nvSpPr>
        <p:spPr/>
        <p:txBody>
          <a:bodyPr/>
          <a:lstStyle/>
          <a:p>
            <a:fld id="{4CC4A10D-A799-41F1-8816-6B80397432A6}" type="datetimeFigureOut">
              <a:rPr lang="en-IN" smtClean="0"/>
              <a:t>09-05-2025</a:t>
            </a:fld>
            <a:endParaRPr lang="en-IN"/>
          </a:p>
        </p:txBody>
      </p:sp>
      <p:sp>
        <p:nvSpPr>
          <p:cNvPr id="5" name="Footer Placeholder 4">
            <a:extLst>
              <a:ext uri="{FF2B5EF4-FFF2-40B4-BE49-F238E27FC236}">
                <a16:creationId xmlns:a16="http://schemas.microsoft.com/office/drawing/2014/main" id="{2CE0EA57-D19D-4BA2-AA6B-48D3EB62147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FB892D3-84BE-4C8F-B27C-CC71E3B40734}"/>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226172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6B9519-EF23-42CC-B7C4-D253D643A5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6959DFE-3D77-4475-891D-607369433B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0AE9C71-A10E-4D46-932C-9156E258DD34}"/>
              </a:ext>
            </a:extLst>
          </p:cNvPr>
          <p:cNvSpPr>
            <a:spLocks noGrp="1"/>
          </p:cNvSpPr>
          <p:nvPr>
            <p:ph type="dt" sz="half" idx="10"/>
          </p:nvPr>
        </p:nvSpPr>
        <p:spPr/>
        <p:txBody>
          <a:bodyPr/>
          <a:lstStyle/>
          <a:p>
            <a:fld id="{4CC4A10D-A799-41F1-8816-6B80397432A6}" type="datetimeFigureOut">
              <a:rPr lang="en-IN" smtClean="0"/>
              <a:t>09-05-2025</a:t>
            </a:fld>
            <a:endParaRPr lang="en-IN"/>
          </a:p>
        </p:txBody>
      </p:sp>
      <p:sp>
        <p:nvSpPr>
          <p:cNvPr id="5" name="Footer Placeholder 4">
            <a:extLst>
              <a:ext uri="{FF2B5EF4-FFF2-40B4-BE49-F238E27FC236}">
                <a16:creationId xmlns:a16="http://schemas.microsoft.com/office/drawing/2014/main" id="{395286E9-8C8E-4EA2-9109-029ED601A19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E78EC36-35E4-476C-81CB-99427F0AEE70}"/>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539273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1C48C-8CB9-4A30-BF74-8DC5F1F9ECA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9FF7198-6DA8-4FFD-BC31-945EBF52CC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29871B6-5E10-475B-AD08-2719842BE997}"/>
              </a:ext>
            </a:extLst>
          </p:cNvPr>
          <p:cNvSpPr>
            <a:spLocks noGrp="1"/>
          </p:cNvSpPr>
          <p:nvPr>
            <p:ph type="dt" sz="half" idx="10"/>
          </p:nvPr>
        </p:nvSpPr>
        <p:spPr/>
        <p:txBody>
          <a:bodyPr/>
          <a:lstStyle/>
          <a:p>
            <a:fld id="{4CC4A10D-A799-41F1-8816-6B80397432A6}" type="datetimeFigureOut">
              <a:rPr lang="en-IN" smtClean="0"/>
              <a:t>09-05-2025</a:t>
            </a:fld>
            <a:endParaRPr lang="en-IN"/>
          </a:p>
        </p:txBody>
      </p:sp>
      <p:sp>
        <p:nvSpPr>
          <p:cNvPr id="5" name="Footer Placeholder 4">
            <a:extLst>
              <a:ext uri="{FF2B5EF4-FFF2-40B4-BE49-F238E27FC236}">
                <a16:creationId xmlns:a16="http://schemas.microsoft.com/office/drawing/2014/main" id="{E4F20859-F2E2-4708-B021-563BDEFEC65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1DFF518-FB5D-45D8-A163-8B27FB22EDC7}"/>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229439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F222-00AC-4C19-BBFF-38ECCBD460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D5EF7A0-DDEE-4199-AFF9-F2F52FDAAD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F84655-979B-4C68-A2BC-270E3EB7A943}"/>
              </a:ext>
            </a:extLst>
          </p:cNvPr>
          <p:cNvSpPr>
            <a:spLocks noGrp="1"/>
          </p:cNvSpPr>
          <p:nvPr>
            <p:ph type="dt" sz="half" idx="10"/>
          </p:nvPr>
        </p:nvSpPr>
        <p:spPr/>
        <p:txBody>
          <a:bodyPr/>
          <a:lstStyle/>
          <a:p>
            <a:fld id="{4CC4A10D-A799-41F1-8816-6B80397432A6}" type="datetimeFigureOut">
              <a:rPr lang="en-IN" smtClean="0"/>
              <a:t>09-05-2025</a:t>
            </a:fld>
            <a:endParaRPr lang="en-IN"/>
          </a:p>
        </p:txBody>
      </p:sp>
      <p:sp>
        <p:nvSpPr>
          <p:cNvPr id="5" name="Footer Placeholder 4">
            <a:extLst>
              <a:ext uri="{FF2B5EF4-FFF2-40B4-BE49-F238E27FC236}">
                <a16:creationId xmlns:a16="http://schemas.microsoft.com/office/drawing/2014/main" id="{557C3E04-7E0D-44F7-B981-FC50BB92552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53E1205-36D4-4C85-931B-A4D4C6D417DD}"/>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46760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3F30F-E25C-4DD8-BDE2-F244699C064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19E79FA-DB6A-4A7B-BA3D-A659806E5F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A8D25DC-2CB9-4A35-A256-898EA52EC0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F3F3BD69-E01F-498E-B70F-46CAB6B743C1}"/>
              </a:ext>
            </a:extLst>
          </p:cNvPr>
          <p:cNvSpPr>
            <a:spLocks noGrp="1"/>
          </p:cNvSpPr>
          <p:nvPr>
            <p:ph type="dt" sz="half" idx="10"/>
          </p:nvPr>
        </p:nvSpPr>
        <p:spPr/>
        <p:txBody>
          <a:bodyPr/>
          <a:lstStyle/>
          <a:p>
            <a:fld id="{4CC4A10D-A799-41F1-8816-6B80397432A6}" type="datetimeFigureOut">
              <a:rPr lang="en-IN" smtClean="0"/>
              <a:t>09-05-2025</a:t>
            </a:fld>
            <a:endParaRPr lang="en-IN"/>
          </a:p>
        </p:txBody>
      </p:sp>
      <p:sp>
        <p:nvSpPr>
          <p:cNvPr id="6" name="Footer Placeholder 5">
            <a:extLst>
              <a:ext uri="{FF2B5EF4-FFF2-40B4-BE49-F238E27FC236}">
                <a16:creationId xmlns:a16="http://schemas.microsoft.com/office/drawing/2014/main" id="{CD0F49DD-552E-4381-9769-A958F25D13F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637E9E9-990F-4F3D-B20D-38120F509D3B}"/>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2487759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F502E-F60E-4678-924C-579F3D6801B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CAF7D31-CB9D-4928-A62B-3F33E33879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53C405-A5A6-49AD-BB06-30F51C3D0A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DC9B561-5DBC-462E-88CC-2903C0AF06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728503-F380-42EC-BEE9-16AFDAE252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5A5907A-8DB7-4805-B9EB-B0ED84384B0A}"/>
              </a:ext>
            </a:extLst>
          </p:cNvPr>
          <p:cNvSpPr>
            <a:spLocks noGrp="1"/>
          </p:cNvSpPr>
          <p:nvPr>
            <p:ph type="dt" sz="half" idx="10"/>
          </p:nvPr>
        </p:nvSpPr>
        <p:spPr/>
        <p:txBody>
          <a:bodyPr/>
          <a:lstStyle/>
          <a:p>
            <a:fld id="{4CC4A10D-A799-41F1-8816-6B80397432A6}" type="datetimeFigureOut">
              <a:rPr lang="en-IN" smtClean="0"/>
              <a:t>09-05-2025</a:t>
            </a:fld>
            <a:endParaRPr lang="en-IN"/>
          </a:p>
        </p:txBody>
      </p:sp>
      <p:sp>
        <p:nvSpPr>
          <p:cNvPr id="8" name="Footer Placeholder 7">
            <a:extLst>
              <a:ext uri="{FF2B5EF4-FFF2-40B4-BE49-F238E27FC236}">
                <a16:creationId xmlns:a16="http://schemas.microsoft.com/office/drawing/2014/main" id="{B7D8143F-4619-4E57-A77E-06458DD028E4}"/>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4B879A7-73E6-485D-B218-5935E1C9A45C}"/>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536832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A11E1-E145-4A53-80CC-183B1FF6F04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78E0EC1-37F8-4F04-A11E-BC5E6FAE6172}"/>
              </a:ext>
            </a:extLst>
          </p:cNvPr>
          <p:cNvSpPr>
            <a:spLocks noGrp="1"/>
          </p:cNvSpPr>
          <p:nvPr>
            <p:ph type="dt" sz="half" idx="10"/>
          </p:nvPr>
        </p:nvSpPr>
        <p:spPr/>
        <p:txBody>
          <a:bodyPr/>
          <a:lstStyle/>
          <a:p>
            <a:fld id="{4CC4A10D-A799-41F1-8816-6B80397432A6}" type="datetimeFigureOut">
              <a:rPr lang="en-IN" smtClean="0"/>
              <a:t>09-05-2025</a:t>
            </a:fld>
            <a:endParaRPr lang="en-IN"/>
          </a:p>
        </p:txBody>
      </p:sp>
      <p:sp>
        <p:nvSpPr>
          <p:cNvPr id="4" name="Footer Placeholder 3">
            <a:extLst>
              <a:ext uri="{FF2B5EF4-FFF2-40B4-BE49-F238E27FC236}">
                <a16:creationId xmlns:a16="http://schemas.microsoft.com/office/drawing/2014/main" id="{D0547398-CDE4-4A6A-A6A7-23BF6FD9917B}"/>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A7F6D73E-C8D2-4BE8-9998-967C22A9AA3E}"/>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184058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EC6AAE-EBB3-4FF1-9D91-B766AC4F6EBA}"/>
              </a:ext>
            </a:extLst>
          </p:cNvPr>
          <p:cNvSpPr>
            <a:spLocks noGrp="1"/>
          </p:cNvSpPr>
          <p:nvPr>
            <p:ph type="dt" sz="half" idx="10"/>
          </p:nvPr>
        </p:nvSpPr>
        <p:spPr/>
        <p:txBody>
          <a:bodyPr/>
          <a:lstStyle/>
          <a:p>
            <a:fld id="{4CC4A10D-A799-41F1-8816-6B80397432A6}" type="datetimeFigureOut">
              <a:rPr lang="en-IN" smtClean="0"/>
              <a:t>09-05-2025</a:t>
            </a:fld>
            <a:endParaRPr lang="en-IN"/>
          </a:p>
        </p:txBody>
      </p:sp>
      <p:sp>
        <p:nvSpPr>
          <p:cNvPr id="3" name="Footer Placeholder 2">
            <a:extLst>
              <a:ext uri="{FF2B5EF4-FFF2-40B4-BE49-F238E27FC236}">
                <a16:creationId xmlns:a16="http://schemas.microsoft.com/office/drawing/2014/main" id="{1857F713-D078-4EAA-AB01-68647F69EC6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9DBB0B-1923-49B8-BC84-134D56F6CEF4}"/>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36407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A198-436B-4706-BEA4-160C8327A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77475DF-6F57-4E67-B60B-5432904BC4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A84F71D-B55E-4CBB-B2BC-23A6DC404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D3D736-1FAF-4FD6-8621-8DF52F9741E3}"/>
              </a:ext>
            </a:extLst>
          </p:cNvPr>
          <p:cNvSpPr>
            <a:spLocks noGrp="1"/>
          </p:cNvSpPr>
          <p:nvPr>
            <p:ph type="dt" sz="half" idx="10"/>
          </p:nvPr>
        </p:nvSpPr>
        <p:spPr/>
        <p:txBody>
          <a:bodyPr/>
          <a:lstStyle/>
          <a:p>
            <a:fld id="{4CC4A10D-A799-41F1-8816-6B80397432A6}" type="datetimeFigureOut">
              <a:rPr lang="en-IN" smtClean="0"/>
              <a:t>09-05-2025</a:t>
            </a:fld>
            <a:endParaRPr lang="en-IN"/>
          </a:p>
        </p:txBody>
      </p:sp>
      <p:sp>
        <p:nvSpPr>
          <p:cNvPr id="6" name="Footer Placeholder 5">
            <a:extLst>
              <a:ext uri="{FF2B5EF4-FFF2-40B4-BE49-F238E27FC236}">
                <a16:creationId xmlns:a16="http://schemas.microsoft.com/office/drawing/2014/main" id="{80B7941D-060E-497D-9704-9422BB70FED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8B40F90-BEB0-44A1-BFF2-5419D0DBD8AB}"/>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404596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B7A48-2C22-47E0-9BA5-187801EBFE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F1B5917-6B7E-45E8-B50F-641DFB76F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1A31533-97A6-4140-8DC0-019588624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F27D03-C161-4268-B08F-1DC3B810CCE2}"/>
              </a:ext>
            </a:extLst>
          </p:cNvPr>
          <p:cNvSpPr>
            <a:spLocks noGrp="1"/>
          </p:cNvSpPr>
          <p:nvPr>
            <p:ph type="dt" sz="half" idx="10"/>
          </p:nvPr>
        </p:nvSpPr>
        <p:spPr/>
        <p:txBody>
          <a:bodyPr/>
          <a:lstStyle/>
          <a:p>
            <a:fld id="{4CC4A10D-A799-41F1-8816-6B80397432A6}" type="datetimeFigureOut">
              <a:rPr lang="en-IN" smtClean="0"/>
              <a:t>09-05-2025</a:t>
            </a:fld>
            <a:endParaRPr lang="en-IN"/>
          </a:p>
        </p:txBody>
      </p:sp>
      <p:sp>
        <p:nvSpPr>
          <p:cNvPr id="6" name="Footer Placeholder 5">
            <a:extLst>
              <a:ext uri="{FF2B5EF4-FFF2-40B4-BE49-F238E27FC236}">
                <a16:creationId xmlns:a16="http://schemas.microsoft.com/office/drawing/2014/main" id="{03A46114-59A5-4CD3-A50D-B46E3B7ABB7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B287C88-F519-4B4F-818E-42FE03452A4F}"/>
              </a:ext>
            </a:extLst>
          </p:cNvPr>
          <p:cNvSpPr>
            <a:spLocks noGrp="1"/>
          </p:cNvSpPr>
          <p:nvPr>
            <p:ph type="sldNum" sz="quarter" idx="12"/>
          </p:nvPr>
        </p:nvSpPr>
        <p:spPr/>
        <p:txBody>
          <a:bodyPr/>
          <a:lstStyle/>
          <a:p>
            <a:fld id="{19A6354C-86CC-4417-9225-03D295DD1995}" type="slidenum">
              <a:rPr lang="en-IN" smtClean="0"/>
              <a:t>‹#›</a:t>
            </a:fld>
            <a:endParaRPr lang="en-IN"/>
          </a:p>
        </p:txBody>
      </p:sp>
    </p:spTree>
    <p:extLst>
      <p:ext uri="{BB962C8B-B14F-4D97-AF65-F5344CB8AC3E}">
        <p14:creationId xmlns:p14="http://schemas.microsoft.com/office/powerpoint/2010/main" val="219706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7763FF-20C5-4532-A10B-60FADA8927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EC81743-47AE-46B7-B22C-3D599EA335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847AFD3-2B95-4ECC-9256-65EE4A4A23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4A10D-A799-41F1-8816-6B80397432A6}" type="datetimeFigureOut">
              <a:rPr lang="en-IN" smtClean="0"/>
              <a:t>09-05-2025</a:t>
            </a:fld>
            <a:endParaRPr lang="en-IN"/>
          </a:p>
        </p:txBody>
      </p:sp>
      <p:sp>
        <p:nvSpPr>
          <p:cNvPr id="5" name="Footer Placeholder 4">
            <a:extLst>
              <a:ext uri="{FF2B5EF4-FFF2-40B4-BE49-F238E27FC236}">
                <a16:creationId xmlns:a16="http://schemas.microsoft.com/office/drawing/2014/main" id="{36FAA967-8890-4886-A4F9-AF21EFE68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60BF7222-B6A2-4045-9841-FF6DFDEB6B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A6354C-86CC-4417-9225-03D295DD1995}" type="slidenum">
              <a:rPr lang="en-IN" smtClean="0"/>
              <a:t>‹#›</a:t>
            </a:fld>
            <a:endParaRPr lang="en-IN"/>
          </a:p>
        </p:txBody>
      </p:sp>
    </p:spTree>
    <p:extLst>
      <p:ext uri="{BB962C8B-B14F-4D97-AF65-F5344CB8AC3E}">
        <p14:creationId xmlns:p14="http://schemas.microsoft.com/office/powerpoint/2010/main" val="2438787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1.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1622EDE-EE90-421E-866D-5D19E0A887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Title 1">
            <a:extLst>
              <a:ext uri="{FF2B5EF4-FFF2-40B4-BE49-F238E27FC236}">
                <a16:creationId xmlns:a16="http://schemas.microsoft.com/office/drawing/2014/main" id="{30B95A60-F203-DEEF-87C7-DA3D4C88CF37}"/>
              </a:ext>
            </a:extLst>
          </p:cNvPr>
          <p:cNvSpPr>
            <a:spLocks noGrp="1"/>
          </p:cNvSpPr>
          <p:nvPr>
            <p:ph type="ctrTitle"/>
          </p:nvPr>
        </p:nvSpPr>
        <p:spPr>
          <a:xfrm>
            <a:off x="1524000" y="280554"/>
            <a:ext cx="9144000" cy="839499"/>
          </a:xfrm>
        </p:spPr>
        <p:txBody>
          <a:bodyPr>
            <a:normAutofit fontScale="90000"/>
          </a:bodyPr>
          <a:lstStyle/>
          <a:p>
            <a:pPr>
              <a:lnSpc>
                <a:spcPct val="100000"/>
              </a:lnSpc>
            </a:pPr>
            <a:r>
              <a:rPr lang="en-IN" dirty="0"/>
              <a:t>08-6</a:t>
            </a:r>
          </a:p>
        </p:txBody>
      </p:sp>
      <p:sp>
        <p:nvSpPr>
          <p:cNvPr id="10" name="Content Placeholder 2">
            <a:extLst>
              <a:ext uri="{FF2B5EF4-FFF2-40B4-BE49-F238E27FC236}">
                <a16:creationId xmlns:a16="http://schemas.microsoft.com/office/drawing/2014/main" id="{14B29FCE-30F5-C6E2-0C0C-CF4072431C5C}"/>
              </a:ext>
            </a:extLst>
          </p:cNvPr>
          <p:cNvSpPr txBox="1">
            <a:spLocks/>
          </p:cNvSpPr>
          <p:nvPr/>
        </p:nvSpPr>
        <p:spPr>
          <a:xfrm>
            <a:off x="838200" y="1825625"/>
            <a:ext cx="10515600" cy="4351338"/>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Aft>
                <a:spcPts val="800"/>
              </a:spcAft>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dirty="0">
                <a:solidFill>
                  <a:srgbClr val="2C3943"/>
                </a:solidFill>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r>
              <a:rPr lang="en-US" sz="1800" dirty="0">
                <a:solidFill>
                  <a:srgbClr val="2C3943"/>
                </a:solidFill>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highlight>
                <a:srgbClr val="FFFFFF"/>
              </a:highlight>
              <a:latin typeface="Times New Roman" panose="02020603050405020304" pitchFamily="18" charset="0"/>
              <a:ea typeface="Times New Roman" panose="02020603050405020304" pitchFamily="18" charset="0"/>
            </a:endParaRPr>
          </a:p>
          <a:p>
            <a:r>
              <a:rPr lang="en-US" sz="1800" dirty="0">
                <a:solidFill>
                  <a:srgbClr val="2C3943"/>
                </a:solidFill>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highlight>
                  <a:srgbClr val="FFFFFF"/>
                </a:highlight>
                <a:latin typeface="PT Serif" panose="020A0603040505020204" pitchFamily="18" charset="0"/>
                <a:ea typeface="Times New Roman" panose="02020603050405020304" pitchFamily="18" charset="0"/>
              </a:rPr>
              <a:t> 4.0 International license.</a:t>
            </a:r>
            <a:endParaRPr lang="en-US" sz="1800" dirty="0">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850920324"/>
      </p:ext>
    </p:extLst>
  </p:cSld>
  <p:clrMapOvr>
    <a:masterClrMapping/>
  </p:clrMapOvr>
  <mc:AlternateContent xmlns:mc="http://schemas.openxmlformats.org/markup-compatibility/2006" xmlns:p14="http://schemas.microsoft.com/office/powerpoint/2010/main">
    <mc:Choice Requires="p14">
      <p:transition spd="slow" p14:dur="2000" advTm="3088"/>
    </mc:Choice>
    <mc:Fallback xmlns="">
      <p:transition spd="slow" advTm="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E8A40E-3970-994E-E162-92E451D12CA3}"/>
              </a:ext>
            </a:extLst>
          </p:cNvPr>
          <p:cNvPicPr>
            <a:picLocks noChangeAspect="1"/>
          </p:cNvPicPr>
          <p:nvPr/>
        </p:nvPicPr>
        <p:blipFill>
          <a:blip r:embed="rId2"/>
          <a:stretch>
            <a:fillRect/>
          </a:stretch>
        </p:blipFill>
        <p:spPr>
          <a:xfrm>
            <a:off x="0" y="-1446696"/>
            <a:ext cx="12192000" cy="8304696"/>
          </a:xfrm>
          <a:prstGeom prst="rect">
            <a:avLst/>
          </a:prstGeom>
        </p:spPr>
      </p:pic>
      <p:sp>
        <p:nvSpPr>
          <p:cNvPr id="3" name="TextBox 2">
            <a:extLst>
              <a:ext uri="{FF2B5EF4-FFF2-40B4-BE49-F238E27FC236}">
                <a16:creationId xmlns:a16="http://schemas.microsoft.com/office/drawing/2014/main" id="{6D43F4C2-47C9-CBAF-14E3-68BCE3FAFA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3:20</a:t>
            </a:r>
            <a:endParaRPr lang="bo-CN" sz="2000" b="1" cap="all" dirty="0">
              <a:solidFill>
                <a:schemeClr val="bg1"/>
              </a:solidFill>
              <a:latin typeface="ArialMT"/>
            </a:endParaRPr>
          </a:p>
        </p:txBody>
      </p:sp>
    </p:spTree>
    <p:extLst>
      <p:ext uri="{BB962C8B-B14F-4D97-AF65-F5344CB8AC3E}">
        <p14:creationId xmlns:p14="http://schemas.microsoft.com/office/powerpoint/2010/main" val="2060458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FD91E99-55D1-406F-9374-C1D92059E8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6A415CC-1A8A-888A-450F-9DAEAD2654A3}"/>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4:2</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asked him, “What is that in your hand?”</a:t>
            </a:r>
          </a:p>
          <a:p>
            <a:pPr algn="l"/>
            <a:r>
              <a:rPr lang="en-US" sz="4000" b="0" i="0" dirty="0">
                <a:solidFill>
                  <a:srgbClr val="121212"/>
                </a:solidFill>
                <a:effectLst/>
                <a:highlight>
                  <a:srgbClr val="FFFFFF"/>
                </a:highlight>
                <a:latin typeface="Inter"/>
              </a:rPr>
              <a:t>“A staff,” he replied.</a:t>
            </a:r>
          </a:p>
        </p:txBody>
      </p:sp>
      <p:sp>
        <p:nvSpPr>
          <p:cNvPr id="5" name="TextBox 4">
            <a:extLst>
              <a:ext uri="{FF2B5EF4-FFF2-40B4-BE49-F238E27FC236}">
                <a16:creationId xmlns:a16="http://schemas.microsoft.com/office/drawing/2014/main" id="{A5A2924A-5821-A365-2586-768DADE88922}"/>
              </a:ext>
            </a:extLst>
          </p:cNvPr>
          <p:cNvSpPr txBox="1"/>
          <p:nvPr/>
        </p:nvSpPr>
        <p:spPr>
          <a:xfrm>
            <a:off x="6216869" y="599090"/>
            <a:ext cx="5155324" cy="5675586"/>
          </a:xfrm>
          <a:prstGeom prst="rect">
            <a:avLst/>
          </a:prstGeom>
          <a:noFill/>
        </p:spPr>
        <p:txBody>
          <a:bodyPr wrap="square" rtlCol="0">
            <a:noAutofit/>
          </a:bodyPr>
          <a:lstStyle/>
          <a:p>
            <a:r>
              <a:rPr lang="en-IN" sz="6600" dirty="0">
                <a:solidFill>
                  <a:srgbClr val="777777"/>
                </a:solidFill>
                <a:latin typeface="Arial" panose="020B0604020202020204" pitchFamily="34" charset="0"/>
              </a:rPr>
              <a:t>4:</a:t>
            </a:r>
            <a:r>
              <a:rPr lang="bo-CN" sz="6600" b="0" i="0" dirty="0">
                <a:solidFill>
                  <a:srgbClr val="777A7B"/>
                </a:solidFill>
                <a:effectLst/>
                <a:highlight>
                  <a:srgbClr val="FFFFFF"/>
                </a:highlight>
                <a:latin typeface="Inter"/>
              </a:rPr>
              <a:t>2</a:t>
            </a:r>
            <a:r>
              <a:rPr lang="bo-CN" sz="6600" b="0" i="0" dirty="0">
                <a:solidFill>
                  <a:srgbClr val="121212"/>
                </a:solidFill>
                <a:effectLst/>
                <a:highlight>
                  <a:srgbClr val="FFFFFF"/>
                </a:highlight>
                <a:latin typeface="Inter"/>
              </a:rPr>
              <a:t>དཀོན་མཆོག་ཡ་ཝཱེས་མོ་ཤེ་ལ་འདི་སྐད་དུ། ཁྱོད་ཀྱི་ལག་ཏུ་ཡོད་པ་དེ་ཅི་ཞེས་བཀའ་འདྲི་གནང་བ་ལ། ཁོས་འཁར་བ་ཡིན་ཞེས་ཞུས། </a:t>
            </a:r>
            <a:endParaRPr lang="en-ZA" dirty="0"/>
          </a:p>
        </p:txBody>
      </p:sp>
    </p:spTree>
    <p:extLst>
      <p:ext uri="{BB962C8B-B14F-4D97-AF65-F5344CB8AC3E}">
        <p14:creationId xmlns:p14="http://schemas.microsoft.com/office/powerpoint/2010/main" val="3074633053"/>
      </p:ext>
    </p:extLst>
  </p:cSld>
  <p:clrMapOvr>
    <a:masterClrMapping/>
  </p:clrMapOvr>
  <mc:AlternateContent xmlns:mc="http://schemas.openxmlformats.org/markup-compatibility/2006" xmlns:p14="http://schemas.microsoft.com/office/powerpoint/2010/main">
    <mc:Choice Requires="p14">
      <p:transition spd="slow" p14:dur="2000" advTm="8485"/>
    </mc:Choice>
    <mc:Fallback xmlns="">
      <p:transition spd="slow" advTm="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725BD9-E233-67BA-7C71-0D8904872564}"/>
              </a:ext>
            </a:extLst>
          </p:cNvPr>
          <p:cNvPicPr>
            <a:picLocks noChangeAspect="1"/>
          </p:cNvPicPr>
          <p:nvPr/>
        </p:nvPicPr>
        <p:blipFill>
          <a:blip r:embed="rId2"/>
          <a:stretch>
            <a:fillRect/>
          </a:stretch>
        </p:blipFill>
        <p:spPr>
          <a:xfrm>
            <a:off x="-1" y="-364917"/>
            <a:ext cx="12958763" cy="7222917"/>
          </a:xfrm>
          <a:prstGeom prst="rect">
            <a:avLst/>
          </a:prstGeom>
        </p:spPr>
      </p:pic>
      <p:sp>
        <p:nvSpPr>
          <p:cNvPr id="3" name="TextBox 2">
            <a:extLst>
              <a:ext uri="{FF2B5EF4-FFF2-40B4-BE49-F238E27FC236}">
                <a16:creationId xmlns:a16="http://schemas.microsoft.com/office/drawing/2014/main" id="{169BDE2D-FDFD-03C3-EA77-C929E1D7460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4:2</a:t>
            </a:r>
            <a:endParaRPr lang="bo-CN" sz="2000" b="1" cap="all" dirty="0">
              <a:solidFill>
                <a:schemeClr val="bg1"/>
              </a:solidFill>
              <a:latin typeface="ArialMT"/>
            </a:endParaRPr>
          </a:p>
        </p:txBody>
      </p:sp>
    </p:spTree>
    <p:extLst>
      <p:ext uri="{BB962C8B-B14F-4D97-AF65-F5344CB8AC3E}">
        <p14:creationId xmlns:p14="http://schemas.microsoft.com/office/powerpoint/2010/main" val="2174682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EF546E07-68C8-4B3A-A03A-450B4B5FDD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407E1FA-201E-8290-E937-9F709B41B34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“Throw it on the ground,” said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So Moses threw it on the ground, and it became a snake, and he ran from it.</a:t>
            </a:r>
            <a:endParaRPr lang="en-ZA" dirty="0"/>
          </a:p>
        </p:txBody>
      </p:sp>
      <p:sp>
        <p:nvSpPr>
          <p:cNvPr id="3" name="TextBox 2">
            <a:extLst>
              <a:ext uri="{FF2B5EF4-FFF2-40B4-BE49-F238E27FC236}">
                <a16:creationId xmlns:a16="http://schemas.microsoft.com/office/drawing/2014/main" id="{B78C560B-33C4-3FF7-22D9-7EDA0B10FAEA}"/>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ཡང་དཀོན་མཆོག་ཡ་ཝཱེས་འཁར་བ་ས་ལ་ཕོངས་ཤིག་ཅེས་བཀའ་བསྩལ་པ་དང་། མོ་ཤེ་ཡིས་དེ་ས་ལ་འཕངས་པ་ན་སྦྲུལ་ཞིག་ཏུ་གྱུར་པས་ཁོ་བྲོས་པ་རེད། </a:t>
            </a:r>
            <a:endParaRPr lang="en-ZA" dirty="0"/>
          </a:p>
        </p:txBody>
      </p:sp>
    </p:spTree>
    <p:extLst>
      <p:ext uri="{BB962C8B-B14F-4D97-AF65-F5344CB8AC3E}">
        <p14:creationId xmlns:p14="http://schemas.microsoft.com/office/powerpoint/2010/main" val="1780628248"/>
      </p:ext>
    </p:extLst>
  </p:cSld>
  <p:clrMapOvr>
    <a:masterClrMapping/>
  </p:clrMapOvr>
  <mc:AlternateContent xmlns:mc="http://schemas.openxmlformats.org/markup-compatibility/2006" xmlns:p14="http://schemas.microsoft.com/office/powerpoint/2010/main">
    <mc:Choice Requires="p14">
      <p:transition spd="slow" p14:dur="2000" advTm="9321"/>
    </mc:Choice>
    <mc:Fallback xmlns="">
      <p:transition spd="slow" advTm="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9DB1DF-6D19-0A9F-844F-911A3543B420}"/>
              </a:ext>
            </a:extLst>
          </p:cNvPr>
          <p:cNvPicPr>
            <a:picLocks noChangeAspect="1"/>
          </p:cNvPicPr>
          <p:nvPr/>
        </p:nvPicPr>
        <p:blipFill>
          <a:blip r:embed="rId2"/>
          <a:stretch>
            <a:fillRect/>
          </a:stretch>
        </p:blipFill>
        <p:spPr>
          <a:xfrm>
            <a:off x="0" y="0"/>
            <a:ext cx="13944600" cy="6858000"/>
          </a:xfrm>
          <a:prstGeom prst="rect">
            <a:avLst/>
          </a:prstGeom>
        </p:spPr>
      </p:pic>
      <p:sp>
        <p:nvSpPr>
          <p:cNvPr id="3" name="TextBox 2">
            <a:extLst>
              <a:ext uri="{FF2B5EF4-FFF2-40B4-BE49-F238E27FC236}">
                <a16:creationId xmlns:a16="http://schemas.microsoft.com/office/drawing/2014/main" id="{C80079A5-414D-F5B5-D90F-04F3FB51EA0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4:3</a:t>
            </a:r>
            <a:endParaRPr lang="bo-CN" sz="2000" b="1" cap="all" dirty="0">
              <a:solidFill>
                <a:schemeClr val="bg1"/>
              </a:solidFill>
              <a:latin typeface="ArialMT"/>
            </a:endParaRPr>
          </a:p>
        </p:txBody>
      </p:sp>
    </p:spTree>
    <p:extLst>
      <p:ext uri="{BB962C8B-B14F-4D97-AF65-F5344CB8AC3E}">
        <p14:creationId xmlns:p14="http://schemas.microsoft.com/office/powerpoint/2010/main" val="131495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50CCE6D-C1E7-43F9-8D1E-8D511C9B14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CB28E50-01DC-F327-A71A-5240A0E59E0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“Stretch out your hand and grab it by the tail,”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who reached out his hand and caught the snake, and it turned back into a staff in his hand.</a:t>
            </a:r>
            <a:endParaRPr lang="en-ZA" dirty="0"/>
          </a:p>
        </p:txBody>
      </p:sp>
      <p:sp>
        <p:nvSpPr>
          <p:cNvPr id="3" name="TextBox 2">
            <a:extLst>
              <a:ext uri="{FF2B5EF4-FFF2-40B4-BE49-F238E27FC236}">
                <a16:creationId xmlns:a16="http://schemas.microsoft.com/office/drawing/2014/main" id="{A97481F7-A317-F097-D045-FCFD77C313D2}"/>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4</a:t>
            </a:r>
            <a:r>
              <a:rPr lang="bo-CN" sz="4800" b="0" i="0" dirty="0">
                <a:solidFill>
                  <a:srgbClr val="121212"/>
                </a:solidFill>
                <a:effectLst/>
                <a:highlight>
                  <a:srgbClr val="FFFFFF"/>
                </a:highlight>
                <a:latin typeface="Inter"/>
              </a:rPr>
              <a:t>དེ་ནས་དཀོན་མཆོག་ཡ་ཝཱེས་མོ་ཤེ་ལ། ལག་པ་བརྐྱངས་ཏེ་སྦྲུལ་གྱི་མཇུག་མ་ཟུངས་དང། དེ་ནི་ཁྱོད་ཀྱི་ལག་ཏུ་སྔར་བཞིན་འཁར་བ་རུ་འགྱུར་ངེས་ཡིན་ཞེས་གསུངས་ཤིང་། མོ་ཤེ་ཡིས་ལག་པ་བརྐྱངས་ནས་སྦྲུལ་དེ་བཟུང་བ་ལ་དེ་ཁོའི་ལག་ཏུ་ཕྱིར་འཁར་བ་རུ་གྱུར་ཏོ། ། </a:t>
            </a:r>
            <a:endParaRPr lang="en-ZA" sz="1600" dirty="0"/>
          </a:p>
        </p:txBody>
      </p:sp>
    </p:spTree>
    <p:extLst>
      <p:ext uri="{BB962C8B-B14F-4D97-AF65-F5344CB8AC3E}">
        <p14:creationId xmlns:p14="http://schemas.microsoft.com/office/powerpoint/2010/main" val="1680183773"/>
      </p:ext>
    </p:extLst>
  </p:cSld>
  <p:clrMapOvr>
    <a:masterClrMapping/>
  </p:clrMapOvr>
  <mc:AlternateContent xmlns:mc="http://schemas.openxmlformats.org/markup-compatibility/2006" xmlns:p14="http://schemas.microsoft.com/office/powerpoint/2010/main">
    <mc:Choice Requires="p14">
      <p:transition spd="slow" p14:dur="2000" advTm="12688"/>
    </mc:Choice>
    <mc:Fallback xmlns="">
      <p:transition spd="slow" advTm="12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EBD2E4-A732-CF68-5C75-6B89BC977FBE}"/>
              </a:ext>
            </a:extLst>
          </p:cNvPr>
          <p:cNvPicPr>
            <a:picLocks noChangeAspect="1"/>
          </p:cNvPicPr>
          <p:nvPr/>
        </p:nvPicPr>
        <p:blipFill>
          <a:blip r:embed="rId2"/>
          <a:stretch>
            <a:fillRect/>
          </a:stretch>
        </p:blipFill>
        <p:spPr>
          <a:xfrm>
            <a:off x="-590550" y="0"/>
            <a:ext cx="13456314" cy="7132582"/>
          </a:xfrm>
          <a:prstGeom prst="rect">
            <a:avLst/>
          </a:prstGeom>
        </p:spPr>
      </p:pic>
      <p:sp>
        <p:nvSpPr>
          <p:cNvPr id="3" name="TextBox 2">
            <a:extLst>
              <a:ext uri="{FF2B5EF4-FFF2-40B4-BE49-F238E27FC236}">
                <a16:creationId xmlns:a16="http://schemas.microsoft.com/office/drawing/2014/main" id="{4504601C-9700-D797-6BA0-9BBA1CFFE3F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4:4</a:t>
            </a:r>
            <a:endParaRPr lang="bo-CN" sz="2000" b="1" cap="all" dirty="0">
              <a:solidFill>
                <a:schemeClr val="bg1"/>
              </a:solidFill>
              <a:latin typeface="ArialMT"/>
            </a:endParaRPr>
          </a:p>
        </p:txBody>
      </p:sp>
    </p:spTree>
    <p:extLst>
      <p:ext uri="{BB962C8B-B14F-4D97-AF65-F5344CB8AC3E}">
        <p14:creationId xmlns:p14="http://schemas.microsoft.com/office/powerpoint/2010/main" val="3732379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3CE4502-27C6-4259-B154-FF901689A5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BFF93C7-38EA-E9C3-55C0-A00EA68F7681}"/>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5</a:t>
            </a:r>
            <a:r>
              <a:rPr lang="en-US" sz="3600" b="0" i="0" dirty="0">
                <a:solidFill>
                  <a:srgbClr val="121212"/>
                </a:solidFill>
                <a:effectLst/>
                <a:highlight>
                  <a:srgbClr val="FFFFFF"/>
                </a:highlight>
                <a:latin typeface="Inter"/>
              </a:rPr>
              <a:t>“This is so that they may believe that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the God of their fathers—the God of Abraham, the God of Isaac, and the God of Jacob—has appeared to you.”</a:t>
            </a:r>
            <a:endParaRPr lang="en-ZA" dirty="0"/>
          </a:p>
        </p:txBody>
      </p:sp>
      <p:sp>
        <p:nvSpPr>
          <p:cNvPr id="3" name="TextBox 2">
            <a:extLst>
              <a:ext uri="{FF2B5EF4-FFF2-40B4-BE49-F238E27FC236}">
                <a16:creationId xmlns:a16="http://schemas.microsoft.com/office/drawing/2014/main" id="{9D23E0F1-DF6A-1F0C-D5FB-08FD3FDCB18C}"/>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5</a:t>
            </a:r>
            <a:r>
              <a:rPr lang="bo-CN" sz="4400" b="0" i="0" dirty="0">
                <a:solidFill>
                  <a:srgbClr val="121212"/>
                </a:solidFill>
                <a:effectLst/>
                <a:highlight>
                  <a:srgbClr val="FFFFFF"/>
                </a:highlight>
                <a:latin typeface="Inter"/>
              </a:rPr>
              <a:t>ཡང་དཀོན་མཆོག་ཡ་ཝཱེས་འདི་སྐད་དུ། དེའི་རྒྱུ་མཚན་ནི་ཁོ་རྣམས་ཀྱི་ཕ་མེས་ཡང་མེས་ཀྱི་དཀོན་མཆོག་ཡ་ཝཱེ་སྟེ། ཨབ་ར་ཧམ་གྱི་དཀོན་མཆོག་དང་། ཨི་སཱག་གི་དཀོན་མཆོག་དང་། ཡ་ཀོབ་ཀྱི་དཀོན་མཆོག་ནི་ཁྱོད་ལ་མངོན་པར་གྱུར་པ་ལ་ཁོ་རྣམས་ཡིད་ཆེས་སུ་འཇུག་པའི་ཕྱིར་ཡིན་ཞེས་གསུངས་སོ། ། </a:t>
            </a:r>
            <a:endParaRPr lang="en-ZA" sz="1600" dirty="0"/>
          </a:p>
        </p:txBody>
      </p:sp>
    </p:spTree>
    <p:extLst>
      <p:ext uri="{BB962C8B-B14F-4D97-AF65-F5344CB8AC3E}">
        <p14:creationId xmlns:p14="http://schemas.microsoft.com/office/powerpoint/2010/main" val="1750916314"/>
      </p:ext>
    </p:extLst>
  </p:cSld>
  <p:clrMapOvr>
    <a:masterClrMapping/>
  </p:clrMapOvr>
  <mc:AlternateContent xmlns:mc="http://schemas.openxmlformats.org/markup-compatibility/2006" xmlns:p14="http://schemas.microsoft.com/office/powerpoint/2010/main">
    <mc:Choice Requires="p14">
      <p:transition spd="slow" p14:dur="2000" advTm="8256"/>
    </mc:Choice>
    <mc:Fallback xmlns="">
      <p:transition spd="slow" advTm="8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F77B3F-D6FF-916C-B577-623D22DF91B2}"/>
              </a:ext>
            </a:extLst>
          </p:cNvPr>
          <p:cNvPicPr>
            <a:picLocks noChangeAspect="1"/>
          </p:cNvPicPr>
          <p:nvPr/>
        </p:nvPicPr>
        <p:blipFill>
          <a:blip r:embed="rId2"/>
          <a:stretch>
            <a:fillRect/>
          </a:stretch>
        </p:blipFill>
        <p:spPr>
          <a:xfrm>
            <a:off x="-9416" y="0"/>
            <a:ext cx="15531353" cy="6858000"/>
          </a:xfrm>
          <a:prstGeom prst="rect">
            <a:avLst/>
          </a:prstGeom>
        </p:spPr>
      </p:pic>
      <p:sp>
        <p:nvSpPr>
          <p:cNvPr id="3" name="TextBox 2">
            <a:extLst>
              <a:ext uri="{FF2B5EF4-FFF2-40B4-BE49-F238E27FC236}">
                <a16:creationId xmlns:a16="http://schemas.microsoft.com/office/drawing/2014/main" id="{1E609B9B-F0D3-8111-8457-5FB1B4F41C4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4:5</a:t>
            </a:r>
            <a:endParaRPr lang="bo-CN" sz="2000" b="1" cap="all" dirty="0">
              <a:solidFill>
                <a:schemeClr val="bg1"/>
              </a:solidFill>
              <a:latin typeface="ArialMT"/>
            </a:endParaRPr>
          </a:p>
        </p:txBody>
      </p:sp>
    </p:spTree>
    <p:extLst>
      <p:ext uri="{BB962C8B-B14F-4D97-AF65-F5344CB8AC3E}">
        <p14:creationId xmlns:p14="http://schemas.microsoft.com/office/powerpoint/2010/main" val="3762897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7C86F8B-D436-4662-8DED-A2358C98BF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BBE7801-C438-5C12-D68B-8DBECEA7A8BD}"/>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6</a:t>
            </a:r>
            <a:r>
              <a:rPr lang="en-US" sz="3600" b="0" i="0" dirty="0">
                <a:solidFill>
                  <a:srgbClr val="121212"/>
                </a:solidFill>
                <a:effectLst/>
                <a:highlight>
                  <a:srgbClr val="FFFFFF"/>
                </a:highlight>
                <a:latin typeface="Inter"/>
              </a:rPr>
              <a:t>Furthermore,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“Put your hand inside your cloak.” So he put his hand inside his cloak, and when he took it out, his hand was leprous, white as snow.</a:t>
            </a:r>
            <a:endParaRPr lang="en-ZA" dirty="0"/>
          </a:p>
        </p:txBody>
      </p:sp>
      <p:sp>
        <p:nvSpPr>
          <p:cNvPr id="3" name="TextBox 2">
            <a:extLst>
              <a:ext uri="{FF2B5EF4-FFF2-40B4-BE49-F238E27FC236}">
                <a16:creationId xmlns:a16="http://schemas.microsoft.com/office/drawing/2014/main" id="{5D22F050-3877-98DC-C49B-608330840858}"/>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ཡང་དཀོན་མཆོག་ཡ་ཝཱེས་ཁོ་ལ། ལག་པ་རུམ་དུ་ཆུག་ཅེས་གསུངས་པ་དང་། ཁོས་ཀྱང་ལག་པ་རུམ་དུ་བཅུག་ནས་ཕྱིར་ཕྱུང་བ་ན། བསམ་ཡིད་ལས་འདས་པ་ཞིག་ལ། ལག་པར་མཛེ་ནད་བྱུང་སྟེ་ཁ་བའི་མདོག་ལྟར་དཀར་པོར་གྱུར་པའོ། ། </a:t>
            </a:r>
            <a:endParaRPr lang="en-ZA" dirty="0"/>
          </a:p>
        </p:txBody>
      </p:sp>
    </p:spTree>
    <p:extLst>
      <p:ext uri="{BB962C8B-B14F-4D97-AF65-F5344CB8AC3E}">
        <p14:creationId xmlns:p14="http://schemas.microsoft.com/office/powerpoint/2010/main" val="1705534036"/>
      </p:ext>
    </p:extLst>
  </p:cSld>
  <p:clrMapOvr>
    <a:masterClrMapping/>
  </p:clrMapOvr>
  <mc:AlternateContent xmlns:mc="http://schemas.openxmlformats.org/markup-compatibility/2006" xmlns:p14="http://schemas.microsoft.com/office/powerpoint/2010/main">
    <mc:Choice Requires="p14">
      <p:transition spd="slow" p14:dur="2000" advTm="18052"/>
    </mc:Choice>
    <mc:Fallback xmlns="">
      <p:transition spd="slow" advTm="18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D16E1B-F32B-E63A-2000-C49401908354}"/>
              </a:ext>
            </a:extLst>
          </p:cNvPr>
          <p:cNvPicPr>
            <a:picLocks noChangeAspect="1"/>
          </p:cNvPicPr>
          <p:nvPr/>
        </p:nvPicPr>
        <p:blipFill>
          <a:blip r:embed="rId2"/>
          <a:stretch>
            <a:fillRect/>
          </a:stretch>
        </p:blipFill>
        <p:spPr>
          <a:xfrm>
            <a:off x="0" y="0"/>
            <a:ext cx="12192000" cy="6962006"/>
          </a:xfrm>
          <a:prstGeom prst="rect">
            <a:avLst/>
          </a:prstGeom>
        </p:spPr>
      </p:pic>
      <p:sp>
        <p:nvSpPr>
          <p:cNvPr id="4" name="Content Placeholder 2">
            <a:extLst>
              <a:ext uri="{FF2B5EF4-FFF2-40B4-BE49-F238E27FC236}">
                <a16:creationId xmlns:a16="http://schemas.microsoft.com/office/drawing/2014/main" id="{DC04230A-3F2E-E471-E2EB-9CB19D01248C}"/>
              </a:ext>
            </a:extLst>
          </p:cNvPr>
          <p:cNvSpPr txBox="1">
            <a:spLocks/>
          </p:cNvSpPr>
          <p:nvPr/>
        </p:nvSpPr>
        <p:spPr>
          <a:xfrm>
            <a:off x="5552501" y="3481003"/>
            <a:ext cx="5511740" cy="2646362"/>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bo-CN" sz="32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ཨེ་ཅིབ་ནས་ཐོན་པ </a:t>
            </a:r>
            <a:r>
              <a:rPr lang="en-IN" sz="32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bo-CN" sz="32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a:p>
            <a:pPr algn="l"/>
            <a:r>
              <a:rPr lang="bo-CN" sz="32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མོ་ཤེས་ཡ་མཚན་གྱི་</a:t>
            </a:r>
            <a:endParaRPr lang="en-IN" sz="32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pPr algn="l"/>
            <a:r>
              <a:rPr lang="bo-CN" sz="32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ལས་བྱེད་པ།</a:t>
            </a:r>
          </a:p>
          <a:p>
            <a:endParaRPr lang="en-IN" dirty="0"/>
          </a:p>
        </p:txBody>
      </p:sp>
    </p:spTree>
    <p:extLst>
      <p:ext uri="{BB962C8B-B14F-4D97-AF65-F5344CB8AC3E}">
        <p14:creationId xmlns:p14="http://schemas.microsoft.com/office/powerpoint/2010/main" val="3837980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3385FB-3306-FA9B-5DC4-33CD192B2F29}"/>
              </a:ext>
            </a:extLst>
          </p:cNvPr>
          <p:cNvPicPr>
            <a:picLocks noChangeAspect="1"/>
          </p:cNvPicPr>
          <p:nvPr/>
        </p:nvPicPr>
        <p:blipFill>
          <a:blip r:embed="rId2"/>
          <a:stretch>
            <a:fillRect/>
          </a:stretch>
        </p:blipFill>
        <p:spPr>
          <a:xfrm>
            <a:off x="0" y="-1653396"/>
            <a:ext cx="12192000" cy="8511396"/>
          </a:xfrm>
          <a:prstGeom prst="rect">
            <a:avLst/>
          </a:prstGeom>
        </p:spPr>
      </p:pic>
      <p:sp>
        <p:nvSpPr>
          <p:cNvPr id="3" name="TextBox 2">
            <a:extLst>
              <a:ext uri="{FF2B5EF4-FFF2-40B4-BE49-F238E27FC236}">
                <a16:creationId xmlns:a16="http://schemas.microsoft.com/office/drawing/2014/main" id="{737EEDD6-0C77-7876-E698-BD01BA99ACA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4:6</a:t>
            </a:r>
            <a:endParaRPr lang="bo-CN" sz="2000" b="1" cap="all" dirty="0">
              <a:solidFill>
                <a:schemeClr val="bg1"/>
              </a:solidFill>
              <a:latin typeface="ArialMT"/>
            </a:endParaRPr>
          </a:p>
        </p:txBody>
      </p:sp>
    </p:spTree>
    <p:extLst>
      <p:ext uri="{BB962C8B-B14F-4D97-AF65-F5344CB8AC3E}">
        <p14:creationId xmlns:p14="http://schemas.microsoft.com/office/powerpoint/2010/main" val="889494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32A27AC8-F72B-4C04-81DC-39141FD1F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842DC41-B8E0-F008-0F7E-D6E8B12EABE6}"/>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7</a:t>
            </a:r>
            <a:r>
              <a:rPr lang="en-US" sz="3600" b="0" i="0" dirty="0">
                <a:solidFill>
                  <a:srgbClr val="121212"/>
                </a:solidFill>
                <a:effectLst/>
                <a:highlight>
                  <a:srgbClr val="FFFFFF"/>
                </a:highlight>
                <a:latin typeface="Inter"/>
              </a:rPr>
              <a:t>“Put your hand back inside your cloak,” said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a:t>
            </a:r>
          </a:p>
          <a:p>
            <a:pPr algn="l"/>
            <a:r>
              <a:rPr lang="en-US" sz="3600" b="0" i="0" dirty="0">
                <a:solidFill>
                  <a:srgbClr val="121212"/>
                </a:solidFill>
                <a:effectLst/>
                <a:highlight>
                  <a:srgbClr val="FFFFFF"/>
                </a:highlight>
                <a:latin typeface="Inter"/>
              </a:rPr>
              <a:t>So Moses put his hand back inside his cloak, and when he took it out, it was restored, like the rest of his skin.</a:t>
            </a:r>
          </a:p>
        </p:txBody>
      </p:sp>
      <p:sp>
        <p:nvSpPr>
          <p:cNvPr id="3" name="TextBox 2">
            <a:extLst>
              <a:ext uri="{FF2B5EF4-FFF2-40B4-BE49-F238E27FC236}">
                <a16:creationId xmlns:a16="http://schemas.microsoft.com/office/drawing/2014/main" id="{5CCD5C71-3ECB-CE5E-BB8E-41139A7BEE0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7</a:t>
            </a:r>
            <a:r>
              <a:rPr lang="bo-CN" sz="4800" b="0" i="0" dirty="0">
                <a:solidFill>
                  <a:srgbClr val="121212"/>
                </a:solidFill>
                <a:effectLst/>
                <a:highlight>
                  <a:srgbClr val="FFFFFF"/>
                </a:highlight>
                <a:latin typeface="Inter"/>
              </a:rPr>
              <a:t>ཡང་དཀོན་མཆོག་ཡ་ཝཱེས་འདི་སྐད་དུ། ཡང་ཁྱོད་ཀྱི་ལག་པ་རུམ་དུ་ཆུག་ཅེས་གསུངས་པ་དང་། ཁོས་ཀྱང་ལག་པ་རུམ་དུ་བཅུག་ནས་ཕྱིར་ཕྱུང་བ་ན། བསམ་ཡིད་ལས་འདས་པ་ཞིག་ལ། ལག་པ་སྔར་བཞིན་གྱུར་ཅིང་ལུས་སྟེང་གི་ཤ་དང་གཅིག་འདྲ་བྱུང་ངོ་། ། </a:t>
            </a:r>
            <a:endParaRPr lang="en-ZA" dirty="0"/>
          </a:p>
        </p:txBody>
      </p:sp>
    </p:spTree>
    <p:extLst>
      <p:ext uri="{BB962C8B-B14F-4D97-AF65-F5344CB8AC3E}">
        <p14:creationId xmlns:p14="http://schemas.microsoft.com/office/powerpoint/2010/main" val="3258266059"/>
      </p:ext>
    </p:extLst>
  </p:cSld>
  <p:clrMapOvr>
    <a:masterClrMapping/>
  </p:clrMapOvr>
  <mc:AlternateContent xmlns:mc="http://schemas.openxmlformats.org/markup-compatibility/2006" xmlns:p14="http://schemas.microsoft.com/office/powerpoint/2010/main">
    <mc:Choice Requires="p14">
      <p:transition spd="slow" p14:dur="2000" advTm="13852"/>
    </mc:Choice>
    <mc:Fallback xmlns="">
      <p:transition spd="slow" advTm="13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57CFD9-69F1-CB2D-D857-F8976D8F96AD}"/>
              </a:ext>
            </a:extLst>
          </p:cNvPr>
          <p:cNvPicPr>
            <a:picLocks noChangeAspect="1"/>
          </p:cNvPicPr>
          <p:nvPr/>
        </p:nvPicPr>
        <p:blipFill>
          <a:blip r:embed="rId2"/>
          <a:stretch>
            <a:fillRect/>
          </a:stretch>
        </p:blipFill>
        <p:spPr>
          <a:xfrm>
            <a:off x="0" y="-1653396"/>
            <a:ext cx="12192000" cy="8511396"/>
          </a:xfrm>
          <a:prstGeom prst="rect">
            <a:avLst/>
          </a:prstGeom>
        </p:spPr>
      </p:pic>
      <p:sp>
        <p:nvSpPr>
          <p:cNvPr id="3" name="TextBox 2">
            <a:extLst>
              <a:ext uri="{FF2B5EF4-FFF2-40B4-BE49-F238E27FC236}">
                <a16:creationId xmlns:a16="http://schemas.microsoft.com/office/drawing/2014/main" id="{A7C2ADBB-4E5B-999B-2FE0-68D2DE09F40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4:7</a:t>
            </a:r>
            <a:endParaRPr lang="bo-CN" sz="2000" b="1" cap="all" dirty="0">
              <a:solidFill>
                <a:schemeClr val="bg1"/>
              </a:solidFill>
              <a:latin typeface="ArialMT"/>
            </a:endParaRPr>
          </a:p>
        </p:txBody>
      </p:sp>
    </p:spTree>
    <p:extLst>
      <p:ext uri="{BB962C8B-B14F-4D97-AF65-F5344CB8AC3E}">
        <p14:creationId xmlns:p14="http://schemas.microsoft.com/office/powerpoint/2010/main" val="1148949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F0D7FF9-1F47-41F9-B952-DD6B36C8D3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FD683FF-5AAC-A762-DFFB-D524A40B5819}"/>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9</a:t>
            </a:r>
            <a:r>
              <a:rPr lang="en-US" sz="3600" b="0" i="0" dirty="0">
                <a:solidFill>
                  <a:srgbClr val="121212"/>
                </a:solidFill>
                <a:effectLst/>
                <a:highlight>
                  <a:srgbClr val="FFFFFF"/>
                </a:highlight>
                <a:latin typeface="Inter"/>
              </a:rPr>
              <a:t>But if they do not believe even these two signs or listen to your voice, take some water from the Nile and pour it on the dry ground. Then the water you take from the Nile will become blood on the ground.”</a:t>
            </a:r>
            <a:endParaRPr lang="en-ZA" dirty="0"/>
          </a:p>
        </p:txBody>
      </p:sp>
      <p:sp>
        <p:nvSpPr>
          <p:cNvPr id="5" name="TextBox 4">
            <a:extLst>
              <a:ext uri="{FF2B5EF4-FFF2-40B4-BE49-F238E27FC236}">
                <a16:creationId xmlns:a16="http://schemas.microsoft.com/office/drawing/2014/main" id="{D40D3247-8143-1C6F-E4C2-EEF836C13CAA}"/>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9</a:t>
            </a:r>
            <a:r>
              <a:rPr lang="bo-CN" sz="4800" b="0" i="0" dirty="0">
                <a:solidFill>
                  <a:srgbClr val="121212"/>
                </a:solidFill>
                <a:effectLst/>
                <a:highlight>
                  <a:srgbClr val="FFFFFF"/>
                </a:highlight>
                <a:latin typeface="Inter"/>
              </a:rPr>
              <a:t>འོན་ཀྱང་དེ་རྣམས་གྲུབ་རྟགས་འདི་གཉིས་པོར་ཡིད་མི་ཆེས་ཤིང་ཁྱོད་ཀྱི་བཀའ་ལའང་མི་མཉན་ན། ཁྱོད་ཀྱིས་ནཱ་ཡོལ་གཙང་པོ་ནས་ཆུ་ཉུང་ཙམ་བླངས་ཏེ་སྐམ་ས་རུ་གཏོར་ཅིག ཁྱོད་ཀྱིས་གཙང་པོ་ནས་བླངས་པའི་ཆུ་ནི་སྐམ་ས་རུ་ཁྲག་ཏུ་འགྱུར་ངེས་ཡིན་ཞེས་གསུངས། </a:t>
            </a:r>
            <a:endParaRPr lang="en-ZA" dirty="0"/>
          </a:p>
        </p:txBody>
      </p:sp>
    </p:spTree>
    <p:extLst>
      <p:ext uri="{BB962C8B-B14F-4D97-AF65-F5344CB8AC3E}">
        <p14:creationId xmlns:p14="http://schemas.microsoft.com/office/powerpoint/2010/main" val="819639008"/>
      </p:ext>
    </p:extLst>
  </p:cSld>
  <p:clrMapOvr>
    <a:masterClrMapping/>
  </p:clrMapOvr>
  <mc:AlternateContent xmlns:mc="http://schemas.openxmlformats.org/markup-compatibility/2006" xmlns:p14="http://schemas.microsoft.com/office/powerpoint/2010/main">
    <mc:Choice Requires="p14">
      <p:transition spd="slow" p14:dur="2000" advTm="14081"/>
    </mc:Choice>
    <mc:Fallback xmlns="">
      <p:transition spd="slow" advTm="14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F12A-9893-65F3-28A4-E1AE3962F760}"/>
              </a:ext>
            </a:extLst>
          </p:cNvPr>
          <p:cNvPicPr>
            <a:picLocks noChangeAspect="1"/>
          </p:cNvPicPr>
          <p:nvPr/>
        </p:nvPicPr>
        <p:blipFill>
          <a:blip r:embed="rId2"/>
          <a:stretch>
            <a:fillRect/>
          </a:stretch>
        </p:blipFill>
        <p:spPr>
          <a:xfrm>
            <a:off x="0" y="-420806"/>
            <a:ext cx="12192000" cy="7278806"/>
          </a:xfrm>
          <a:prstGeom prst="rect">
            <a:avLst/>
          </a:prstGeom>
        </p:spPr>
      </p:pic>
      <p:sp>
        <p:nvSpPr>
          <p:cNvPr id="3" name="TextBox 2">
            <a:extLst>
              <a:ext uri="{FF2B5EF4-FFF2-40B4-BE49-F238E27FC236}">
                <a16:creationId xmlns:a16="http://schemas.microsoft.com/office/drawing/2014/main" id="{B5C7AB1D-2C7E-532D-DD01-2130EB2572B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4:9</a:t>
            </a:r>
            <a:endParaRPr lang="bo-CN" sz="2000" b="1" cap="all" dirty="0">
              <a:solidFill>
                <a:schemeClr val="bg1"/>
              </a:solidFill>
              <a:latin typeface="ArialMT"/>
            </a:endParaRPr>
          </a:p>
        </p:txBody>
      </p:sp>
    </p:spTree>
    <p:extLst>
      <p:ext uri="{BB962C8B-B14F-4D97-AF65-F5344CB8AC3E}">
        <p14:creationId xmlns:p14="http://schemas.microsoft.com/office/powerpoint/2010/main" val="234217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A0287567-CBE3-4FC3-A5F2-7F8B5A8FC8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840D791-1A96-09A0-3867-C93ED92EE412}"/>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“Please, Lord,” Moses replied, “I have never been eloquent, neither in the past nor since You have spoken to Your servant, for I am slow of speech and tongue.”</a:t>
            </a:r>
            <a:endParaRPr lang="en-ZA" dirty="0"/>
          </a:p>
        </p:txBody>
      </p:sp>
      <p:sp>
        <p:nvSpPr>
          <p:cNvPr id="3" name="TextBox 2">
            <a:extLst>
              <a:ext uri="{FF2B5EF4-FFF2-40B4-BE49-F238E27FC236}">
                <a16:creationId xmlns:a16="http://schemas.microsoft.com/office/drawing/2014/main" id="{4F671941-8BDC-C90D-77B6-6A6DD0B0727D}"/>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ཡང་མོ་ཤེ་ཡིས་དཀོན་མཆོག་ཡ་ཝཱེ་ལ་འདི་ལྟར། ཀྱེ་གཙོ་བོ་ལགས། ང་ནི་མ་གཞི་ནས་སྨྲ་བརྗོད་ལ་མཁས་པ་ཞིག་མིན་ཏེ། ཁྱེད་ཀྱིས་རང་གི་ཞབས་ཕྱི་བདག་ལ་བཀའ་གནང་བའི་རྗེས་སུའང་འདི་ལྟར་ཡིན་ལ། ང་ནི་མ་གཞི་ནས་སྨྲ་ལྕེ་རྟུལ་པོ་ཞིག་ཡིན་ཞེས་སྨྲས། </a:t>
            </a:r>
            <a:endParaRPr lang="en-ZA" dirty="0"/>
          </a:p>
        </p:txBody>
      </p:sp>
    </p:spTree>
    <p:extLst>
      <p:ext uri="{BB962C8B-B14F-4D97-AF65-F5344CB8AC3E}">
        <p14:creationId xmlns:p14="http://schemas.microsoft.com/office/powerpoint/2010/main" val="3077440021"/>
      </p:ext>
    </p:extLst>
  </p:cSld>
  <p:clrMapOvr>
    <a:masterClrMapping/>
  </p:clrMapOvr>
  <mc:AlternateContent xmlns:mc="http://schemas.openxmlformats.org/markup-compatibility/2006" xmlns:p14="http://schemas.microsoft.com/office/powerpoint/2010/main">
    <mc:Choice Requires="p14">
      <p:transition spd="slow" p14:dur="2000" advTm="10993"/>
    </mc:Choice>
    <mc:Fallback xmlns="">
      <p:transition spd="slow" advTm="10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3831C-7735-7E4E-B696-FCC985403A81}"/>
              </a:ext>
            </a:extLst>
          </p:cNvPr>
          <p:cNvPicPr>
            <a:picLocks noChangeAspect="1"/>
          </p:cNvPicPr>
          <p:nvPr/>
        </p:nvPicPr>
        <p:blipFill>
          <a:blip r:embed="rId2"/>
          <a:stretch>
            <a:fillRect/>
          </a:stretch>
        </p:blipFill>
        <p:spPr>
          <a:xfrm>
            <a:off x="-1" y="-49113"/>
            <a:ext cx="13001625" cy="6907113"/>
          </a:xfrm>
          <a:prstGeom prst="rect">
            <a:avLst/>
          </a:prstGeom>
        </p:spPr>
      </p:pic>
      <p:sp>
        <p:nvSpPr>
          <p:cNvPr id="3" name="TextBox 2">
            <a:extLst>
              <a:ext uri="{FF2B5EF4-FFF2-40B4-BE49-F238E27FC236}">
                <a16:creationId xmlns:a16="http://schemas.microsoft.com/office/drawing/2014/main" id="{07494DEE-5563-A8F5-D84C-791D6C22B39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4:10</a:t>
            </a:r>
            <a:endParaRPr lang="bo-CN" sz="2000" b="1" cap="all" dirty="0">
              <a:solidFill>
                <a:schemeClr val="bg1"/>
              </a:solidFill>
              <a:latin typeface="ArialMT"/>
            </a:endParaRPr>
          </a:p>
        </p:txBody>
      </p:sp>
    </p:spTree>
    <p:extLst>
      <p:ext uri="{BB962C8B-B14F-4D97-AF65-F5344CB8AC3E}">
        <p14:creationId xmlns:p14="http://schemas.microsoft.com/office/powerpoint/2010/main" val="3643217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D41C727-2717-4B98-91C7-049383D15F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5BD193A-FB6C-C960-1AB9-27CB4A89EAE1}"/>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him, “Who gave man his mouth? Or who makes the mute or the deaf, the sighted or the blind? Is it not I,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a:t>
            </a:r>
            <a:endParaRPr lang="en-ZA" dirty="0"/>
          </a:p>
        </p:txBody>
      </p:sp>
      <p:sp>
        <p:nvSpPr>
          <p:cNvPr id="5" name="TextBox 4">
            <a:extLst>
              <a:ext uri="{FF2B5EF4-FFF2-40B4-BE49-F238E27FC236}">
                <a16:creationId xmlns:a16="http://schemas.microsoft.com/office/drawing/2014/main" id="{0D6EE368-6C24-3686-9DF8-D218626B91F8}"/>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ཡང་དཀོན་མཆོག་ཡ་ཝཱེས་ཁོ་ལ་འདི་སྐད་དུ། མི་རྣམས་ཀྱི་ཁ་ནི་སུས་བཟོས་པ་ཡིན་ནམ། ཡང་སུ་ཞིག་གིས་མི་རྣམས་ལྐུགས་པའམ་ཡང་ན་འོན་པ། མིག་གསལ་བའམ་ཡང་ན་ལོང་པ་སོགས་སུ་བྱས་སམ། དེ་ནི་ཡ་ཝཱེ་ང་རང་མ་ཡིན་ནམ། </a:t>
            </a:r>
            <a:endParaRPr lang="en-ZA" dirty="0"/>
          </a:p>
        </p:txBody>
      </p:sp>
    </p:spTree>
    <p:extLst>
      <p:ext uri="{BB962C8B-B14F-4D97-AF65-F5344CB8AC3E}">
        <p14:creationId xmlns:p14="http://schemas.microsoft.com/office/powerpoint/2010/main" val="3370373194"/>
      </p:ext>
    </p:extLst>
  </p:cSld>
  <p:clrMapOvr>
    <a:masterClrMapping/>
  </p:clrMapOvr>
  <mc:AlternateContent xmlns:mc="http://schemas.openxmlformats.org/markup-compatibility/2006" xmlns:p14="http://schemas.microsoft.com/office/powerpoint/2010/main">
    <mc:Choice Requires="p14">
      <p:transition spd="slow" p14:dur="2000" advTm="7460"/>
    </mc:Choice>
    <mc:Fallback xmlns="">
      <p:transition spd="slow" advTm="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687850-1538-71B3-6CB4-B9EEFBCCB814}"/>
              </a:ext>
            </a:extLst>
          </p:cNvPr>
          <p:cNvPicPr>
            <a:picLocks noChangeAspect="1"/>
          </p:cNvPicPr>
          <p:nvPr/>
        </p:nvPicPr>
        <p:blipFill>
          <a:blip r:embed="rId2"/>
          <a:stretch>
            <a:fillRect/>
          </a:stretch>
        </p:blipFill>
        <p:spPr>
          <a:xfrm>
            <a:off x="0" y="-381000"/>
            <a:ext cx="12192000" cy="7239000"/>
          </a:xfrm>
          <a:prstGeom prst="rect">
            <a:avLst/>
          </a:prstGeom>
        </p:spPr>
      </p:pic>
      <p:sp>
        <p:nvSpPr>
          <p:cNvPr id="3" name="TextBox 2">
            <a:extLst>
              <a:ext uri="{FF2B5EF4-FFF2-40B4-BE49-F238E27FC236}">
                <a16:creationId xmlns:a16="http://schemas.microsoft.com/office/drawing/2014/main" id="{DE1910BF-59B7-65B9-FDD8-A70570969C2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4:11</a:t>
            </a:r>
            <a:endParaRPr lang="bo-CN" sz="2000" b="1" cap="all" dirty="0">
              <a:solidFill>
                <a:schemeClr val="bg1"/>
              </a:solidFill>
              <a:latin typeface="ArialMT"/>
            </a:endParaRPr>
          </a:p>
        </p:txBody>
      </p:sp>
    </p:spTree>
    <p:extLst>
      <p:ext uri="{BB962C8B-B14F-4D97-AF65-F5344CB8AC3E}">
        <p14:creationId xmlns:p14="http://schemas.microsoft.com/office/powerpoint/2010/main" val="1229685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1B8D031-BB41-4C24-8144-85317B050B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9CB90B4-F8F4-4E72-A8D9-501D29C5BED6}"/>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Now go! I will help you as you speak, and I will teach you what to say.”</a:t>
            </a:r>
          </a:p>
          <a:p>
            <a:pPr algn="l"/>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But Moses replied, “Please, Lord, send someone else.”</a:t>
            </a:r>
          </a:p>
        </p:txBody>
      </p:sp>
      <p:sp>
        <p:nvSpPr>
          <p:cNvPr id="3" name="TextBox 2">
            <a:extLst>
              <a:ext uri="{FF2B5EF4-FFF2-40B4-BE49-F238E27FC236}">
                <a16:creationId xmlns:a16="http://schemas.microsoft.com/office/drawing/2014/main" id="{269C549C-0DE2-780D-E27D-ACA65355E485}"/>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12</a:t>
            </a:r>
            <a:r>
              <a:rPr lang="bo-CN" sz="5400" b="0" i="0" dirty="0">
                <a:solidFill>
                  <a:srgbClr val="121212"/>
                </a:solidFill>
                <a:effectLst/>
                <a:highlight>
                  <a:srgbClr val="FFFFFF"/>
                </a:highlight>
                <a:latin typeface="Inter"/>
              </a:rPr>
              <a:t>ད་ལྟ་སོང་དང་། བདག་གིས་ཁྱོད་ལ་སྨྲ་ལྕེ་སྦྱིན་ཞིང་ཁྱོད་ཀྱིས་ཅི་ཞིག་སྨྲ་འོས་པ་དེ་སྟོན་ངེས་ཡིན་ཞེས་གསུངས་པ་ལ། </a:t>
            </a:r>
            <a:r>
              <a:rPr lang="bo-CN" sz="5400" b="0" i="0" dirty="0">
                <a:solidFill>
                  <a:srgbClr val="777A7B"/>
                </a:solidFill>
                <a:effectLst/>
                <a:highlight>
                  <a:srgbClr val="FFFFFF"/>
                </a:highlight>
                <a:latin typeface="Inter"/>
              </a:rPr>
              <a:t>13</a:t>
            </a:r>
            <a:r>
              <a:rPr lang="bo-CN" sz="5400" b="0" i="0" dirty="0">
                <a:solidFill>
                  <a:srgbClr val="121212"/>
                </a:solidFill>
                <a:effectLst/>
                <a:highlight>
                  <a:srgbClr val="FFFFFF"/>
                </a:highlight>
                <a:latin typeface="Inter"/>
              </a:rPr>
              <a:t>མོ་ཤེ་ན་རེ། གཙོ་བོ་ལགས། ཁྱེད་ཀྱིས་སུ་ཞིག་མངག་འདོད་ན་དེ་ཉིད་མངག་པར་བྱའོ་ཞེས་ཞུས་སོ། །</a:t>
            </a:r>
            <a:endParaRPr lang="en-ZA" sz="1600" dirty="0"/>
          </a:p>
        </p:txBody>
      </p:sp>
    </p:spTree>
    <p:extLst>
      <p:ext uri="{BB962C8B-B14F-4D97-AF65-F5344CB8AC3E}">
        <p14:creationId xmlns:p14="http://schemas.microsoft.com/office/powerpoint/2010/main" val="682978347"/>
      </p:ext>
    </p:extLst>
  </p:cSld>
  <p:clrMapOvr>
    <a:masterClrMapping/>
  </p:clrMapOvr>
  <mc:AlternateContent xmlns:mc="http://schemas.openxmlformats.org/markup-compatibility/2006" xmlns:p14="http://schemas.microsoft.com/office/powerpoint/2010/main">
    <mc:Choice Requires="p14">
      <p:transition spd="slow" p14:dur="2000" advTm="15404"/>
    </mc:Choice>
    <mc:Fallback xmlns="">
      <p:transition spd="slow" advTm="1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39342E-AF35-1769-A143-A13C55920DAD}"/>
              </a:ext>
            </a:extLst>
          </p:cNvPr>
          <p:cNvSpPr txBox="1"/>
          <p:nvPr/>
        </p:nvSpPr>
        <p:spPr>
          <a:xfrm>
            <a:off x="6096000" y="0"/>
            <a:ext cx="6096000" cy="6858000"/>
          </a:xfrm>
          <a:prstGeom prst="rect">
            <a:avLst/>
          </a:prstGeom>
          <a:noFill/>
        </p:spPr>
        <p:txBody>
          <a:bodyPr wrap="square" rtlCol="0">
            <a:noAutofit/>
          </a:bodyPr>
          <a:lstStyle/>
          <a:p>
            <a:r>
              <a:rPr lang="en-IN" dirty="0"/>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ཨེ་ཅིབ་ནས་ཐོན་པ </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4</a:t>
            </a: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མོ་ཤེས་ཡ་མཚན་གྱི་ལས་བྱེད་པ།</a:t>
            </a:r>
          </a:p>
          <a:p>
            <a:endParaRPr lang="en-IN" dirty="0"/>
          </a:p>
        </p:txBody>
      </p:sp>
      <p:pic>
        <p:nvPicPr>
          <p:cNvPr id="4" name="Audio 3">
            <a:hlinkClick r:id="" action="ppaction://media"/>
            <a:extLst>
              <a:ext uri="{FF2B5EF4-FFF2-40B4-BE49-F238E27FC236}">
                <a16:creationId xmlns:a16="http://schemas.microsoft.com/office/drawing/2014/main" id="{75218728-8EEA-4BB3-8032-A1A0A020AF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02D3B54D-FA44-3B25-7AF1-0A148A8FABF1}"/>
              </a:ext>
            </a:extLst>
          </p:cNvPr>
          <p:cNvSpPr txBox="1"/>
          <p:nvPr/>
        </p:nvSpPr>
        <p:spPr>
          <a:xfrm>
            <a:off x="110836" y="166255"/>
            <a:ext cx="5818909" cy="6558102"/>
          </a:xfrm>
          <a:prstGeom prst="rect">
            <a:avLst/>
          </a:prstGeom>
          <a:noFill/>
        </p:spPr>
        <p:txBody>
          <a:bodyPr wrap="square" rtlCol="0">
            <a:noAutofit/>
          </a:bodyPr>
          <a:lstStyle/>
          <a:p>
            <a:r>
              <a:rPr lang="en-US" sz="3200" i="0" dirty="0">
                <a:solidFill>
                  <a:srgbClr val="121212"/>
                </a:solidFill>
                <a:effectLst/>
                <a:latin typeface="Times New Roman" panose="02020603050405020304" pitchFamily="18" charset="0"/>
                <a:cs typeface="Times New Roman" panose="02020603050405020304" pitchFamily="18" charset="0"/>
              </a:rPr>
              <a:t>Signs for Moses to Do -  Exodus 3, 4</a:t>
            </a:r>
          </a:p>
        </p:txBody>
      </p:sp>
    </p:spTree>
    <p:extLst>
      <p:ext uri="{BB962C8B-B14F-4D97-AF65-F5344CB8AC3E}">
        <p14:creationId xmlns:p14="http://schemas.microsoft.com/office/powerpoint/2010/main" val="3426146244"/>
      </p:ext>
    </p:extLst>
  </p:cSld>
  <p:clrMapOvr>
    <a:masterClrMapping/>
  </p:clrMapOvr>
  <mc:AlternateContent xmlns:mc="http://schemas.openxmlformats.org/markup-compatibility/2006" xmlns:p14="http://schemas.microsoft.com/office/powerpoint/2010/main">
    <mc:Choice Requires="p14">
      <p:transition spd="slow" p14:dur="2000" advTm="6225"/>
    </mc:Choice>
    <mc:Fallback xmlns="">
      <p:transition spd="slow" advTm="6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CB9DED-74A2-BDFC-60F8-036249C5DE38}"/>
              </a:ext>
            </a:extLst>
          </p:cNvPr>
          <p:cNvPicPr>
            <a:picLocks noChangeAspect="1"/>
          </p:cNvPicPr>
          <p:nvPr/>
        </p:nvPicPr>
        <p:blipFill>
          <a:blip r:embed="rId2"/>
          <a:stretch>
            <a:fillRect/>
          </a:stretch>
        </p:blipFill>
        <p:spPr>
          <a:xfrm>
            <a:off x="0" y="-196234"/>
            <a:ext cx="12192000" cy="7054234"/>
          </a:xfrm>
          <a:prstGeom prst="rect">
            <a:avLst/>
          </a:prstGeom>
        </p:spPr>
      </p:pic>
      <p:sp>
        <p:nvSpPr>
          <p:cNvPr id="3" name="TextBox 2">
            <a:extLst>
              <a:ext uri="{FF2B5EF4-FFF2-40B4-BE49-F238E27FC236}">
                <a16:creationId xmlns:a16="http://schemas.microsoft.com/office/drawing/2014/main" id="{6656C444-8970-9A7B-29CB-9FF10230573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40:12,13</a:t>
            </a:r>
            <a:endParaRPr lang="bo-CN" sz="2000" b="1" cap="all" dirty="0">
              <a:solidFill>
                <a:schemeClr val="bg1"/>
              </a:solidFill>
              <a:latin typeface="ArialMT"/>
            </a:endParaRPr>
          </a:p>
        </p:txBody>
      </p:sp>
    </p:spTree>
    <p:extLst>
      <p:ext uri="{BB962C8B-B14F-4D97-AF65-F5344CB8AC3E}">
        <p14:creationId xmlns:p14="http://schemas.microsoft.com/office/powerpoint/2010/main" val="1030236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14B21B1-10A0-4708-9B1F-681303821B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60344E0-2CAC-1822-4280-F6ADD37960BF}"/>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Then the anger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burned against Moses, and He said, “Is not Aaron the Levite your brother? I know that he can speak well</a:t>
            </a:r>
            <a:r>
              <a:rPr lang="en-ZA" sz="3600" dirty="0">
                <a:solidFill>
                  <a:srgbClr val="444444"/>
                </a:solidFill>
                <a:latin typeface="Arial" panose="020B0604020202020204" pitchFamily="34" charset="0"/>
              </a:rPr>
              <a:t>…</a:t>
            </a:r>
            <a:endParaRPr lang="en-ZA" dirty="0"/>
          </a:p>
        </p:txBody>
      </p:sp>
      <p:sp>
        <p:nvSpPr>
          <p:cNvPr id="3" name="TextBox 2">
            <a:extLst>
              <a:ext uri="{FF2B5EF4-FFF2-40B4-BE49-F238E27FC236}">
                <a16:creationId xmlns:a16="http://schemas.microsoft.com/office/drawing/2014/main" id="{88D5071C-7428-5127-4895-FE89E1C7F067}"/>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14</a:t>
            </a:r>
            <a:r>
              <a:rPr lang="bo-CN" sz="4800" b="0" i="0" dirty="0">
                <a:solidFill>
                  <a:srgbClr val="121212"/>
                </a:solidFill>
                <a:effectLst/>
                <a:highlight>
                  <a:srgbClr val="FFFFFF"/>
                </a:highlight>
                <a:latin typeface="Inter"/>
              </a:rPr>
              <a:t>དེ་ནས་དཀོན་མཆོག་ཡ་ཝཱེ་ཁོང་ཉིད་མོ་ཤེ་ལ་ཐུགས་ཁྲོས་ཏེ་འདི་སྐད་དུ། ལེ་ཝི་པ་ཨ་རོན་ཁྱོད་ཀྱི་གཅེན་པོ་མ་ཡིན་ནམ། ཁོ་ནི་སྨྲ་བརྗོད་ལ་མཁས་པ་ཞིག་ཡིན་པ་ངས་ཤེས་ཤིང་། ད་ལྟ་ཁོ་རང་ཁྱོད་བསུ་བར་ཡོང་བཞིན་ཡོད་དེ། ཁོས་ཁྱོད་རང་མཐོང་བ་དང་སྙིང་ནས་དགའ་བར་འགྱུར། </a:t>
            </a:r>
            <a:endParaRPr lang="en-ZA" dirty="0"/>
          </a:p>
        </p:txBody>
      </p:sp>
    </p:spTree>
    <p:extLst>
      <p:ext uri="{BB962C8B-B14F-4D97-AF65-F5344CB8AC3E}">
        <p14:creationId xmlns:p14="http://schemas.microsoft.com/office/powerpoint/2010/main" val="3404170841"/>
      </p:ext>
    </p:extLst>
  </p:cSld>
  <p:clrMapOvr>
    <a:masterClrMapping/>
  </p:clrMapOvr>
  <mc:AlternateContent xmlns:mc="http://schemas.openxmlformats.org/markup-compatibility/2006" xmlns:p14="http://schemas.microsoft.com/office/powerpoint/2010/main">
    <mc:Choice Requires="p14">
      <p:transition spd="slow" p14:dur="2000" advTm="7010"/>
    </mc:Choice>
    <mc:Fallback xmlns="">
      <p:transition spd="slow" advTm="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D7839E-3F10-4EF5-42D1-29F16971B813}"/>
              </a:ext>
            </a:extLst>
          </p:cNvPr>
          <p:cNvPicPr>
            <a:picLocks noChangeAspect="1"/>
          </p:cNvPicPr>
          <p:nvPr/>
        </p:nvPicPr>
        <p:blipFill>
          <a:blip r:embed="rId2"/>
          <a:stretch>
            <a:fillRect/>
          </a:stretch>
        </p:blipFill>
        <p:spPr>
          <a:xfrm>
            <a:off x="0" y="-209826"/>
            <a:ext cx="12192000" cy="7067826"/>
          </a:xfrm>
          <a:prstGeom prst="rect">
            <a:avLst/>
          </a:prstGeom>
        </p:spPr>
      </p:pic>
      <p:sp>
        <p:nvSpPr>
          <p:cNvPr id="3" name="TextBox 2">
            <a:extLst>
              <a:ext uri="{FF2B5EF4-FFF2-40B4-BE49-F238E27FC236}">
                <a16:creationId xmlns:a16="http://schemas.microsoft.com/office/drawing/2014/main" id="{8545E716-3189-2427-DE2C-BF8A64F59D5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4:14</a:t>
            </a:r>
            <a:endParaRPr lang="bo-CN" sz="2000" b="1" cap="all" dirty="0">
              <a:solidFill>
                <a:schemeClr val="bg1"/>
              </a:solidFill>
              <a:latin typeface="ArialMT"/>
            </a:endParaRPr>
          </a:p>
        </p:txBody>
      </p:sp>
    </p:spTree>
    <p:extLst>
      <p:ext uri="{BB962C8B-B14F-4D97-AF65-F5344CB8AC3E}">
        <p14:creationId xmlns:p14="http://schemas.microsoft.com/office/powerpoint/2010/main" val="181703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492595B-223B-4431-B0BD-D429165367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E8867BA-E204-E12E-D2BF-8A879B5250E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You are to speak to him and put the words in his mouth. I will help both of you to speak, and I will teach you what to do. </a:t>
            </a:r>
            <a:endParaRPr lang="en-ZA" dirty="0"/>
          </a:p>
        </p:txBody>
      </p:sp>
      <p:sp>
        <p:nvSpPr>
          <p:cNvPr id="5" name="TextBox 4">
            <a:extLst>
              <a:ext uri="{FF2B5EF4-FFF2-40B4-BE49-F238E27FC236}">
                <a16:creationId xmlns:a16="http://schemas.microsoft.com/office/drawing/2014/main" id="{11F4F3DE-DFEE-4B37-21A5-5158EC5D3915}"/>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15</a:t>
            </a:r>
            <a:r>
              <a:rPr lang="bo-CN" sz="5400" b="0" i="0" dirty="0">
                <a:solidFill>
                  <a:srgbClr val="121212"/>
                </a:solidFill>
                <a:effectLst/>
                <a:highlight>
                  <a:srgbClr val="FFFFFF"/>
                </a:highlight>
                <a:latin typeface="Inter"/>
              </a:rPr>
              <a:t>ཁྱོད་ཀྱིས་གཏམ་དེ་ཨ་རོན་ལ་སྨྲ་དགོས་ཤིང་། བདག་གིས་ཀྱང་ཁྱོད་གཉིས་ལ་སྨྲ་ལྕེ་སྦྱིན་ཏེ། ལས་ཅི་བྱེད་དགོས་པའང་སྟོན་པར་བྱ།</a:t>
            </a:r>
            <a:endParaRPr lang="en-ZA" dirty="0"/>
          </a:p>
        </p:txBody>
      </p:sp>
    </p:spTree>
    <p:extLst>
      <p:ext uri="{BB962C8B-B14F-4D97-AF65-F5344CB8AC3E}">
        <p14:creationId xmlns:p14="http://schemas.microsoft.com/office/powerpoint/2010/main" val="897244117"/>
      </p:ext>
    </p:extLst>
  </p:cSld>
  <p:clrMapOvr>
    <a:masterClrMapping/>
  </p:clrMapOvr>
  <mc:AlternateContent xmlns:mc="http://schemas.openxmlformats.org/markup-compatibility/2006" xmlns:p14="http://schemas.microsoft.com/office/powerpoint/2010/main">
    <mc:Choice Requires="p14">
      <p:transition spd="slow" p14:dur="2000" advTm="14035"/>
    </mc:Choice>
    <mc:Fallback xmlns="">
      <p:transition spd="slow" advTm="14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6BCD48-C43B-D34B-49B4-42A7DBEC24D4}"/>
              </a:ext>
            </a:extLst>
          </p:cNvPr>
          <p:cNvPicPr>
            <a:picLocks noChangeAspect="1"/>
          </p:cNvPicPr>
          <p:nvPr/>
        </p:nvPicPr>
        <p:blipFill>
          <a:blip r:embed="rId2"/>
          <a:stretch>
            <a:fillRect/>
          </a:stretch>
        </p:blipFill>
        <p:spPr>
          <a:xfrm>
            <a:off x="0" y="-209826"/>
            <a:ext cx="12192000" cy="7067826"/>
          </a:xfrm>
          <a:prstGeom prst="rect">
            <a:avLst/>
          </a:prstGeom>
        </p:spPr>
      </p:pic>
      <p:sp>
        <p:nvSpPr>
          <p:cNvPr id="3" name="TextBox 2">
            <a:extLst>
              <a:ext uri="{FF2B5EF4-FFF2-40B4-BE49-F238E27FC236}">
                <a16:creationId xmlns:a16="http://schemas.microsoft.com/office/drawing/2014/main" id="{52234023-1783-DBFB-7BEE-62700FFCCE4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4:</a:t>
            </a:r>
            <a:endParaRPr lang="bo-CN" sz="2000" b="1" cap="all" dirty="0">
              <a:solidFill>
                <a:schemeClr val="bg1"/>
              </a:solidFill>
              <a:latin typeface="ArialMT"/>
            </a:endParaRPr>
          </a:p>
        </p:txBody>
      </p:sp>
    </p:spTree>
    <p:extLst>
      <p:ext uri="{BB962C8B-B14F-4D97-AF65-F5344CB8AC3E}">
        <p14:creationId xmlns:p14="http://schemas.microsoft.com/office/powerpoint/2010/main" val="3748029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C876F3B-80CD-4CC3-95E8-AF78A857C5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AA136E4-F9A5-DD39-20EF-426C16CAEF3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But take this staff in your hand so you can perform signs with it.”</a:t>
            </a:r>
            <a:endParaRPr lang="en-ZA" dirty="0"/>
          </a:p>
        </p:txBody>
      </p:sp>
      <p:sp>
        <p:nvSpPr>
          <p:cNvPr id="5" name="TextBox 4">
            <a:extLst>
              <a:ext uri="{FF2B5EF4-FFF2-40B4-BE49-F238E27FC236}">
                <a16:creationId xmlns:a16="http://schemas.microsoft.com/office/drawing/2014/main" id="{86820195-7921-2168-7129-F85CA8A7F3D6}"/>
              </a:ext>
            </a:extLst>
          </p:cNvPr>
          <p:cNvSpPr txBox="1"/>
          <p:nvPr/>
        </p:nvSpPr>
        <p:spPr>
          <a:xfrm>
            <a:off x="6216869" y="599090"/>
            <a:ext cx="5155324" cy="5675586"/>
          </a:xfrm>
          <a:prstGeom prst="rect">
            <a:avLst/>
          </a:prstGeom>
          <a:noFill/>
        </p:spPr>
        <p:txBody>
          <a:bodyPr wrap="square" rtlCol="0">
            <a:noAutofit/>
          </a:bodyPr>
          <a:lstStyle/>
          <a:p>
            <a:r>
              <a:rPr lang="bo-CN" sz="6600" b="0" i="0">
                <a:solidFill>
                  <a:srgbClr val="777A7B"/>
                </a:solidFill>
                <a:effectLst/>
                <a:highlight>
                  <a:srgbClr val="FFFFFF"/>
                </a:highlight>
                <a:latin typeface="Inter"/>
              </a:rPr>
              <a:t>17</a:t>
            </a:r>
            <a:r>
              <a:rPr lang="bo-CN" sz="6600" b="0" i="0">
                <a:solidFill>
                  <a:srgbClr val="121212"/>
                </a:solidFill>
                <a:effectLst/>
                <a:highlight>
                  <a:srgbClr val="FFFFFF"/>
                </a:highlight>
                <a:latin typeface="Inter"/>
              </a:rPr>
              <a:t>གྲུབ་རྟགས་སྟོན་པའི་ཕྱིར་ཁྱོད་ཀྱིས་འཁར་བ་འདི་ལག་ཏུ་ཟུངས་ཤིག་ཅེས་གསུངས་སོ། །</a:t>
            </a:r>
            <a:endParaRPr lang="en-ZA" sz="3200" dirty="0"/>
          </a:p>
        </p:txBody>
      </p:sp>
    </p:spTree>
    <p:extLst>
      <p:ext uri="{BB962C8B-B14F-4D97-AF65-F5344CB8AC3E}">
        <p14:creationId xmlns:p14="http://schemas.microsoft.com/office/powerpoint/2010/main" val="3811594862"/>
      </p:ext>
    </p:extLst>
  </p:cSld>
  <p:clrMapOvr>
    <a:masterClrMapping/>
  </p:clrMapOvr>
  <mc:AlternateContent xmlns:mc="http://schemas.openxmlformats.org/markup-compatibility/2006" xmlns:p14="http://schemas.microsoft.com/office/powerpoint/2010/main">
    <mc:Choice Requires="p14">
      <p:transition spd="slow" p14:dur="2000" advTm="9954"/>
    </mc:Choice>
    <mc:Fallback xmlns="">
      <p:transition spd="slow" advTm="9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41314D-6551-19B4-0D28-778C32E6170E}"/>
              </a:ext>
            </a:extLst>
          </p:cNvPr>
          <p:cNvPicPr>
            <a:picLocks noChangeAspect="1"/>
          </p:cNvPicPr>
          <p:nvPr/>
        </p:nvPicPr>
        <p:blipFill>
          <a:blip r:embed="rId2"/>
          <a:stretch>
            <a:fillRect/>
          </a:stretch>
        </p:blipFill>
        <p:spPr>
          <a:xfrm>
            <a:off x="0" y="0"/>
            <a:ext cx="12192000" cy="6962006"/>
          </a:xfrm>
          <a:prstGeom prst="rect">
            <a:avLst/>
          </a:prstGeom>
        </p:spPr>
      </p:pic>
    </p:spTree>
    <p:extLst>
      <p:ext uri="{BB962C8B-B14F-4D97-AF65-F5344CB8AC3E}">
        <p14:creationId xmlns:p14="http://schemas.microsoft.com/office/powerpoint/2010/main" val="1936950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527114-94D6-78A7-3E1F-5FE7E429CCAE}"/>
              </a:ext>
            </a:extLst>
          </p:cNvPr>
          <p:cNvPicPr>
            <a:picLocks noChangeAspect="1"/>
          </p:cNvPicPr>
          <p:nvPr/>
        </p:nvPicPr>
        <p:blipFill>
          <a:blip r:embed="rId2"/>
          <a:stretch>
            <a:fillRect/>
          </a:stretch>
        </p:blipFill>
        <p:spPr>
          <a:xfrm>
            <a:off x="0" y="0"/>
            <a:ext cx="12192000" cy="6962006"/>
          </a:xfrm>
          <a:prstGeom prst="rect">
            <a:avLst/>
          </a:prstGeom>
        </p:spPr>
      </p:pic>
      <p:sp>
        <p:nvSpPr>
          <p:cNvPr id="6" name="Content Placeholder 2">
            <a:extLst>
              <a:ext uri="{FF2B5EF4-FFF2-40B4-BE49-F238E27FC236}">
                <a16:creationId xmlns:a16="http://schemas.microsoft.com/office/drawing/2014/main" id="{F7CE03B1-50CA-6620-6CCA-9CD699D0EC12}"/>
              </a:ext>
            </a:extLst>
          </p:cNvPr>
          <p:cNvSpPr txBox="1">
            <a:spLocks/>
          </p:cNvSpPr>
          <p:nvPr/>
        </p:nvSpPr>
        <p:spPr>
          <a:xfrm>
            <a:off x="6469381" y="3481003"/>
            <a:ext cx="4594860" cy="2646362"/>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bo-CN" sz="32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ཨེ་ཅིབ་ནས་ཐོན་པ </a:t>
            </a:r>
            <a:r>
              <a:rPr lang="en-IN" sz="32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r>
              <a:rPr lang="bo-CN" sz="32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a:p>
            <a:pPr algn="l"/>
            <a:r>
              <a:rPr lang="bo-CN" sz="32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མོ་ཤེས་ཡ་མཚན་གྱི་</a:t>
            </a:r>
            <a:endParaRPr lang="en-IN" sz="32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pPr algn="l"/>
            <a:r>
              <a:rPr lang="bo-CN" sz="32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ལས་བྱེད་པ།</a:t>
            </a:r>
          </a:p>
          <a:p>
            <a:endParaRPr lang="en-IN" dirty="0"/>
          </a:p>
        </p:txBody>
      </p:sp>
      <p:sp>
        <p:nvSpPr>
          <p:cNvPr id="3" name="TextBox 2">
            <a:extLst>
              <a:ext uri="{FF2B5EF4-FFF2-40B4-BE49-F238E27FC236}">
                <a16:creationId xmlns:a16="http://schemas.microsoft.com/office/drawing/2014/main" id="{633A9D68-D885-DC54-9E1A-36E20941B6EF}"/>
              </a:ext>
            </a:extLst>
          </p:cNvPr>
          <p:cNvSpPr txBox="1"/>
          <p:nvPr/>
        </p:nvSpPr>
        <p:spPr>
          <a:xfrm>
            <a:off x="943256" y="5768894"/>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25193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CA970BE-E06C-4B10-A8AF-8DFE91D74D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89018A3-7A7D-2456-441D-82626D2AE826}"/>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18</a:t>
            </a:r>
            <a:r>
              <a:rPr lang="en-US" sz="3200" b="0" i="0" dirty="0">
                <a:solidFill>
                  <a:srgbClr val="121212"/>
                </a:solidFill>
                <a:effectLst/>
                <a:highlight>
                  <a:srgbClr val="FFFFFF"/>
                </a:highlight>
                <a:latin typeface="Inter"/>
              </a:rPr>
              <a:t>The elders of Israel will listen to what you say, and you must go with them to the king of Egypt and tell him,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the God of the Hebrews, has met with us. Now please let us take a three-day journey into the wilderness, so that we may sacrifice to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our God.’</a:t>
            </a:r>
            <a:endParaRPr lang="en-ZA" dirty="0"/>
          </a:p>
        </p:txBody>
      </p:sp>
      <p:sp>
        <p:nvSpPr>
          <p:cNvPr id="5" name="TextBox 4">
            <a:extLst>
              <a:ext uri="{FF2B5EF4-FFF2-40B4-BE49-F238E27FC236}">
                <a16:creationId xmlns:a16="http://schemas.microsoft.com/office/drawing/2014/main" id="{425FA8EF-BEDF-5F28-36B7-69470D7C8C5B}"/>
              </a:ext>
            </a:extLst>
          </p:cNvPr>
          <p:cNvSpPr txBox="1"/>
          <p:nvPr/>
        </p:nvSpPr>
        <p:spPr>
          <a:xfrm>
            <a:off x="6216869" y="599090"/>
            <a:ext cx="5155324" cy="5675586"/>
          </a:xfrm>
          <a:prstGeom prst="rect">
            <a:avLst/>
          </a:prstGeom>
          <a:noFill/>
        </p:spPr>
        <p:txBody>
          <a:bodyPr wrap="square" rtlCol="0">
            <a:noAutofit/>
          </a:bodyPr>
          <a:lstStyle/>
          <a:p>
            <a:r>
              <a:rPr lang="bo-CN" sz="3600" b="0" i="0" dirty="0">
                <a:solidFill>
                  <a:srgbClr val="777A7B"/>
                </a:solidFill>
                <a:effectLst/>
                <a:highlight>
                  <a:srgbClr val="FFFFFF"/>
                </a:highlight>
                <a:latin typeface="Inter"/>
              </a:rPr>
              <a:t>18</a:t>
            </a:r>
            <a:r>
              <a:rPr lang="bo-CN" sz="3600" b="0" i="0" dirty="0">
                <a:solidFill>
                  <a:srgbClr val="121212"/>
                </a:solidFill>
                <a:effectLst/>
                <a:highlight>
                  <a:srgbClr val="FFFFFF"/>
                </a:highlight>
                <a:latin typeface="Inter"/>
              </a:rPr>
              <a:t>དེ་རྣམས་ཀྱིས་ཁྱོད་ཀྱི་བཀའ་ལ་མཉན་ངེས་ཤིང་། ཁྱོད་དང་ཡེས་ར་ཨེལ་གྱི་རྒན་པོ་རྣམས་ཨེ་ཅིབ་ཀྱི་རྒྱལ་པོའི་མདུན་དུ་སོང་སྟེ་ཁོ་ལ་འདི་ལྟར། ཨིབ་རི་པའི་དཀོན་མཆོག་ཡ་ཝཱེ་ངེད་རྣམས་ལ་ཕྲད་པ་དང་། ད་ནི་ངེད་ཅག་གི་དཀོན་མཆོག་ཡ་ཝཱེ་ལ་མཆོད་པ་འབུལ་བའི་ཕྱིར། ཞག་གསུམ་གྱི་ལམ་ལ་དབེན་སྟོང་དུ་འགྲོ་བར་གནོངས་ཞེས་སྨྲོས་ཤིག </a:t>
            </a:r>
            <a:endParaRPr lang="en-ZA" dirty="0"/>
          </a:p>
        </p:txBody>
      </p:sp>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16206"/>
    </mc:Choice>
    <mc:Fallback xmlns="">
      <p:transition spd="slow" advTm="1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E84C81-D4DD-448E-1E0C-898AAC710F06}"/>
              </a:ext>
            </a:extLst>
          </p:cNvPr>
          <p:cNvPicPr>
            <a:picLocks noChangeAspect="1"/>
          </p:cNvPicPr>
          <p:nvPr/>
        </p:nvPicPr>
        <p:blipFill>
          <a:blip r:embed="rId2"/>
          <a:stretch>
            <a:fillRect/>
          </a:stretch>
        </p:blipFill>
        <p:spPr>
          <a:xfrm>
            <a:off x="-1" y="-42864"/>
            <a:ext cx="13364347" cy="6900863"/>
          </a:xfrm>
          <a:prstGeom prst="rect">
            <a:avLst/>
          </a:prstGeom>
        </p:spPr>
      </p:pic>
      <p:sp>
        <p:nvSpPr>
          <p:cNvPr id="3" name="TextBox 2">
            <a:extLst>
              <a:ext uri="{FF2B5EF4-FFF2-40B4-BE49-F238E27FC236}">
                <a16:creationId xmlns:a16="http://schemas.microsoft.com/office/drawing/2014/main" id="{7AA5B913-7EC0-01D3-D20B-610B019F280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3:18</a:t>
            </a:r>
            <a:endParaRPr lang="bo-CN" sz="2000" b="1" cap="all" dirty="0">
              <a:solidFill>
                <a:schemeClr val="bg1"/>
              </a:solidFill>
              <a:latin typeface="ArialMT"/>
            </a:endParaRPr>
          </a:p>
        </p:txBody>
      </p:sp>
    </p:spTree>
    <p:extLst>
      <p:ext uri="{BB962C8B-B14F-4D97-AF65-F5344CB8AC3E}">
        <p14:creationId xmlns:p14="http://schemas.microsoft.com/office/powerpoint/2010/main" val="3487745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C0835EC-F27A-4EF5-A8F7-5235D8D35F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6690C8B-280A-5F9D-7C02-3867583D0B8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But I know that the king of Egypt will not allow you to go unless a mighty hand compels him.</a:t>
            </a:r>
            <a:endParaRPr lang="en-ZA" dirty="0"/>
          </a:p>
        </p:txBody>
      </p:sp>
      <p:sp>
        <p:nvSpPr>
          <p:cNvPr id="5" name="TextBox 4">
            <a:extLst>
              <a:ext uri="{FF2B5EF4-FFF2-40B4-BE49-F238E27FC236}">
                <a16:creationId xmlns:a16="http://schemas.microsoft.com/office/drawing/2014/main" id="{E51B3DDC-A4C9-BAD1-6B60-498784E47AE6}"/>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19</a:t>
            </a:r>
            <a:r>
              <a:rPr lang="bo-CN" sz="6000" b="0" i="0" dirty="0">
                <a:solidFill>
                  <a:srgbClr val="121212"/>
                </a:solidFill>
                <a:effectLst/>
                <a:highlight>
                  <a:srgbClr val="FFFFFF"/>
                </a:highlight>
                <a:latin typeface="Inter"/>
              </a:rPr>
              <a:t>འོན་ཀྱང་ཨེ་ཅིབ་རྒྱལ་པོ་ལ་མཐུ་ལྡན་ཕྱག་གིས་བསྐུལ་ཡང་ཁྱོད་རྣམས་འགྲོ་རུ་མི་འཇུག་པ་བདག་གིས་ཤེས་པ་ཡིན། </a:t>
            </a:r>
            <a:endParaRPr lang="en-ZA" dirty="0"/>
          </a:p>
        </p:txBody>
      </p:sp>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7379"/>
    </mc:Choice>
    <mc:Fallback xmlns="">
      <p:transition spd="slow" advTm="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F6247-7F97-C2A9-A184-9D302F768C25}"/>
              </a:ext>
            </a:extLst>
          </p:cNvPr>
          <p:cNvPicPr>
            <a:picLocks noChangeAspect="1"/>
          </p:cNvPicPr>
          <p:nvPr/>
        </p:nvPicPr>
        <p:blipFill>
          <a:blip r:embed="rId2"/>
          <a:stretch>
            <a:fillRect/>
          </a:stretch>
        </p:blipFill>
        <p:spPr>
          <a:xfrm>
            <a:off x="-2648587" y="-927049"/>
            <a:ext cx="17730912" cy="8129588"/>
          </a:xfrm>
          <a:prstGeom prst="rect">
            <a:avLst/>
          </a:prstGeom>
        </p:spPr>
      </p:pic>
      <p:sp>
        <p:nvSpPr>
          <p:cNvPr id="3" name="TextBox 2">
            <a:extLst>
              <a:ext uri="{FF2B5EF4-FFF2-40B4-BE49-F238E27FC236}">
                <a16:creationId xmlns:a16="http://schemas.microsoft.com/office/drawing/2014/main" id="{86FF849A-0A77-619B-2DD0-C42DC0005E9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3:19</a:t>
            </a:r>
            <a:endParaRPr lang="bo-CN" sz="2000" b="1" cap="all" dirty="0">
              <a:solidFill>
                <a:schemeClr val="bg1"/>
              </a:solidFill>
              <a:latin typeface="ArialMT"/>
            </a:endParaRPr>
          </a:p>
        </p:txBody>
      </p:sp>
    </p:spTree>
    <p:extLst>
      <p:ext uri="{BB962C8B-B14F-4D97-AF65-F5344CB8AC3E}">
        <p14:creationId xmlns:p14="http://schemas.microsoft.com/office/powerpoint/2010/main" val="64706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BD13CA1-BB83-4B73-9942-089A74AB4A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D0FB3215-9A08-3596-0FF2-A6A12208C0B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highlight>
                  <a:srgbClr val="FFFFFF"/>
                </a:highlight>
                <a:latin typeface="Inter"/>
              </a:rPr>
              <a:t> </a:t>
            </a:r>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So I will stretch out My hand and strike the Egyptians with all the wonders I will perform among them. And after that, he will release you.</a:t>
            </a:r>
            <a:endParaRPr lang="en-ZA" dirty="0"/>
          </a:p>
        </p:txBody>
      </p:sp>
      <p:sp>
        <p:nvSpPr>
          <p:cNvPr id="7" name="TextBox 6">
            <a:extLst>
              <a:ext uri="{FF2B5EF4-FFF2-40B4-BE49-F238E27FC236}">
                <a16:creationId xmlns:a16="http://schemas.microsoft.com/office/drawing/2014/main" id="{7AEC2FDD-8AC9-D86C-4790-6563C9CC67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དེའི་ཕྱིར། ངས་ལག་པ་བརྐྱངས་ནས་ཨེ་ཅིབ་པའི་ཁྲོད་དུ་བདག་གི་ངོ་མཚར་བའི་དོན་རྣམས་མཛད་དེ་ཡུལ་དེར་རྒོལ་བར་བྱེད་ཅིང་། དེའི་རྗེས་སུ་ཁོས་ད་གཟོད་ཁྱོད་རྣམས་འགྲོ་རུ་འཇུག་པ་ཡིན།</a:t>
            </a:r>
            <a:endParaRPr lang="en-ZA" dirty="0"/>
          </a:p>
        </p:txBody>
      </p:sp>
    </p:spTree>
    <p:extLst>
      <p:ext uri="{BB962C8B-B14F-4D97-AF65-F5344CB8AC3E}">
        <p14:creationId xmlns:p14="http://schemas.microsoft.com/office/powerpoint/2010/main" val="415415560"/>
      </p:ext>
    </p:extLst>
  </p:cSld>
  <p:clrMapOvr>
    <a:masterClrMapping/>
  </p:clrMapOvr>
  <mc:AlternateContent xmlns:mc="http://schemas.openxmlformats.org/markup-compatibility/2006" xmlns:p14="http://schemas.microsoft.com/office/powerpoint/2010/main">
    <mc:Choice Requires="p14">
      <p:transition spd="slow" p14:dur="2000" advTm="11875"/>
    </mc:Choice>
    <mc:Fallback xmlns="">
      <p:transition spd="slow" advTm="11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1706</Words>
  <Application>Microsoft Office PowerPoint</Application>
  <PresentationFormat>Widescreen</PresentationFormat>
  <Paragraphs>70</Paragraphs>
  <Slides>36</Slides>
  <Notes>0</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Inter</vt:lpstr>
      <vt:lpstr>Microsoft Himalaya</vt:lpstr>
      <vt:lpstr>PT Serif</vt:lpstr>
      <vt:lpstr>Symbol</vt:lpstr>
      <vt:lpstr>Times New Roman</vt:lpstr>
      <vt:lpstr>Office Theme</vt:lpstr>
      <vt:lpstr>08-6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2</cp:revision>
  <dcterms:created xsi:type="dcterms:W3CDTF">2022-01-21T07:41:18Z</dcterms:created>
  <dcterms:modified xsi:type="dcterms:W3CDTF">2025-05-09T08:39:41Z</dcterms:modified>
</cp:coreProperties>
</file>