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74" r:id="rId2"/>
    <p:sldId id="275" r:id="rId3"/>
    <p:sldId id="256" r:id="rId4"/>
    <p:sldId id="276" r:id="rId5"/>
    <p:sldId id="257" r:id="rId6"/>
    <p:sldId id="277" r:id="rId7"/>
    <p:sldId id="258" r:id="rId8"/>
    <p:sldId id="278" r:id="rId9"/>
    <p:sldId id="259" r:id="rId10"/>
    <p:sldId id="279" r:id="rId11"/>
    <p:sldId id="260" r:id="rId12"/>
    <p:sldId id="280" r:id="rId13"/>
    <p:sldId id="261" r:id="rId14"/>
    <p:sldId id="281" r:id="rId15"/>
    <p:sldId id="262" r:id="rId16"/>
    <p:sldId id="282" r:id="rId17"/>
    <p:sldId id="263" r:id="rId18"/>
    <p:sldId id="283" r:id="rId19"/>
    <p:sldId id="264" r:id="rId20"/>
    <p:sldId id="284" r:id="rId21"/>
    <p:sldId id="265" r:id="rId22"/>
    <p:sldId id="285" r:id="rId23"/>
    <p:sldId id="266" r:id="rId24"/>
    <p:sldId id="286" r:id="rId25"/>
    <p:sldId id="267" r:id="rId26"/>
    <p:sldId id="287" r:id="rId27"/>
    <p:sldId id="268" r:id="rId28"/>
    <p:sldId id="288" r:id="rId29"/>
    <p:sldId id="269" r:id="rId30"/>
    <p:sldId id="289" r:id="rId31"/>
    <p:sldId id="271" r:id="rId32"/>
    <p:sldId id="290" r:id="rId33"/>
    <p:sldId id="272" r:id="rId34"/>
    <p:sldId id="291" r:id="rId35"/>
    <p:sldId id="273" r:id="rId36"/>
    <p:sldId id="29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DFB25F-50A3-48F6-BF5B-54CB8C5B5E49}" v="1" dt="2025-05-09T08:39:19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7" autoAdjust="0"/>
    <p:restoredTop sz="84252" autoAdjust="0"/>
  </p:normalViewPr>
  <p:slideViewPr>
    <p:cSldViewPr snapToGrid="0">
      <p:cViewPr varScale="1">
        <p:scale>
          <a:sx n="90" d="100"/>
          <a:sy n="90" d="100"/>
        </p:scale>
        <p:origin x="44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CCC49300-F45B-46A5-98EF-2A24C89CE989}"/>
    <pc:docChg chg="modSld">
      <pc:chgData name="Leonie Smith" userId="fed1330f33f5650e" providerId="LiveId" clId="{CCC49300-F45B-46A5-98EF-2A24C89CE989}" dt="2021-12-10T07:56:28.998" v="0"/>
      <pc:docMkLst>
        <pc:docMk/>
      </pc:docMkLst>
      <pc:sldChg chg="modNotesTx">
        <pc:chgData name="Leonie Smith" userId="fed1330f33f5650e" providerId="LiveId" clId="{CCC49300-F45B-46A5-98EF-2A24C89CE989}" dt="2021-12-10T07:56:28.998" v="0"/>
        <pc:sldMkLst>
          <pc:docMk/>
          <pc:sldMk cId="3348757415" sldId="256"/>
        </pc:sldMkLst>
      </pc:sldChg>
    </pc:docChg>
  </pc:docChgLst>
  <pc:docChgLst>
    <pc:chgData name="dhondup tsering" userId="425dcc2034446b72" providerId="LiveId" clId="{498BDE69-4AA2-41AD-88FF-540F33E9F538}"/>
    <pc:docChg chg="modSld">
      <pc:chgData name="dhondup tsering" userId="425dcc2034446b72" providerId="LiveId" clId="{498BDE69-4AA2-41AD-88FF-540F33E9F538}" dt="2021-08-03T08:11:58.884" v="60"/>
      <pc:docMkLst>
        <pc:docMk/>
      </pc:docMkLst>
      <pc:sldChg chg="addSp modSp">
        <pc:chgData name="dhondup tsering" userId="425dcc2034446b72" providerId="LiveId" clId="{498BDE69-4AA2-41AD-88FF-540F33E9F538}" dt="2021-08-03T07:21:37.208" v="0"/>
        <pc:sldMkLst>
          <pc:docMk/>
          <pc:sldMk cId="3348757415" sldId="256"/>
        </pc:sldMkLst>
      </pc:sldChg>
      <pc:sldChg chg="addSp delSp modSp">
        <pc:chgData name="dhondup tsering" userId="425dcc2034446b72" providerId="LiveId" clId="{498BDE69-4AA2-41AD-88FF-540F33E9F538}" dt="2021-08-03T07:26:25.714" v="8"/>
        <pc:sldMkLst>
          <pc:docMk/>
          <pc:sldMk cId="1018574621" sldId="257"/>
        </pc:sldMkLst>
      </pc:sldChg>
      <pc:sldChg chg="addSp modSp">
        <pc:chgData name="dhondup tsering" userId="425dcc2034446b72" providerId="LiveId" clId="{498BDE69-4AA2-41AD-88FF-540F33E9F538}" dt="2021-08-03T07:27:34.238" v="9"/>
        <pc:sldMkLst>
          <pc:docMk/>
          <pc:sldMk cId="525752733" sldId="258"/>
        </pc:sldMkLst>
      </pc:sldChg>
      <pc:sldChg chg="addSp delSp modSp">
        <pc:chgData name="dhondup tsering" userId="425dcc2034446b72" providerId="LiveId" clId="{498BDE69-4AA2-41AD-88FF-540F33E9F538}" dt="2021-08-03T07:32:17.282" v="16"/>
        <pc:sldMkLst>
          <pc:docMk/>
          <pc:sldMk cId="3459794170" sldId="259"/>
        </pc:sldMkLst>
      </pc:sldChg>
      <pc:sldChg chg="addSp delSp modSp">
        <pc:chgData name="dhondup tsering" userId="425dcc2034446b72" providerId="LiveId" clId="{498BDE69-4AA2-41AD-88FF-540F33E9F538}" dt="2021-08-03T07:37:41.531" v="23"/>
        <pc:sldMkLst>
          <pc:docMk/>
          <pc:sldMk cId="1204998267" sldId="260"/>
        </pc:sldMkLst>
      </pc:sldChg>
      <pc:sldChg chg="addSp delSp modSp">
        <pc:chgData name="dhondup tsering" userId="425dcc2034446b72" providerId="LiveId" clId="{498BDE69-4AA2-41AD-88FF-540F33E9F538}" dt="2021-08-03T07:40:37.564" v="26"/>
        <pc:sldMkLst>
          <pc:docMk/>
          <pc:sldMk cId="3728152200" sldId="261"/>
        </pc:sldMkLst>
      </pc:sldChg>
      <pc:sldChg chg="addSp modSp">
        <pc:chgData name="dhondup tsering" userId="425dcc2034446b72" providerId="LiveId" clId="{498BDE69-4AA2-41AD-88FF-540F33E9F538}" dt="2021-08-03T07:41:38.778" v="27"/>
        <pc:sldMkLst>
          <pc:docMk/>
          <pc:sldMk cId="3350226380" sldId="262"/>
        </pc:sldMkLst>
      </pc:sldChg>
      <pc:sldChg chg="addSp delSp modSp">
        <pc:chgData name="dhondup tsering" userId="425dcc2034446b72" providerId="LiveId" clId="{498BDE69-4AA2-41AD-88FF-540F33E9F538}" dt="2021-08-03T07:42:57.994" v="30"/>
        <pc:sldMkLst>
          <pc:docMk/>
          <pc:sldMk cId="814010234" sldId="263"/>
        </pc:sldMkLst>
      </pc:sldChg>
      <pc:sldChg chg="addSp delSp modSp">
        <pc:chgData name="dhondup tsering" userId="425dcc2034446b72" providerId="LiveId" clId="{498BDE69-4AA2-41AD-88FF-540F33E9F538}" dt="2021-08-03T07:44:17.223" v="33"/>
        <pc:sldMkLst>
          <pc:docMk/>
          <pc:sldMk cId="302978315" sldId="264"/>
        </pc:sldMkLst>
      </pc:sldChg>
      <pc:sldChg chg="addSp delSp modSp">
        <pc:chgData name="dhondup tsering" userId="425dcc2034446b72" providerId="LiveId" clId="{498BDE69-4AA2-41AD-88FF-540F33E9F538}" dt="2021-08-03T07:48:20.086" v="36"/>
        <pc:sldMkLst>
          <pc:docMk/>
          <pc:sldMk cId="891345644" sldId="265"/>
        </pc:sldMkLst>
      </pc:sldChg>
      <pc:sldChg chg="addSp modSp">
        <pc:chgData name="dhondup tsering" userId="425dcc2034446b72" providerId="LiveId" clId="{498BDE69-4AA2-41AD-88FF-540F33E9F538}" dt="2021-08-03T07:50:24.727" v="37"/>
        <pc:sldMkLst>
          <pc:docMk/>
          <pc:sldMk cId="3955896480" sldId="266"/>
        </pc:sldMkLst>
      </pc:sldChg>
      <pc:sldChg chg="addSp delSp modSp">
        <pc:chgData name="dhondup tsering" userId="425dcc2034446b72" providerId="LiveId" clId="{498BDE69-4AA2-41AD-88FF-540F33E9F538}" dt="2021-08-03T07:52:31.992" v="41"/>
        <pc:sldMkLst>
          <pc:docMk/>
          <pc:sldMk cId="1786802927" sldId="267"/>
        </pc:sldMkLst>
      </pc:sldChg>
      <pc:sldChg chg="addSp delSp modSp">
        <pc:chgData name="dhondup tsering" userId="425dcc2034446b72" providerId="LiveId" clId="{498BDE69-4AA2-41AD-88FF-540F33E9F538}" dt="2021-08-03T07:57:21.122" v="48"/>
        <pc:sldMkLst>
          <pc:docMk/>
          <pc:sldMk cId="4053000739" sldId="268"/>
        </pc:sldMkLst>
      </pc:sldChg>
      <pc:sldChg chg="addSp modSp">
        <pc:chgData name="dhondup tsering" userId="425dcc2034446b72" providerId="LiveId" clId="{498BDE69-4AA2-41AD-88FF-540F33E9F538}" dt="2021-08-03T07:58:45.118" v="49"/>
        <pc:sldMkLst>
          <pc:docMk/>
          <pc:sldMk cId="3097559617" sldId="269"/>
        </pc:sldMkLst>
      </pc:sldChg>
      <pc:sldChg chg="addSp delSp modSp">
        <pc:chgData name="dhondup tsering" userId="425dcc2034446b72" providerId="LiveId" clId="{498BDE69-4AA2-41AD-88FF-540F33E9F538}" dt="2021-08-03T08:00:03.988" v="51"/>
        <pc:sldMkLst>
          <pc:docMk/>
          <pc:sldMk cId="415415560" sldId="270"/>
        </pc:sldMkLst>
      </pc:sldChg>
      <pc:sldChg chg="addSp delSp modSp">
        <pc:chgData name="dhondup tsering" userId="425dcc2034446b72" providerId="LiveId" clId="{498BDE69-4AA2-41AD-88FF-540F33E9F538}" dt="2021-08-03T08:01:08.587" v="53"/>
        <pc:sldMkLst>
          <pc:docMk/>
          <pc:sldMk cId="4138472140" sldId="271"/>
        </pc:sldMkLst>
      </pc:sldChg>
      <pc:sldChg chg="addSp delSp modSp">
        <pc:chgData name="dhondup tsering" userId="425dcc2034446b72" providerId="LiveId" clId="{498BDE69-4AA2-41AD-88FF-540F33E9F538}" dt="2021-08-03T08:04:45.508" v="55"/>
        <pc:sldMkLst>
          <pc:docMk/>
          <pc:sldMk cId="3074633053" sldId="272"/>
        </pc:sldMkLst>
      </pc:sldChg>
      <pc:sldChg chg="addSp delSp modSp">
        <pc:chgData name="dhondup tsering" userId="425dcc2034446b72" providerId="LiveId" clId="{498BDE69-4AA2-41AD-88FF-540F33E9F538}" dt="2021-08-03T08:11:58.884" v="60"/>
        <pc:sldMkLst>
          <pc:docMk/>
          <pc:sldMk cId="1780628248" sldId="273"/>
        </pc:sldMkLst>
      </pc:sldChg>
    </pc:docChg>
  </pc:docChgLst>
  <pc:docChgLst>
    <pc:chgData name="Leonie Smith" userId="fed1330f33f5650e" providerId="LiveId" clId="{C893BF33-8BF1-4265-BE1E-11F68647784B}"/>
    <pc:docChg chg="modSld">
      <pc:chgData name="Leonie Smith" userId="fed1330f33f5650e" providerId="LiveId" clId="{C893BF33-8BF1-4265-BE1E-11F68647784B}" dt="2023-01-18T07:55:33.907" v="24"/>
      <pc:docMkLst>
        <pc:docMk/>
      </pc:docMkLst>
      <pc:sldChg chg="addSp modSp mod">
        <pc:chgData name="Leonie Smith" userId="fed1330f33f5650e" providerId="LiveId" clId="{C893BF33-8BF1-4265-BE1E-11F68647784B}" dt="2023-01-18T07:51:32.830" v="5" actId="14100"/>
        <pc:sldMkLst>
          <pc:docMk/>
          <pc:sldMk cId="3108040163" sldId="275"/>
        </pc:sldMkLst>
      </pc:sldChg>
      <pc:sldChg chg="addSp modSp">
        <pc:chgData name="Leonie Smith" userId="fed1330f33f5650e" providerId="LiveId" clId="{C893BF33-8BF1-4265-BE1E-11F68647784B}" dt="2023-01-18T07:51:39.534" v="6"/>
        <pc:sldMkLst>
          <pc:docMk/>
          <pc:sldMk cId="87881299" sldId="276"/>
        </pc:sldMkLst>
      </pc:sldChg>
      <pc:sldChg chg="addSp modSp">
        <pc:chgData name="Leonie Smith" userId="fed1330f33f5650e" providerId="LiveId" clId="{C893BF33-8BF1-4265-BE1E-11F68647784B}" dt="2023-01-18T07:51:56.617" v="7"/>
        <pc:sldMkLst>
          <pc:docMk/>
          <pc:sldMk cId="852221801" sldId="277"/>
        </pc:sldMkLst>
      </pc:sldChg>
      <pc:sldChg chg="addSp modSp">
        <pc:chgData name="Leonie Smith" userId="fed1330f33f5650e" providerId="LiveId" clId="{C893BF33-8BF1-4265-BE1E-11F68647784B}" dt="2023-01-18T07:52:07.478" v="8"/>
        <pc:sldMkLst>
          <pc:docMk/>
          <pc:sldMk cId="224501223" sldId="278"/>
        </pc:sldMkLst>
      </pc:sldChg>
      <pc:sldChg chg="addSp modSp">
        <pc:chgData name="Leonie Smith" userId="fed1330f33f5650e" providerId="LiveId" clId="{C893BF33-8BF1-4265-BE1E-11F68647784B}" dt="2023-01-18T07:52:21.293" v="9"/>
        <pc:sldMkLst>
          <pc:docMk/>
          <pc:sldMk cId="1717859536" sldId="279"/>
        </pc:sldMkLst>
      </pc:sldChg>
      <pc:sldChg chg="addSp modSp">
        <pc:chgData name="Leonie Smith" userId="fed1330f33f5650e" providerId="LiveId" clId="{C893BF33-8BF1-4265-BE1E-11F68647784B}" dt="2023-01-18T07:52:36.321" v="10"/>
        <pc:sldMkLst>
          <pc:docMk/>
          <pc:sldMk cId="3426206264" sldId="280"/>
        </pc:sldMkLst>
      </pc:sldChg>
      <pc:sldChg chg="addSp modSp">
        <pc:chgData name="Leonie Smith" userId="fed1330f33f5650e" providerId="LiveId" clId="{C893BF33-8BF1-4265-BE1E-11F68647784B}" dt="2023-01-18T07:52:47.614" v="11"/>
        <pc:sldMkLst>
          <pc:docMk/>
          <pc:sldMk cId="2693977996" sldId="281"/>
        </pc:sldMkLst>
      </pc:sldChg>
      <pc:sldChg chg="addSp modSp mod">
        <pc:chgData name="Leonie Smith" userId="fed1330f33f5650e" providerId="LiveId" clId="{C893BF33-8BF1-4265-BE1E-11F68647784B}" dt="2023-01-18T07:53:09.304" v="13" actId="1076"/>
        <pc:sldMkLst>
          <pc:docMk/>
          <pc:sldMk cId="3686761149" sldId="282"/>
        </pc:sldMkLst>
      </pc:sldChg>
      <pc:sldChg chg="addSp modSp">
        <pc:chgData name="Leonie Smith" userId="fed1330f33f5650e" providerId="LiveId" clId="{C893BF33-8BF1-4265-BE1E-11F68647784B}" dt="2023-01-18T07:53:22.200" v="14"/>
        <pc:sldMkLst>
          <pc:docMk/>
          <pc:sldMk cId="1208266650" sldId="283"/>
        </pc:sldMkLst>
      </pc:sldChg>
      <pc:sldChg chg="addSp modSp">
        <pc:chgData name="Leonie Smith" userId="fed1330f33f5650e" providerId="LiveId" clId="{C893BF33-8BF1-4265-BE1E-11F68647784B}" dt="2023-01-18T07:53:35.450" v="15"/>
        <pc:sldMkLst>
          <pc:docMk/>
          <pc:sldMk cId="2611422311" sldId="284"/>
        </pc:sldMkLst>
      </pc:sldChg>
      <pc:sldChg chg="addSp modSp">
        <pc:chgData name="Leonie Smith" userId="fed1330f33f5650e" providerId="LiveId" clId="{C893BF33-8BF1-4265-BE1E-11F68647784B}" dt="2023-01-18T07:53:45.317" v="16"/>
        <pc:sldMkLst>
          <pc:docMk/>
          <pc:sldMk cId="747178286" sldId="285"/>
        </pc:sldMkLst>
      </pc:sldChg>
      <pc:sldChg chg="addSp modSp">
        <pc:chgData name="Leonie Smith" userId="fed1330f33f5650e" providerId="LiveId" clId="{C893BF33-8BF1-4265-BE1E-11F68647784B}" dt="2023-01-18T07:54:00.604" v="17"/>
        <pc:sldMkLst>
          <pc:docMk/>
          <pc:sldMk cId="1737027277" sldId="286"/>
        </pc:sldMkLst>
      </pc:sldChg>
      <pc:sldChg chg="addSp modSp">
        <pc:chgData name="Leonie Smith" userId="fed1330f33f5650e" providerId="LiveId" clId="{C893BF33-8BF1-4265-BE1E-11F68647784B}" dt="2023-01-18T07:54:13.427" v="18"/>
        <pc:sldMkLst>
          <pc:docMk/>
          <pc:sldMk cId="713280346" sldId="287"/>
        </pc:sldMkLst>
      </pc:sldChg>
      <pc:sldChg chg="addSp modSp">
        <pc:chgData name="Leonie Smith" userId="fed1330f33f5650e" providerId="LiveId" clId="{C893BF33-8BF1-4265-BE1E-11F68647784B}" dt="2023-01-18T07:54:24.112" v="19"/>
        <pc:sldMkLst>
          <pc:docMk/>
          <pc:sldMk cId="694272496" sldId="288"/>
        </pc:sldMkLst>
      </pc:sldChg>
      <pc:sldChg chg="addSp modSp mod">
        <pc:chgData name="Leonie Smith" userId="fed1330f33f5650e" providerId="LiveId" clId="{C893BF33-8BF1-4265-BE1E-11F68647784B}" dt="2023-01-18T07:54:43.566" v="21" actId="1076"/>
        <pc:sldMkLst>
          <pc:docMk/>
          <pc:sldMk cId="598818894" sldId="289"/>
        </pc:sldMkLst>
      </pc:sldChg>
      <pc:sldChg chg="addSp modSp">
        <pc:chgData name="Leonie Smith" userId="fed1330f33f5650e" providerId="LiveId" clId="{C893BF33-8BF1-4265-BE1E-11F68647784B}" dt="2023-01-18T07:55:00.591" v="22"/>
        <pc:sldMkLst>
          <pc:docMk/>
          <pc:sldMk cId="3590646877" sldId="290"/>
        </pc:sldMkLst>
      </pc:sldChg>
      <pc:sldChg chg="addSp modSp">
        <pc:chgData name="Leonie Smith" userId="fed1330f33f5650e" providerId="LiveId" clId="{C893BF33-8BF1-4265-BE1E-11F68647784B}" dt="2023-01-18T07:55:21.617" v="23"/>
        <pc:sldMkLst>
          <pc:docMk/>
          <pc:sldMk cId="1856809628" sldId="291"/>
        </pc:sldMkLst>
      </pc:sldChg>
      <pc:sldChg chg="addSp modSp">
        <pc:chgData name="Leonie Smith" userId="fed1330f33f5650e" providerId="LiveId" clId="{C893BF33-8BF1-4265-BE1E-11F68647784B}" dt="2023-01-18T07:55:33.907" v="24"/>
        <pc:sldMkLst>
          <pc:docMk/>
          <pc:sldMk cId="3713155818" sldId="292"/>
        </pc:sldMkLst>
      </pc:sldChg>
    </pc:docChg>
  </pc:docChgLst>
  <pc:docChgLst>
    <pc:chgData name="Leonie Smith" userId="fed1330f33f5650e" providerId="LiveId" clId="{7427C09E-A886-4822-9AE4-FEEBFE48CD8A}"/>
    <pc:docChg chg="custSel addSld delSld modSld sldOrd">
      <pc:chgData name="Leonie Smith" userId="fed1330f33f5650e" providerId="LiveId" clId="{7427C09E-A886-4822-9AE4-FEEBFE48CD8A}" dt="2022-02-20T13:39:10.474" v="117" actId="14100"/>
      <pc:docMkLst>
        <pc:docMk/>
      </pc:docMkLst>
      <pc:sldChg chg="addSp modSp new mod">
        <pc:chgData name="Leonie Smith" userId="fed1330f33f5650e" providerId="LiveId" clId="{7427C09E-A886-4822-9AE4-FEEBFE48CD8A}" dt="2022-02-20T13:26:23.170" v="61" actId="1076"/>
        <pc:sldMkLst>
          <pc:docMk/>
          <pc:sldMk cId="3108040163" sldId="275"/>
        </pc:sldMkLst>
      </pc:sldChg>
      <pc:sldChg chg="addSp modSp add ord">
        <pc:chgData name="Leonie Smith" userId="fed1330f33f5650e" providerId="LiveId" clId="{7427C09E-A886-4822-9AE4-FEEBFE48CD8A}" dt="2022-02-20T13:26:34.066" v="62"/>
        <pc:sldMkLst>
          <pc:docMk/>
          <pc:sldMk cId="87881299" sldId="276"/>
        </pc:sldMkLst>
      </pc:sldChg>
      <pc:sldChg chg="addSp modSp add mod ord">
        <pc:chgData name="Leonie Smith" userId="fed1330f33f5650e" providerId="LiveId" clId="{7427C09E-A886-4822-9AE4-FEEBFE48CD8A}" dt="2022-02-20T13:27:43.351" v="65" actId="14100"/>
        <pc:sldMkLst>
          <pc:docMk/>
          <pc:sldMk cId="852221801" sldId="277"/>
        </pc:sldMkLst>
      </pc:sldChg>
      <pc:sldChg chg="addSp modSp add mod ord">
        <pc:chgData name="Leonie Smith" userId="fed1330f33f5650e" providerId="LiveId" clId="{7427C09E-A886-4822-9AE4-FEEBFE48CD8A}" dt="2022-02-20T13:28:42.430" v="68" actId="14100"/>
        <pc:sldMkLst>
          <pc:docMk/>
          <pc:sldMk cId="224501223" sldId="278"/>
        </pc:sldMkLst>
      </pc:sldChg>
      <pc:sldChg chg="addSp modSp add mod ord">
        <pc:chgData name="Leonie Smith" userId="fed1330f33f5650e" providerId="LiveId" clId="{7427C09E-A886-4822-9AE4-FEEBFE48CD8A}" dt="2022-02-20T13:29:28.995" v="71" actId="14100"/>
        <pc:sldMkLst>
          <pc:docMk/>
          <pc:sldMk cId="1717859536" sldId="279"/>
        </pc:sldMkLst>
      </pc:sldChg>
      <pc:sldChg chg="addSp modSp add mod ord">
        <pc:chgData name="Leonie Smith" userId="fed1330f33f5650e" providerId="LiveId" clId="{7427C09E-A886-4822-9AE4-FEEBFE48CD8A}" dt="2022-02-20T13:30:09.907" v="74" actId="14100"/>
        <pc:sldMkLst>
          <pc:docMk/>
          <pc:sldMk cId="3426206264" sldId="280"/>
        </pc:sldMkLst>
      </pc:sldChg>
      <pc:sldChg chg="addSp modSp add mod ord">
        <pc:chgData name="Leonie Smith" userId="fed1330f33f5650e" providerId="LiveId" clId="{7427C09E-A886-4822-9AE4-FEEBFE48CD8A}" dt="2022-02-20T13:30:56.090" v="77" actId="14100"/>
        <pc:sldMkLst>
          <pc:docMk/>
          <pc:sldMk cId="2693977996" sldId="281"/>
        </pc:sldMkLst>
      </pc:sldChg>
      <pc:sldChg chg="addSp delSp modSp add mod ord">
        <pc:chgData name="Leonie Smith" userId="fed1330f33f5650e" providerId="LiveId" clId="{7427C09E-A886-4822-9AE4-FEEBFE48CD8A}" dt="2022-02-20T13:32:45.548" v="84" actId="14100"/>
        <pc:sldMkLst>
          <pc:docMk/>
          <pc:sldMk cId="3686761149" sldId="282"/>
        </pc:sldMkLst>
      </pc:sldChg>
      <pc:sldChg chg="addSp modSp add mod ord">
        <pc:chgData name="Leonie Smith" userId="fed1330f33f5650e" providerId="LiveId" clId="{7427C09E-A886-4822-9AE4-FEEBFE48CD8A}" dt="2022-02-20T13:33:21.444" v="87" actId="14100"/>
        <pc:sldMkLst>
          <pc:docMk/>
          <pc:sldMk cId="1208266650" sldId="283"/>
        </pc:sldMkLst>
      </pc:sldChg>
      <pc:sldChg chg="addSp modSp add mod ord">
        <pc:chgData name="Leonie Smith" userId="fed1330f33f5650e" providerId="LiveId" clId="{7427C09E-A886-4822-9AE4-FEEBFE48CD8A}" dt="2022-02-20T13:34:00.278" v="90" actId="14100"/>
        <pc:sldMkLst>
          <pc:docMk/>
          <pc:sldMk cId="2611422311" sldId="284"/>
        </pc:sldMkLst>
      </pc:sldChg>
      <pc:sldChg chg="addSp modSp add mod ord">
        <pc:chgData name="Leonie Smith" userId="fed1330f33f5650e" providerId="LiveId" clId="{7427C09E-A886-4822-9AE4-FEEBFE48CD8A}" dt="2022-02-20T13:34:33.384" v="93" actId="14100"/>
        <pc:sldMkLst>
          <pc:docMk/>
          <pc:sldMk cId="747178286" sldId="285"/>
        </pc:sldMkLst>
      </pc:sldChg>
      <pc:sldChg chg="addSp modSp add mod ord">
        <pc:chgData name="Leonie Smith" userId="fed1330f33f5650e" providerId="LiveId" clId="{7427C09E-A886-4822-9AE4-FEEBFE48CD8A}" dt="2022-02-20T13:35:19.247" v="98" actId="1076"/>
        <pc:sldMkLst>
          <pc:docMk/>
          <pc:sldMk cId="1737027277" sldId="286"/>
        </pc:sldMkLst>
      </pc:sldChg>
      <pc:sldChg chg="addSp modSp add mod ord">
        <pc:chgData name="Leonie Smith" userId="fed1330f33f5650e" providerId="LiveId" clId="{7427C09E-A886-4822-9AE4-FEEBFE48CD8A}" dt="2022-02-20T13:36:08.436" v="101" actId="14100"/>
        <pc:sldMkLst>
          <pc:docMk/>
          <pc:sldMk cId="713280346" sldId="287"/>
        </pc:sldMkLst>
      </pc:sldChg>
      <pc:sldChg chg="addSp modSp add mod ord">
        <pc:chgData name="Leonie Smith" userId="fed1330f33f5650e" providerId="LiveId" clId="{7427C09E-A886-4822-9AE4-FEEBFE48CD8A}" dt="2022-02-20T13:36:46.879" v="104" actId="14100"/>
        <pc:sldMkLst>
          <pc:docMk/>
          <pc:sldMk cId="694272496" sldId="288"/>
        </pc:sldMkLst>
      </pc:sldChg>
      <pc:sldChg chg="addSp modSp add mod ord">
        <pc:chgData name="Leonie Smith" userId="fed1330f33f5650e" providerId="LiveId" clId="{7427C09E-A886-4822-9AE4-FEEBFE48CD8A}" dt="2022-02-20T13:37:32.520" v="108" actId="14100"/>
        <pc:sldMkLst>
          <pc:docMk/>
          <pc:sldMk cId="598818894" sldId="289"/>
        </pc:sldMkLst>
      </pc:sldChg>
      <pc:sldChg chg="addSp modSp add mod ord">
        <pc:chgData name="Leonie Smith" userId="fed1330f33f5650e" providerId="LiveId" clId="{7427C09E-A886-4822-9AE4-FEEBFE48CD8A}" dt="2022-02-20T13:38:02.917" v="111" actId="14100"/>
        <pc:sldMkLst>
          <pc:docMk/>
          <pc:sldMk cId="3590646877" sldId="290"/>
        </pc:sldMkLst>
      </pc:sldChg>
      <pc:sldChg chg="addSp modSp add mod ord">
        <pc:chgData name="Leonie Smith" userId="fed1330f33f5650e" providerId="LiveId" clId="{7427C09E-A886-4822-9AE4-FEEBFE48CD8A}" dt="2022-02-20T13:38:37.696" v="114" actId="14100"/>
        <pc:sldMkLst>
          <pc:docMk/>
          <pc:sldMk cId="1856809628" sldId="291"/>
        </pc:sldMkLst>
      </pc:sldChg>
      <pc:sldChg chg="addSp modSp add mod ord">
        <pc:chgData name="Leonie Smith" userId="fed1330f33f5650e" providerId="LiveId" clId="{7427C09E-A886-4822-9AE4-FEEBFE48CD8A}" dt="2022-02-20T13:39:10.474" v="117" actId="14100"/>
        <pc:sldMkLst>
          <pc:docMk/>
          <pc:sldMk cId="3713155818" sldId="292"/>
        </pc:sldMkLst>
      </pc:sldChg>
      <pc:sldChg chg="add del ord">
        <pc:chgData name="Leonie Smith" userId="fed1330f33f5650e" providerId="LiveId" clId="{7427C09E-A886-4822-9AE4-FEEBFE48CD8A}" dt="2022-02-20T13:21:50.995" v="55" actId="47"/>
        <pc:sldMkLst>
          <pc:docMk/>
          <pc:sldMk cId="2190129977" sldId="293"/>
        </pc:sldMkLst>
      </pc:sldChg>
    </pc:docChg>
  </pc:docChgLst>
  <pc:docChgLst>
    <pc:chgData name="Alfred Smith" userId="3c60a3631c0db8ad" providerId="LiveId" clId="{E514F76C-7EFD-4988-975B-5E806672A610}"/>
    <pc:docChg chg="custSel modSld">
      <pc:chgData name="Alfred Smith" userId="3c60a3631c0db8ad" providerId="LiveId" clId="{E514F76C-7EFD-4988-975B-5E806672A610}" dt="2025-03-31T10:15:29.935" v="37"/>
      <pc:docMkLst>
        <pc:docMk/>
      </pc:docMkLst>
      <pc:sldChg chg="addSp delSp modSp mod">
        <pc:chgData name="Alfred Smith" userId="3c60a3631c0db8ad" providerId="LiveId" clId="{E514F76C-7EFD-4988-975B-5E806672A610}" dt="2025-03-24T10:21:02.415" v="6"/>
        <pc:sldMkLst>
          <pc:docMk/>
          <pc:sldMk cId="1018574621" sldId="257"/>
        </pc:sldMkLst>
        <pc:spChg chg="add mod">
          <ac:chgData name="Alfred Smith" userId="3c60a3631c0db8ad" providerId="LiveId" clId="{E514F76C-7EFD-4988-975B-5E806672A610}" dt="2025-03-24T10:21:02.415" v="6"/>
          <ac:spMkLst>
            <pc:docMk/>
            <pc:sldMk cId="1018574621" sldId="257"/>
            <ac:spMk id="2" creationId="{0083C806-E597-880E-89FF-F153670977C1}"/>
          </ac:spMkLst>
        </pc:spChg>
        <pc:spChg chg="add mod">
          <ac:chgData name="Alfred Smith" userId="3c60a3631c0db8ad" providerId="LiveId" clId="{E514F76C-7EFD-4988-975B-5E806672A610}" dt="2025-03-24T10:21:02.415" v="6"/>
          <ac:spMkLst>
            <pc:docMk/>
            <pc:sldMk cId="1018574621" sldId="257"/>
            <ac:spMk id="3" creationId="{173E9736-C6F1-F69A-D0A0-39BCB7405A36}"/>
          </ac:spMkLst>
        </pc:spChg>
      </pc:sldChg>
      <pc:sldChg chg="addSp delSp modSp mod">
        <pc:chgData name="Alfred Smith" userId="3c60a3631c0db8ad" providerId="LiveId" clId="{E514F76C-7EFD-4988-975B-5E806672A610}" dt="2025-03-24T10:21:14.877" v="8"/>
        <pc:sldMkLst>
          <pc:docMk/>
          <pc:sldMk cId="525752733" sldId="258"/>
        </pc:sldMkLst>
        <pc:spChg chg="add mod">
          <ac:chgData name="Alfred Smith" userId="3c60a3631c0db8ad" providerId="LiveId" clId="{E514F76C-7EFD-4988-975B-5E806672A610}" dt="2025-03-24T10:21:14.877" v="8"/>
          <ac:spMkLst>
            <pc:docMk/>
            <pc:sldMk cId="525752733" sldId="258"/>
            <ac:spMk id="2" creationId="{F909B5CE-545B-E4B3-6B22-62D4A260E76B}"/>
          </ac:spMkLst>
        </pc:spChg>
        <pc:spChg chg="add mod">
          <ac:chgData name="Alfred Smith" userId="3c60a3631c0db8ad" providerId="LiveId" clId="{E514F76C-7EFD-4988-975B-5E806672A610}" dt="2025-03-24T10:21:14.877" v="8"/>
          <ac:spMkLst>
            <pc:docMk/>
            <pc:sldMk cId="525752733" sldId="258"/>
            <ac:spMk id="5" creationId="{4EAD8758-910A-38AD-E382-740C2473B4F9}"/>
          </ac:spMkLst>
        </pc:spChg>
      </pc:sldChg>
      <pc:sldChg chg="addSp delSp modSp mod">
        <pc:chgData name="Alfred Smith" userId="3c60a3631c0db8ad" providerId="LiveId" clId="{E514F76C-7EFD-4988-975B-5E806672A610}" dt="2025-03-24T10:21:31.858" v="10"/>
        <pc:sldMkLst>
          <pc:docMk/>
          <pc:sldMk cId="3459794170" sldId="259"/>
        </pc:sldMkLst>
        <pc:spChg chg="add mod">
          <ac:chgData name="Alfred Smith" userId="3c60a3631c0db8ad" providerId="LiveId" clId="{E514F76C-7EFD-4988-975B-5E806672A610}" dt="2025-03-24T10:21:31.858" v="10"/>
          <ac:spMkLst>
            <pc:docMk/>
            <pc:sldMk cId="3459794170" sldId="259"/>
            <ac:spMk id="2" creationId="{0DB07A4E-7854-AAFB-3F15-D2626F15332B}"/>
          </ac:spMkLst>
        </pc:spChg>
        <pc:spChg chg="add mod">
          <ac:chgData name="Alfred Smith" userId="3c60a3631c0db8ad" providerId="LiveId" clId="{E514F76C-7EFD-4988-975B-5E806672A610}" dt="2025-03-24T10:21:31.858" v="10"/>
          <ac:spMkLst>
            <pc:docMk/>
            <pc:sldMk cId="3459794170" sldId="259"/>
            <ac:spMk id="3" creationId="{09E37380-4F9D-AB5E-C204-EFE38045C231}"/>
          </ac:spMkLst>
        </pc:spChg>
      </pc:sldChg>
      <pc:sldChg chg="addSp delSp modSp mod">
        <pc:chgData name="Alfred Smith" userId="3c60a3631c0db8ad" providerId="LiveId" clId="{E514F76C-7EFD-4988-975B-5E806672A610}" dt="2025-03-24T10:21:41.817" v="12"/>
        <pc:sldMkLst>
          <pc:docMk/>
          <pc:sldMk cId="1204998267" sldId="260"/>
        </pc:sldMkLst>
        <pc:spChg chg="add mod">
          <ac:chgData name="Alfred Smith" userId="3c60a3631c0db8ad" providerId="LiveId" clId="{E514F76C-7EFD-4988-975B-5E806672A610}" dt="2025-03-24T10:21:41.817" v="12"/>
          <ac:spMkLst>
            <pc:docMk/>
            <pc:sldMk cId="1204998267" sldId="260"/>
            <ac:spMk id="2" creationId="{4B84B154-0648-7FBE-2284-3820CADDED7C}"/>
          </ac:spMkLst>
        </pc:spChg>
        <pc:spChg chg="add mod">
          <ac:chgData name="Alfred Smith" userId="3c60a3631c0db8ad" providerId="LiveId" clId="{E514F76C-7EFD-4988-975B-5E806672A610}" dt="2025-03-24T10:21:41.817" v="12"/>
          <ac:spMkLst>
            <pc:docMk/>
            <pc:sldMk cId="1204998267" sldId="260"/>
            <ac:spMk id="3" creationId="{E965625C-F8D4-03D3-770B-5B3E9FB0A7BE}"/>
          </ac:spMkLst>
        </pc:spChg>
      </pc:sldChg>
      <pc:sldChg chg="addSp delSp modSp mod">
        <pc:chgData name="Alfred Smith" userId="3c60a3631c0db8ad" providerId="LiveId" clId="{E514F76C-7EFD-4988-975B-5E806672A610}" dt="2025-03-24T10:21:52.785" v="14"/>
        <pc:sldMkLst>
          <pc:docMk/>
          <pc:sldMk cId="3728152200" sldId="261"/>
        </pc:sldMkLst>
        <pc:spChg chg="add mod">
          <ac:chgData name="Alfred Smith" userId="3c60a3631c0db8ad" providerId="LiveId" clId="{E514F76C-7EFD-4988-975B-5E806672A610}" dt="2025-03-24T10:21:52.785" v="14"/>
          <ac:spMkLst>
            <pc:docMk/>
            <pc:sldMk cId="3728152200" sldId="261"/>
            <ac:spMk id="2" creationId="{4163B4B6-4337-775F-7C44-2362B2C06597}"/>
          </ac:spMkLst>
        </pc:spChg>
        <pc:spChg chg="add mod">
          <ac:chgData name="Alfred Smith" userId="3c60a3631c0db8ad" providerId="LiveId" clId="{E514F76C-7EFD-4988-975B-5E806672A610}" dt="2025-03-24T10:21:52.785" v="14"/>
          <ac:spMkLst>
            <pc:docMk/>
            <pc:sldMk cId="3728152200" sldId="261"/>
            <ac:spMk id="3" creationId="{F12B91A6-9659-DAA3-42FC-1E2F4DF5E830}"/>
          </ac:spMkLst>
        </pc:spChg>
      </pc:sldChg>
      <pc:sldChg chg="addSp delSp modSp mod">
        <pc:chgData name="Alfred Smith" userId="3c60a3631c0db8ad" providerId="LiveId" clId="{E514F76C-7EFD-4988-975B-5E806672A610}" dt="2025-03-24T10:22:05.958" v="16"/>
        <pc:sldMkLst>
          <pc:docMk/>
          <pc:sldMk cId="3350226380" sldId="262"/>
        </pc:sldMkLst>
        <pc:spChg chg="add mod">
          <ac:chgData name="Alfred Smith" userId="3c60a3631c0db8ad" providerId="LiveId" clId="{E514F76C-7EFD-4988-975B-5E806672A610}" dt="2025-03-24T10:22:05.958" v="16"/>
          <ac:spMkLst>
            <pc:docMk/>
            <pc:sldMk cId="3350226380" sldId="262"/>
            <ac:spMk id="2" creationId="{A614A1E4-3306-F853-D8FA-44AC6EEE1E34}"/>
          </ac:spMkLst>
        </pc:spChg>
        <pc:spChg chg="add mod">
          <ac:chgData name="Alfred Smith" userId="3c60a3631c0db8ad" providerId="LiveId" clId="{E514F76C-7EFD-4988-975B-5E806672A610}" dt="2025-03-24T10:22:05.958" v="16"/>
          <ac:spMkLst>
            <pc:docMk/>
            <pc:sldMk cId="3350226380" sldId="262"/>
            <ac:spMk id="3" creationId="{7711B9F6-B737-81F5-84A4-AFE474BDB2AF}"/>
          </ac:spMkLst>
        </pc:spChg>
      </pc:sldChg>
      <pc:sldChg chg="addSp delSp modSp mod">
        <pc:chgData name="Alfred Smith" userId="3c60a3631c0db8ad" providerId="LiveId" clId="{E514F76C-7EFD-4988-975B-5E806672A610}" dt="2025-03-24T10:22:18.719" v="18"/>
        <pc:sldMkLst>
          <pc:docMk/>
          <pc:sldMk cId="814010234" sldId="263"/>
        </pc:sldMkLst>
        <pc:spChg chg="add mod">
          <ac:chgData name="Alfred Smith" userId="3c60a3631c0db8ad" providerId="LiveId" clId="{E514F76C-7EFD-4988-975B-5E806672A610}" dt="2025-03-24T10:22:18.719" v="18"/>
          <ac:spMkLst>
            <pc:docMk/>
            <pc:sldMk cId="814010234" sldId="263"/>
            <ac:spMk id="3" creationId="{825A1ABD-6BEE-4C53-E61C-5255ACCDFDEA}"/>
          </ac:spMkLst>
        </pc:spChg>
        <pc:spChg chg="add mod">
          <ac:chgData name="Alfred Smith" userId="3c60a3631c0db8ad" providerId="LiveId" clId="{E514F76C-7EFD-4988-975B-5E806672A610}" dt="2025-03-24T10:22:18.719" v="18"/>
          <ac:spMkLst>
            <pc:docMk/>
            <pc:sldMk cId="814010234" sldId="263"/>
            <ac:spMk id="5" creationId="{E9C3E306-1DAB-5EB5-6A01-12E56EFE057D}"/>
          </ac:spMkLst>
        </pc:spChg>
      </pc:sldChg>
      <pc:sldChg chg="addSp delSp modSp mod">
        <pc:chgData name="Alfred Smith" userId="3c60a3631c0db8ad" providerId="LiveId" clId="{E514F76C-7EFD-4988-975B-5E806672A610}" dt="2025-03-24T10:22:42.384" v="20"/>
        <pc:sldMkLst>
          <pc:docMk/>
          <pc:sldMk cId="302978315" sldId="264"/>
        </pc:sldMkLst>
        <pc:spChg chg="add mod">
          <ac:chgData name="Alfred Smith" userId="3c60a3631c0db8ad" providerId="LiveId" clId="{E514F76C-7EFD-4988-975B-5E806672A610}" dt="2025-03-24T10:22:42.384" v="20"/>
          <ac:spMkLst>
            <pc:docMk/>
            <pc:sldMk cId="302978315" sldId="264"/>
            <ac:spMk id="2" creationId="{5B3478CB-E81A-BADC-4674-404015A2A77B}"/>
          </ac:spMkLst>
        </pc:spChg>
        <pc:spChg chg="add mod">
          <ac:chgData name="Alfred Smith" userId="3c60a3631c0db8ad" providerId="LiveId" clId="{E514F76C-7EFD-4988-975B-5E806672A610}" dt="2025-03-24T10:22:42.384" v="20"/>
          <ac:spMkLst>
            <pc:docMk/>
            <pc:sldMk cId="302978315" sldId="264"/>
            <ac:spMk id="3" creationId="{14520A0A-A318-FFB9-B20C-23E7DE7357F7}"/>
          </ac:spMkLst>
        </pc:spChg>
      </pc:sldChg>
      <pc:sldChg chg="addSp delSp modSp mod">
        <pc:chgData name="Alfred Smith" userId="3c60a3631c0db8ad" providerId="LiveId" clId="{E514F76C-7EFD-4988-975B-5E806672A610}" dt="2025-03-24T10:22:52.236" v="22"/>
        <pc:sldMkLst>
          <pc:docMk/>
          <pc:sldMk cId="891345644" sldId="265"/>
        </pc:sldMkLst>
        <pc:spChg chg="add mod">
          <ac:chgData name="Alfred Smith" userId="3c60a3631c0db8ad" providerId="LiveId" clId="{E514F76C-7EFD-4988-975B-5E806672A610}" dt="2025-03-24T10:22:52.236" v="22"/>
          <ac:spMkLst>
            <pc:docMk/>
            <pc:sldMk cId="891345644" sldId="265"/>
            <ac:spMk id="2" creationId="{F2239F77-EB05-9788-2C37-A8F41633F90F}"/>
          </ac:spMkLst>
        </pc:spChg>
        <pc:spChg chg="add mod">
          <ac:chgData name="Alfred Smith" userId="3c60a3631c0db8ad" providerId="LiveId" clId="{E514F76C-7EFD-4988-975B-5E806672A610}" dt="2025-03-24T10:22:52.236" v="22"/>
          <ac:spMkLst>
            <pc:docMk/>
            <pc:sldMk cId="891345644" sldId="265"/>
            <ac:spMk id="3" creationId="{C15FBA7B-AE51-65C3-F7B1-AAF99AA7291F}"/>
          </ac:spMkLst>
        </pc:spChg>
      </pc:sldChg>
      <pc:sldChg chg="addSp delSp modSp mod">
        <pc:chgData name="Alfred Smith" userId="3c60a3631c0db8ad" providerId="LiveId" clId="{E514F76C-7EFD-4988-975B-5E806672A610}" dt="2025-03-24T10:23:05.244" v="24"/>
        <pc:sldMkLst>
          <pc:docMk/>
          <pc:sldMk cId="3955896480" sldId="266"/>
        </pc:sldMkLst>
        <pc:spChg chg="add mod">
          <ac:chgData name="Alfred Smith" userId="3c60a3631c0db8ad" providerId="LiveId" clId="{E514F76C-7EFD-4988-975B-5E806672A610}" dt="2025-03-24T10:23:05.244" v="24"/>
          <ac:spMkLst>
            <pc:docMk/>
            <pc:sldMk cId="3955896480" sldId="266"/>
            <ac:spMk id="2" creationId="{CB6C2F4B-D298-3270-F9AF-55997377ECA9}"/>
          </ac:spMkLst>
        </pc:spChg>
        <pc:spChg chg="add mod">
          <ac:chgData name="Alfred Smith" userId="3c60a3631c0db8ad" providerId="LiveId" clId="{E514F76C-7EFD-4988-975B-5E806672A610}" dt="2025-03-24T10:23:05.244" v="24"/>
          <ac:spMkLst>
            <pc:docMk/>
            <pc:sldMk cId="3955896480" sldId="266"/>
            <ac:spMk id="3" creationId="{1BA87457-3CE8-D6D0-CB9C-E5DA5FB8E0E4}"/>
          </ac:spMkLst>
        </pc:spChg>
      </pc:sldChg>
      <pc:sldChg chg="addSp delSp modSp mod">
        <pc:chgData name="Alfred Smith" userId="3c60a3631c0db8ad" providerId="LiveId" clId="{E514F76C-7EFD-4988-975B-5E806672A610}" dt="2025-03-24T10:23:18.010" v="26"/>
        <pc:sldMkLst>
          <pc:docMk/>
          <pc:sldMk cId="1786802927" sldId="267"/>
        </pc:sldMkLst>
        <pc:spChg chg="add mod">
          <ac:chgData name="Alfred Smith" userId="3c60a3631c0db8ad" providerId="LiveId" clId="{E514F76C-7EFD-4988-975B-5E806672A610}" dt="2025-03-24T10:23:18.010" v="26"/>
          <ac:spMkLst>
            <pc:docMk/>
            <pc:sldMk cId="1786802927" sldId="267"/>
            <ac:spMk id="3" creationId="{9A8E825B-BA00-F429-CF64-028202FDCA8D}"/>
          </ac:spMkLst>
        </pc:spChg>
        <pc:spChg chg="add mod">
          <ac:chgData name="Alfred Smith" userId="3c60a3631c0db8ad" providerId="LiveId" clId="{E514F76C-7EFD-4988-975B-5E806672A610}" dt="2025-03-24T10:23:18.010" v="26"/>
          <ac:spMkLst>
            <pc:docMk/>
            <pc:sldMk cId="1786802927" sldId="267"/>
            <ac:spMk id="5" creationId="{A90174AA-3D48-678B-08B4-BCDE3949A743}"/>
          </ac:spMkLst>
        </pc:spChg>
      </pc:sldChg>
      <pc:sldChg chg="addSp delSp modSp mod">
        <pc:chgData name="Alfred Smith" userId="3c60a3631c0db8ad" providerId="LiveId" clId="{E514F76C-7EFD-4988-975B-5E806672A610}" dt="2025-03-24T10:23:29.866" v="28"/>
        <pc:sldMkLst>
          <pc:docMk/>
          <pc:sldMk cId="4053000739" sldId="268"/>
        </pc:sldMkLst>
        <pc:spChg chg="add mod">
          <ac:chgData name="Alfred Smith" userId="3c60a3631c0db8ad" providerId="LiveId" clId="{E514F76C-7EFD-4988-975B-5E806672A610}" dt="2025-03-24T10:23:29.866" v="28"/>
          <ac:spMkLst>
            <pc:docMk/>
            <pc:sldMk cId="4053000739" sldId="268"/>
            <ac:spMk id="2" creationId="{87C572D7-5ADD-C8BF-019A-C860FFF1567D}"/>
          </ac:spMkLst>
        </pc:spChg>
        <pc:spChg chg="add mod">
          <ac:chgData name="Alfred Smith" userId="3c60a3631c0db8ad" providerId="LiveId" clId="{E514F76C-7EFD-4988-975B-5E806672A610}" dt="2025-03-24T10:23:29.866" v="28"/>
          <ac:spMkLst>
            <pc:docMk/>
            <pc:sldMk cId="4053000739" sldId="268"/>
            <ac:spMk id="3" creationId="{5B2C11B1-5D6F-9108-D7C5-235D21FF0C87}"/>
          </ac:spMkLst>
        </pc:spChg>
      </pc:sldChg>
      <pc:sldChg chg="addSp delSp modSp mod">
        <pc:chgData name="Alfred Smith" userId="3c60a3631c0db8ad" providerId="LiveId" clId="{E514F76C-7EFD-4988-975B-5E806672A610}" dt="2025-03-24T10:23:49.725" v="30"/>
        <pc:sldMkLst>
          <pc:docMk/>
          <pc:sldMk cId="3097559617" sldId="269"/>
        </pc:sldMkLst>
        <pc:spChg chg="add mod">
          <ac:chgData name="Alfred Smith" userId="3c60a3631c0db8ad" providerId="LiveId" clId="{E514F76C-7EFD-4988-975B-5E806672A610}" dt="2025-03-24T10:23:49.725" v="30"/>
          <ac:spMkLst>
            <pc:docMk/>
            <pc:sldMk cId="3097559617" sldId="269"/>
            <ac:spMk id="2" creationId="{388BBFD1-9D7C-3812-2259-B507FFCE1813}"/>
          </ac:spMkLst>
        </pc:spChg>
        <pc:spChg chg="add mod">
          <ac:chgData name="Alfred Smith" userId="3c60a3631c0db8ad" providerId="LiveId" clId="{E514F76C-7EFD-4988-975B-5E806672A610}" dt="2025-03-24T10:23:49.725" v="30"/>
          <ac:spMkLst>
            <pc:docMk/>
            <pc:sldMk cId="3097559617" sldId="269"/>
            <ac:spMk id="3" creationId="{A5214C39-65CA-113B-8B9C-68AC53FCE1F5}"/>
          </ac:spMkLst>
        </pc:spChg>
      </pc:sldChg>
      <pc:sldChg chg="addSp delSp modSp mod">
        <pc:chgData name="Alfred Smith" userId="3c60a3631c0db8ad" providerId="LiveId" clId="{E514F76C-7EFD-4988-975B-5E806672A610}" dt="2025-03-24T10:24:01.190" v="32"/>
        <pc:sldMkLst>
          <pc:docMk/>
          <pc:sldMk cId="4138472140" sldId="271"/>
        </pc:sldMkLst>
        <pc:spChg chg="add mod">
          <ac:chgData name="Alfred Smith" userId="3c60a3631c0db8ad" providerId="LiveId" clId="{E514F76C-7EFD-4988-975B-5E806672A610}" dt="2025-03-24T10:24:01.190" v="32"/>
          <ac:spMkLst>
            <pc:docMk/>
            <pc:sldMk cId="4138472140" sldId="271"/>
            <ac:spMk id="2" creationId="{22D498E3-D11B-9F63-4C4A-9C9B1F4F1F2B}"/>
          </ac:spMkLst>
        </pc:spChg>
        <pc:spChg chg="add mod">
          <ac:chgData name="Alfred Smith" userId="3c60a3631c0db8ad" providerId="LiveId" clId="{E514F76C-7EFD-4988-975B-5E806672A610}" dt="2025-03-24T10:24:01.190" v="32"/>
          <ac:spMkLst>
            <pc:docMk/>
            <pc:sldMk cId="4138472140" sldId="271"/>
            <ac:spMk id="5" creationId="{F41674FE-D9B6-8E3D-C1AB-920219F33EDE}"/>
          </ac:spMkLst>
        </pc:spChg>
      </pc:sldChg>
      <pc:sldChg chg="addSp delSp modSp mod">
        <pc:chgData name="Alfred Smith" userId="3c60a3631c0db8ad" providerId="LiveId" clId="{E514F76C-7EFD-4988-975B-5E806672A610}" dt="2025-03-24T10:24:15.391" v="34"/>
        <pc:sldMkLst>
          <pc:docMk/>
          <pc:sldMk cId="3074633053" sldId="272"/>
        </pc:sldMkLst>
        <pc:spChg chg="add mod">
          <ac:chgData name="Alfred Smith" userId="3c60a3631c0db8ad" providerId="LiveId" clId="{E514F76C-7EFD-4988-975B-5E806672A610}" dt="2025-03-24T10:24:15.391" v="34"/>
          <ac:spMkLst>
            <pc:docMk/>
            <pc:sldMk cId="3074633053" sldId="272"/>
            <ac:spMk id="2" creationId="{83BB82FF-F859-855F-46F8-544B100C071C}"/>
          </ac:spMkLst>
        </pc:spChg>
        <pc:spChg chg="add mod">
          <ac:chgData name="Alfred Smith" userId="3c60a3631c0db8ad" providerId="LiveId" clId="{E514F76C-7EFD-4988-975B-5E806672A610}" dt="2025-03-24T10:24:15.391" v="34"/>
          <ac:spMkLst>
            <pc:docMk/>
            <pc:sldMk cId="3074633053" sldId="272"/>
            <ac:spMk id="5" creationId="{FD5FD9F2-527D-D8AF-9941-4EF96BAF3D04}"/>
          </ac:spMkLst>
        </pc:spChg>
      </pc:sldChg>
      <pc:sldChg chg="addSp delSp modSp mod">
        <pc:chgData name="Alfred Smith" userId="3c60a3631c0db8ad" providerId="LiveId" clId="{E514F76C-7EFD-4988-975B-5E806672A610}" dt="2025-03-24T10:24:28.962" v="36"/>
        <pc:sldMkLst>
          <pc:docMk/>
          <pc:sldMk cId="1780628248" sldId="273"/>
        </pc:sldMkLst>
        <pc:spChg chg="add mod">
          <ac:chgData name="Alfred Smith" userId="3c60a3631c0db8ad" providerId="LiveId" clId="{E514F76C-7EFD-4988-975B-5E806672A610}" dt="2025-03-24T10:24:28.962" v="36"/>
          <ac:spMkLst>
            <pc:docMk/>
            <pc:sldMk cId="1780628248" sldId="273"/>
            <ac:spMk id="2" creationId="{5E1F51C7-B818-BFD8-68E5-9EE9A4A311EE}"/>
          </ac:spMkLst>
        </pc:spChg>
        <pc:spChg chg="add mod">
          <ac:chgData name="Alfred Smith" userId="3c60a3631c0db8ad" providerId="LiveId" clId="{E514F76C-7EFD-4988-975B-5E806672A610}" dt="2025-03-24T10:24:28.962" v="36"/>
          <ac:spMkLst>
            <pc:docMk/>
            <pc:sldMk cId="1780628248" sldId="273"/>
            <ac:spMk id="3" creationId="{45702EA4-EC2D-BDB5-FAA7-A92A62E7A6CE}"/>
          </ac:spMkLst>
        </pc:spChg>
      </pc:sldChg>
      <pc:sldChg chg="addSp delSp modSp mod">
        <pc:chgData name="Alfred Smith" userId="3c60a3631c0db8ad" providerId="LiveId" clId="{E514F76C-7EFD-4988-975B-5E806672A610}" dt="2025-03-24T10:20:35.591" v="4"/>
        <pc:sldMkLst>
          <pc:docMk/>
          <pc:sldMk cId="3081628045" sldId="274"/>
        </pc:sldMkLst>
        <pc:spChg chg="add mod">
          <ac:chgData name="Alfred Smith" userId="3c60a3631c0db8ad" providerId="LiveId" clId="{E514F76C-7EFD-4988-975B-5E806672A610}" dt="2025-03-24T10:20:35.591" v="4"/>
          <ac:spMkLst>
            <pc:docMk/>
            <pc:sldMk cId="3081628045" sldId="274"/>
            <ac:spMk id="5" creationId="{13331EB9-F469-90B6-8CC2-4C0A75284CEE}"/>
          </ac:spMkLst>
        </pc:spChg>
      </pc:sldChg>
      <pc:sldChg chg="addSp modSp">
        <pc:chgData name="Alfred Smith" userId="3c60a3631c0db8ad" providerId="LiveId" clId="{E514F76C-7EFD-4988-975B-5E806672A610}" dt="2025-03-31T10:15:29.935" v="37"/>
        <pc:sldMkLst>
          <pc:docMk/>
          <pc:sldMk cId="87881299" sldId="276"/>
        </pc:sldMkLst>
        <pc:spChg chg="add mod">
          <ac:chgData name="Alfred Smith" userId="3c60a3631c0db8ad" providerId="LiveId" clId="{E514F76C-7EFD-4988-975B-5E806672A610}" dt="2025-03-31T10:15:29.935" v="37"/>
          <ac:spMkLst>
            <pc:docMk/>
            <pc:sldMk cId="87881299" sldId="276"/>
            <ac:spMk id="4" creationId="{772ABD16-2C3E-D025-2939-D6CD313B82DE}"/>
          </ac:spMkLst>
        </pc:spChg>
      </pc:sldChg>
      <pc:sldChg chg="modSp mod">
        <pc:chgData name="Alfred Smith" userId="3c60a3631c0db8ad" providerId="LiveId" clId="{E514F76C-7EFD-4988-975B-5E806672A610}" dt="2024-06-25T08:58:18.136" v="2" actId="20577"/>
        <pc:sldMkLst>
          <pc:docMk/>
          <pc:sldMk cId="3426206264" sldId="280"/>
        </pc:sldMkLst>
      </pc:sldChg>
    </pc:docChg>
  </pc:docChgLst>
  <pc:docChgLst>
    <pc:chgData name="Alfred Smith" userId="3c60a3631c0db8ad" providerId="LiveId" clId="{E6DFB25F-50A3-48F6-BF5B-54CB8C5B5E49}"/>
    <pc:docChg chg="modSld">
      <pc:chgData name="Alfred Smith" userId="3c60a3631c0db8ad" providerId="LiveId" clId="{E6DFB25F-50A3-48F6-BF5B-54CB8C5B5E49}" dt="2025-05-09T08:39:19.396" v="0"/>
      <pc:docMkLst>
        <pc:docMk/>
      </pc:docMkLst>
      <pc:sldChg chg="modSp">
        <pc:chgData name="Alfred Smith" userId="3c60a3631c0db8ad" providerId="LiveId" clId="{E6DFB25F-50A3-48F6-BF5B-54CB8C5B5E49}" dt="2025-05-09T08:39:19.396" v="0"/>
        <pc:sldMkLst>
          <pc:docMk/>
          <pc:sldMk cId="3348757415" sldId="256"/>
        </pc:sldMkLst>
        <pc:spChg chg="mod">
          <ac:chgData name="Alfred Smith" userId="3c60a3631c0db8ad" providerId="LiveId" clId="{E6DFB25F-50A3-48F6-BF5B-54CB8C5B5E49}" dt="2025-05-09T08:39:19.396" v="0"/>
          <ac:spMkLst>
            <pc:docMk/>
            <pc:sldMk cId="3348757415" sldId="256"/>
            <ac:spMk id="6" creationId="{416C064E-628E-47C0-A712-DB178FE9901E}"/>
          </ac:spMkLst>
        </pc:spChg>
      </pc:sldChg>
      <pc:sldChg chg="modSp">
        <pc:chgData name="Alfred Smith" userId="3c60a3631c0db8ad" providerId="LiveId" clId="{E6DFB25F-50A3-48F6-BF5B-54CB8C5B5E49}" dt="2025-05-09T08:39:19.396" v="0"/>
        <pc:sldMkLst>
          <pc:docMk/>
          <pc:sldMk cId="3108040163" sldId="275"/>
        </pc:sldMkLst>
        <pc:spChg chg="mod">
          <ac:chgData name="Alfred Smith" userId="3c60a3631c0db8ad" providerId="LiveId" clId="{E6DFB25F-50A3-48F6-BF5B-54CB8C5B5E49}" dt="2025-05-09T08:39:19.396" v="0"/>
          <ac:spMkLst>
            <pc:docMk/>
            <pc:sldMk cId="3108040163" sldId="275"/>
            <ac:spMk id="2" creationId="{C6D0F297-DE4D-C040-DA37-A3D9C9944924}"/>
          </ac:spMkLst>
        </pc:spChg>
      </pc:sldChg>
      <pc:sldChg chg="modSp">
        <pc:chgData name="Alfred Smith" userId="3c60a3631c0db8ad" providerId="LiveId" clId="{E6DFB25F-50A3-48F6-BF5B-54CB8C5B5E49}" dt="2025-05-09T08:39:19.396" v="0"/>
        <pc:sldMkLst>
          <pc:docMk/>
          <pc:sldMk cId="87881299" sldId="276"/>
        </pc:sldMkLst>
        <pc:spChg chg="mod">
          <ac:chgData name="Alfred Smith" userId="3c60a3631c0db8ad" providerId="LiveId" clId="{E6DFB25F-50A3-48F6-BF5B-54CB8C5B5E49}" dt="2025-05-09T08:39:19.396" v="0"/>
          <ac:spMkLst>
            <pc:docMk/>
            <pc:sldMk cId="87881299" sldId="276"/>
            <ac:spMk id="3" creationId="{1226B229-C47C-5105-E945-2E653D05052A}"/>
          </ac:spMkLst>
        </pc:spChg>
      </pc:sldChg>
      <pc:sldChg chg="modSp">
        <pc:chgData name="Alfred Smith" userId="3c60a3631c0db8ad" providerId="LiveId" clId="{E6DFB25F-50A3-48F6-BF5B-54CB8C5B5E49}" dt="2025-05-09T08:39:19.396" v="0"/>
        <pc:sldMkLst>
          <pc:docMk/>
          <pc:sldMk cId="852221801" sldId="277"/>
        </pc:sldMkLst>
        <pc:spChg chg="mod">
          <ac:chgData name="Alfred Smith" userId="3c60a3631c0db8ad" providerId="LiveId" clId="{E6DFB25F-50A3-48F6-BF5B-54CB8C5B5E49}" dt="2025-05-09T08:39:19.396" v="0"/>
          <ac:spMkLst>
            <pc:docMk/>
            <pc:sldMk cId="852221801" sldId="277"/>
            <ac:spMk id="2" creationId="{9B1F64DA-0939-2849-C299-EEBDF650CD35}"/>
          </ac:spMkLst>
        </pc:spChg>
      </pc:sldChg>
      <pc:sldChg chg="modSp">
        <pc:chgData name="Alfred Smith" userId="3c60a3631c0db8ad" providerId="LiveId" clId="{E6DFB25F-50A3-48F6-BF5B-54CB8C5B5E49}" dt="2025-05-09T08:39:19.396" v="0"/>
        <pc:sldMkLst>
          <pc:docMk/>
          <pc:sldMk cId="224501223" sldId="278"/>
        </pc:sldMkLst>
        <pc:spChg chg="mod">
          <ac:chgData name="Alfred Smith" userId="3c60a3631c0db8ad" providerId="LiveId" clId="{E6DFB25F-50A3-48F6-BF5B-54CB8C5B5E49}" dt="2025-05-09T08:39:19.396" v="0"/>
          <ac:spMkLst>
            <pc:docMk/>
            <pc:sldMk cId="224501223" sldId="278"/>
            <ac:spMk id="2" creationId="{D54EAEA8-7C3C-4D84-1DE5-02E950D6EE23}"/>
          </ac:spMkLst>
        </pc:spChg>
      </pc:sldChg>
      <pc:sldChg chg="modSp">
        <pc:chgData name="Alfred Smith" userId="3c60a3631c0db8ad" providerId="LiveId" clId="{E6DFB25F-50A3-48F6-BF5B-54CB8C5B5E49}" dt="2025-05-09T08:39:19.396" v="0"/>
        <pc:sldMkLst>
          <pc:docMk/>
          <pc:sldMk cId="1717859536" sldId="279"/>
        </pc:sldMkLst>
        <pc:spChg chg="mod">
          <ac:chgData name="Alfred Smith" userId="3c60a3631c0db8ad" providerId="LiveId" clId="{E6DFB25F-50A3-48F6-BF5B-54CB8C5B5E49}" dt="2025-05-09T08:39:19.396" v="0"/>
          <ac:spMkLst>
            <pc:docMk/>
            <pc:sldMk cId="1717859536" sldId="279"/>
            <ac:spMk id="2" creationId="{C3987756-76CB-3F5B-BC99-A612E6280838}"/>
          </ac:spMkLst>
        </pc:spChg>
      </pc:sldChg>
      <pc:sldChg chg="modSp">
        <pc:chgData name="Alfred Smith" userId="3c60a3631c0db8ad" providerId="LiveId" clId="{E6DFB25F-50A3-48F6-BF5B-54CB8C5B5E49}" dt="2025-05-09T08:39:19.396" v="0"/>
        <pc:sldMkLst>
          <pc:docMk/>
          <pc:sldMk cId="3426206264" sldId="280"/>
        </pc:sldMkLst>
        <pc:spChg chg="mod">
          <ac:chgData name="Alfred Smith" userId="3c60a3631c0db8ad" providerId="LiveId" clId="{E6DFB25F-50A3-48F6-BF5B-54CB8C5B5E49}" dt="2025-05-09T08:39:19.396" v="0"/>
          <ac:spMkLst>
            <pc:docMk/>
            <pc:sldMk cId="3426206264" sldId="280"/>
            <ac:spMk id="2" creationId="{E3968D12-675B-7CD9-0484-FB881E6102C5}"/>
          </ac:spMkLst>
        </pc:spChg>
      </pc:sldChg>
      <pc:sldChg chg="modSp">
        <pc:chgData name="Alfred Smith" userId="3c60a3631c0db8ad" providerId="LiveId" clId="{E6DFB25F-50A3-48F6-BF5B-54CB8C5B5E49}" dt="2025-05-09T08:39:19.396" v="0"/>
        <pc:sldMkLst>
          <pc:docMk/>
          <pc:sldMk cId="2693977996" sldId="281"/>
        </pc:sldMkLst>
        <pc:spChg chg="mod">
          <ac:chgData name="Alfred Smith" userId="3c60a3631c0db8ad" providerId="LiveId" clId="{E6DFB25F-50A3-48F6-BF5B-54CB8C5B5E49}" dt="2025-05-09T08:39:19.396" v="0"/>
          <ac:spMkLst>
            <pc:docMk/>
            <pc:sldMk cId="2693977996" sldId="281"/>
            <ac:spMk id="2" creationId="{B193C1C5-6457-9D43-C1F3-12ED561762D1}"/>
          </ac:spMkLst>
        </pc:spChg>
      </pc:sldChg>
      <pc:sldChg chg="modSp">
        <pc:chgData name="Alfred Smith" userId="3c60a3631c0db8ad" providerId="LiveId" clId="{E6DFB25F-50A3-48F6-BF5B-54CB8C5B5E49}" dt="2025-05-09T08:39:19.396" v="0"/>
        <pc:sldMkLst>
          <pc:docMk/>
          <pc:sldMk cId="3686761149" sldId="282"/>
        </pc:sldMkLst>
        <pc:spChg chg="mod">
          <ac:chgData name="Alfred Smith" userId="3c60a3631c0db8ad" providerId="LiveId" clId="{E6DFB25F-50A3-48F6-BF5B-54CB8C5B5E49}" dt="2025-05-09T08:39:19.396" v="0"/>
          <ac:spMkLst>
            <pc:docMk/>
            <pc:sldMk cId="3686761149" sldId="282"/>
            <ac:spMk id="2" creationId="{F5007079-1AF8-C89A-AE63-98387EC870A9}"/>
          </ac:spMkLst>
        </pc:spChg>
      </pc:sldChg>
      <pc:sldChg chg="modSp">
        <pc:chgData name="Alfred Smith" userId="3c60a3631c0db8ad" providerId="LiveId" clId="{E6DFB25F-50A3-48F6-BF5B-54CB8C5B5E49}" dt="2025-05-09T08:39:19.396" v="0"/>
        <pc:sldMkLst>
          <pc:docMk/>
          <pc:sldMk cId="1208266650" sldId="283"/>
        </pc:sldMkLst>
        <pc:spChg chg="mod">
          <ac:chgData name="Alfred Smith" userId="3c60a3631c0db8ad" providerId="LiveId" clId="{E6DFB25F-50A3-48F6-BF5B-54CB8C5B5E49}" dt="2025-05-09T08:39:19.396" v="0"/>
          <ac:spMkLst>
            <pc:docMk/>
            <pc:sldMk cId="1208266650" sldId="283"/>
            <ac:spMk id="2" creationId="{C1AE8E3F-55C7-0DF2-5E74-F34F69FE47B7}"/>
          </ac:spMkLst>
        </pc:spChg>
      </pc:sldChg>
      <pc:sldChg chg="modSp">
        <pc:chgData name="Alfred Smith" userId="3c60a3631c0db8ad" providerId="LiveId" clId="{E6DFB25F-50A3-48F6-BF5B-54CB8C5B5E49}" dt="2025-05-09T08:39:19.396" v="0"/>
        <pc:sldMkLst>
          <pc:docMk/>
          <pc:sldMk cId="2611422311" sldId="284"/>
        </pc:sldMkLst>
        <pc:spChg chg="mod">
          <ac:chgData name="Alfred Smith" userId="3c60a3631c0db8ad" providerId="LiveId" clId="{E6DFB25F-50A3-48F6-BF5B-54CB8C5B5E49}" dt="2025-05-09T08:39:19.396" v="0"/>
          <ac:spMkLst>
            <pc:docMk/>
            <pc:sldMk cId="2611422311" sldId="284"/>
            <ac:spMk id="2" creationId="{13B802E9-0D47-7652-8321-B2DED8893A1A}"/>
          </ac:spMkLst>
        </pc:spChg>
      </pc:sldChg>
      <pc:sldChg chg="modSp">
        <pc:chgData name="Alfred Smith" userId="3c60a3631c0db8ad" providerId="LiveId" clId="{E6DFB25F-50A3-48F6-BF5B-54CB8C5B5E49}" dt="2025-05-09T08:39:19.396" v="0"/>
        <pc:sldMkLst>
          <pc:docMk/>
          <pc:sldMk cId="747178286" sldId="285"/>
        </pc:sldMkLst>
        <pc:spChg chg="mod">
          <ac:chgData name="Alfred Smith" userId="3c60a3631c0db8ad" providerId="LiveId" clId="{E6DFB25F-50A3-48F6-BF5B-54CB8C5B5E49}" dt="2025-05-09T08:39:19.396" v="0"/>
          <ac:spMkLst>
            <pc:docMk/>
            <pc:sldMk cId="747178286" sldId="285"/>
            <ac:spMk id="2" creationId="{B8C719D2-8215-307D-6A51-3CD90CC8E9F5}"/>
          </ac:spMkLst>
        </pc:spChg>
      </pc:sldChg>
      <pc:sldChg chg="modSp">
        <pc:chgData name="Alfred Smith" userId="3c60a3631c0db8ad" providerId="LiveId" clId="{E6DFB25F-50A3-48F6-BF5B-54CB8C5B5E49}" dt="2025-05-09T08:39:19.396" v="0"/>
        <pc:sldMkLst>
          <pc:docMk/>
          <pc:sldMk cId="1737027277" sldId="286"/>
        </pc:sldMkLst>
        <pc:spChg chg="mod">
          <ac:chgData name="Alfred Smith" userId="3c60a3631c0db8ad" providerId="LiveId" clId="{E6DFB25F-50A3-48F6-BF5B-54CB8C5B5E49}" dt="2025-05-09T08:39:19.396" v="0"/>
          <ac:spMkLst>
            <pc:docMk/>
            <pc:sldMk cId="1737027277" sldId="286"/>
            <ac:spMk id="2" creationId="{6B014606-F855-72AE-7A13-9996DA0B1D0B}"/>
          </ac:spMkLst>
        </pc:spChg>
      </pc:sldChg>
      <pc:sldChg chg="modSp">
        <pc:chgData name="Alfred Smith" userId="3c60a3631c0db8ad" providerId="LiveId" clId="{E6DFB25F-50A3-48F6-BF5B-54CB8C5B5E49}" dt="2025-05-09T08:39:19.396" v="0"/>
        <pc:sldMkLst>
          <pc:docMk/>
          <pc:sldMk cId="713280346" sldId="287"/>
        </pc:sldMkLst>
        <pc:spChg chg="mod">
          <ac:chgData name="Alfred Smith" userId="3c60a3631c0db8ad" providerId="LiveId" clId="{E6DFB25F-50A3-48F6-BF5B-54CB8C5B5E49}" dt="2025-05-09T08:39:19.396" v="0"/>
          <ac:spMkLst>
            <pc:docMk/>
            <pc:sldMk cId="713280346" sldId="287"/>
            <ac:spMk id="2" creationId="{EEB5E4D8-23C1-0E6A-C719-71D39E98120F}"/>
          </ac:spMkLst>
        </pc:spChg>
      </pc:sldChg>
      <pc:sldChg chg="modSp">
        <pc:chgData name="Alfred Smith" userId="3c60a3631c0db8ad" providerId="LiveId" clId="{E6DFB25F-50A3-48F6-BF5B-54CB8C5B5E49}" dt="2025-05-09T08:39:19.396" v="0"/>
        <pc:sldMkLst>
          <pc:docMk/>
          <pc:sldMk cId="694272496" sldId="288"/>
        </pc:sldMkLst>
        <pc:spChg chg="mod">
          <ac:chgData name="Alfred Smith" userId="3c60a3631c0db8ad" providerId="LiveId" clId="{E6DFB25F-50A3-48F6-BF5B-54CB8C5B5E49}" dt="2025-05-09T08:39:19.396" v="0"/>
          <ac:spMkLst>
            <pc:docMk/>
            <pc:sldMk cId="694272496" sldId="288"/>
            <ac:spMk id="2" creationId="{D668660F-B3D0-34DA-BDE4-57A6BCAFD533}"/>
          </ac:spMkLst>
        </pc:spChg>
      </pc:sldChg>
      <pc:sldChg chg="modSp">
        <pc:chgData name="Alfred Smith" userId="3c60a3631c0db8ad" providerId="LiveId" clId="{E6DFB25F-50A3-48F6-BF5B-54CB8C5B5E49}" dt="2025-05-09T08:39:19.396" v="0"/>
        <pc:sldMkLst>
          <pc:docMk/>
          <pc:sldMk cId="598818894" sldId="289"/>
        </pc:sldMkLst>
        <pc:spChg chg="mod">
          <ac:chgData name="Alfred Smith" userId="3c60a3631c0db8ad" providerId="LiveId" clId="{E6DFB25F-50A3-48F6-BF5B-54CB8C5B5E49}" dt="2025-05-09T08:39:19.396" v="0"/>
          <ac:spMkLst>
            <pc:docMk/>
            <pc:sldMk cId="598818894" sldId="289"/>
            <ac:spMk id="2" creationId="{B116CFC7-2EA8-C24D-C2C6-99CA332861F7}"/>
          </ac:spMkLst>
        </pc:spChg>
      </pc:sldChg>
      <pc:sldChg chg="modSp">
        <pc:chgData name="Alfred Smith" userId="3c60a3631c0db8ad" providerId="LiveId" clId="{E6DFB25F-50A3-48F6-BF5B-54CB8C5B5E49}" dt="2025-05-09T08:39:19.396" v="0"/>
        <pc:sldMkLst>
          <pc:docMk/>
          <pc:sldMk cId="3590646877" sldId="290"/>
        </pc:sldMkLst>
        <pc:spChg chg="mod">
          <ac:chgData name="Alfred Smith" userId="3c60a3631c0db8ad" providerId="LiveId" clId="{E6DFB25F-50A3-48F6-BF5B-54CB8C5B5E49}" dt="2025-05-09T08:39:19.396" v="0"/>
          <ac:spMkLst>
            <pc:docMk/>
            <pc:sldMk cId="3590646877" sldId="290"/>
            <ac:spMk id="2" creationId="{F2EA5946-6D9F-F9C7-4DF2-180942935F70}"/>
          </ac:spMkLst>
        </pc:spChg>
      </pc:sldChg>
      <pc:sldChg chg="modSp">
        <pc:chgData name="Alfred Smith" userId="3c60a3631c0db8ad" providerId="LiveId" clId="{E6DFB25F-50A3-48F6-BF5B-54CB8C5B5E49}" dt="2025-05-09T08:39:19.396" v="0"/>
        <pc:sldMkLst>
          <pc:docMk/>
          <pc:sldMk cId="1856809628" sldId="291"/>
        </pc:sldMkLst>
        <pc:spChg chg="mod">
          <ac:chgData name="Alfred Smith" userId="3c60a3631c0db8ad" providerId="LiveId" clId="{E6DFB25F-50A3-48F6-BF5B-54CB8C5B5E49}" dt="2025-05-09T08:39:19.396" v="0"/>
          <ac:spMkLst>
            <pc:docMk/>
            <pc:sldMk cId="1856809628" sldId="291"/>
            <ac:spMk id="2" creationId="{405D2CFF-DADC-A95D-6459-8959306FB63E}"/>
          </ac:spMkLst>
        </pc:spChg>
      </pc:sldChg>
      <pc:sldChg chg="modSp">
        <pc:chgData name="Alfred Smith" userId="3c60a3631c0db8ad" providerId="LiveId" clId="{E6DFB25F-50A3-48F6-BF5B-54CB8C5B5E49}" dt="2025-05-09T08:39:19.396" v="0"/>
        <pc:sldMkLst>
          <pc:docMk/>
          <pc:sldMk cId="3713155818" sldId="292"/>
        </pc:sldMkLst>
        <pc:spChg chg="mod">
          <ac:chgData name="Alfred Smith" userId="3c60a3631c0db8ad" providerId="LiveId" clId="{E6DFB25F-50A3-48F6-BF5B-54CB8C5B5E49}" dt="2025-05-09T08:39:19.396" v="0"/>
          <ac:spMkLst>
            <pc:docMk/>
            <pc:sldMk cId="3713155818" sldId="292"/>
            <ac:spMk id="2" creationId="{6EE1FBB5-F2A1-3099-607E-C7C344C2E50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F0B37-F450-45F2-8A64-11D07068E605}" type="datetimeFigureOut">
              <a:rPr lang="en-IN" smtClean="0"/>
              <a:t>09-05-2025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9D21A-43FF-4A60-BCC8-082E0A2A3C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809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9D21A-43FF-4A60-BCC8-082E0A2A3CCC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8227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/>
              <a:t>First draft</a:t>
            </a:r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9D21A-43FF-4A60-BCC8-082E0A2A3CCC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57179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61B68-9FD4-4664-A841-58DD2FE1B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08-7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21E838-C16F-4C03-94A4-33795D556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331EB9-F469-90B6-8CC2-4C0A7528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8162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20CED3-D549-4600-8D35-A24C2FD31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305"/>
            <a:ext cx="12441836" cy="69113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987756-76CB-3F5B-BC99-A612E628083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4:21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717859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B8BC383-7147-42F0-9ECE-FAA9D1780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84B154-0648-7FBE-2284-3820CADDED7C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tell Pharaoh that this is what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says: ‘Israel is My firstborn son, </a:t>
            </a:r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I told you to let My son go so that he may worship Me. But since you have refused to let him go, behold, I will kill your firstborn son!’”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65625C-F8D4-03D3-770B-5B3E9FB0A7B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དེ་ནས་ཁྱོད་ཀྱིས་ཕཱར་ཨོལ་ལ། དཀོན་མཆོག་ཡ་ཝཱེས་ཡེས་ར་ཨེལ་ནི་བདག་གི་སྲས་ཐོག་མ་ཡིན་ལ། </a:t>
            </a:r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བདག་ལ་བསྙེན་བཀུར་བྱེད་པའི་ཆེད་དུ་བདག་གི་སྲས་འགྲོ་རུ་ཆུག་ཅེས་ངས་ཁྱོད་ལ་སྨྲས་མྱོང་ནའང་། ཁྱོད་ཀྱིས་ཁོ་རང་འགྲོ་རུ་མ་བཅུག་པས། ལྟོས་དང་། ངས་ཁྱོད་ཀྱི་བུ་ཐོག་མ་གསོད་པར་བྱ་གསུངས་ཞེས་སྨྲོས་ཤིག་ཅེས་གསུངས།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0499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66"/>
    </mc:Choice>
    <mc:Fallback xmlns="">
      <p:transition spd="slow" advTm="22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10E585-E195-4FAD-B068-EEDC02BD3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492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968D12-675B-7CD9-0484-FB881E6102C5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4:22,23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426206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9B07508-422A-455E-A372-2D5ED5F8B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63B4B6-4337-775F-7C44-2362B2C06597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27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Meanwhile,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said to Aaron, “Go and meet Moses in the wilderness.” So he went and met Moses at the mountain of God and kissed him.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2B91A6-9659-DAA3-42FC-1E2F4DF5E830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27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ཡང་དཀོན་མཆོག་ཡ་ཝཱེས་ཨ་རོན་ལ་འདི་སྐད་དུ། ཁྱོད་རང་དབེན་སྟོང་དུ་མོ་ཤེ་བསུ་བར་སོང་ཞིག་ཅེས་བཀའ་གནང་བ་དང་། ཨ་རོན་སོང་ནས་དཀོན་མཆོག་གི་རི་བོ་ནས་མོ་ཤེ་དང་ཕྲད་དེ་འགྲམ་པར་འོ་བྱས།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2815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11"/>
    </mc:Choice>
    <mc:Fallback xmlns="">
      <p:transition spd="slow" advTm="15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EC2E96-AA9E-418E-8445-48851AFA5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343074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93C1C5-6457-9D43-C1F3-12ED561762D1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4:27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693977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EB313C1-FC25-4467-B1F3-D683D5DCF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14A1E4-3306-F853-D8FA-44AC6EEE1E3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28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Moses told Aaron everything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sent him to say, and all the signs He had commanded him to perform.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11B9F6-B737-81F5-84A4-AFE474BDB2AF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28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དེ་ནས་མོ་ཤེ་ཡིས་དཀོན་མཆོག་ཡ་ཝཱེས་ཁོ་རང་མངགས་ཤིང་རང་ལ་བཀའ་ཅི་གནང་བ་ཐམས་ཅད་དང་། གྲུབ་རྟགས་གང་དག་སྟོན་དགོས་པ་ཐམས་ཅད་ཨ་རོན་ལ་སྨྲས།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502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0"/>
    </mc:Choice>
    <mc:Fallback xmlns="">
      <p:transition spd="slow" advTm="8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BEFCA7-13B4-4034-9678-65D4B6763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4931"/>
            <a:ext cx="12442848" cy="69629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007079-1AF8-C89A-AE63-98387EC870A9}"/>
              </a:ext>
            </a:extLst>
          </p:cNvPr>
          <p:cNvSpPr txBox="1"/>
          <p:nvPr/>
        </p:nvSpPr>
        <p:spPr>
          <a:xfrm>
            <a:off x="1395663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4:28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686761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688DB3-6AAB-4D0E-B4DD-E517276A7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5A1ABD-6BEE-4C53-E61C-5255ACCDFDEA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29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Moses and Aaron went and assembled all the elders of the Israelites,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C3E306-1DAB-5EB5-6A01-12E56EFE057D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29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དེར་མོ་ཤེ་དང་ཨ་རོན་གཉིས་སོང་ནས་ཡེས་ར་ཨེལ་གྱི་རྒན་པོ་ཐམས་ཅད་བསྡུས་ནས།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140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1"/>
    </mc:Choice>
    <mc:Fallback xmlns="">
      <p:transition spd="slow" advTm="7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E9D5DC-965D-4D78-9E09-0E8412506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503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AE8E3F-55C7-0DF2-5E74-F34F69FE47B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4:29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208266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D0D6A03-0807-4497-B661-F2BEBC652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3478CB-E81A-BADC-4674-404015A2A77B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Aaron relayed everything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said to Moses.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Moses performed the signs before the people,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520A0A-A318-FFB9-B20C-23E7DE7357F7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30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དཀོན་མཆོག་ཡ་ཝཱེས་མོ་ཤེ་ལ་གསུངས་པའི་བཀའ་ཐམས་ཅད་ཨ་རོན་གྱིས་ཐེངས་གཅིག་ལ་སྨྲས་པ་དང་། ཡང་མི་རྣམས་ཀྱི་མིག་འདུན་དུ་གྲུབ་རྟགས་བསྟན་པས།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29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1"/>
    </mc:Choice>
    <mc:Fallback xmlns="">
      <p:transition spd="slow" advTm="12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8D10F7-DCF3-4250-9144-2956A6704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1058"/>
            <a:ext cx="12192000" cy="7618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D0F297-DE4D-C040-DA37-A3D9C9944924}"/>
              </a:ext>
            </a:extLst>
          </p:cNvPr>
          <p:cNvSpPr txBox="1"/>
          <p:nvPr/>
        </p:nvSpPr>
        <p:spPr>
          <a:xfrm>
            <a:off x="5510464" y="-294892"/>
            <a:ext cx="6304548" cy="3044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ཨེ་ཅིབ་ནས་ཐོན་པ </a:t>
            </a:r>
            <a:r>
              <a:rPr lang="en-ZA" sz="800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4-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</a:t>
            </a: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མོ་ཤེ་དང་ཨ་རོན་ཨི་ཇིབ་ཀྱི་རྒྱལ་པོའི་མདུན་དུ་ཕྱིན་པ།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08040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B09567-E8B5-4A95-9378-43BAA3D44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38175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B802E9-0D47-7652-8321-B2DED8893A1A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4:30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611422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4D0CD75-6CDF-4CFB-A6E4-AB0F811E7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239F77-EB05-9788-2C37-A8F41633F90F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they believed. And when they heard that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attended to the Israelites and had seen their affliction, they bowed down and worshiped.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5FBA7B-AE51-65C3-F7B1-AAF99AA7291F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31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འབངས་མི་རྣམས་ཡིད་ཆེས་ཏེ་དཀོན་མཆོག་ཡ་ཝཱེས་ཡེས་ར་ཨེལ་པ་རྣམས་ལ་ཐུགས་བརྩེ་དགོངས་ཤིང་། ཁོ་རྣམས་ཀྱི་སྡུག་བསྔལ་ཡང་གཟིགས་པས། ཁོ་རྣམས་ཀྱིས་མགོ་བོ་བཏུད་ནས་ཕྱག་བཙལ་ཏོ།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9134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3"/>
    </mc:Choice>
    <mc:Fallback xmlns="">
      <p:transition spd="slow" advTm="11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8B6BE0-F562-41B5-AA49-6F10BE90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3029"/>
            <a:ext cx="12192000" cy="71410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C719D2-8215-307D-6A51-3CD90CC8E9F5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4:31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747178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A69B894-B2BF-40E9-B9DF-AD4B6A1A8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6C2F4B-D298-3270-F9AF-55997377ECA9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000" dirty="0">
                <a:solidFill>
                  <a:srgbClr val="777777"/>
                </a:solidFill>
                <a:latin typeface="Arial" panose="020B0604020202020204" pitchFamily="34" charset="0"/>
              </a:rPr>
              <a:t>5:</a:t>
            </a: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After that, Moses and Aaron went to Pharaoh and said, “This is what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the God of Israel, says: ‘Let My people go, so that they may hold a feast to Me in the wilderness.’”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A87457-3CE8-D6D0-CB9C-E5DA5FB8E0E4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800" dirty="0">
                <a:solidFill>
                  <a:srgbClr val="777777"/>
                </a:solidFill>
                <a:latin typeface="Arial" panose="020B0604020202020204" pitchFamily="34" charset="0"/>
              </a:rPr>
              <a:t>5:</a:t>
            </a:r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དེའི་རྗེས་སུ་མོ་ཤེ་དང་ཨ་རོན་གཉིས་ཕཱར་ཨོལ་གྱི་གམ་དུ་སོང་ནས་འདི་ལྟར། ཡེས་ར་ཨེལ་གྱི་དཀོན་མཆོག་ཡ་ཝཱེས་འདི་སྐད་དུ། བདག་གི་འབངས་མིས་དབེན་སྟོང་ནས་བདག་ལ་དུས་ཆེན་བསྲུང་བའི་ཕྱིར་དེ་རྣམས་འགྲོ་རུ་ཆུག་ཅེས་གསུངས་བྱུང་སྨྲས་པ་ལ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5589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8"/>
    </mc:Choice>
    <mc:Fallback xmlns="">
      <p:transition spd="slow" advTm="15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A6EC4D-54FB-4E1E-B79B-8388913B9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6891"/>
            <a:ext cx="12789226" cy="71248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014606-F855-72AE-7A13-9996DA0B1D0B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5:1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737027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09F6D5-4BBC-4DE5-9494-7930CB002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8E825B-BA00-F429-CF64-028202FDCA8D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Pharaoh replied, “Who is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that I should obey His voice and let Israel go? I do not know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and I will not let Israel go.”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0174AA-3D48-678B-08B4-BCDE3949A743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ཕཱར་ཨོལ་ན་རེ། དཀོན་མཆོག་ཡ༌ཝཱེ་ནི་སུ་ཡིན་ནམ། ངས་ཅིའི་ཕྱིར་ཁོའི་བཀའ་ལ་མཉན་ནས་ཡེས་ར་ཨེལ་པ་རྣམས་འགྲོ་རུ་འཇུག་དགོས་སམ། ངས་ཡ་ཝཱེ་མི་ཤེས་ལ། ཡེས་ར་ཨེལ་པ་རྣམས་ཀྱང་མི་གཏོང་ཞེས་སྨྲས།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8680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1"/>
    </mc:Choice>
    <mc:Fallback xmlns="">
      <p:transition spd="slow" advTm="12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4D881F-1CC7-4720-9527-4B853808F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099"/>
            <a:ext cx="12192000" cy="7531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B5E4D8-23C1-0E6A-C719-71D39E98120F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5:2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713280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34AD965-C1E2-4299-8D12-55266541E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C572D7-5ADD-C8BF-019A-C860FFF1567D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“The God of the Hebrews has met with us,” they answered. “Please let us go on a three-day journey into the wilderness to sacrifice to 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our God, or He may strike us with plagues or with the sword.”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2C11B1-5D6F-9108-D7C5-235D21FF0C87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དེ་ནས་ཁོ་གཉིས་ན་རེ། ཨིབ་རི་པའི་དཀོན་མཆོག་ནི་ངེད་ཅག་ལ་ཕྲད་མྱོང་བ་ཡིན། ཁོང་གིས་རིམས་ནད་དམ་རལ་གྲི་ཡིས་རང་ཅག་མི་འགེམ་པའི་ཕྱིར། ངེད་ཀྱི་དཀོན་མཆོག་ཡ་ཝཱེ་ལ་མཆོད་པ་འབུལ་བར་ཞག་མ་གསུམ་གྱི་ལམ་ལ་དབེན་སྟོང་དུ་འགྲོ་རུ་འཇུག་པར་མཛོད་ཅེས་སྨྲས་པ་ལ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5300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86"/>
    </mc:Choice>
    <mc:Fallback xmlns="">
      <p:transition spd="slow" advTm="15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7075B-CCE9-4143-BAE6-3D6B9C505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0761"/>
            <a:ext cx="12192000" cy="74287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68660F-B3D0-34DA-BDE4-57A6BCAFD53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5:3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694272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A8DD3A3-85D6-4549-8AF1-D2956E7AC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8BBFD1-9D7C-3812-2259-B507FFCE1813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the king of Egypt said to them, “Moses and Aaron, why do you draw the people away from their work? Get back to your labor!”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214C39-65CA-113B-8B9C-68AC53FCE1F5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ཨེ་ཅིབ་ཀྱི་རྒྱལ་པོས་འདི་ལྟར། མོ་ཤེ་དང་ཨ་རོན་ཁྱོད་གཉིས་ཀྱིས་ཅིའི་ཕྱིར་མི་དེ་རྣམས་ལ་ལས་བྱོལ་བྱེད་དུ་འཇུག་གམ། ཁྱོད་རྣམས་རང་གི་ལས་ཀ་བྱེད་དུ་སོང་ཞིག་ཅེས་སྨྲས་ཤིང་།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9755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7"/>
    </mc:Choice>
    <mc:Fallback xmlns="">
      <p:transition spd="slow" advTm="8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40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7) Moses and Aaron meet Pharaoh – Ex 4:18 – 5:11 (Left Bottom)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6000" b="1" cap="all" dirty="0">
                <a:solidFill>
                  <a:srgbClr val="444444"/>
                </a:solidFill>
                <a:latin typeface="ArialMT"/>
              </a:rPr>
              <a:t>ཨེ་ཅིབ་ནས་ཐོན་པ 5</a:t>
            </a:r>
          </a:p>
          <a:p>
            <a:r>
              <a:rPr lang="bo-CN" sz="6000" b="1" dirty="0">
                <a:solidFill>
                  <a:srgbClr val="444444"/>
                </a:solidFill>
                <a:latin typeface="Arial" panose="020B0604020202020204" pitchFamily="34" charset="0"/>
              </a:rPr>
              <a:t>མོ་ཤེ་དང་ཨ་རོན་ཨི་ཇིབ་ཀྱི་རྒྱལ་པོའི་མདུན་དུ་ཕྱིན་པ།</a:t>
            </a:r>
          </a:p>
          <a:p>
            <a:endParaRPr lang="en-ZA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766C0FA-2E5E-42CC-8A40-E59AA06A1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5"/>
    </mc:Choice>
    <mc:Fallback xmlns="">
      <p:transition spd="slow" advTm="7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A1F8E-039B-4AD5-9A60-4587C04AE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1042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16CFC7-2EA8-C24D-C2C6-99CA332861F7}"/>
              </a:ext>
            </a:extLst>
          </p:cNvPr>
          <p:cNvSpPr txBox="1"/>
          <p:nvPr/>
        </p:nvSpPr>
        <p:spPr>
          <a:xfrm>
            <a:off x="4355432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5:4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598818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90E6844-CA93-4CBB-B5BF-590FBC788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D498E3-D11B-9F63-4C4A-9C9B1F4F1F2B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That same day Pharaoh commanded the taskmasters of the people and their foremen: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1674FE-D9B6-8E3D-C1AB-920219F33ED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ཉིན་དེར། ཕཱར་ཨོལ་གྱིས་མི་རྣམས་ཀྱི་ལས་རྒྱབ་པ་དང་ལས་དཔོན་རྣམས་ལ་འདི་ལྟར།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3847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8"/>
    </mc:Choice>
    <mc:Fallback xmlns="">
      <p:transition spd="slow" advTm="8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A1147A-41ED-4F9D-8CED-E4BC31F28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52577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EA5946-6D9F-F9C7-4DF2-180942935F7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5:6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590646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2F0F580-FFEB-40A0-A6E9-2AC044755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BB82FF-F859-855F-46F8-544B100C071C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“You shall no longer supply the people with straw for making bricks. They must go and gather their own straw. 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5FD9F2-527D-D8AF-9941-4EF96BAF3D04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ཁྱོད་ཅག་གིས་མི་རྣམས་ལ་སྔར་བཞིན་སོ་ཕག་བཟོ་བར་རྩྭ་མ་སྟེར་ཅིག ཁོ་རྣམས་རང་ཉིད་རྩྭ་འཐུ་རུ་འགྲོ་དགོས།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7463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52"/>
    </mc:Choice>
    <mc:Fallback xmlns="">
      <p:transition spd="slow" advTm="13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754DFE-CB3C-4E5F-BB8D-468BEB2DB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6148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5D2CFF-DADC-A95D-6459-8959306FB63E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5:7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8568096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F736C07-604F-497E-BFAF-4BB8CE448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F51C7-B818-BFD8-68E5-9EE9A4A311EE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require of them the same quota of bricks as before; do not reduce it. For they are lazy; that is why they are crying out, ‘Let us go and sacrifice to our God.’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702EA4-EC2D-BDB5-FAA7-A92A62E7A6C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འོན་ཀྱང་མི་རྣམས་ཀྱིས་སྔར་ནས་སོ་ཕག་ཇི་ཙམ་བཟོས་པ་དེ་ཙམ་ཁྱོད་ཅག་གིས་ཁོ་རྣམས་ལ་བཀལ་ནས། ཏོག་ཙམ་ཡང་ཇེ་ཉུང་དུ་མ་གཏོང་ཞིག ཅིའི་ཕྱིར་ཞེ་ན། དེ་དག་ནི་སྒྱིད་ལུག་ཡིན་པས། ངེད་རྣམས་རང་གི་དཀོན་མཆོག་ལ་མཆོད་པ་འབུལ་དུ་འགྲོ་བར་མཛོད་ཅེས་སྐད་ཅོར་རྒྱག་པའི་ཕྱིར་རོ། ། 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178062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72"/>
    </mc:Choice>
    <mc:Fallback xmlns="">
      <p:transition spd="slow" advTm="17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A233CD-4468-449C-B017-A831EF669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0680"/>
            <a:ext cx="12192000" cy="70386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E1FBB5-F2A1-3099-607E-C7C344C2E50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5:8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713155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5ABDE5-5B07-44E1-AD19-946C58F22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1058"/>
            <a:ext cx="12192000" cy="7618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26B229-C47C-5105-E945-2E653D05052A}"/>
              </a:ext>
            </a:extLst>
          </p:cNvPr>
          <p:cNvSpPr txBox="1"/>
          <p:nvPr/>
        </p:nvSpPr>
        <p:spPr>
          <a:xfrm>
            <a:off x="5510464" y="-294892"/>
            <a:ext cx="6304548" cy="3044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ཨེ་ཅིབ་ནས་ཐོན་པ </a:t>
            </a:r>
            <a:r>
              <a:rPr lang="en-ZA" sz="800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4-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</a:t>
            </a: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མོ་ཤེ་དང་ཨ་རོན་ཨི་ཇིབ་ཀྱི་རྒྱལ་པོའི་མདུན་དུ་ཕྱིན་པ།</a:t>
            </a:r>
          </a:p>
          <a:p>
            <a:endParaRPr lang="en-ZA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772ABD16-2C3E-D025-2939-D6CD313B82DE}"/>
              </a:ext>
            </a:extLst>
          </p:cNvPr>
          <p:cNvSpPr txBox="1"/>
          <p:nvPr/>
        </p:nvSpPr>
        <p:spPr>
          <a:xfrm>
            <a:off x="943256" y="5768894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81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3290CAB-A1E6-4E51-8738-15116AD8F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83C806-E597-880E-89FF-F153670977C1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Moses went back to his father-in-law Jethro  and said to him, “Please let me return to my brothers in Egypt to see if they are still alive.”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“Go in peace,” Jethro replied.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E9736-C6F1-F69A-D0A0-39BCB7405A36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དེ་ནས་མོ་ཤེ་རང་གི་སྒྱུག་པོ་ཡི་ཏྲོའི་དྲུང་དུ་ཕྱིར་ལོག་སྟེ་ཁོ་ལ། ཨེ་ཅིབ་ཡུལ་དུ་ཡོད་པའི་སྤུན་རྣམས་གསོན་མིན་ལ་བལྟ་བའི་ཕྱིར། ང་རང་དེ་དག་གི་གམ་དུ་འགྲོ་རུ་འཇུག་པར་མཛོད་ཅེས་སྨྲས་པ་ལ། ཡི་ཏྲོས་མོ་ཤེ་ལ། ཁྱོད་རང་བདེ་བར་སོང་ཞིག་ཅེས་སྨྲས།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185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90"/>
    </mc:Choice>
    <mc:Fallback xmlns="">
      <p:transition spd="slow" advTm="14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D51E40-C396-4DDB-A111-BBE6169C2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65093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1F64DA-0939-2849-C299-EEBDF650CD35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4:18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852221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EECE11-52E8-4E04-94E0-0D4EB94A7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09B5CE-545B-E4B3-6B22-62D4A260E76B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Moses took his wife and sons, put them on a donkey, and headed back to Egypt. And he took the staff of God in his hand.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AD8758-910A-38AD-E382-740C2473B4F9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མོ་ཤེ་ཡིས་རང་གི་ཆུང་མ་དང་བུ་གཉིས་ཁྲིད་ཅིང་། ཁོ་རྣམས་བོང་བུར་བསྐྱོན་ནས་ཨེ་ཅིབ་ཡུལ་དུ་ཕྱིར་ལོག་པ་དང་། ཁོའི་ལག་ཏུ་དཀོན་མཆོག་གི་འཁར་བ་ཐོགས་སོ། 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8"/>
    </mc:Choice>
    <mc:Fallback xmlns="">
      <p:transition spd="slow" advTm="10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72D458-B72C-4B44-B616-E1FC9DC92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15779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4EAEA8-7C3C-4D84-1DE5-02E950D6EE23}"/>
              </a:ext>
            </a:extLst>
          </p:cNvPr>
          <p:cNvSpPr txBox="1"/>
          <p:nvPr/>
        </p:nvSpPr>
        <p:spPr>
          <a:xfrm>
            <a:off x="1995055" y="2493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4:20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24501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DCF6CAF-214D-4B54-AB2C-74FD1A18E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B07A4E-7854-AAFB-3F15-D2626F15332B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instructed Moses, “When you go back to Egypt, see that you perform before Pharaoh all the wonders that I have put within your power. But I will harden  his heart so that he will not let the people go.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E37380-4F9D-AB5E-C204-EFE38045C231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དེ་ནས་དཀོན་མཆོག་ཡ་ཝཱེས་མོ་ཤེ་ལ་འདི་སྐད་དུ། ཁྱོད་རང་ཨེ་ཅིབ་ཡུལ་དུ་ཕྱིར་ལོག་རྗེས། ངས་ཁྱོད་ལ་བསྟན་པའི་དོན་ངོ་མཚར་ཅན་ཐམས་ཅད་ཕཱར་ཨོལ་གྱི་མདུན་དུ་སྟོན་པར་གཟབ་གཟབ་གྱིས། འོན་ཀྱང་བདག་གིས་ཕཱར་ཨོལ་གྱི་སེམས་གྱོང་པོར་བྱས་པས་ཁོས་འབངས་མི་རྣམས་འགྲོ་རུ་འཇུག་མི་སྲིད།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5979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32"/>
    </mc:Choice>
    <mc:Fallback xmlns="">
      <p:transition spd="slow" advTm="16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1647</Words>
  <Application>Microsoft Office PowerPoint</Application>
  <PresentationFormat>Widescreen</PresentationFormat>
  <Paragraphs>72</Paragraphs>
  <Slides>36</Slides>
  <Notes>2</Notes>
  <HiddenSlides>0</HiddenSlides>
  <MMClips>18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TimesNewRomanPSMT</vt:lpstr>
      <vt:lpstr>Office Theme</vt:lpstr>
      <vt:lpstr>08-7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9</cp:revision>
  <dcterms:created xsi:type="dcterms:W3CDTF">2021-07-20T09:23:46Z</dcterms:created>
  <dcterms:modified xsi:type="dcterms:W3CDTF">2025-05-09T08:39:22Z</dcterms:modified>
</cp:coreProperties>
</file>