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8" r:id="rId2"/>
    <p:sldId id="269" r:id="rId3"/>
    <p:sldId id="256" r:id="rId4"/>
    <p:sldId id="270" r:id="rId5"/>
    <p:sldId id="257" r:id="rId6"/>
    <p:sldId id="271" r:id="rId7"/>
    <p:sldId id="258" r:id="rId8"/>
    <p:sldId id="272" r:id="rId9"/>
    <p:sldId id="259" r:id="rId10"/>
    <p:sldId id="273" r:id="rId11"/>
    <p:sldId id="260" r:id="rId12"/>
    <p:sldId id="274" r:id="rId13"/>
    <p:sldId id="262" r:id="rId14"/>
    <p:sldId id="275" r:id="rId15"/>
    <p:sldId id="263" r:id="rId16"/>
    <p:sldId id="276" r:id="rId17"/>
    <p:sldId id="264" r:id="rId18"/>
    <p:sldId id="277" r:id="rId19"/>
    <p:sldId id="265" r:id="rId20"/>
    <p:sldId id="278" r:id="rId21"/>
    <p:sldId id="266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CCB90B-E113-40BE-884B-50AB5A1EF5A1}" v="1" dt="2025-05-09T08:40:11.3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556" autoAdjust="0"/>
    <p:restoredTop sz="94951" autoAdjust="0"/>
  </p:normalViewPr>
  <p:slideViewPr>
    <p:cSldViewPr snapToGrid="0">
      <p:cViewPr varScale="1">
        <p:scale>
          <a:sx n="89" d="100"/>
          <a:sy n="89" d="100"/>
        </p:scale>
        <p:origin x="18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1BC384B2-2965-4FCC-B5EB-D4A9D74D0D8D}"/>
    <pc:docChg chg="modSld">
      <pc:chgData name="Leonie Smith" userId="fed1330f33f5650e" providerId="LiveId" clId="{1BC384B2-2965-4FCC-B5EB-D4A9D74D0D8D}" dt="2021-12-10T07:58:24.206" v="0"/>
      <pc:docMkLst>
        <pc:docMk/>
      </pc:docMkLst>
      <pc:sldChg chg="modNotesTx">
        <pc:chgData name="Leonie Smith" userId="fed1330f33f5650e" providerId="LiveId" clId="{1BC384B2-2965-4FCC-B5EB-D4A9D74D0D8D}" dt="2021-12-10T07:58:24.206" v="0"/>
        <pc:sldMkLst>
          <pc:docMk/>
          <pc:sldMk cId="3348757415" sldId="256"/>
        </pc:sldMkLst>
      </pc:sldChg>
    </pc:docChg>
  </pc:docChgLst>
  <pc:docChgLst>
    <pc:chgData name="dhondup tsering" userId="425dcc2034446b72" providerId="LiveId" clId="{981987FD-E35D-4432-9880-2A9F540FFBAF}"/>
    <pc:docChg chg="modSld">
      <pc:chgData name="dhondup tsering" userId="425dcc2034446b72" providerId="LiveId" clId="{981987FD-E35D-4432-9880-2A9F540FFBAF}" dt="2021-08-04T07:19:32.916" v="32"/>
      <pc:docMkLst>
        <pc:docMk/>
      </pc:docMkLst>
      <pc:sldChg chg="addSp modSp">
        <pc:chgData name="dhondup tsering" userId="425dcc2034446b72" providerId="LiveId" clId="{981987FD-E35D-4432-9880-2A9F540FFBAF}" dt="2021-08-04T06:55:56.293" v="0"/>
        <pc:sldMkLst>
          <pc:docMk/>
          <pc:sldMk cId="3348757415" sldId="256"/>
        </pc:sldMkLst>
      </pc:sldChg>
      <pc:sldChg chg="addSp delSp modSp">
        <pc:chgData name="dhondup tsering" userId="425dcc2034446b72" providerId="LiveId" clId="{981987FD-E35D-4432-9880-2A9F540FFBAF}" dt="2021-08-04T07:00:04.478" v="6"/>
        <pc:sldMkLst>
          <pc:docMk/>
          <pc:sldMk cId="1018574621" sldId="257"/>
        </pc:sldMkLst>
      </pc:sldChg>
      <pc:sldChg chg="addSp modSp">
        <pc:chgData name="dhondup tsering" userId="425dcc2034446b72" providerId="LiveId" clId="{981987FD-E35D-4432-9880-2A9F540FFBAF}" dt="2021-08-04T07:00:59.446" v="7"/>
        <pc:sldMkLst>
          <pc:docMk/>
          <pc:sldMk cId="525752733" sldId="258"/>
        </pc:sldMkLst>
      </pc:sldChg>
      <pc:sldChg chg="addSp modSp">
        <pc:chgData name="dhondup tsering" userId="425dcc2034446b72" providerId="LiveId" clId="{981987FD-E35D-4432-9880-2A9F540FFBAF}" dt="2021-08-04T07:03:06.555" v="8"/>
        <pc:sldMkLst>
          <pc:docMk/>
          <pc:sldMk cId="3459794170" sldId="259"/>
        </pc:sldMkLst>
      </pc:sldChg>
      <pc:sldChg chg="addSp delSp modSp">
        <pc:chgData name="dhondup tsering" userId="425dcc2034446b72" providerId="LiveId" clId="{981987FD-E35D-4432-9880-2A9F540FFBAF}" dt="2021-08-04T07:05:34.651" v="11"/>
        <pc:sldMkLst>
          <pc:docMk/>
          <pc:sldMk cId="1204998267" sldId="260"/>
        </pc:sldMkLst>
      </pc:sldChg>
      <pc:sldChg chg="addSp delSp modSp">
        <pc:chgData name="dhondup tsering" userId="425dcc2034446b72" providerId="LiveId" clId="{981987FD-E35D-4432-9880-2A9F540FFBAF}" dt="2021-08-04T07:08:08.903" v="15"/>
        <pc:sldMkLst>
          <pc:docMk/>
          <pc:sldMk cId="3728152200" sldId="261"/>
        </pc:sldMkLst>
      </pc:sldChg>
      <pc:sldChg chg="addSp delSp modSp">
        <pc:chgData name="dhondup tsering" userId="425dcc2034446b72" providerId="LiveId" clId="{981987FD-E35D-4432-9880-2A9F540FFBAF}" dt="2021-08-04T07:13:49.444" v="25"/>
        <pc:sldMkLst>
          <pc:docMk/>
          <pc:sldMk cId="3350226380" sldId="262"/>
        </pc:sldMkLst>
      </pc:sldChg>
      <pc:sldChg chg="addSp delSp modSp">
        <pc:chgData name="dhondup tsering" userId="425dcc2034446b72" providerId="LiveId" clId="{981987FD-E35D-4432-9880-2A9F540FFBAF}" dt="2021-08-04T07:16:11.031" v="28"/>
        <pc:sldMkLst>
          <pc:docMk/>
          <pc:sldMk cId="814010234" sldId="263"/>
        </pc:sldMkLst>
      </pc:sldChg>
      <pc:sldChg chg="addSp modSp">
        <pc:chgData name="dhondup tsering" userId="425dcc2034446b72" providerId="LiveId" clId="{981987FD-E35D-4432-9880-2A9F540FFBAF}" dt="2021-08-04T07:16:59.806" v="29"/>
        <pc:sldMkLst>
          <pc:docMk/>
          <pc:sldMk cId="302978315" sldId="264"/>
        </pc:sldMkLst>
      </pc:sldChg>
      <pc:sldChg chg="addSp delSp modSp">
        <pc:chgData name="dhondup tsering" userId="425dcc2034446b72" providerId="LiveId" clId="{981987FD-E35D-4432-9880-2A9F540FFBAF}" dt="2021-08-04T07:18:48.248" v="31"/>
        <pc:sldMkLst>
          <pc:docMk/>
          <pc:sldMk cId="891345644" sldId="265"/>
        </pc:sldMkLst>
      </pc:sldChg>
      <pc:sldChg chg="addSp modSp">
        <pc:chgData name="dhondup tsering" userId="425dcc2034446b72" providerId="LiveId" clId="{981987FD-E35D-4432-9880-2A9F540FFBAF}" dt="2021-08-04T07:19:32.916" v="32"/>
        <pc:sldMkLst>
          <pc:docMk/>
          <pc:sldMk cId="3955896480" sldId="266"/>
        </pc:sldMkLst>
      </pc:sldChg>
    </pc:docChg>
  </pc:docChgLst>
  <pc:docChgLst>
    <pc:chgData name="Alfred Smith" userId="3c60a3631c0db8ad" providerId="LiveId" clId="{84B13E06-5284-48B8-93A4-D4261B46B233}"/>
    <pc:docChg chg="custSel modSld">
      <pc:chgData name="Alfred Smith" userId="3c60a3631c0db8ad" providerId="LiveId" clId="{84B13E06-5284-48B8-93A4-D4261B46B233}" dt="2025-03-31T10:15:59.069" v="20"/>
      <pc:docMkLst>
        <pc:docMk/>
      </pc:docMkLst>
      <pc:sldChg chg="addSp delSp modSp mod">
        <pc:chgData name="Alfred Smith" userId="3c60a3631c0db8ad" providerId="LiveId" clId="{84B13E06-5284-48B8-93A4-D4261B46B233}" dt="2025-03-24T11:00:59.947" v="3"/>
        <pc:sldMkLst>
          <pc:docMk/>
          <pc:sldMk cId="1018574621" sldId="257"/>
        </pc:sldMkLst>
        <pc:spChg chg="add mod">
          <ac:chgData name="Alfred Smith" userId="3c60a3631c0db8ad" providerId="LiveId" clId="{84B13E06-5284-48B8-93A4-D4261B46B233}" dt="2025-03-24T11:00:59.947" v="3"/>
          <ac:spMkLst>
            <pc:docMk/>
            <pc:sldMk cId="1018574621" sldId="257"/>
            <ac:spMk id="2" creationId="{C2E8B081-A84E-F28D-F633-6A63DD15870D}"/>
          </ac:spMkLst>
        </pc:spChg>
        <pc:spChg chg="add mod">
          <ac:chgData name="Alfred Smith" userId="3c60a3631c0db8ad" providerId="LiveId" clId="{84B13E06-5284-48B8-93A4-D4261B46B233}" dt="2025-03-24T11:00:59.947" v="3"/>
          <ac:spMkLst>
            <pc:docMk/>
            <pc:sldMk cId="1018574621" sldId="257"/>
            <ac:spMk id="3" creationId="{FFBA35A7-F29B-0FEF-ADB8-F28A8CF68944}"/>
          </ac:spMkLst>
        </pc:spChg>
      </pc:sldChg>
      <pc:sldChg chg="addSp delSp modSp mod">
        <pc:chgData name="Alfred Smith" userId="3c60a3631c0db8ad" providerId="LiveId" clId="{84B13E06-5284-48B8-93A4-D4261B46B233}" dt="2025-03-24T11:57:02.770" v="5"/>
        <pc:sldMkLst>
          <pc:docMk/>
          <pc:sldMk cId="525752733" sldId="258"/>
        </pc:sldMkLst>
        <pc:spChg chg="add mod">
          <ac:chgData name="Alfred Smith" userId="3c60a3631c0db8ad" providerId="LiveId" clId="{84B13E06-5284-48B8-93A4-D4261B46B233}" dt="2025-03-24T11:57:02.770" v="5"/>
          <ac:spMkLst>
            <pc:docMk/>
            <pc:sldMk cId="525752733" sldId="258"/>
            <ac:spMk id="2" creationId="{AB1FC8F7-67B4-4CA5-F158-D43B0ECFC429}"/>
          </ac:spMkLst>
        </pc:spChg>
        <pc:spChg chg="add mod">
          <ac:chgData name="Alfred Smith" userId="3c60a3631c0db8ad" providerId="LiveId" clId="{84B13E06-5284-48B8-93A4-D4261B46B233}" dt="2025-03-24T11:57:02.770" v="5"/>
          <ac:spMkLst>
            <pc:docMk/>
            <pc:sldMk cId="525752733" sldId="258"/>
            <ac:spMk id="3" creationId="{CC397661-D2F1-C016-4C92-1463F0DF2F00}"/>
          </ac:spMkLst>
        </pc:spChg>
      </pc:sldChg>
      <pc:sldChg chg="addSp delSp modSp mod">
        <pc:chgData name="Alfred Smith" userId="3c60a3631c0db8ad" providerId="LiveId" clId="{84B13E06-5284-48B8-93A4-D4261B46B233}" dt="2025-03-24T11:57:17.188" v="7"/>
        <pc:sldMkLst>
          <pc:docMk/>
          <pc:sldMk cId="3459794170" sldId="259"/>
        </pc:sldMkLst>
        <pc:spChg chg="add mod">
          <ac:chgData name="Alfred Smith" userId="3c60a3631c0db8ad" providerId="LiveId" clId="{84B13E06-5284-48B8-93A4-D4261B46B233}" dt="2025-03-24T11:57:17.188" v="7"/>
          <ac:spMkLst>
            <pc:docMk/>
            <pc:sldMk cId="3459794170" sldId="259"/>
            <ac:spMk id="2" creationId="{1E351902-966A-AB84-BA49-98510D29710C}"/>
          </ac:spMkLst>
        </pc:spChg>
        <pc:spChg chg="add mod">
          <ac:chgData name="Alfred Smith" userId="3c60a3631c0db8ad" providerId="LiveId" clId="{84B13E06-5284-48B8-93A4-D4261B46B233}" dt="2025-03-24T11:57:17.188" v="7"/>
          <ac:spMkLst>
            <pc:docMk/>
            <pc:sldMk cId="3459794170" sldId="259"/>
            <ac:spMk id="3" creationId="{C67EC037-CB16-30A3-8C61-6F033249EB11}"/>
          </ac:spMkLst>
        </pc:spChg>
      </pc:sldChg>
      <pc:sldChg chg="addSp delSp modSp mod">
        <pc:chgData name="Alfred Smith" userId="3c60a3631c0db8ad" providerId="LiveId" clId="{84B13E06-5284-48B8-93A4-D4261B46B233}" dt="2025-03-24T11:57:36.414" v="9"/>
        <pc:sldMkLst>
          <pc:docMk/>
          <pc:sldMk cId="1204998267" sldId="260"/>
        </pc:sldMkLst>
        <pc:spChg chg="add mod">
          <ac:chgData name="Alfred Smith" userId="3c60a3631c0db8ad" providerId="LiveId" clId="{84B13E06-5284-48B8-93A4-D4261B46B233}" dt="2025-03-24T11:57:36.414" v="9"/>
          <ac:spMkLst>
            <pc:docMk/>
            <pc:sldMk cId="1204998267" sldId="260"/>
            <ac:spMk id="2" creationId="{C5D27071-2E97-CC79-526A-C022C177DDB2}"/>
          </ac:spMkLst>
        </pc:spChg>
        <pc:spChg chg="add mod">
          <ac:chgData name="Alfred Smith" userId="3c60a3631c0db8ad" providerId="LiveId" clId="{84B13E06-5284-48B8-93A4-D4261B46B233}" dt="2025-03-24T11:57:36.414" v="9"/>
          <ac:spMkLst>
            <pc:docMk/>
            <pc:sldMk cId="1204998267" sldId="260"/>
            <ac:spMk id="5" creationId="{855C6665-1F68-98F5-BBD7-AE4BD67594EA}"/>
          </ac:spMkLst>
        </pc:spChg>
      </pc:sldChg>
      <pc:sldChg chg="addSp delSp modSp mod">
        <pc:chgData name="Alfred Smith" userId="3c60a3631c0db8ad" providerId="LiveId" clId="{84B13E06-5284-48B8-93A4-D4261B46B233}" dt="2025-03-24T11:57:49.058" v="11"/>
        <pc:sldMkLst>
          <pc:docMk/>
          <pc:sldMk cId="3350226380" sldId="262"/>
        </pc:sldMkLst>
        <pc:spChg chg="add mod">
          <ac:chgData name="Alfred Smith" userId="3c60a3631c0db8ad" providerId="LiveId" clId="{84B13E06-5284-48B8-93A4-D4261B46B233}" dt="2025-03-24T11:57:49.058" v="11"/>
          <ac:spMkLst>
            <pc:docMk/>
            <pc:sldMk cId="3350226380" sldId="262"/>
            <ac:spMk id="2" creationId="{6D5E37B0-1B3A-865C-068A-8D27B8AC675B}"/>
          </ac:spMkLst>
        </pc:spChg>
        <pc:spChg chg="add mod">
          <ac:chgData name="Alfred Smith" userId="3c60a3631c0db8ad" providerId="LiveId" clId="{84B13E06-5284-48B8-93A4-D4261B46B233}" dt="2025-03-24T11:57:49.058" v="11"/>
          <ac:spMkLst>
            <pc:docMk/>
            <pc:sldMk cId="3350226380" sldId="262"/>
            <ac:spMk id="3" creationId="{59F0EBFB-5A4F-6C36-CF7B-90451E384D32}"/>
          </ac:spMkLst>
        </pc:spChg>
      </pc:sldChg>
      <pc:sldChg chg="addSp delSp modSp mod">
        <pc:chgData name="Alfred Smith" userId="3c60a3631c0db8ad" providerId="LiveId" clId="{84B13E06-5284-48B8-93A4-D4261B46B233}" dt="2025-03-24T11:58:01.721" v="13"/>
        <pc:sldMkLst>
          <pc:docMk/>
          <pc:sldMk cId="814010234" sldId="263"/>
        </pc:sldMkLst>
        <pc:spChg chg="add mod">
          <ac:chgData name="Alfred Smith" userId="3c60a3631c0db8ad" providerId="LiveId" clId="{84B13E06-5284-48B8-93A4-D4261B46B233}" dt="2025-03-24T11:58:01.721" v="13"/>
          <ac:spMkLst>
            <pc:docMk/>
            <pc:sldMk cId="814010234" sldId="263"/>
            <ac:spMk id="2" creationId="{7029E6DA-3566-293A-93A7-B6D0A7FBBE49}"/>
          </ac:spMkLst>
        </pc:spChg>
        <pc:spChg chg="add mod">
          <ac:chgData name="Alfred Smith" userId="3c60a3631c0db8ad" providerId="LiveId" clId="{84B13E06-5284-48B8-93A4-D4261B46B233}" dt="2025-03-24T11:58:01.721" v="13"/>
          <ac:spMkLst>
            <pc:docMk/>
            <pc:sldMk cId="814010234" sldId="263"/>
            <ac:spMk id="3" creationId="{99D02B1E-F98E-92BA-4F13-3A34031BB366}"/>
          </ac:spMkLst>
        </pc:spChg>
      </pc:sldChg>
      <pc:sldChg chg="addSp delSp modSp mod">
        <pc:chgData name="Alfred Smith" userId="3c60a3631c0db8ad" providerId="LiveId" clId="{84B13E06-5284-48B8-93A4-D4261B46B233}" dt="2025-03-24T11:58:22.187" v="15"/>
        <pc:sldMkLst>
          <pc:docMk/>
          <pc:sldMk cId="302978315" sldId="264"/>
        </pc:sldMkLst>
        <pc:spChg chg="add mod">
          <ac:chgData name="Alfred Smith" userId="3c60a3631c0db8ad" providerId="LiveId" clId="{84B13E06-5284-48B8-93A4-D4261B46B233}" dt="2025-03-24T11:58:22.187" v="15"/>
          <ac:spMkLst>
            <pc:docMk/>
            <pc:sldMk cId="302978315" sldId="264"/>
            <ac:spMk id="2" creationId="{8849CF7F-7740-9B5F-2343-A24FA715005D}"/>
          </ac:spMkLst>
        </pc:spChg>
        <pc:spChg chg="add mod">
          <ac:chgData name="Alfred Smith" userId="3c60a3631c0db8ad" providerId="LiveId" clId="{84B13E06-5284-48B8-93A4-D4261B46B233}" dt="2025-03-24T11:58:22.187" v="15"/>
          <ac:spMkLst>
            <pc:docMk/>
            <pc:sldMk cId="302978315" sldId="264"/>
            <ac:spMk id="3" creationId="{BF8C46DC-ED34-EDFA-00C3-9143BBC5FFA5}"/>
          </ac:spMkLst>
        </pc:spChg>
      </pc:sldChg>
      <pc:sldChg chg="addSp delSp modSp mod">
        <pc:chgData name="Alfred Smith" userId="3c60a3631c0db8ad" providerId="LiveId" clId="{84B13E06-5284-48B8-93A4-D4261B46B233}" dt="2025-03-24T11:58:34.432" v="17"/>
        <pc:sldMkLst>
          <pc:docMk/>
          <pc:sldMk cId="891345644" sldId="265"/>
        </pc:sldMkLst>
        <pc:spChg chg="add mod">
          <ac:chgData name="Alfred Smith" userId="3c60a3631c0db8ad" providerId="LiveId" clId="{84B13E06-5284-48B8-93A4-D4261B46B233}" dt="2025-03-24T11:58:34.432" v="17"/>
          <ac:spMkLst>
            <pc:docMk/>
            <pc:sldMk cId="891345644" sldId="265"/>
            <ac:spMk id="2" creationId="{694CE2A4-5872-2A9A-D431-7D47362E0E36}"/>
          </ac:spMkLst>
        </pc:spChg>
        <pc:spChg chg="add mod">
          <ac:chgData name="Alfred Smith" userId="3c60a3631c0db8ad" providerId="LiveId" clId="{84B13E06-5284-48B8-93A4-D4261B46B233}" dt="2025-03-24T11:58:34.432" v="17"/>
          <ac:spMkLst>
            <pc:docMk/>
            <pc:sldMk cId="891345644" sldId="265"/>
            <ac:spMk id="3" creationId="{B463963F-9372-B855-446D-18318B9C831E}"/>
          </ac:spMkLst>
        </pc:spChg>
      </pc:sldChg>
      <pc:sldChg chg="addSp delSp modSp mod">
        <pc:chgData name="Alfred Smith" userId="3c60a3631c0db8ad" providerId="LiveId" clId="{84B13E06-5284-48B8-93A4-D4261B46B233}" dt="2025-03-24T11:58:45.400" v="19"/>
        <pc:sldMkLst>
          <pc:docMk/>
          <pc:sldMk cId="3955896480" sldId="266"/>
        </pc:sldMkLst>
        <pc:spChg chg="add mod">
          <ac:chgData name="Alfred Smith" userId="3c60a3631c0db8ad" providerId="LiveId" clId="{84B13E06-5284-48B8-93A4-D4261B46B233}" dt="2025-03-24T11:58:45.400" v="19"/>
          <ac:spMkLst>
            <pc:docMk/>
            <pc:sldMk cId="3955896480" sldId="266"/>
            <ac:spMk id="2" creationId="{61315264-559F-222D-249C-56D5E6ABCA1B}"/>
          </ac:spMkLst>
        </pc:spChg>
        <pc:spChg chg="add mod">
          <ac:chgData name="Alfred Smith" userId="3c60a3631c0db8ad" providerId="LiveId" clId="{84B13E06-5284-48B8-93A4-D4261B46B233}" dt="2025-03-24T11:58:45.400" v="19"/>
          <ac:spMkLst>
            <pc:docMk/>
            <pc:sldMk cId="3955896480" sldId="266"/>
            <ac:spMk id="5" creationId="{5801BD40-1B7A-3ADB-BEF3-532E9D4D11E3}"/>
          </ac:spMkLst>
        </pc:spChg>
      </pc:sldChg>
      <pc:sldChg chg="addSp delSp modSp mod">
        <pc:chgData name="Alfred Smith" userId="3c60a3631c0db8ad" providerId="LiveId" clId="{84B13E06-5284-48B8-93A4-D4261B46B233}" dt="2025-03-24T11:00:39.261" v="1"/>
        <pc:sldMkLst>
          <pc:docMk/>
          <pc:sldMk cId="2062017611" sldId="268"/>
        </pc:sldMkLst>
        <pc:spChg chg="add mod">
          <ac:chgData name="Alfred Smith" userId="3c60a3631c0db8ad" providerId="LiveId" clId="{84B13E06-5284-48B8-93A4-D4261B46B233}" dt="2025-03-24T11:00:39.261" v="1"/>
          <ac:spMkLst>
            <pc:docMk/>
            <pc:sldMk cId="2062017611" sldId="268"/>
            <ac:spMk id="5" creationId="{BFD56D68-1185-BFCB-F285-12E8258EC7D6}"/>
          </ac:spMkLst>
        </pc:spChg>
      </pc:sldChg>
      <pc:sldChg chg="addSp modSp">
        <pc:chgData name="Alfred Smith" userId="3c60a3631c0db8ad" providerId="LiveId" clId="{84B13E06-5284-48B8-93A4-D4261B46B233}" dt="2025-03-31T10:15:59.069" v="20"/>
        <pc:sldMkLst>
          <pc:docMk/>
          <pc:sldMk cId="1919070028" sldId="270"/>
        </pc:sldMkLst>
        <pc:spChg chg="add mod">
          <ac:chgData name="Alfred Smith" userId="3c60a3631c0db8ad" providerId="LiveId" clId="{84B13E06-5284-48B8-93A4-D4261B46B233}" dt="2025-03-31T10:15:59.069" v="20"/>
          <ac:spMkLst>
            <pc:docMk/>
            <pc:sldMk cId="1919070028" sldId="270"/>
            <ac:spMk id="4" creationId="{AD5A33B2-97E4-1B62-05A5-F1727A62BF87}"/>
          </ac:spMkLst>
        </pc:spChg>
      </pc:sldChg>
    </pc:docChg>
  </pc:docChgLst>
  <pc:docChgLst>
    <pc:chgData name="Leonie Smith" userId="fed1330f33f5650e" providerId="LiveId" clId="{0B21DCFA-7230-4CCA-848B-026E11023F63}"/>
    <pc:docChg chg="custSel addSld delSld modSld sldOrd">
      <pc:chgData name="Leonie Smith" userId="fed1330f33f5650e" providerId="LiveId" clId="{0B21DCFA-7230-4CCA-848B-026E11023F63}" dt="2022-02-20T14:59:21.025" v="134" actId="14100"/>
      <pc:docMkLst>
        <pc:docMk/>
      </pc:docMkLst>
      <pc:sldChg chg="addSp delSp modSp">
        <pc:chgData name="Leonie Smith" userId="fed1330f33f5650e" providerId="LiveId" clId="{0B21DCFA-7230-4CCA-848B-026E11023F63}" dt="2022-02-09T04:58:37.518" v="10"/>
        <pc:sldMkLst>
          <pc:docMk/>
          <pc:sldMk cId="3348757415" sldId="256"/>
        </pc:sldMkLst>
      </pc:sldChg>
      <pc:sldChg chg="addSp delSp modSp">
        <pc:chgData name="Leonie Smith" userId="fed1330f33f5650e" providerId="LiveId" clId="{0B21DCFA-7230-4CCA-848B-026E11023F63}" dt="2022-02-09T05:33:48.840" v="45"/>
        <pc:sldMkLst>
          <pc:docMk/>
          <pc:sldMk cId="1018574621" sldId="257"/>
        </pc:sldMkLst>
      </pc:sldChg>
      <pc:sldChg chg="addSp delSp modSp">
        <pc:chgData name="Leonie Smith" userId="fed1330f33f5650e" providerId="LiveId" clId="{0B21DCFA-7230-4CCA-848B-026E11023F63}" dt="2022-02-09T05:35:00.720" v="47"/>
        <pc:sldMkLst>
          <pc:docMk/>
          <pc:sldMk cId="525752733" sldId="258"/>
        </pc:sldMkLst>
      </pc:sldChg>
      <pc:sldChg chg="addSp delSp modSp">
        <pc:chgData name="Leonie Smith" userId="fed1330f33f5650e" providerId="LiveId" clId="{0B21DCFA-7230-4CCA-848B-026E11023F63}" dt="2022-02-09T05:11:11.433" v="28"/>
        <pc:sldMkLst>
          <pc:docMk/>
          <pc:sldMk cId="3459794170" sldId="259"/>
        </pc:sldMkLst>
      </pc:sldChg>
      <pc:sldChg chg="addSp delSp modSp">
        <pc:chgData name="Leonie Smith" userId="fed1330f33f5650e" providerId="LiveId" clId="{0B21DCFA-7230-4CCA-848B-026E11023F63}" dt="2022-02-09T05:20:18.131" v="34"/>
        <pc:sldMkLst>
          <pc:docMk/>
          <pc:sldMk cId="1204998267" sldId="260"/>
        </pc:sldMkLst>
      </pc:sldChg>
      <pc:sldChg chg="addSp delSp modSp del">
        <pc:chgData name="Leonie Smith" userId="fed1330f33f5650e" providerId="LiveId" clId="{0B21DCFA-7230-4CCA-848B-026E11023F63}" dt="2022-02-09T05:19:04.146" v="33" actId="2696"/>
        <pc:sldMkLst>
          <pc:docMk/>
          <pc:sldMk cId="3728152200" sldId="261"/>
        </pc:sldMkLst>
      </pc:sldChg>
      <pc:sldChg chg="addSp delSp modSp">
        <pc:chgData name="Leonie Smith" userId="fed1330f33f5650e" providerId="LiveId" clId="{0B21DCFA-7230-4CCA-848B-026E11023F63}" dt="2022-02-09T05:25:22.684" v="39"/>
        <pc:sldMkLst>
          <pc:docMk/>
          <pc:sldMk cId="3350226380" sldId="262"/>
        </pc:sldMkLst>
      </pc:sldChg>
      <pc:sldChg chg="addSp delSp modSp">
        <pc:chgData name="Leonie Smith" userId="fed1330f33f5650e" providerId="LiveId" clId="{0B21DCFA-7230-4CCA-848B-026E11023F63}" dt="2022-02-09T05:26:37.137" v="42"/>
        <pc:sldMkLst>
          <pc:docMk/>
          <pc:sldMk cId="814010234" sldId="263"/>
        </pc:sldMkLst>
      </pc:sldChg>
      <pc:sldChg chg="addSp delSp modSp">
        <pc:chgData name="Leonie Smith" userId="fed1330f33f5650e" providerId="LiveId" clId="{0B21DCFA-7230-4CCA-848B-026E11023F63}" dt="2022-02-09T05:43:31.716" v="54"/>
        <pc:sldMkLst>
          <pc:docMk/>
          <pc:sldMk cId="302978315" sldId="264"/>
        </pc:sldMkLst>
      </pc:sldChg>
      <pc:sldChg chg="addSp delSp modSp">
        <pc:chgData name="Leonie Smith" userId="fed1330f33f5650e" providerId="LiveId" clId="{0B21DCFA-7230-4CCA-848B-026E11023F63}" dt="2022-02-09T05:39:57.745" v="52"/>
        <pc:sldMkLst>
          <pc:docMk/>
          <pc:sldMk cId="891345644" sldId="265"/>
        </pc:sldMkLst>
      </pc:sldChg>
      <pc:sldChg chg="addSp delSp modSp">
        <pc:chgData name="Leonie Smith" userId="fed1330f33f5650e" providerId="LiveId" clId="{0B21DCFA-7230-4CCA-848B-026E11023F63}" dt="2022-02-09T05:40:51.208" v="53"/>
        <pc:sldMkLst>
          <pc:docMk/>
          <pc:sldMk cId="3955896480" sldId="266"/>
        </pc:sldMkLst>
      </pc:sldChg>
      <pc:sldChg chg="del">
        <pc:chgData name="Leonie Smith" userId="fed1330f33f5650e" providerId="LiveId" clId="{0B21DCFA-7230-4CCA-848B-026E11023F63}" dt="2022-02-20T14:47:57.238" v="90" actId="47"/>
        <pc:sldMkLst>
          <pc:docMk/>
          <pc:sldMk cId="1786802927" sldId="267"/>
        </pc:sldMkLst>
      </pc:sldChg>
      <pc:sldChg chg="addSp modSp new mod ord">
        <pc:chgData name="Leonie Smith" userId="fed1330f33f5650e" providerId="LiveId" clId="{0B21DCFA-7230-4CCA-848B-026E11023F63}" dt="2022-02-09T04:56:13.160" v="7"/>
        <pc:sldMkLst>
          <pc:docMk/>
          <pc:sldMk cId="2062017611" sldId="268"/>
        </pc:sldMkLst>
      </pc:sldChg>
      <pc:sldChg chg="addSp modSp new mod">
        <pc:chgData name="Leonie Smith" userId="fed1330f33f5650e" providerId="LiveId" clId="{0B21DCFA-7230-4CCA-848B-026E11023F63}" dt="2022-02-20T14:49:13.216" v="93" actId="14100"/>
        <pc:sldMkLst>
          <pc:docMk/>
          <pc:sldMk cId="3710022795" sldId="269"/>
        </pc:sldMkLst>
      </pc:sldChg>
      <pc:sldChg chg="addSp modSp add ord">
        <pc:chgData name="Leonie Smith" userId="fed1330f33f5650e" providerId="LiveId" clId="{0B21DCFA-7230-4CCA-848B-026E11023F63}" dt="2022-02-20T14:49:20.922" v="94"/>
        <pc:sldMkLst>
          <pc:docMk/>
          <pc:sldMk cId="1919070028" sldId="270"/>
        </pc:sldMkLst>
      </pc:sldChg>
      <pc:sldChg chg="addSp modSp add mod ord">
        <pc:chgData name="Leonie Smith" userId="fed1330f33f5650e" providerId="LiveId" clId="{0B21DCFA-7230-4CCA-848B-026E11023F63}" dt="2022-02-20T14:50:26.857" v="97" actId="14100"/>
        <pc:sldMkLst>
          <pc:docMk/>
          <pc:sldMk cId="3596868789" sldId="271"/>
        </pc:sldMkLst>
      </pc:sldChg>
      <pc:sldChg chg="addSp delSp modSp add mod ord">
        <pc:chgData name="Leonie Smith" userId="fed1330f33f5650e" providerId="LiveId" clId="{0B21DCFA-7230-4CCA-848B-026E11023F63}" dt="2022-02-20T14:52:14.876" v="107" actId="1076"/>
        <pc:sldMkLst>
          <pc:docMk/>
          <pc:sldMk cId="3715093511" sldId="272"/>
        </pc:sldMkLst>
      </pc:sldChg>
      <pc:sldChg chg="addSp modSp add mod ord">
        <pc:chgData name="Leonie Smith" userId="fed1330f33f5650e" providerId="LiveId" clId="{0B21DCFA-7230-4CCA-848B-026E11023F63}" dt="2022-02-20T14:53:04.329" v="111" actId="1076"/>
        <pc:sldMkLst>
          <pc:docMk/>
          <pc:sldMk cId="3953270307" sldId="273"/>
        </pc:sldMkLst>
      </pc:sldChg>
      <pc:sldChg chg="addSp delSp modSp add mod ord">
        <pc:chgData name="Leonie Smith" userId="fed1330f33f5650e" providerId="LiveId" clId="{0B21DCFA-7230-4CCA-848B-026E11023F63}" dt="2022-02-20T14:56:34.674" v="124" actId="14100"/>
        <pc:sldMkLst>
          <pc:docMk/>
          <pc:sldMk cId="1555109332" sldId="274"/>
        </pc:sldMkLst>
      </pc:sldChg>
      <pc:sldChg chg="addSp modSp add mod ord">
        <pc:chgData name="Leonie Smith" userId="fed1330f33f5650e" providerId="LiveId" clId="{0B21DCFA-7230-4CCA-848B-026E11023F63}" dt="2022-02-20T14:54:56.937" v="117" actId="14100"/>
        <pc:sldMkLst>
          <pc:docMk/>
          <pc:sldMk cId="575995025" sldId="275"/>
        </pc:sldMkLst>
      </pc:sldChg>
      <pc:sldChg chg="addSp modSp add mod ord">
        <pc:chgData name="Leonie Smith" userId="fed1330f33f5650e" providerId="LiveId" clId="{0B21DCFA-7230-4CCA-848B-026E11023F63}" dt="2022-02-20T14:55:56.197" v="120" actId="14100"/>
        <pc:sldMkLst>
          <pc:docMk/>
          <pc:sldMk cId="2645017328" sldId="276"/>
        </pc:sldMkLst>
      </pc:sldChg>
      <pc:sldChg chg="addSp modSp add mod ord">
        <pc:chgData name="Leonie Smith" userId="fed1330f33f5650e" providerId="LiveId" clId="{0B21DCFA-7230-4CCA-848B-026E11023F63}" dt="2022-02-20T14:57:40.502" v="128" actId="1076"/>
        <pc:sldMkLst>
          <pc:docMk/>
          <pc:sldMk cId="2760359225" sldId="277"/>
        </pc:sldMkLst>
      </pc:sldChg>
      <pc:sldChg chg="addSp modSp add mod ord">
        <pc:chgData name="Leonie Smith" userId="fed1330f33f5650e" providerId="LiveId" clId="{0B21DCFA-7230-4CCA-848B-026E11023F63}" dt="2022-02-20T14:58:39.249" v="131" actId="14100"/>
        <pc:sldMkLst>
          <pc:docMk/>
          <pc:sldMk cId="3205238433" sldId="278"/>
        </pc:sldMkLst>
      </pc:sldChg>
      <pc:sldChg chg="addSp modSp add mod ord">
        <pc:chgData name="Leonie Smith" userId="fed1330f33f5650e" providerId="LiveId" clId="{0B21DCFA-7230-4CCA-848B-026E11023F63}" dt="2022-02-20T14:59:21.025" v="134" actId="14100"/>
        <pc:sldMkLst>
          <pc:docMk/>
          <pc:sldMk cId="2364824669" sldId="279"/>
        </pc:sldMkLst>
      </pc:sldChg>
      <pc:sldChg chg="add del ord">
        <pc:chgData name="Leonie Smith" userId="fed1330f33f5650e" providerId="LiveId" clId="{0B21DCFA-7230-4CCA-848B-026E11023F63}" dt="2022-02-20T14:47:52.414" v="89" actId="47"/>
        <pc:sldMkLst>
          <pc:docMk/>
          <pc:sldMk cId="2718330905" sldId="280"/>
        </pc:sldMkLst>
      </pc:sldChg>
    </pc:docChg>
  </pc:docChgLst>
  <pc:docChgLst>
    <pc:chgData name="Alfred Smith" userId="3c60a3631c0db8ad" providerId="LiveId" clId="{A360756C-EFDB-4D7D-99AE-F6DF699B2F36}"/>
    <pc:docChg chg="modSld">
      <pc:chgData name="Alfred Smith" userId="3c60a3631c0db8ad" providerId="LiveId" clId="{A360756C-EFDB-4D7D-99AE-F6DF699B2F36}" dt="2024-06-26T07:28:56.060" v="3" actId="20577"/>
      <pc:docMkLst>
        <pc:docMk/>
      </pc:docMkLst>
      <pc:sldChg chg="modSp mod">
        <pc:chgData name="Alfred Smith" userId="3c60a3631c0db8ad" providerId="LiveId" clId="{A360756C-EFDB-4D7D-99AE-F6DF699B2F36}" dt="2024-06-26T07:27:40.432" v="1" actId="20577"/>
        <pc:sldMkLst>
          <pc:docMk/>
          <pc:sldMk cId="575995025" sldId="275"/>
        </pc:sldMkLst>
      </pc:sldChg>
      <pc:sldChg chg="modSp mod">
        <pc:chgData name="Alfred Smith" userId="3c60a3631c0db8ad" providerId="LiveId" clId="{A360756C-EFDB-4D7D-99AE-F6DF699B2F36}" dt="2024-06-26T07:28:56.060" v="3" actId="20577"/>
        <pc:sldMkLst>
          <pc:docMk/>
          <pc:sldMk cId="3205238433" sldId="278"/>
        </pc:sldMkLst>
      </pc:sldChg>
    </pc:docChg>
  </pc:docChgLst>
  <pc:docChgLst>
    <pc:chgData name="Leonie Smith" userId="fed1330f33f5650e" providerId="LiveId" clId="{68C67E6E-5B1B-45F6-BC8A-146988583C29}"/>
    <pc:docChg chg="modSld">
      <pc:chgData name="Leonie Smith" userId="fed1330f33f5650e" providerId="LiveId" clId="{68C67E6E-5B1B-45F6-BC8A-146988583C29}" dt="2023-01-18T10:18:58.895" v="29" actId="1076"/>
      <pc:docMkLst>
        <pc:docMk/>
      </pc:docMkLst>
      <pc:sldChg chg="addSp modSp mod">
        <pc:chgData name="Leonie Smith" userId="fed1330f33f5650e" providerId="LiveId" clId="{68C67E6E-5B1B-45F6-BC8A-146988583C29}" dt="2023-01-18T10:16:28.680" v="10" actId="1076"/>
        <pc:sldMkLst>
          <pc:docMk/>
          <pc:sldMk cId="3710022795" sldId="269"/>
        </pc:sldMkLst>
      </pc:sldChg>
      <pc:sldChg chg="addSp modSp">
        <pc:chgData name="Leonie Smith" userId="fed1330f33f5650e" providerId="LiveId" clId="{68C67E6E-5B1B-45F6-BC8A-146988583C29}" dt="2023-01-18T10:16:32.265" v="11"/>
        <pc:sldMkLst>
          <pc:docMk/>
          <pc:sldMk cId="1919070028" sldId="270"/>
        </pc:sldMkLst>
      </pc:sldChg>
      <pc:sldChg chg="addSp modSp mod">
        <pc:chgData name="Leonie Smith" userId="fed1330f33f5650e" providerId="LiveId" clId="{68C67E6E-5B1B-45F6-BC8A-146988583C29}" dt="2023-01-18T10:16:55.050" v="13" actId="1076"/>
        <pc:sldMkLst>
          <pc:docMk/>
          <pc:sldMk cId="3596868789" sldId="271"/>
        </pc:sldMkLst>
      </pc:sldChg>
      <pc:sldChg chg="addSp modSp mod">
        <pc:chgData name="Leonie Smith" userId="fed1330f33f5650e" providerId="LiveId" clId="{68C67E6E-5B1B-45F6-BC8A-146988583C29}" dt="2023-01-18T10:17:09.784" v="15" actId="1076"/>
        <pc:sldMkLst>
          <pc:docMk/>
          <pc:sldMk cId="3715093511" sldId="272"/>
        </pc:sldMkLst>
      </pc:sldChg>
      <pc:sldChg chg="addSp modSp mod">
        <pc:chgData name="Leonie Smith" userId="fed1330f33f5650e" providerId="LiveId" clId="{68C67E6E-5B1B-45F6-BC8A-146988583C29}" dt="2023-01-18T10:17:25.862" v="17" actId="1076"/>
        <pc:sldMkLst>
          <pc:docMk/>
          <pc:sldMk cId="3953270307" sldId="273"/>
        </pc:sldMkLst>
      </pc:sldChg>
      <pc:sldChg chg="addSp modSp mod">
        <pc:chgData name="Leonie Smith" userId="fed1330f33f5650e" providerId="LiveId" clId="{68C67E6E-5B1B-45F6-BC8A-146988583C29}" dt="2023-01-18T10:17:41.506" v="19" actId="1076"/>
        <pc:sldMkLst>
          <pc:docMk/>
          <pc:sldMk cId="1555109332" sldId="274"/>
        </pc:sldMkLst>
      </pc:sldChg>
      <pc:sldChg chg="addSp modSp mod">
        <pc:chgData name="Leonie Smith" userId="fed1330f33f5650e" providerId="LiveId" clId="{68C67E6E-5B1B-45F6-BC8A-146988583C29}" dt="2023-01-18T10:17:54.727" v="21" actId="1076"/>
        <pc:sldMkLst>
          <pc:docMk/>
          <pc:sldMk cId="575995025" sldId="275"/>
        </pc:sldMkLst>
      </pc:sldChg>
      <pc:sldChg chg="addSp modSp mod">
        <pc:chgData name="Leonie Smith" userId="fed1330f33f5650e" providerId="LiveId" clId="{68C67E6E-5B1B-45F6-BC8A-146988583C29}" dt="2023-01-18T10:18:09.548" v="23" actId="1076"/>
        <pc:sldMkLst>
          <pc:docMk/>
          <pc:sldMk cId="2645017328" sldId="276"/>
        </pc:sldMkLst>
      </pc:sldChg>
      <pc:sldChg chg="addSp modSp mod">
        <pc:chgData name="Leonie Smith" userId="fed1330f33f5650e" providerId="LiveId" clId="{68C67E6E-5B1B-45F6-BC8A-146988583C29}" dt="2023-01-18T10:18:23.671" v="25" actId="1076"/>
        <pc:sldMkLst>
          <pc:docMk/>
          <pc:sldMk cId="2760359225" sldId="277"/>
        </pc:sldMkLst>
      </pc:sldChg>
      <pc:sldChg chg="addSp modSp mod">
        <pc:chgData name="Leonie Smith" userId="fed1330f33f5650e" providerId="LiveId" clId="{68C67E6E-5B1B-45F6-BC8A-146988583C29}" dt="2023-01-18T10:18:42.939" v="27" actId="1076"/>
        <pc:sldMkLst>
          <pc:docMk/>
          <pc:sldMk cId="3205238433" sldId="278"/>
        </pc:sldMkLst>
      </pc:sldChg>
      <pc:sldChg chg="addSp modSp mod">
        <pc:chgData name="Leonie Smith" userId="fed1330f33f5650e" providerId="LiveId" clId="{68C67E6E-5B1B-45F6-BC8A-146988583C29}" dt="2023-01-18T10:18:58.895" v="29" actId="1076"/>
        <pc:sldMkLst>
          <pc:docMk/>
          <pc:sldMk cId="2364824669" sldId="279"/>
        </pc:sldMkLst>
      </pc:sldChg>
    </pc:docChg>
  </pc:docChgLst>
  <pc:docChgLst>
    <pc:chgData name="Alfred Smith" userId="3c60a3631c0db8ad" providerId="LiveId" clId="{DACCB90B-E113-40BE-884B-50AB5A1EF5A1}"/>
    <pc:docChg chg="modSld">
      <pc:chgData name="Alfred Smith" userId="3c60a3631c0db8ad" providerId="LiveId" clId="{DACCB90B-E113-40BE-884B-50AB5A1EF5A1}" dt="2025-05-09T08:40:11.317" v="0"/>
      <pc:docMkLst>
        <pc:docMk/>
      </pc:docMkLst>
      <pc:sldChg chg="modSp">
        <pc:chgData name="Alfred Smith" userId="3c60a3631c0db8ad" providerId="LiveId" clId="{DACCB90B-E113-40BE-884B-50AB5A1EF5A1}" dt="2025-05-09T08:40:11.317" v="0"/>
        <pc:sldMkLst>
          <pc:docMk/>
          <pc:sldMk cId="3348757415" sldId="256"/>
        </pc:sldMkLst>
        <pc:spChg chg="mod">
          <ac:chgData name="Alfred Smith" userId="3c60a3631c0db8ad" providerId="LiveId" clId="{DACCB90B-E113-40BE-884B-50AB5A1EF5A1}" dt="2025-05-09T08:40:11.317" v="0"/>
          <ac:spMkLst>
            <pc:docMk/>
            <pc:sldMk cId="3348757415" sldId="256"/>
            <ac:spMk id="6" creationId="{416C064E-628E-47C0-A712-DB178FE9901E}"/>
          </ac:spMkLst>
        </pc:spChg>
      </pc:sldChg>
      <pc:sldChg chg="modSp">
        <pc:chgData name="Alfred Smith" userId="3c60a3631c0db8ad" providerId="LiveId" clId="{DACCB90B-E113-40BE-884B-50AB5A1EF5A1}" dt="2025-05-09T08:40:11.317" v="0"/>
        <pc:sldMkLst>
          <pc:docMk/>
          <pc:sldMk cId="3710022795" sldId="269"/>
        </pc:sldMkLst>
        <pc:spChg chg="mod">
          <ac:chgData name="Alfred Smith" userId="3c60a3631c0db8ad" providerId="LiveId" clId="{DACCB90B-E113-40BE-884B-50AB5A1EF5A1}" dt="2025-05-09T08:40:11.317" v="0"/>
          <ac:spMkLst>
            <pc:docMk/>
            <pc:sldMk cId="3710022795" sldId="269"/>
            <ac:spMk id="2" creationId="{194DA1DF-C61C-3FC9-B34A-F04FA93FE73D}"/>
          </ac:spMkLst>
        </pc:spChg>
      </pc:sldChg>
      <pc:sldChg chg="modSp">
        <pc:chgData name="Alfred Smith" userId="3c60a3631c0db8ad" providerId="LiveId" clId="{DACCB90B-E113-40BE-884B-50AB5A1EF5A1}" dt="2025-05-09T08:40:11.317" v="0"/>
        <pc:sldMkLst>
          <pc:docMk/>
          <pc:sldMk cId="1919070028" sldId="270"/>
        </pc:sldMkLst>
        <pc:spChg chg="mod">
          <ac:chgData name="Alfred Smith" userId="3c60a3631c0db8ad" providerId="LiveId" clId="{DACCB90B-E113-40BE-884B-50AB5A1EF5A1}" dt="2025-05-09T08:40:11.317" v="0"/>
          <ac:spMkLst>
            <pc:docMk/>
            <pc:sldMk cId="1919070028" sldId="270"/>
            <ac:spMk id="3" creationId="{0D803138-5B93-392A-9726-61FF9D2DD5F5}"/>
          </ac:spMkLst>
        </pc:spChg>
      </pc:sldChg>
      <pc:sldChg chg="modSp">
        <pc:chgData name="Alfred Smith" userId="3c60a3631c0db8ad" providerId="LiveId" clId="{DACCB90B-E113-40BE-884B-50AB5A1EF5A1}" dt="2025-05-09T08:40:11.317" v="0"/>
        <pc:sldMkLst>
          <pc:docMk/>
          <pc:sldMk cId="3596868789" sldId="271"/>
        </pc:sldMkLst>
        <pc:spChg chg="mod">
          <ac:chgData name="Alfred Smith" userId="3c60a3631c0db8ad" providerId="LiveId" clId="{DACCB90B-E113-40BE-884B-50AB5A1EF5A1}" dt="2025-05-09T08:40:11.317" v="0"/>
          <ac:spMkLst>
            <pc:docMk/>
            <pc:sldMk cId="3596868789" sldId="271"/>
            <ac:spMk id="2" creationId="{EDC1F411-3F09-3ED8-ECA5-74347E92A889}"/>
          </ac:spMkLst>
        </pc:spChg>
      </pc:sldChg>
      <pc:sldChg chg="modSp">
        <pc:chgData name="Alfred Smith" userId="3c60a3631c0db8ad" providerId="LiveId" clId="{DACCB90B-E113-40BE-884B-50AB5A1EF5A1}" dt="2025-05-09T08:40:11.317" v="0"/>
        <pc:sldMkLst>
          <pc:docMk/>
          <pc:sldMk cId="3715093511" sldId="272"/>
        </pc:sldMkLst>
        <pc:spChg chg="mod">
          <ac:chgData name="Alfred Smith" userId="3c60a3631c0db8ad" providerId="LiveId" clId="{DACCB90B-E113-40BE-884B-50AB5A1EF5A1}" dt="2025-05-09T08:40:11.317" v="0"/>
          <ac:spMkLst>
            <pc:docMk/>
            <pc:sldMk cId="3715093511" sldId="272"/>
            <ac:spMk id="2" creationId="{08BB1EE6-F630-07B6-4275-3C855ABB9418}"/>
          </ac:spMkLst>
        </pc:spChg>
      </pc:sldChg>
      <pc:sldChg chg="modSp">
        <pc:chgData name="Alfred Smith" userId="3c60a3631c0db8ad" providerId="LiveId" clId="{DACCB90B-E113-40BE-884B-50AB5A1EF5A1}" dt="2025-05-09T08:40:11.317" v="0"/>
        <pc:sldMkLst>
          <pc:docMk/>
          <pc:sldMk cId="3953270307" sldId="273"/>
        </pc:sldMkLst>
        <pc:spChg chg="mod">
          <ac:chgData name="Alfred Smith" userId="3c60a3631c0db8ad" providerId="LiveId" clId="{DACCB90B-E113-40BE-884B-50AB5A1EF5A1}" dt="2025-05-09T08:40:11.317" v="0"/>
          <ac:spMkLst>
            <pc:docMk/>
            <pc:sldMk cId="3953270307" sldId="273"/>
            <ac:spMk id="2" creationId="{F7A86244-E3B8-456F-9498-19EEC9E6C190}"/>
          </ac:spMkLst>
        </pc:spChg>
      </pc:sldChg>
      <pc:sldChg chg="modSp">
        <pc:chgData name="Alfred Smith" userId="3c60a3631c0db8ad" providerId="LiveId" clId="{DACCB90B-E113-40BE-884B-50AB5A1EF5A1}" dt="2025-05-09T08:40:11.317" v="0"/>
        <pc:sldMkLst>
          <pc:docMk/>
          <pc:sldMk cId="1555109332" sldId="274"/>
        </pc:sldMkLst>
        <pc:spChg chg="mod">
          <ac:chgData name="Alfred Smith" userId="3c60a3631c0db8ad" providerId="LiveId" clId="{DACCB90B-E113-40BE-884B-50AB5A1EF5A1}" dt="2025-05-09T08:40:11.317" v="0"/>
          <ac:spMkLst>
            <pc:docMk/>
            <pc:sldMk cId="1555109332" sldId="274"/>
            <ac:spMk id="2" creationId="{9C127E0F-688E-097A-438A-7EF16166EB5B}"/>
          </ac:spMkLst>
        </pc:spChg>
      </pc:sldChg>
      <pc:sldChg chg="modSp">
        <pc:chgData name="Alfred Smith" userId="3c60a3631c0db8ad" providerId="LiveId" clId="{DACCB90B-E113-40BE-884B-50AB5A1EF5A1}" dt="2025-05-09T08:40:11.317" v="0"/>
        <pc:sldMkLst>
          <pc:docMk/>
          <pc:sldMk cId="575995025" sldId="275"/>
        </pc:sldMkLst>
        <pc:spChg chg="mod">
          <ac:chgData name="Alfred Smith" userId="3c60a3631c0db8ad" providerId="LiveId" clId="{DACCB90B-E113-40BE-884B-50AB5A1EF5A1}" dt="2025-05-09T08:40:11.317" v="0"/>
          <ac:spMkLst>
            <pc:docMk/>
            <pc:sldMk cId="575995025" sldId="275"/>
            <ac:spMk id="2" creationId="{A34E9E53-1268-D558-7DFD-C10551E17A5E}"/>
          </ac:spMkLst>
        </pc:spChg>
      </pc:sldChg>
      <pc:sldChg chg="modSp">
        <pc:chgData name="Alfred Smith" userId="3c60a3631c0db8ad" providerId="LiveId" clId="{DACCB90B-E113-40BE-884B-50AB5A1EF5A1}" dt="2025-05-09T08:40:11.317" v="0"/>
        <pc:sldMkLst>
          <pc:docMk/>
          <pc:sldMk cId="2645017328" sldId="276"/>
        </pc:sldMkLst>
        <pc:spChg chg="mod">
          <ac:chgData name="Alfred Smith" userId="3c60a3631c0db8ad" providerId="LiveId" clId="{DACCB90B-E113-40BE-884B-50AB5A1EF5A1}" dt="2025-05-09T08:40:11.317" v="0"/>
          <ac:spMkLst>
            <pc:docMk/>
            <pc:sldMk cId="2645017328" sldId="276"/>
            <ac:spMk id="2" creationId="{D54A1CBA-A77F-1557-F567-7EFB82F5F966}"/>
          </ac:spMkLst>
        </pc:spChg>
      </pc:sldChg>
      <pc:sldChg chg="modSp">
        <pc:chgData name="Alfred Smith" userId="3c60a3631c0db8ad" providerId="LiveId" clId="{DACCB90B-E113-40BE-884B-50AB5A1EF5A1}" dt="2025-05-09T08:40:11.317" v="0"/>
        <pc:sldMkLst>
          <pc:docMk/>
          <pc:sldMk cId="2760359225" sldId="277"/>
        </pc:sldMkLst>
        <pc:spChg chg="mod">
          <ac:chgData name="Alfred Smith" userId="3c60a3631c0db8ad" providerId="LiveId" clId="{DACCB90B-E113-40BE-884B-50AB5A1EF5A1}" dt="2025-05-09T08:40:11.317" v="0"/>
          <ac:spMkLst>
            <pc:docMk/>
            <pc:sldMk cId="2760359225" sldId="277"/>
            <ac:spMk id="2" creationId="{8C978B9C-D8FA-9E58-07FA-9FDCEA58B306}"/>
          </ac:spMkLst>
        </pc:spChg>
      </pc:sldChg>
      <pc:sldChg chg="modSp">
        <pc:chgData name="Alfred Smith" userId="3c60a3631c0db8ad" providerId="LiveId" clId="{DACCB90B-E113-40BE-884B-50AB5A1EF5A1}" dt="2025-05-09T08:40:11.317" v="0"/>
        <pc:sldMkLst>
          <pc:docMk/>
          <pc:sldMk cId="3205238433" sldId="278"/>
        </pc:sldMkLst>
        <pc:spChg chg="mod">
          <ac:chgData name="Alfred Smith" userId="3c60a3631c0db8ad" providerId="LiveId" clId="{DACCB90B-E113-40BE-884B-50AB5A1EF5A1}" dt="2025-05-09T08:40:11.317" v="0"/>
          <ac:spMkLst>
            <pc:docMk/>
            <pc:sldMk cId="3205238433" sldId="278"/>
            <ac:spMk id="2" creationId="{03CEEB95-F3DB-D27D-968E-623F2CF3A0CC}"/>
          </ac:spMkLst>
        </pc:spChg>
      </pc:sldChg>
      <pc:sldChg chg="modSp">
        <pc:chgData name="Alfred Smith" userId="3c60a3631c0db8ad" providerId="LiveId" clId="{DACCB90B-E113-40BE-884B-50AB5A1EF5A1}" dt="2025-05-09T08:40:11.317" v="0"/>
        <pc:sldMkLst>
          <pc:docMk/>
          <pc:sldMk cId="2364824669" sldId="279"/>
        </pc:sldMkLst>
        <pc:spChg chg="mod">
          <ac:chgData name="Alfred Smith" userId="3c60a3631c0db8ad" providerId="LiveId" clId="{DACCB90B-E113-40BE-884B-50AB5A1EF5A1}" dt="2025-05-09T08:40:11.317" v="0"/>
          <ac:spMkLst>
            <pc:docMk/>
            <pc:sldMk cId="2364824669" sldId="279"/>
            <ac:spMk id="2" creationId="{A0276735-0FF4-A556-4BF6-44B17F076D3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9E3324-D1BE-468C-90CE-DFC923A8DBB6}" type="datetimeFigureOut">
              <a:rPr lang="en-IN" smtClean="0"/>
              <a:t>09-05-2025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79F373-CD81-4905-BF90-57582B8BCD2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55281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/>
              <a:t>First draft</a:t>
            </a:r>
          </a:p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9F373-CD81-4905-BF90-57582B8BCD27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63307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978B3-AF9D-4C57-9196-EFBAB8F0A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08-9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CACABF4-E25C-4B54-9DF3-FBFC2B9F4D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FD56D68-1185-BFCB-F285-12E8258EC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6201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4"/>
    </mc:Choice>
    <mc:Fallback xmlns="">
      <p:transition spd="slow" advTm="3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7510A8-1297-4254-9088-0A1CD1F0B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4507" y="0"/>
            <a:ext cx="1345650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A86244-E3B8-456F-9498-19EEC9E6C190}"/>
              </a:ext>
            </a:extLst>
          </p:cNvPr>
          <p:cNvSpPr txBox="1"/>
          <p:nvPr/>
        </p:nvSpPr>
        <p:spPr>
          <a:xfrm>
            <a:off x="408302" y="437632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7:4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953270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66C379A-41EC-4446-B09F-44C98D4D23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D27071-2E97-CC79-526A-C022C177DDB2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 Egyptians will know that I am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when I stretch out My hand against Egypt and bring the Israelites out from among them.”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5C6665-1F68-98F5-BBD7-AE4BD67594EA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དེ་ནས་ངས་ལག་པ་བརྐྱངས་ནས་ཨེ་ཅིབ་ཡུལ་ལ་རྒོལ་ཞིང་། ཡེས་ར་ཨེལ་པ་རྣམས་དེ་དག་གི་ཁྲོད་ནས་ཕྱིར་འཁྲིད་པའི་དུས་སུ། ཨེ་ཅིབ་པ་རྣམས་ཀྱིས་བདག་ནི་ཡ་ཝཱེ་ཡིན་པ་ཤེས་པར་འགྱུར་ཞེས་གསུངས་པས།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0499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2"/>
    </mc:Choice>
    <mc:Fallback xmlns="">
      <p:transition spd="slow" advTm="8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362498-01A3-4200-943F-9D046BC14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71255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127E0F-688E-097A-438A-7EF16166EB5B}"/>
              </a:ext>
            </a:extLst>
          </p:cNvPr>
          <p:cNvSpPr txBox="1"/>
          <p:nvPr/>
        </p:nvSpPr>
        <p:spPr>
          <a:xfrm>
            <a:off x="408302" y="27626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7:5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555109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95317E9-920F-437C-9159-FF9735BD27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5E37B0-1B3A-865C-068A-8D27B8AC675B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said to Moses and Aaron, </a:t>
            </a:r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“When Pharaoh tells you, ‘Perform a miracle,’ you are to say to Aaron, ‘Take your staff and throw it down before Pharaoh,’ and it will become a serpent.”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F0EBFB-5A4F-6C36-CF7B-90451E384D32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ཡང་དཀོན་མཆོག་ཡ་ཝཱེས་མོ་ཤེ་དང་ཨ་རོན་གཉིས་ལ་འདི་སྐད་དུ། </a:t>
            </a:r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ཕཱར་ཨོལ་གྱིས་ཁྱོད་ཅག་ལ་དོན་ངོ་མཚར་ཅན་ཞིག་སྟོན་པར་གྱིས་ཞེས་སྨྲ་བའི་ཚེ། ཁྱོད་ཀྱིས་ཨ་རོན་ལ། རང་གི་འཁར་བ་ཕཱར་ཨོལ་གྱི་མདུན་དུ་གཡུགས་ཤིག དེ་སྦྲུལ་དུ་འགྱུར་བ་ཡིན་སྨྲོས་ཤིག་ཅེས་གསུངས།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5022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6"/>
    </mc:Choice>
    <mc:Fallback xmlns="">
      <p:transition spd="slow" advTm="7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646CC3-2CD2-4D3E-A952-F8A47BE31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421295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4E9E53-1268-D558-7DFD-C10551E17A5E}"/>
              </a:ext>
            </a:extLst>
          </p:cNvPr>
          <p:cNvSpPr txBox="1"/>
          <p:nvPr/>
        </p:nvSpPr>
        <p:spPr>
          <a:xfrm>
            <a:off x="220043" y="383844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7:8,9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575995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E8A93E9-52D6-4F2E-9855-41C02CD444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29E6DA-3566-293A-93A7-B6D0A7FBBE49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Moses and Aaron went to Pharaoh and did just as 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had commanded. Aaron threw his staff down before Pharaoh and his officials, and it became a serpent.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D02B1E-F98E-92BA-4F13-3A34031BB366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དེ་ནས་མོ་ཤེ་དང་ཨ་རོན་གཉིས་ཕཱར་ཨོལ་གྱི་མདུན་དུ་སོང་ནས། དཀོན་མཆོག་ཡ་ཝཱེས་བཀའ་ཇི་ལྟར་གནང་བ་བཞིན་དུ་བྱས་ཏེ། ཨ་རོན་གྱིས་ཕཱར་ཨོལ་འཁོར་དང་བཅས་པའི་མདུན་དུ་འཁར་བ་གཡུགས་པ་ལ་དེ་སྦྲུལ་དུ་གྱུར་པ་དང་།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1401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28"/>
    </mc:Choice>
    <mc:Fallback xmlns="">
      <p:transition spd="slow" advTm="10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B2094B-154D-4675-AC84-8F82074B3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89602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4A1CBA-A77F-1557-F567-7EFB82F5F966}"/>
              </a:ext>
            </a:extLst>
          </p:cNvPr>
          <p:cNvSpPr txBox="1"/>
          <p:nvPr/>
        </p:nvSpPr>
        <p:spPr>
          <a:xfrm>
            <a:off x="435196" y="303161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7:10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645017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8C40BCF-844B-4A15-958F-3FFAEF9611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49CF7F-7740-9B5F-2343-A24FA715005D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11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Pharaoh called the wise men and sorcerers and magicians of Egypt, and they also did the same things by their magic arts. 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8C46DC-ED34-EDFA-00C3-9143BBC5FFA5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11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ཕཱར་ཨོལ་གྱིས་མཁས་པ་དང་སྒྱུ་མ་མཁན་དག་བོས་འོངས་ཤིང་། དེ་རྣམས་ནི་ཨེ་ཅིབ་ཡུལ་གྱི་རྫུ་འཕྲུལ་སྟོན་མཁན་ཡིན་ལ། ཁོ་རྣམས་ཀྱིས་ཀྱང་རྫུ་འཕྲུལ་ལ་བརྟེན་ནས་དེ་བཞིན་བྱས་པ་སྟེ། 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30297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6"/>
    </mc:Choice>
    <mc:Fallback xmlns="">
      <p:transition spd="slow" advTm="4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B36D6-436A-414D-B107-2CBCACBAE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8017"/>
            <a:ext cx="12192000" cy="79754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978B9C-D8FA-9E58-07FA-9FDCEA58B306}"/>
              </a:ext>
            </a:extLst>
          </p:cNvPr>
          <p:cNvSpPr txBox="1"/>
          <p:nvPr/>
        </p:nvSpPr>
        <p:spPr>
          <a:xfrm>
            <a:off x="408302" y="2493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7:11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760359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EA1D583-EC86-42E2-9102-8DBB5892DD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4CE2A4-5872-2A9A-D431-7D47362E0E36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Each one threw down his staff, and it became a serpent. But Aaron’s staff swallowed up the other staffs.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63963F-9372-B855-446D-18318B9C83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དེ་དག་གིས་རང་རང་གི་འཁར་བ་སར་འཕངས་པ་དང་དེ་སྦྲུལ་དུ་གྱུར་མོད། འོན་ཀྱང་ཨ་རོན་གྱི་འཁར་བས་དེ་དག་གི་འཁར་བ་རྣམས་ཁྱུར་མིད་བཏང་།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9134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24"/>
    </mc:Choice>
    <mc:Fallback xmlns="">
      <p:transition spd="slow" advTm="9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F0B3B5-96C2-4E2D-8349-3EF084200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35538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4DA1DF-C61C-3FC9-B34A-F04FA93FE73D}"/>
              </a:ext>
            </a:extLst>
          </p:cNvPr>
          <p:cNvSpPr txBox="1"/>
          <p:nvPr/>
        </p:nvSpPr>
        <p:spPr>
          <a:xfrm>
            <a:off x="7267074" y="4030579"/>
            <a:ext cx="4924926" cy="22058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ཨེ་ཅིབ་ནས་ཐོན་པ 7</a:t>
            </a:r>
          </a:p>
          <a:p>
            <a:r>
              <a:rPr lang="bo-CN" sz="8000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ཨ་རོན་གྱི་འཁར་རྒྱུག</a:t>
            </a:r>
            <a:endParaRPr lang="en-ZA" sz="8000" b="1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10022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FD2869-E0BE-429D-BA72-59B8333BD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38" y="0"/>
            <a:ext cx="1245853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CEEB95-F3DB-D27D-968E-623F2CF3A0CC}"/>
              </a:ext>
            </a:extLst>
          </p:cNvPr>
          <p:cNvSpPr txBox="1"/>
          <p:nvPr/>
        </p:nvSpPr>
        <p:spPr>
          <a:xfrm>
            <a:off x="201242" y="29093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7:12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2052384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2A91BEB-9F50-45ED-92EC-41D19FBB97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315264-559F-222D-249C-56D5E6ABCA1B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Still, Pharaoh’s heart was hardened, and he would not listen to them, just as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had said.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01BD40-1B7A-3ADB-BEF3-532E9D4D11E3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bo-CN" sz="5400" b="0" i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ཕཱར་ཨོལ་གྱི་སེམས་གྱོང་པོར་གྱུར་ཏེ། དཀོན་མཆོག་ཡ་ཝཱེས་གསུངས་པ་བཞིན་དུ་ཁོས་མོ་ཤེ་དང་ཨ་རོན་གཉིས་ལ་མ་མཉན་ཏོ།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95589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6"/>
    </mc:Choice>
    <mc:Fallback xmlns="">
      <p:transition spd="slow" advTm="8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C4F99-3B2C-449F-BD1E-89CCB6C3F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5218"/>
            <a:ext cx="12192000" cy="72432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276735-0FF4-A556-4BF6-44B17F076D36}"/>
              </a:ext>
            </a:extLst>
          </p:cNvPr>
          <p:cNvSpPr txBox="1"/>
          <p:nvPr/>
        </p:nvSpPr>
        <p:spPr>
          <a:xfrm>
            <a:off x="408302" y="22247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7:13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364824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40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9) Moses and Aaron return to Pharaoh – Ex 7:1-13 (Left 3rd from Bottom)</a:t>
            </a:r>
            <a:endParaRPr lang="en-Z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1" dirty="0">
                <a:solidFill>
                  <a:srgbClr val="444444"/>
                </a:solidFill>
                <a:latin typeface="Arial" panose="020B0604020202020204" pitchFamily="34" charset="0"/>
              </a:rPr>
              <a:t>ཨ་རོན་གྱི་འཁར་རྒྱུག།</a:t>
            </a:r>
            <a:endParaRPr lang="en-ZA" sz="6000" b="1" dirty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r>
              <a:rPr lang="bo-CN" sz="6000" b="1" i="0" cap="all" dirty="0">
                <a:solidFill>
                  <a:srgbClr val="444444"/>
                </a:solidFill>
                <a:effectLst/>
                <a:latin typeface="ArialMT"/>
              </a:rPr>
              <a:t>ཨེ་ཅིབ་ནས་ཐོན་པ 7</a:t>
            </a:r>
          </a:p>
          <a:p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BCD3F29-50D3-422A-92C7-4596966DD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5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9"/>
    </mc:Choice>
    <mc:Fallback xmlns="">
      <p:transition spd="slow" advTm="9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7627AF-F310-420B-A4A4-03BB9D871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35538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803138-5B93-392A-9726-61FF9D2DD5F5}"/>
              </a:ext>
            </a:extLst>
          </p:cNvPr>
          <p:cNvSpPr txBox="1"/>
          <p:nvPr/>
        </p:nvSpPr>
        <p:spPr>
          <a:xfrm>
            <a:off x="7267074" y="4030579"/>
            <a:ext cx="4924926" cy="22058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ཨེ་ཅིབ་ནས་ཐོན་པ 7</a:t>
            </a:r>
          </a:p>
          <a:p>
            <a:r>
              <a:rPr lang="bo-CN" sz="8000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ཨ་རོན་གྱི་འཁར་རྒྱུག</a:t>
            </a:r>
            <a:endParaRPr lang="en-ZA" sz="8000" b="1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endParaRPr lang="en-ZA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AD5A33B2-97E4-1B62-05A5-F1727A62BF87}"/>
              </a:ext>
            </a:extLst>
          </p:cNvPr>
          <p:cNvSpPr txBox="1"/>
          <p:nvPr/>
        </p:nvSpPr>
        <p:spPr>
          <a:xfrm>
            <a:off x="943256" y="5768894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070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66882435-B6FC-4E06-B2C2-4F15B6F70A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E8B081-A84E-F28D-F633-6A63DD15870D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 </a:t>
            </a:r>
            <a:r>
              <a:rPr lang="en-US" sz="32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answered Moses,</a:t>
            </a:r>
            <a:r>
              <a:rPr lang="en-ZA" sz="32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…</a:t>
            </a:r>
            <a:r>
              <a:rPr lang="en-US" sz="3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You are to speak all that I command you, and your brother Aaron is to tell Pharaoh to let the Israelites go out of his land.</a:t>
            </a:r>
            <a:endParaRPr lang="en-ZA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BA35A7-F29B-0FEF-ADB8-F28A8CF68944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དེ་ནས་དཀོན་མཆོག་ཡ་ཝཱེས་མོ་ཤེ་ལ་འདི་སྐད་དུ།</a:t>
            </a:r>
            <a:r>
              <a:rPr lang="en-I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… 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2ངས་ཁྱོད་ལ་བཀའ་ཅི་གནང་བ་ཐམས་ཅད་ཁྱོད་ཀྱིས་སྨྲ་དགོས་པ་དང་། ཁྱོད་ཀྱི་སྤུན་ཨ་རོན་གྱིས་ཕཱར་ཨོལ་ལ། ཡེས་ར་ཨེལ་པ་རྣམས་ཁོའི་ཡུལ་ནས་འགྲོ་རུ་འཇུག་པའི་གཏམ་དེ་སྨྲ་དགོས། </a:t>
            </a:r>
            <a:endParaRPr lang="en-ZA" sz="2000" dirty="0"/>
          </a:p>
        </p:txBody>
      </p:sp>
    </p:spTree>
    <p:extLst>
      <p:ext uri="{BB962C8B-B14F-4D97-AF65-F5344CB8AC3E}">
        <p14:creationId xmlns:p14="http://schemas.microsoft.com/office/powerpoint/2010/main" val="101857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36"/>
    </mc:Choice>
    <mc:Fallback xmlns="">
      <p:transition spd="slow" advTm="13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DEE39C-DDE5-49AD-91B6-E51C44581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02720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1F411-3F09-3ED8-ECA5-74347E92A889}"/>
              </a:ext>
            </a:extLst>
          </p:cNvPr>
          <p:cNvSpPr txBox="1"/>
          <p:nvPr/>
        </p:nvSpPr>
        <p:spPr>
          <a:xfrm>
            <a:off x="327620" y="2493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7:1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596868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FE03BAE-53AF-42B8-A22E-4BACDA7753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1FC8F7-67B4-4CA5-F158-D43B0ECFC429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I will harden Pharaoh’s heart, and though I will multiply My signs and wonders in the land of Egypt,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397661-D2F1-C016-4C92-1463F0DF2F00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ངས་ཕཱར་ཨོལ་གྱི་སེམས་གྱོང་པོར་བྱེད་པ་དང་། ཨེ་ཅིབ་ཡུལ་ནས་ང་ཡི་གྲུབ་རྟགས་དང་དོན་ངོ་མཚར་ཅན་མང་པོའང་སྟོན་པར་བྱ།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257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1"/>
    </mc:Choice>
    <mc:Fallback xmlns="">
      <p:transition spd="slow" advTm="7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26AAA3-A3A2-4962-8776-DC9BD551B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4282" y="0"/>
            <a:ext cx="1354056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BB1EE6-F630-07B6-4275-3C855ABB9418}"/>
              </a:ext>
            </a:extLst>
          </p:cNvPr>
          <p:cNvSpPr txBox="1"/>
          <p:nvPr/>
        </p:nvSpPr>
        <p:spPr>
          <a:xfrm>
            <a:off x="246937" y="2493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7:3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715093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7FE954AE-7C47-4787-A02E-A5C5214B91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351902-966A-AB84-BA49-98510D29710C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Pharaoh will not listen to you.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I will lay My hand on Egypt, and by mighty acts of judgment I will bring the divisions of My people the Israelites out of the land of Egypt.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7EC037-CB16-30A3-8C61-6F033249EB11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འོན་ཀྱང་ཕཱར་ཨོལ་གྱིས་ཁྱོད་ཅག་ལ་མི་མཉན་ཞིང་། བདག་གིས་ལག་པ་བརྐྱངས་ནས་ཨེ་ཅིབ་ཡུལ་ལ་ཉེས་ཆད་དྲག་པོ་གཅོད་ཅིང་། བདག་གི་མི་ཚོགས་སྟེ་ང་ཡི་འབངས་མི་ཡེས་ར་ཨེལ་པ་རྣམས་ཨེ་ཅིབ་ཡུལ་ནས་ཕྱིར་འཁྲིད་པར་བྱའོ། 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5979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36"/>
    </mc:Choice>
    <mc:Fallback xmlns="">
      <p:transition spd="slow" advTm="13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967</Words>
  <Application>Microsoft Office PowerPoint</Application>
  <PresentationFormat>Widescreen</PresentationFormat>
  <Paragraphs>48</Paragraphs>
  <Slides>22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Aptos</vt:lpstr>
      <vt:lpstr>Arial</vt:lpstr>
      <vt:lpstr>ArialMT</vt:lpstr>
      <vt:lpstr>Calibri</vt:lpstr>
      <vt:lpstr>Calibri Light</vt:lpstr>
      <vt:lpstr>Inter</vt:lpstr>
      <vt:lpstr>Microsoft Himalaya</vt:lpstr>
      <vt:lpstr>PT Serif</vt:lpstr>
      <vt:lpstr>Symbol</vt:lpstr>
      <vt:lpstr>Times New Roman</vt:lpstr>
      <vt:lpstr>TimesNewRomanPSMT</vt:lpstr>
      <vt:lpstr>Office Theme</vt:lpstr>
      <vt:lpstr>08-9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5</cp:revision>
  <dcterms:created xsi:type="dcterms:W3CDTF">2021-07-20T09:23:46Z</dcterms:created>
  <dcterms:modified xsi:type="dcterms:W3CDTF">2025-05-09T08:40:14Z</dcterms:modified>
</cp:coreProperties>
</file>