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71" r:id="rId2"/>
    <p:sldId id="272" r:id="rId3"/>
    <p:sldId id="256" r:id="rId4"/>
    <p:sldId id="273" r:id="rId5"/>
    <p:sldId id="257" r:id="rId6"/>
    <p:sldId id="274" r:id="rId7"/>
    <p:sldId id="258" r:id="rId8"/>
    <p:sldId id="275" r:id="rId9"/>
    <p:sldId id="259" r:id="rId10"/>
    <p:sldId id="276" r:id="rId11"/>
    <p:sldId id="260" r:id="rId12"/>
    <p:sldId id="277" r:id="rId13"/>
    <p:sldId id="261" r:id="rId14"/>
    <p:sldId id="278" r:id="rId15"/>
    <p:sldId id="262" r:id="rId16"/>
    <p:sldId id="279" r:id="rId17"/>
    <p:sldId id="263" r:id="rId18"/>
    <p:sldId id="280" r:id="rId19"/>
    <p:sldId id="264" r:id="rId20"/>
    <p:sldId id="281" r:id="rId21"/>
    <p:sldId id="265" r:id="rId22"/>
    <p:sldId id="282" r:id="rId23"/>
    <p:sldId id="266"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AD2F1A-F8D9-4252-9C59-E19DC5C3DEEB}" v="1" dt="2025-05-09T08:53:06.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88" d="100"/>
          <a:sy n="88" d="100"/>
        </p:scale>
        <p:origin x="90" y="30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E3DDCEA-3040-4759-8B1C-1B070847D0CB}"/>
    <pc:docChg chg="addSld delSld modSld sldOrd">
      <pc:chgData name="Leonie Smith" userId="fed1330f33f5650e" providerId="LiveId" clId="{2E3DDCEA-3040-4759-8B1C-1B070847D0CB}" dt="2022-02-25T18:02:21.457" v="134" actId="14100"/>
      <pc:docMkLst>
        <pc:docMk/>
      </pc:docMkLst>
      <pc:sldChg chg="addSp delSp modSp mod">
        <pc:chgData name="Leonie Smith" userId="fed1330f33f5650e" providerId="LiveId" clId="{2E3DDCEA-3040-4759-8B1C-1B070847D0CB}" dt="2022-02-09T05:51:20.179" v="17"/>
        <pc:sldMkLst>
          <pc:docMk/>
          <pc:sldMk cId="3348757415" sldId="256"/>
        </pc:sldMkLst>
      </pc:sldChg>
      <pc:sldChg chg="addSp delSp modSp">
        <pc:chgData name="Leonie Smith" userId="fed1330f33f5650e" providerId="LiveId" clId="{2E3DDCEA-3040-4759-8B1C-1B070847D0CB}" dt="2022-02-09T05:52:42.730" v="19"/>
        <pc:sldMkLst>
          <pc:docMk/>
          <pc:sldMk cId="1018574621" sldId="257"/>
        </pc:sldMkLst>
      </pc:sldChg>
      <pc:sldChg chg="addSp delSp modSp">
        <pc:chgData name="Leonie Smith" userId="fed1330f33f5650e" providerId="LiveId" clId="{2E3DDCEA-3040-4759-8B1C-1B070847D0CB}" dt="2022-02-09T05:55:13.646" v="22"/>
        <pc:sldMkLst>
          <pc:docMk/>
          <pc:sldMk cId="525752733" sldId="258"/>
        </pc:sldMkLst>
      </pc:sldChg>
      <pc:sldChg chg="addSp delSp modSp">
        <pc:chgData name="Leonie Smith" userId="fed1330f33f5650e" providerId="LiveId" clId="{2E3DDCEA-3040-4759-8B1C-1B070847D0CB}" dt="2022-02-09T06:02:49.138" v="29"/>
        <pc:sldMkLst>
          <pc:docMk/>
          <pc:sldMk cId="3459794170" sldId="259"/>
        </pc:sldMkLst>
      </pc:sldChg>
      <pc:sldChg chg="addSp delSp modSp">
        <pc:chgData name="Leonie Smith" userId="fed1330f33f5650e" providerId="LiveId" clId="{2E3DDCEA-3040-4759-8B1C-1B070847D0CB}" dt="2022-02-09T06:06:32.783" v="31"/>
        <pc:sldMkLst>
          <pc:docMk/>
          <pc:sldMk cId="1204998267" sldId="260"/>
        </pc:sldMkLst>
      </pc:sldChg>
      <pc:sldChg chg="addSp delSp modSp">
        <pc:chgData name="Leonie Smith" userId="fed1330f33f5650e" providerId="LiveId" clId="{2E3DDCEA-3040-4759-8B1C-1B070847D0CB}" dt="2022-02-09T06:08:03.041" v="32"/>
        <pc:sldMkLst>
          <pc:docMk/>
          <pc:sldMk cId="3728152200" sldId="261"/>
        </pc:sldMkLst>
      </pc:sldChg>
      <pc:sldChg chg="addSp delSp modSp">
        <pc:chgData name="Leonie Smith" userId="fed1330f33f5650e" providerId="LiveId" clId="{2E3DDCEA-3040-4759-8B1C-1B070847D0CB}" dt="2022-02-09T06:14:31.233" v="38"/>
        <pc:sldMkLst>
          <pc:docMk/>
          <pc:sldMk cId="3350226380" sldId="262"/>
        </pc:sldMkLst>
      </pc:sldChg>
      <pc:sldChg chg="addSp delSp modSp">
        <pc:chgData name="Leonie Smith" userId="fed1330f33f5650e" providerId="LiveId" clId="{2E3DDCEA-3040-4759-8B1C-1B070847D0CB}" dt="2022-02-09T06:16:26.723" v="39"/>
        <pc:sldMkLst>
          <pc:docMk/>
          <pc:sldMk cId="814010234" sldId="263"/>
        </pc:sldMkLst>
      </pc:sldChg>
      <pc:sldChg chg="addSp delSp modSp">
        <pc:chgData name="Leonie Smith" userId="fed1330f33f5650e" providerId="LiveId" clId="{2E3DDCEA-3040-4759-8B1C-1B070847D0CB}" dt="2022-02-09T06:18:37.353" v="41"/>
        <pc:sldMkLst>
          <pc:docMk/>
          <pc:sldMk cId="302978315" sldId="264"/>
        </pc:sldMkLst>
      </pc:sldChg>
      <pc:sldChg chg="addSp delSp modSp">
        <pc:chgData name="Leonie Smith" userId="fed1330f33f5650e" providerId="LiveId" clId="{2E3DDCEA-3040-4759-8B1C-1B070847D0CB}" dt="2022-02-09T06:25:17.556" v="47"/>
        <pc:sldMkLst>
          <pc:docMk/>
          <pc:sldMk cId="891345644" sldId="265"/>
        </pc:sldMkLst>
      </pc:sldChg>
      <pc:sldChg chg="addSp delSp modSp">
        <pc:chgData name="Leonie Smith" userId="fed1330f33f5650e" providerId="LiveId" clId="{2E3DDCEA-3040-4759-8B1C-1B070847D0CB}" dt="2022-02-09T06:25:53.742" v="48"/>
        <pc:sldMkLst>
          <pc:docMk/>
          <pc:sldMk cId="3955896480" sldId="266"/>
        </pc:sldMkLst>
      </pc:sldChg>
      <pc:sldChg chg="del">
        <pc:chgData name="Leonie Smith" userId="fed1330f33f5650e" providerId="LiveId" clId="{2E3DDCEA-3040-4759-8B1C-1B070847D0CB}" dt="2022-02-09T06:27:07.241" v="51" actId="47"/>
        <pc:sldMkLst>
          <pc:docMk/>
          <pc:sldMk cId="1786802927" sldId="267"/>
        </pc:sldMkLst>
      </pc:sldChg>
      <pc:sldChg chg="del">
        <pc:chgData name="Leonie Smith" userId="fed1330f33f5650e" providerId="LiveId" clId="{2E3DDCEA-3040-4759-8B1C-1B070847D0CB}" dt="2022-02-09T06:27:05.645" v="50" actId="47"/>
        <pc:sldMkLst>
          <pc:docMk/>
          <pc:sldMk cId="4053000739" sldId="268"/>
        </pc:sldMkLst>
      </pc:sldChg>
      <pc:sldChg chg="del">
        <pc:chgData name="Leonie Smith" userId="fed1330f33f5650e" providerId="LiveId" clId="{2E3DDCEA-3040-4759-8B1C-1B070847D0CB}" dt="2022-02-09T06:27:03.337" v="49" actId="47"/>
        <pc:sldMkLst>
          <pc:docMk/>
          <pc:sldMk cId="415415560" sldId="270"/>
        </pc:sldMkLst>
      </pc:sldChg>
      <pc:sldChg chg="addSp modSp new mod ord modNotesTx">
        <pc:chgData name="Leonie Smith" userId="fed1330f33f5650e" providerId="LiveId" clId="{2E3DDCEA-3040-4759-8B1C-1B070847D0CB}" dt="2022-02-09T07:12:11.312" v="58" actId="20577"/>
        <pc:sldMkLst>
          <pc:docMk/>
          <pc:sldMk cId="2899921576" sldId="271"/>
        </pc:sldMkLst>
      </pc:sldChg>
      <pc:sldChg chg="addSp modSp new mod">
        <pc:chgData name="Leonie Smith" userId="fed1330f33f5650e" providerId="LiveId" clId="{2E3DDCEA-3040-4759-8B1C-1B070847D0CB}" dt="2022-02-25T17:54:35.516" v="95" actId="14100"/>
        <pc:sldMkLst>
          <pc:docMk/>
          <pc:sldMk cId="500570333" sldId="272"/>
        </pc:sldMkLst>
      </pc:sldChg>
      <pc:sldChg chg="addSp modSp add ord">
        <pc:chgData name="Leonie Smith" userId="fed1330f33f5650e" providerId="LiveId" clId="{2E3DDCEA-3040-4759-8B1C-1B070847D0CB}" dt="2022-02-25T17:54:43.866" v="96"/>
        <pc:sldMkLst>
          <pc:docMk/>
          <pc:sldMk cId="2489790989" sldId="273"/>
        </pc:sldMkLst>
      </pc:sldChg>
      <pc:sldChg chg="addSp modSp add mod ord">
        <pc:chgData name="Leonie Smith" userId="fed1330f33f5650e" providerId="LiveId" clId="{2E3DDCEA-3040-4759-8B1C-1B070847D0CB}" dt="2022-02-25T17:55:37.397" v="99" actId="14100"/>
        <pc:sldMkLst>
          <pc:docMk/>
          <pc:sldMk cId="2978092442" sldId="274"/>
        </pc:sldMkLst>
      </pc:sldChg>
      <pc:sldChg chg="addSp modSp add mod ord">
        <pc:chgData name="Leonie Smith" userId="fed1330f33f5650e" providerId="LiveId" clId="{2E3DDCEA-3040-4759-8B1C-1B070847D0CB}" dt="2022-02-25T17:56:24.487" v="102" actId="14100"/>
        <pc:sldMkLst>
          <pc:docMk/>
          <pc:sldMk cId="2520886217" sldId="275"/>
        </pc:sldMkLst>
      </pc:sldChg>
      <pc:sldChg chg="addSp modSp add mod ord">
        <pc:chgData name="Leonie Smith" userId="fed1330f33f5650e" providerId="LiveId" clId="{2E3DDCEA-3040-4759-8B1C-1B070847D0CB}" dt="2022-02-25T17:57:03.846" v="105" actId="14100"/>
        <pc:sldMkLst>
          <pc:docMk/>
          <pc:sldMk cId="4078596160" sldId="276"/>
        </pc:sldMkLst>
      </pc:sldChg>
      <pc:sldChg chg="addSp modSp add mod ord">
        <pc:chgData name="Leonie Smith" userId="fed1330f33f5650e" providerId="LiveId" clId="{2E3DDCEA-3040-4759-8B1C-1B070847D0CB}" dt="2022-02-25T17:57:51.528" v="110" actId="1076"/>
        <pc:sldMkLst>
          <pc:docMk/>
          <pc:sldMk cId="2049674522" sldId="277"/>
        </pc:sldMkLst>
      </pc:sldChg>
      <pc:sldChg chg="addSp modSp add mod ord">
        <pc:chgData name="Leonie Smith" userId="fed1330f33f5650e" providerId="LiveId" clId="{2E3DDCEA-3040-4759-8B1C-1B070847D0CB}" dt="2022-02-25T17:58:26.414" v="113" actId="14100"/>
        <pc:sldMkLst>
          <pc:docMk/>
          <pc:sldMk cId="97274168" sldId="278"/>
        </pc:sldMkLst>
      </pc:sldChg>
      <pc:sldChg chg="addSp modSp add mod ord">
        <pc:chgData name="Leonie Smith" userId="fed1330f33f5650e" providerId="LiveId" clId="{2E3DDCEA-3040-4759-8B1C-1B070847D0CB}" dt="2022-02-25T17:59:27.012" v="117" actId="1076"/>
        <pc:sldMkLst>
          <pc:docMk/>
          <pc:sldMk cId="2235043246" sldId="279"/>
        </pc:sldMkLst>
      </pc:sldChg>
      <pc:sldChg chg="addSp modSp add mod ord">
        <pc:chgData name="Leonie Smith" userId="fed1330f33f5650e" providerId="LiveId" clId="{2E3DDCEA-3040-4759-8B1C-1B070847D0CB}" dt="2022-02-25T18:00:06.708" v="120" actId="14100"/>
        <pc:sldMkLst>
          <pc:docMk/>
          <pc:sldMk cId="4039263378" sldId="280"/>
        </pc:sldMkLst>
      </pc:sldChg>
      <pc:sldChg chg="addSp modSp add mod ord">
        <pc:chgData name="Leonie Smith" userId="fed1330f33f5650e" providerId="LiveId" clId="{2E3DDCEA-3040-4759-8B1C-1B070847D0CB}" dt="2022-02-25T18:00:53.496" v="124" actId="1076"/>
        <pc:sldMkLst>
          <pc:docMk/>
          <pc:sldMk cId="711655605" sldId="281"/>
        </pc:sldMkLst>
      </pc:sldChg>
      <pc:sldChg chg="addSp modSp add mod ord">
        <pc:chgData name="Leonie Smith" userId="fed1330f33f5650e" providerId="LiveId" clId="{2E3DDCEA-3040-4759-8B1C-1B070847D0CB}" dt="2022-02-25T18:01:32.778" v="129" actId="14100"/>
        <pc:sldMkLst>
          <pc:docMk/>
          <pc:sldMk cId="1446759029" sldId="282"/>
        </pc:sldMkLst>
      </pc:sldChg>
      <pc:sldChg chg="addSp modSp add mod ord">
        <pc:chgData name="Leonie Smith" userId="fed1330f33f5650e" providerId="LiveId" clId="{2E3DDCEA-3040-4759-8B1C-1B070847D0CB}" dt="2022-02-25T18:02:21.457" v="134" actId="14100"/>
        <pc:sldMkLst>
          <pc:docMk/>
          <pc:sldMk cId="539604656" sldId="283"/>
        </pc:sldMkLst>
      </pc:sldChg>
    </pc:docChg>
  </pc:docChgLst>
  <pc:docChgLst>
    <pc:chgData name="dhondup tsering" userId="425dcc2034446b72" providerId="LiveId" clId="{DEBB07E7-9494-4761-968E-9110B6976AAF}"/>
    <pc:docChg chg="modSld">
      <pc:chgData name="dhondup tsering" userId="425dcc2034446b72" providerId="LiveId" clId="{DEBB07E7-9494-4761-968E-9110B6976AAF}" dt="2021-08-04T08:11:03.116" v="58"/>
      <pc:docMkLst>
        <pc:docMk/>
      </pc:docMkLst>
      <pc:sldChg chg="addSp modSp">
        <pc:chgData name="dhondup tsering" userId="425dcc2034446b72" providerId="LiveId" clId="{DEBB07E7-9494-4761-968E-9110B6976AAF}" dt="2021-08-04T07:33:44.544" v="0"/>
        <pc:sldMkLst>
          <pc:docMk/>
          <pc:sldMk cId="3348757415" sldId="256"/>
        </pc:sldMkLst>
      </pc:sldChg>
      <pc:sldChg chg="addSp delSp modSp">
        <pc:chgData name="dhondup tsering" userId="425dcc2034446b72" providerId="LiveId" clId="{DEBB07E7-9494-4761-968E-9110B6976AAF}" dt="2021-08-04T07:35:01.681" v="2"/>
        <pc:sldMkLst>
          <pc:docMk/>
          <pc:sldMk cId="1018574621" sldId="257"/>
        </pc:sldMkLst>
      </pc:sldChg>
      <pc:sldChg chg="addSp delSp modSp">
        <pc:chgData name="dhondup tsering" userId="425dcc2034446b72" providerId="LiveId" clId="{DEBB07E7-9494-4761-968E-9110B6976AAF}" dt="2021-08-04T07:38:26.132" v="10"/>
        <pc:sldMkLst>
          <pc:docMk/>
          <pc:sldMk cId="525752733" sldId="258"/>
        </pc:sldMkLst>
      </pc:sldChg>
      <pc:sldChg chg="addSp delSp modSp">
        <pc:chgData name="dhondup tsering" userId="425dcc2034446b72" providerId="LiveId" clId="{DEBB07E7-9494-4761-968E-9110B6976AAF}" dt="2021-08-04T07:43:58.072" v="20"/>
        <pc:sldMkLst>
          <pc:docMk/>
          <pc:sldMk cId="3459794170" sldId="259"/>
        </pc:sldMkLst>
      </pc:sldChg>
      <pc:sldChg chg="addSp delSp modSp">
        <pc:chgData name="dhondup tsering" userId="425dcc2034446b72" providerId="LiveId" clId="{DEBB07E7-9494-4761-968E-9110B6976AAF}" dt="2021-08-04T07:48:49.571" v="24"/>
        <pc:sldMkLst>
          <pc:docMk/>
          <pc:sldMk cId="1204998267" sldId="260"/>
        </pc:sldMkLst>
      </pc:sldChg>
      <pc:sldChg chg="addSp delSp modSp">
        <pc:chgData name="dhondup tsering" userId="425dcc2034446b72" providerId="LiveId" clId="{DEBB07E7-9494-4761-968E-9110B6976AAF}" dt="2021-08-04T07:50:23.544" v="26"/>
        <pc:sldMkLst>
          <pc:docMk/>
          <pc:sldMk cId="3728152200" sldId="261"/>
        </pc:sldMkLst>
      </pc:sldChg>
      <pc:sldChg chg="addSp delSp modSp">
        <pc:chgData name="dhondup tsering" userId="425dcc2034446b72" providerId="LiveId" clId="{DEBB07E7-9494-4761-968E-9110B6976AAF}" dt="2021-08-04T08:01:35.411" v="38"/>
        <pc:sldMkLst>
          <pc:docMk/>
          <pc:sldMk cId="3350226380" sldId="262"/>
        </pc:sldMkLst>
      </pc:sldChg>
      <pc:sldChg chg="addSp delSp modSp">
        <pc:chgData name="dhondup tsering" userId="425dcc2034446b72" providerId="LiveId" clId="{DEBB07E7-9494-4761-968E-9110B6976AAF}" dt="2021-08-04T08:03:54.041" v="43"/>
        <pc:sldMkLst>
          <pc:docMk/>
          <pc:sldMk cId="814010234" sldId="263"/>
        </pc:sldMkLst>
      </pc:sldChg>
      <pc:sldChg chg="addSp delSp modSp">
        <pc:chgData name="dhondup tsering" userId="425dcc2034446b72" providerId="LiveId" clId="{DEBB07E7-9494-4761-968E-9110B6976AAF}" dt="2021-08-04T08:05:20.027" v="46"/>
        <pc:sldMkLst>
          <pc:docMk/>
          <pc:sldMk cId="302978315" sldId="264"/>
        </pc:sldMkLst>
      </pc:sldChg>
      <pc:sldChg chg="addSp delSp modSp">
        <pc:chgData name="dhondup tsering" userId="425dcc2034446b72" providerId="LiveId" clId="{DEBB07E7-9494-4761-968E-9110B6976AAF}" dt="2021-08-04T08:08:21.250" v="52"/>
        <pc:sldMkLst>
          <pc:docMk/>
          <pc:sldMk cId="891345644" sldId="265"/>
        </pc:sldMkLst>
      </pc:sldChg>
      <pc:sldChg chg="addSp delSp modSp">
        <pc:chgData name="dhondup tsering" userId="425dcc2034446b72" providerId="LiveId" clId="{DEBB07E7-9494-4761-968E-9110B6976AAF}" dt="2021-08-04T08:09:12.437" v="54"/>
        <pc:sldMkLst>
          <pc:docMk/>
          <pc:sldMk cId="3955896480" sldId="266"/>
        </pc:sldMkLst>
      </pc:sldChg>
      <pc:sldChg chg="addSp delSp modSp">
        <pc:chgData name="dhondup tsering" userId="425dcc2034446b72" providerId="LiveId" clId="{DEBB07E7-9494-4761-968E-9110B6976AAF}" dt="2021-08-04T08:10:33.861" v="57"/>
        <pc:sldMkLst>
          <pc:docMk/>
          <pc:sldMk cId="1786802927" sldId="267"/>
        </pc:sldMkLst>
      </pc:sldChg>
      <pc:sldChg chg="addSp modSp">
        <pc:chgData name="dhondup tsering" userId="425dcc2034446b72" providerId="LiveId" clId="{DEBB07E7-9494-4761-968E-9110B6976AAF}" dt="2021-08-04T08:11:03.116" v="58"/>
        <pc:sldMkLst>
          <pc:docMk/>
          <pc:sldMk cId="4053000739" sldId="268"/>
        </pc:sldMkLst>
      </pc:sldChg>
    </pc:docChg>
  </pc:docChgLst>
  <pc:docChgLst>
    <pc:chgData name="Leonie Smith" userId="fed1330f33f5650e" providerId="LiveId" clId="{361D2BE2-A10B-42A8-B410-E2C361A6359A}"/>
    <pc:docChg chg="modSld">
      <pc:chgData name="Leonie Smith" userId="fed1330f33f5650e" providerId="LiveId" clId="{361D2BE2-A10B-42A8-B410-E2C361A6359A}" dt="2021-12-10T08:14:08.902" v="0"/>
      <pc:docMkLst>
        <pc:docMk/>
      </pc:docMkLst>
      <pc:sldChg chg="modNotesTx">
        <pc:chgData name="Leonie Smith" userId="fed1330f33f5650e" providerId="LiveId" clId="{361D2BE2-A10B-42A8-B410-E2C361A6359A}" dt="2021-12-10T08:14:08.902" v="0"/>
        <pc:sldMkLst>
          <pc:docMk/>
          <pc:sldMk cId="3348757415" sldId="256"/>
        </pc:sldMkLst>
      </pc:sldChg>
    </pc:docChg>
  </pc:docChgLst>
  <pc:docChgLst>
    <pc:chgData name="Alfred Smith" userId="3c60a3631c0db8ad" providerId="LiveId" clId="{8AAD2F1A-F8D9-4252-9C59-E19DC5C3DEEB}"/>
    <pc:docChg chg="modSld">
      <pc:chgData name="Alfred Smith" userId="3c60a3631c0db8ad" providerId="LiveId" clId="{8AAD2F1A-F8D9-4252-9C59-E19DC5C3DEEB}" dt="2025-05-09T08:53:06.840" v="0"/>
      <pc:docMkLst>
        <pc:docMk/>
      </pc:docMkLst>
      <pc:sldChg chg="modSp">
        <pc:chgData name="Alfred Smith" userId="3c60a3631c0db8ad" providerId="LiveId" clId="{8AAD2F1A-F8D9-4252-9C59-E19DC5C3DEEB}" dt="2025-05-09T08:53:06.840" v="0"/>
        <pc:sldMkLst>
          <pc:docMk/>
          <pc:sldMk cId="500570333" sldId="272"/>
        </pc:sldMkLst>
        <pc:spChg chg="mod">
          <ac:chgData name="Alfred Smith" userId="3c60a3631c0db8ad" providerId="LiveId" clId="{8AAD2F1A-F8D9-4252-9C59-E19DC5C3DEEB}" dt="2025-05-09T08:53:06.840" v="0"/>
          <ac:spMkLst>
            <pc:docMk/>
            <pc:sldMk cId="500570333" sldId="272"/>
            <ac:spMk id="2" creationId="{4617AFEF-E3A6-2347-944A-F24DD7A052DA}"/>
          </ac:spMkLst>
        </pc:spChg>
      </pc:sldChg>
      <pc:sldChg chg="modSp">
        <pc:chgData name="Alfred Smith" userId="3c60a3631c0db8ad" providerId="LiveId" clId="{8AAD2F1A-F8D9-4252-9C59-E19DC5C3DEEB}" dt="2025-05-09T08:53:06.840" v="0"/>
        <pc:sldMkLst>
          <pc:docMk/>
          <pc:sldMk cId="2489790989" sldId="273"/>
        </pc:sldMkLst>
        <pc:spChg chg="mod">
          <ac:chgData name="Alfred Smith" userId="3c60a3631c0db8ad" providerId="LiveId" clId="{8AAD2F1A-F8D9-4252-9C59-E19DC5C3DEEB}" dt="2025-05-09T08:53:06.840" v="0"/>
          <ac:spMkLst>
            <pc:docMk/>
            <pc:sldMk cId="2489790989" sldId="273"/>
            <ac:spMk id="3" creationId="{84DBFBEF-A950-8149-E866-043D35D9F646}"/>
          </ac:spMkLst>
        </pc:spChg>
      </pc:sldChg>
      <pc:sldChg chg="modSp">
        <pc:chgData name="Alfred Smith" userId="3c60a3631c0db8ad" providerId="LiveId" clId="{8AAD2F1A-F8D9-4252-9C59-E19DC5C3DEEB}" dt="2025-05-09T08:53:06.840" v="0"/>
        <pc:sldMkLst>
          <pc:docMk/>
          <pc:sldMk cId="2978092442" sldId="274"/>
        </pc:sldMkLst>
        <pc:spChg chg="mod">
          <ac:chgData name="Alfred Smith" userId="3c60a3631c0db8ad" providerId="LiveId" clId="{8AAD2F1A-F8D9-4252-9C59-E19DC5C3DEEB}" dt="2025-05-09T08:53:06.840" v="0"/>
          <ac:spMkLst>
            <pc:docMk/>
            <pc:sldMk cId="2978092442" sldId="274"/>
            <ac:spMk id="2" creationId="{A80AD9AE-4696-9F0C-2E28-EC08D599F77C}"/>
          </ac:spMkLst>
        </pc:spChg>
      </pc:sldChg>
      <pc:sldChg chg="modSp">
        <pc:chgData name="Alfred Smith" userId="3c60a3631c0db8ad" providerId="LiveId" clId="{8AAD2F1A-F8D9-4252-9C59-E19DC5C3DEEB}" dt="2025-05-09T08:53:06.840" v="0"/>
        <pc:sldMkLst>
          <pc:docMk/>
          <pc:sldMk cId="2520886217" sldId="275"/>
        </pc:sldMkLst>
        <pc:spChg chg="mod">
          <ac:chgData name="Alfred Smith" userId="3c60a3631c0db8ad" providerId="LiveId" clId="{8AAD2F1A-F8D9-4252-9C59-E19DC5C3DEEB}" dt="2025-05-09T08:53:06.840" v="0"/>
          <ac:spMkLst>
            <pc:docMk/>
            <pc:sldMk cId="2520886217" sldId="275"/>
            <ac:spMk id="2" creationId="{1F79D74B-6DC0-122F-F39A-AE8C000869D0}"/>
          </ac:spMkLst>
        </pc:spChg>
      </pc:sldChg>
      <pc:sldChg chg="modSp">
        <pc:chgData name="Alfred Smith" userId="3c60a3631c0db8ad" providerId="LiveId" clId="{8AAD2F1A-F8D9-4252-9C59-E19DC5C3DEEB}" dt="2025-05-09T08:53:06.840" v="0"/>
        <pc:sldMkLst>
          <pc:docMk/>
          <pc:sldMk cId="4078596160" sldId="276"/>
        </pc:sldMkLst>
        <pc:spChg chg="mod">
          <ac:chgData name="Alfred Smith" userId="3c60a3631c0db8ad" providerId="LiveId" clId="{8AAD2F1A-F8D9-4252-9C59-E19DC5C3DEEB}" dt="2025-05-09T08:53:06.840" v="0"/>
          <ac:spMkLst>
            <pc:docMk/>
            <pc:sldMk cId="4078596160" sldId="276"/>
            <ac:spMk id="2" creationId="{B4E6E296-13B2-CBF1-3109-E78CF57B2851}"/>
          </ac:spMkLst>
        </pc:spChg>
      </pc:sldChg>
      <pc:sldChg chg="modSp">
        <pc:chgData name="Alfred Smith" userId="3c60a3631c0db8ad" providerId="LiveId" clId="{8AAD2F1A-F8D9-4252-9C59-E19DC5C3DEEB}" dt="2025-05-09T08:53:06.840" v="0"/>
        <pc:sldMkLst>
          <pc:docMk/>
          <pc:sldMk cId="2049674522" sldId="277"/>
        </pc:sldMkLst>
        <pc:spChg chg="mod">
          <ac:chgData name="Alfred Smith" userId="3c60a3631c0db8ad" providerId="LiveId" clId="{8AAD2F1A-F8D9-4252-9C59-E19DC5C3DEEB}" dt="2025-05-09T08:53:06.840" v="0"/>
          <ac:spMkLst>
            <pc:docMk/>
            <pc:sldMk cId="2049674522" sldId="277"/>
            <ac:spMk id="2" creationId="{6C40AA2E-6AF1-6BDB-3FB3-41923A4CAD72}"/>
          </ac:spMkLst>
        </pc:spChg>
      </pc:sldChg>
      <pc:sldChg chg="modSp">
        <pc:chgData name="Alfred Smith" userId="3c60a3631c0db8ad" providerId="LiveId" clId="{8AAD2F1A-F8D9-4252-9C59-E19DC5C3DEEB}" dt="2025-05-09T08:53:06.840" v="0"/>
        <pc:sldMkLst>
          <pc:docMk/>
          <pc:sldMk cId="97274168" sldId="278"/>
        </pc:sldMkLst>
        <pc:spChg chg="mod">
          <ac:chgData name="Alfred Smith" userId="3c60a3631c0db8ad" providerId="LiveId" clId="{8AAD2F1A-F8D9-4252-9C59-E19DC5C3DEEB}" dt="2025-05-09T08:53:06.840" v="0"/>
          <ac:spMkLst>
            <pc:docMk/>
            <pc:sldMk cId="97274168" sldId="278"/>
            <ac:spMk id="2" creationId="{1F4660F1-8871-43FF-2974-F15C71CD9411}"/>
          </ac:spMkLst>
        </pc:spChg>
      </pc:sldChg>
      <pc:sldChg chg="modSp">
        <pc:chgData name="Alfred Smith" userId="3c60a3631c0db8ad" providerId="LiveId" clId="{8AAD2F1A-F8D9-4252-9C59-E19DC5C3DEEB}" dt="2025-05-09T08:53:06.840" v="0"/>
        <pc:sldMkLst>
          <pc:docMk/>
          <pc:sldMk cId="2235043246" sldId="279"/>
        </pc:sldMkLst>
        <pc:spChg chg="mod">
          <ac:chgData name="Alfred Smith" userId="3c60a3631c0db8ad" providerId="LiveId" clId="{8AAD2F1A-F8D9-4252-9C59-E19DC5C3DEEB}" dt="2025-05-09T08:53:06.840" v="0"/>
          <ac:spMkLst>
            <pc:docMk/>
            <pc:sldMk cId="2235043246" sldId="279"/>
            <ac:spMk id="2" creationId="{863C2FE9-2C8F-5398-46BB-6B3F6D1D7867}"/>
          </ac:spMkLst>
        </pc:spChg>
      </pc:sldChg>
      <pc:sldChg chg="modSp">
        <pc:chgData name="Alfred Smith" userId="3c60a3631c0db8ad" providerId="LiveId" clId="{8AAD2F1A-F8D9-4252-9C59-E19DC5C3DEEB}" dt="2025-05-09T08:53:06.840" v="0"/>
        <pc:sldMkLst>
          <pc:docMk/>
          <pc:sldMk cId="4039263378" sldId="280"/>
        </pc:sldMkLst>
        <pc:spChg chg="mod">
          <ac:chgData name="Alfred Smith" userId="3c60a3631c0db8ad" providerId="LiveId" clId="{8AAD2F1A-F8D9-4252-9C59-E19DC5C3DEEB}" dt="2025-05-09T08:53:06.840" v="0"/>
          <ac:spMkLst>
            <pc:docMk/>
            <pc:sldMk cId="4039263378" sldId="280"/>
            <ac:spMk id="2" creationId="{E245191C-58DD-482D-AF21-BD6C62381442}"/>
          </ac:spMkLst>
        </pc:spChg>
      </pc:sldChg>
      <pc:sldChg chg="modSp">
        <pc:chgData name="Alfred Smith" userId="3c60a3631c0db8ad" providerId="LiveId" clId="{8AAD2F1A-F8D9-4252-9C59-E19DC5C3DEEB}" dt="2025-05-09T08:53:06.840" v="0"/>
        <pc:sldMkLst>
          <pc:docMk/>
          <pc:sldMk cId="711655605" sldId="281"/>
        </pc:sldMkLst>
        <pc:spChg chg="mod">
          <ac:chgData name="Alfred Smith" userId="3c60a3631c0db8ad" providerId="LiveId" clId="{8AAD2F1A-F8D9-4252-9C59-E19DC5C3DEEB}" dt="2025-05-09T08:53:06.840" v="0"/>
          <ac:spMkLst>
            <pc:docMk/>
            <pc:sldMk cId="711655605" sldId="281"/>
            <ac:spMk id="2" creationId="{1B447DCD-AD60-5C60-5660-63775439064F}"/>
          </ac:spMkLst>
        </pc:spChg>
      </pc:sldChg>
      <pc:sldChg chg="modSp">
        <pc:chgData name="Alfred Smith" userId="3c60a3631c0db8ad" providerId="LiveId" clId="{8AAD2F1A-F8D9-4252-9C59-E19DC5C3DEEB}" dt="2025-05-09T08:53:06.840" v="0"/>
        <pc:sldMkLst>
          <pc:docMk/>
          <pc:sldMk cId="1446759029" sldId="282"/>
        </pc:sldMkLst>
        <pc:spChg chg="mod">
          <ac:chgData name="Alfred Smith" userId="3c60a3631c0db8ad" providerId="LiveId" clId="{8AAD2F1A-F8D9-4252-9C59-E19DC5C3DEEB}" dt="2025-05-09T08:53:06.840" v="0"/>
          <ac:spMkLst>
            <pc:docMk/>
            <pc:sldMk cId="1446759029" sldId="282"/>
            <ac:spMk id="2" creationId="{18135D1A-38D3-2AC3-0AB4-E61A7CC50602}"/>
          </ac:spMkLst>
        </pc:spChg>
      </pc:sldChg>
      <pc:sldChg chg="modSp">
        <pc:chgData name="Alfred Smith" userId="3c60a3631c0db8ad" providerId="LiveId" clId="{8AAD2F1A-F8D9-4252-9C59-E19DC5C3DEEB}" dt="2025-05-09T08:53:06.840" v="0"/>
        <pc:sldMkLst>
          <pc:docMk/>
          <pc:sldMk cId="539604656" sldId="283"/>
        </pc:sldMkLst>
        <pc:spChg chg="mod">
          <ac:chgData name="Alfred Smith" userId="3c60a3631c0db8ad" providerId="LiveId" clId="{8AAD2F1A-F8D9-4252-9C59-E19DC5C3DEEB}" dt="2025-05-09T08:53:06.840" v="0"/>
          <ac:spMkLst>
            <pc:docMk/>
            <pc:sldMk cId="539604656" sldId="283"/>
            <ac:spMk id="2" creationId="{9CAC52DE-21EC-F2AB-6674-AE59FE330F70}"/>
          </ac:spMkLst>
        </pc:spChg>
      </pc:sldChg>
    </pc:docChg>
  </pc:docChgLst>
  <pc:docChgLst>
    <pc:chgData name="Alfred Smith" userId="3c60a3631c0db8ad" providerId="LiveId" clId="{33E25752-0FDA-4E1D-9684-B922EC72B6F5}"/>
    <pc:docChg chg="undo custSel modSld">
      <pc:chgData name="Alfred Smith" userId="3c60a3631c0db8ad" providerId="LiveId" clId="{33E25752-0FDA-4E1D-9684-B922EC72B6F5}" dt="2025-03-31T10:17:24.927" v="29" actId="1076"/>
      <pc:docMkLst>
        <pc:docMk/>
      </pc:docMkLst>
      <pc:sldChg chg="addSp delSp modSp mod">
        <pc:chgData name="Alfred Smith" userId="3c60a3631c0db8ad" providerId="LiveId" clId="{33E25752-0FDA-4E1D-9684-B922EC72B6F5}" dt="2025-03-25T08:51:56.987" v="3"/>
        <pc:sldMkLst>
          <pc:docMk/>
          <pc:sldMk cId="1018574621" sldId="257"/>
        </pc:sldMkLst>
        <pc:spChg chg="add mod">
          <ac:chgData name="Alfred Smith" userId="3c60a3631c0db8ad" providerId="LiveId" clId="{33E25752-0FDA-4E1D-9684-B922EC72B6F5}" dt="2025-03-25T08:51:56.987" v="3"/>
          <ac:spMkLst>
            <pc:docMk/>
            <pc:sldMk cId="1018574621" sldId="257"/>
            <ac:spMk id="2" creationId="{3E5CD20B-BCDB-8566-F132-2C8550BC647A}"/>
          </ac:spMkLst>
        </pc:spChg>
        <pc:spChg chg="add mod">
          <ac:chgData name="Alfred Smith" userId="3c60a3631c0db8ad" providerId="LiveId" clId="{33E25752-0FDA-4E1D-9684-B922EC72B6F5}" dt="2025-03-25T08:51:56.987" v="3"/>
          <ac:spMkLst>
            <pc:docMk/>
            <pc:sldMk cId="1018574621" sldId="257"/>
            <ac:spMk id="3" creationId="{F0727C16-9E8E-9857-903D-689D0E6DBEF6}"/>
          </ac:spMkLst>
        </pc:spChg>
      </pc:sldChg>
      <pc:sldChg chg="addSp delSp modSp mod">
        <pc:chgData name="Alfred Smith" userId="3c60a3631c0db8ad" providerId="LiveId" clId="{33E25752-0FDA-4E1D-9684-B922EC72B6F5}" dt="2025-03-25T08:52:07.268" v="5"/>
        <pc:sldMkLst>
          <pc:docMk/>
          <pc:sldMk cId="525752733" sldId="258"/>
        </pc:sldMkLst>
        <pc:spChg chg="add mod">
          <ac:chgData name="Alfred Smith" userId="3c60a3631c0db8ad" providerId="LiveId" clId="{33E25752-0FDA-4E1D-9684-B922EC72B6F5}" dt="2025-03-25T08:52:07.268" v="5"/>
          <ac:spMkLst>
            <pc:docMk/>
            <pc:sldMk cId="525752733" sldId="258"/>
            <ac:spMk id="2" creationId="{06F51CD1-A580-887D-36FD-13EAEEC24710}"/>
          </ac:spMkLst>
        </pc:spChg>
        <pc:spChg chg="add mod">
          <ac:chgData name="Alfred Smith" userId="3c60a3631c0db8ad" providerId="LiveId" clId="{33E25752-0FDA-4E1D-9684-B922EC72B6F5}" dt="2025-03-25T08:52:07.268" v="5"/>
          <ac:spMkLst>
            <pc:docMk/>
            <pc:sldMk cId="525752733" sldId="258"/>
            <ac:spMk id="3" creationId="{76C9D7C1-0A49-127D-6147-D61A53D508E1}"/>
          </ac:spMkLst>
        </pc:spChg>
      </pc:sldChg>
      <pc:sldChg chg="addSp delSp modSp mod">
        <pc:chgData name="Alfred Smith" userId="3c60a3631c0db8ad" providerId="LiveId" clId="{33E25752-0FDA-4E1D-9684-B922EC72B6F5}" dt="2025-03-25T08:52:18.854" v="7"/>
        <pc:sldMkLst>
          <pc:docMk/>
          <pc:sldMk cId="3459794170" sldId="259"/>
        </pc:sldMkLst>
        <pc:spChg chg="add mod">
          <ac:chgData name="Alfred Smith" userId="3c60a3631c0db8ad" providerId="LiveId" clId="{33E25752-0FDA-4E1D-9684-B922EC72B6F5}" dt="2025-03-25T08:52:18.854" v="7"/>
          <ac:spMkLst>
            <pc:docMk/>
            <pc:sldMk cId="3459794170" sldId="259"/>
            <ac:spMk id="2" creationId="{4566338A-077A-2D32-9324-ED937E8F9FF5}"/>
          </ac:spMkLst>
        </pc:spChg>
        <pc:spChg chg="add mod">
          <ac:chgData name="Alfred Smith" userId="3c60a3631c0db8ad" providerId="LiveId" clId="{33E25752-0FDA-4E1D-9684-B922EC72B6F5}" dt="2025-03-25T08:52:18.854" v="7"/>
          <ac:spMkLst>
            <pc:docMk/>
            <pc:sldMk cId="3459794170" sldId="259"/>
            <ac:spMk id="3" creationId="{49B192BD-9DEF-B72D-CE7F-1F7E5DF676BA}"/>
          </ac:spMkLst>
        </pc:spChg>
      </pc:sldChg>
      <pc:sldChg chg="addSp delSp modSp mod">
        <pc:chgData name="Alfred Smith" userId="3c60a3631c0db8ad" providerId="LiveId" clId="{33E25752-0FDA-4E1D-9684-B922EC72B6F5}" dt="2025-03-25T08:52:46.426" v="9"/>
        <pc:sldMkLst>
          <pc:docMk/>
          <pc:sldMk cId="1204998267" sldId="260"/>
        </pc:sldMkLst>
        <pc:spChg chg="add mod">
          <ac:chgData name="Alfred Smith" userId="3c60a3631c0db8ad" providerId="LiveId" clId="{33E25752-0FDA-4E1D-9684-B922EC72B6F5}" dt="2025-03-25T08:52:46.426" v="9"/>
          <ac:spMkLst>
            <pc:docMk/>
            <pc:sldMk cId="1204998267" sldId="260"/>
            <ac:spMk id="2" creationId="{7B58EC80-2911-73EC-EC3B-1878489B04DA}"/>
          </ac:spMkLst>
        </pc:spChg>
        <pc:spChg chg="add mod">
          <ac:chgData name="Alfred Smith" userId="3c60a3631c0db8ad" providerId="LiveId" clId="{33E25752-0FDA-4E1D-9684-B922EC72B6F5}" dt="2025-03-25T08:52:46.426" v="9"/>
          <ac:spMkLst>
            <pc:docMk/>
            <pc:sldMk cId="1204998267" sldId="260"/>
            <ac:spMk id="5" creationId="{92BA2E67-D3CE-1FA9-1839-84ED7A101E14}"/>
          </ac:spMkLst>
        </pc:spChg>
      </pc:sldChg>
      <pc:sldChg chg="addSp delSp modSp mod">
        <pc:chgData name="Alfred Smith" userId="3c60a3631c0db8ad" providerId="LiveId" clId="{33E25752-0FDA-4E1D-9684-B922EC72B6F5}" dt="2025-03-25T08:52:57.063" v="12"/>
        <pc:sldMkLst>
          <pc:docMk/>
          <pc:sldMk cId="3728152200" sldId="261"/>
        </pc:sldMkLst>
        <pc:spChg chg="add mod">
          <ac:chgData name="Alfred Smith" userId="3c60a3631c0db8ad" providerId="LiveId" clId="{33E25752-0FDA-4E1D-9684-B922EC72B6F5}" dt="2025-03-25T08:52:57.063" v="12"/>
          <ac:spMkLst>
            <pc:docMk/>
            <pc:sldMk cId="3728152200" sldId="261"/>
            <ac:spMk id="3" creationId="{08948908-1E2E-8083-0387-99E20CD36097}"/>
          </ac:spMkLst>
        </pc:spChg>
        <pc:spChg chg="add mod">
          <ac:chgData name="Alfred Smith" userId="3c60a3631c0db8ad" providerId="LiveId" clId="{33E25752-0FDA-4E1D-9684-B922EC72B6F5}" dt="2025-03-25T08:52:57.063" v="12"/>
          <ac:spMkLst>
            <pc:docMk/>
            <pc:sldMk cId="3728152200" sldId="261"/>
            <ac:spMk id="5" creationId="{EAE5D7A6-C81C-CFD9-BB81-FC26F51E6AEF}"/>
          </ac:spMkLst>
        </pc:spChg>
      </pc:sldChg>
      <pc:sldChg chg="addSp delSp modSp mod">
        <pc:chgData name="Alfred Smith" userId="3c60a3631c0db8ad" providerId="LiveId" clId="{33E25752-0FDA-4E1D-9684-B922EC72B6F5}" dt="2025-03-25T08:53:09.362" v="14"/>
        <pc:sldMkLst>
          <pc:docMk/>
          <pc:sldMk cId="3350226380" sldId="262"/>
        </pc:sldMkLst>
        <pc:spChg chg="add mod">
          <ac:chgData name="Alfred Smith" userId="3c60a3631c0db8ad" providerId="LiveId" clId="{33E25752-0FDA-4E1D-9684-B922EC72B6F5}" dt="2025-03-25T08:53:09.362" v="14"/>
          <ac:spMkLst>
            <pc:docMk/>
            <pc:sldMk cId="3350226380" sldId="262"/>
            <ac:spMk id="2" creationId="{F1E51154-11E4-B320-E402-07D4675B79ED}"/>
          </ac:spMkLst>
        </pc:spChg>
        <pc:spChg chg="add mod">
          <ac:chgData name="Alfred Smith" userId="3c60a3631c0db8ad" providerId="LiveId" clId="{33E25752-0FDA-4E1D-9684-B922EC72B6F5}" dt="2025-03-25T08:53:09.362" v="14"/>
          <ac:spMkLst>
            <pc:docMk/>
            <pc:sldMk cId="3350226380" sldId="262"/>
            <ac:spMk id="3" creationId="{E0B26A0B-1C33-AC5B-FFF0-9BBCC50AE972}"/>
          </ac:spMkLst>
        </pc:spChg>
      </pc:sldChg>
      <pc:sldChg chg="addSp delSp modSp mod">
        <pc:chgData name="Alfred Smith" userId="3c60a3631c0db8ad" providerId="LiveId" clId="{33E25752-0FDA-4E1D-9684-B922EC72B6F5}" dt="2025-03-25T08:53:20.042" v="16"/>
        <pc:sldMkLst>
          <pc:docMk/>
          <pc:sldMk cId="814010234" sldId="263"/>
        </pc:sldMkLst>
        <pc:spChg chg="add mod">
          <ac:chgData name="Alfred Smith" userId="3c60a3631c0db8ad" providerId="LiveId" clId="{33E25752-0FDA-4E1D-9684-B922EC72B6F5}" dt="2025-03-25T08:53:20.042" v="16"/>
          <ac:spMkLst>
            <pc:docMk/>
            <pc:sldMk cId="814010234" sldId="263"/>
            <ac:spMk id="3" creationId="{6A1DC7C6-EE90-E3F1-4747-3AA74DA15DBF}"/>
          </ac:spMkLst>
        </pc:spChg>
        <pc:spChg chg="add mod">
          <ac:chgData name="Alfred Smith" userId="3c60a3631c0db8ad" providerId="LiveId" clId="{33E25752-0FDA-4E1D-9684-B922EC72B6F5}" dt="2025-03-25T08:53:20.042" v="16"/>
          <ac:spMkLst>
            <pc:docMk/>
            <pc:sldMk cId="814010234" sldId="263"/>
            <ac:spMk id="5" creationId="{D0C4E767-E27A-682B-3248-BB35032E1CD4}"/>
          </ac:spMkLst>
        </pc:spChg>
      </pc:sldChg>
      <pc:sldChg chg="addSp delSp modSp mod">
        <pc:chgData name="Alfred Smith" userId="3c60a3631c0db8ad" providerId="LiveId" clId="{33E25752-0FDA-4E1D-9684-B922EC72B6F5}" dt="2025-03-25T08:53:38.315" v="18"/>
        <pc:sldMkLst>
          <pc:docMk/>
          <pc:sldMk cId="302978315" sldId="264"/>
        </pc:sldMkLst>
        <pc:spChg chg="add mod">
          <ac:chgData name="Alfred Smith" userId="3c60a3631c0db8ad" providerId="LiveId" clId="{33E25752-0FDA-4E1D-9684-B922EC72B6F5}" dt="2025-03-25T08:53:38.315" v="18"/>
          <ac:spMkLst>
            <pc:docMk/>
            <pc:sldMk cId="302978315" sldId="264"/>
            <ac:spMk id="2" creationId="{CAC298A2-BC4D-ED17-FF33-6671D902051E}"/>
          </ac:spMkLst>
        </pc:spChg>
        <pc:spChg chg="add mod">
          <ac:chgData name="Alfred Smith" userId="3c60a3631c0db8ad" providerId="LiveId" clId="{33E25752-0FDA-4E1D-9684-B922EC72B6F5}" dt="2025-03-25T08:53:38.315" v="18"/>
          <ac:spMkLst>
            <pc:docMk/>
            <pc:sldMk cId="302978315" sldId="264"/>
            <ac:spMk id="5" creationId="{0C4AC818-2F80-1B80-4FCF-FAD851D247F4}"/>
          </ac:spMkLst>
        </pc:spChg>
      </pc:sldChg>
      <pc:sldChg chg="addSp delSp modSp mod">
        <pc:chgData name="Alfred Smith" userId="3c60a3631c0db8ad" providerId="LiveId" clId="{33E25752-0FDA-4E1D-9684-B922EC72B6F5}" dt="2025-03-25T08:53:50.071" v="20"/>
        <pc:sldMkLst>
          <pc:docMk/>
          <pc:sldMk cId="891345644" sldId="265"/>
        </pc:sldMkLst>
        <pc:spChg chg="add mod">
          <ac:chgData name="Alfred Smith" userId="3c60a3631c0db8ad" providerId="LiveId" clId="{33E25752-0FDA-4E1D-9684-B922EC72B6F5}" dt="2025-03-25T08:53:50.071" v="20"/>
          <ac:spMkLst>
            <pc:docMk/>
            <pc:sldMk cId="891345644" sldId="265"/>
            <ac:spMk id="2" creationId="{34AED5C6-6C46-2997-864A-DD4159D768D5}"/>
          </ac:spMkLst>
        </pc:spChg>
        <pc:spChg chg="add mod">
          <ac:chgData name="Alfred Smith" userId="3c60a3631c0db8ad" providerId="LiveId" clId="{33E25752-0FDA-4E1D-9684-B922EC72B6F5}" dt="2025-03-25T08:53:50.071" v="20"/>
          <ac:spMkLst>
            <pc:docMk/>
            <pc:sldMk cId="891345644" sldId="265"/>
            <ac:spMk id="3" creationId="{CB3A92B6-5881-0BEC-4854-4D5D76BE6662}"/>
          </ac:spMkLst>
        </pc:spChg>
      </pc:sldChg>
      <pc:sldChg chg="addSp delSp modSp mod">
        <pc:chgData name="Alfred Smith" userId="3c60a3631c0db8ad" providerId="LiveId" clId="{33E25752-0FDA-4E1D-9684-B922EC72B6F5}" dt="2025-03-25T08:54:00.940" v="22"/>
        <pc:sldMkLst>
          <pc:docMk/>
          <pc:sldMk cId="3955896480" sldId="266"/>
        </pc:sldMkLst>
        <pc:spChg chg="add mod">
          <ac:chgData name="Alfred Smith" userId="3c60a3631c0db8ad" providerId="LiveId" clId="{33E25752-0FDA-4E1D-9684-B922EC72B6F5}" dt="2025-03-25T08:54:00.940" v="22"/>
          <ac:spMkLst>
            <pc:docMk/>
            <pc:sldMk cId="3955896480" sldId="266"/>
            <ac:spMk id="3" creationId="{EFADB112-9533-79E2-0411-CB4601E3E559}"/>
          </ac:spMkLst>
        </pc:spChg>
        <pc:spChg chg="add mod">
          <ac:chgData name="Alfred Smith" userId="3c60a3631c0db8ad" providerId="LiveId" clId="{33E25752-0FDA-4E1D-9684-B922EC72B6F5}" dt="2025-03-25T08:54:00.940" v="22"/>
          <ac:spMkLst>
            <pc:docMk/>
            <pc:sldMk cId="3955896480" sldId="266"/>
            <ac:spMk id="5" creationId="{71C5372B-AD9A-8A7E-5048-136BF2A06067}"/>
          </ac:spMkLst>
        </pc:spChg>
      </pc:sldChg>
      <pc:sldChg chg="addSp delSp modSp mod">
        <pc:chgData name="Alfred Smith" userId="3c60a3631c0db8ad" providerId="LiveId" clId="{33E25752-0FDA-4E1D-9684-B922EC72B6F5}" dt="2025-03-25T08:51:40.113" v="1"/>
        <pc:sldMkLst>
          <pc:docMk/>
          <pc:sldMk cId="2899921576" sldId="271"/>
        </pc:sldMkLst>
        <pc:spChg chg="add mod">
          <ac:chgData name="Alfred Smith" userId="3c60a3631c0db8ad" providerId="LiveId" clId="{33E25752-0FDA-4E1D-9684-B922EC72B6F5}" dt="2025-03-25T08:51:40.113" v="1"/>
          <ac:spMkLst>
            <pc:docMk/>
            <pc:sldMk cId="2899921576" sldId="271"/>
            <ac:spMk id="5" creationId="{68F68385-16B7-5941-C6CE-C8698669F9C6}"/>
          </ac:spMkLst>
        </pc:spChg>
      </pc:sldChg>
      <pc:sldChg chg="addSp modSp mod">
        <pc:chgData name="Alfred Smith" userId="3c60a3631c0db8ad" providerId="LiveId" clId="{33E25752-0FDA-4E1D-9684-B922EC72B6F5}" dt="2025-03-31T10:17:24.927" v="29" actId="1076"/>
        <pc:sldMkLst>
          <pc:docMk/>
          <pc:sldMk cId="2489790989" sldId="273"/>
        </pc:sldMkLst>
        <pc:spChg chg="add mod">
          <ac:chgData name="Alfred Smith" userId="3c60a3631c0db8ad" providerId="LiveId" clId="{33E25752-0FDA-4E1D-9684-B922EC72B6F5}" dt="2025-03-31T10:17:24.927" v="29" actId="1076"/>
          <ac:spMkLst>
            <pc:docMk/>
            <pc:sldMk cId="2489790989" sldId="273"/>
            <ac:spMk id="4" creationId="{6CC6D2FD-F4B0-EE20-DE1E-629C67377F9C}"/>
          </ac:spMkLst>
        </pc:spChg>
        <pc:picChg chg="mod">
          <ac:chgData name="Alfred Smith" userId="3c60a3631c0db8ad" providerId="LiveId" clId="{33E25752-0FDA-4E1D-9684-B922EC72B6F5}" dt="2025-03-31T10:17:09.465" v="25" actId="1076"/>
          <ac:picMkLst>
            <pc:docMk/>
            <pc:sldMk cId="2489790989" sldId="273"/>
            <ac:picMk id="2" creationId="{2DDABE94-7D64-4D54-B734-8769D2926B51}"/>
          </ac:picMkLst>
        </pc:picChg>
      </pc:sldChg>
    </pc:docChg>
  </pc:docChgLst>
  <pc:docChgLst>
    <pc:chgData name="Leonie Smith" userId="fed1330f33f5650e" providerId="LiveId" clId="{CB26B23D-5F4F-4593-BC5E-652C74CE69E9}"/>
    <pc:docChg chg="modSld">
      <pc:chgData name="Leonie Smith" userId="fed1330f33f5650e" providerId="LiveId" clId="{CB26B23D-5F4F-4593-BC5E-652C74CE69E9}" dt="2023-01-20T04:04:57.832" v="11"/>
      <pc:docMkLst>
        <pc:docMk/>
      </pc:docMkLst>
      <pc:sldChg chg="addSp modSp">
        <pc:chgData name="Leonie Smith" userId="fed1330f33f5650e" providerId="LiveId" clId="{CB26B23D-5F4F-4593-BC5E-652C74CE69E9}" dt="2023-01-20T04:03:24.864" v="0"/>
        <pc:sldMkLst>
          <pc:docMk/>
          <pc:sldMk cId="500570333" sldId="272"/>
        </pc:sldMkLst>
      </pc:sldChg>
      <pc:sldChg chg="addSp modSp">
        <pc:chgData name="Leonie Smith" userId="fed1330f33f5650e" providerId="LiveId" clId="{CB26B23D-5F4F-4593-BC5E-652C74CE69E9}" dt="2023-01-20T04:03:26.749" v="1"/>
        <pc:sldMkLst>
          <pc:docMk/>
          <pc:sldMk cId="2489790989" sldId="273"/>
        </pc:sldMkLst>
      </pc:sldChg>
      <pc:sldChg chg="addSp modSp">
        <pc:chgData name="Leonie Smith" userId="fed1330f33f5650e" providerId="LiveId" clId="{CB26B23D-5F4F-4593-BC5E-652C74CE69E9}" dt="2023-01-20T04:03:35.019" v="2"/>
        <pc:sldMkLst>
          <pc:docMk/>
          <pc:sldMk cId="2978092442" sldId="274"/>
        </pc:sldMkLst>
      </pc:sldChg>
      <pc:sldChg chg="addSp modSp">
        <pc:chgData name="Leonie Smith" userId="fed1330f33f5650e" providerId="LiveId" clId="{CB26B23D-5F4F-4593-BC5E-652C74CE69E9}" dt="2023-01-20T04:03:43.409" v="3"/>
        <pc:sldMkLst>
          <pc:docMk/>
          <pc:sldMk cId="2520886217" sldId="275"/>
        </pc:sldMkLst>
      </pc:sldChg>
      <pc:sldChg chg="addSp modSp">
        <pc:chgData name="Leonie Smith" userId="fed1330f33f5650e" providerId="LiveId" clId="{CB26B23D-5F4F-4593-BC5E-652C74CE69E9}" dt="2023-01-20T04:03:53.532" v="4"/>
        <pc:sldMkLst>
          <pc:docMk/>
          <pc:sldMk cId="4078596160" sldId="276"/>
        </pc:sldMkLst>
      </pc:sldChg>
      <pc:sldChg chg="addSp modSp">
        <pc:chgData name="Leonie Smith" userId="fed1330f33f5650e" providerId="LiveId" clId="{CB26B23D-5F4F-4593-BC5E-652C74CE69E9}" dt="2023-01-20T04:04:01.526" v="5"/>
        <pc:sldMkLst>
          <pc:docMk/>
          <pc:sldMk cId="2049674522" sldId="277"/>
        </pc:sldMkLst>
      </pc:sldChg>
      <pc:sldChg chg="addSp modSp">
        <pc:chgData name="Leonie Smith" userId="fed1330f33f5650e" providerId="LiveId" clId="{CB26B23D-5F4F-4593-BC5E-652C74CE69E9}" dt="2023-01-20T04:04:16.536" v="6"/>
        <pc:sldMkLst>
          <pc:docMk/>
          <pc:sldMk cId="97274168" sldId="278"/>
        </pc:sldMkLst>
      </pc:sldChg>
      <pc:sldChg chg="addSp modSp">
        <pc:chgData name="Leonie Smith" userId="fed1330f33f5650e" providerId="LiveId" clId="{CB26B23D-5F4F-4593-BC5E-652C74CE69E9}" dt="2023-01-20T04:04:24.185" v="7"/>
        <pc:sldMkLst>
          <pc:docMk/>
          <pc:sldMk cId="2235043246" sldId="279"/>
        </pc:sldMkLst>
      </pc:sldChg>
      <pc:sldChg chg="addSp modSp">
        <pc:chgData name="Leonie Smith" userId="fed1330f33f5650e" providerId="LiveId" clId="{CB26B23D-5F4F-4593-BC5E-652C74CE69E9}" dt="2023-01-20T04:04:32.171" v="8"/>
        <pc:sldMkLst>
          <pc:docMk/>
          <pc:sldMk cId="4039263378" sldId="280"/>
        </pc:sldMkLst>
      </pc:sldChg>
      <pc:sldChg chg="addSp modSp">
        <pc:chgData name="Leonie Smith" userId="fed1330f33f5650e" providerId="LiveId" clId="{CB26B23D-5F4F-4593-BC5E-652C74CE69E9}" dt="2023-01-20T04:04:41.235" v="9"/>
        <pc:sldMkLst>
          <pc:docMk/>
          <pc:sldMk cId="711655605" sldId="281"/>
        </pc:sldMkLst>
      </pc:sldChg>
      <pc:sldChg chg="addSp modSp">
        <pc:chgData name="Leonie Smith" userId="fed1330f33f5650e" providerId="LiveId" clId="{CB26B23D-5F4F-4593-BC5E-652C74CE69E9}" dt="2023-01-20T04:04:49.386" v="10"/>
        <pc:sldMkLst>
          <pc:docMk/>
          <pc:sldMk cId="1446759029" sldId="282"/>
        </pc:sldMkLst>
      </pc:sldChg>
      <pc:sldChg chg="addSp modSp">
        <pc:chgData name="Leonie Smith" userId="fed1330f33f5650e" providerId="LiveId" clId="{CB26B23D-5F4F-4593-BC5E-652C74CE69E9}" dt="2023-01-20T04:04:57.832" v="11"/>
        <pc:sldMkLst>
          <pc:docMk/>
          <pc:sldMk cId="539604656" sldId="2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17A55-75CD-4E17-9186-E2AE36E00542}" type="datetimeFigureOut">
              <a:rPr lang="en-IN" smtClean="0"/>
              <a:t>09-05-2025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95728-338C-4178-8153-68CEB2B8FF23}" type="slidenum">
              <a:rPr lang="en-IN" smtClean="0"/>
              <a:t>‹#›</a:t>
            </a:fld>
            <a:endParaRPr lang="en-IN"/>
          </a:p>
        </p:txBody>
      </p:sp>
    </p:spTree>
    <p:extLst>
      <p:ext uri="{BB962C8B-B14F-4D97-AF65-F5344CB8AC3E}">
        <p14:creationId xmlns:p14="http://schemas.microsoft.com/office/powerpoint/2010/main" val="74534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F5895728-338C-4178-8153-68CEB2B8FF23}" type="slidenum">
              <a:rPr lang="en-IN" smtClean="0"/>
              <a:t>1</a:t>
            </a:fld>
            <a:endParaRPr lang="en-IN"/>
          </a:p>
        </p:txBody>
      </p:sp>
    </p:spTree>
    <p:extLst>
      <p:ext uri="{BB962C8B-B14F-4D97-AF65-F5344CB8AC3E}">
        <p14:creationId xmlns:p14="http://schemas.microsoft.com/office/powerpoint/2010/main" val="4141436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F5895728-338C-4178-8153-68CEB2B8FF23}" type="slidenum">
              <a:rPr lang="en-IN" smtClean="0"/>
              <a:t>3</a:t>
            </a:fld>
            <a:endParaRPr lang="en-IN"/>
          </a:p>
        </p:txBody>
      </p:sp>
    </p:spTree>
    <p:extLst>
      <p:ext uri="{BB962C8B-B14F-4D97-AF65-F5344CB8AC3E}">
        <p14:creationId xmlns:p14="http://schemas.microsoft.com/office/powerpoint/2010/main" val="767937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3893-B279-455A-BBC8-038CEDADBF7E}"/>
              </a:ext>
            </a:extLst>
          </p:cNvPr>
          <p:cNvSpPr>
            <a:spLocks noGrp="1"/>
          </p:cNvSpPr>
          <p:nvPr>
            <p:ph type="title"/>
          </p:nvPr>
        </p:nvSpPr>
        <p:spPr/>
        <p:txBody>
          <a:bodyPr/>
          <a:lstStyle/>
          <a:p>
            <a:r>
              <a:rPr lang="en-IN" dirty="0"/>
              <a:t>09-1</a:t>
            </a:r>
          </a:p>
        </p:txBody>
      </p:sp>
      <p:pic>
        <p:nvPicPr>
          <p:cNvPr id="4" name="Audio 3">
            <a:hlinkClick r:id="" action="ppaction://media"/>
            <a:extLst>
              <a:ext uri="{FF2B5EF4-FFF2-40B4-BE49-F238E27FC236}">
                <a16:creationId xmlns:a16="http://schemas.microsoft.com/office/drawing/2014/main" id="{AF142E75-0B49-4C4E-9A93-0E9652EC84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68F68385-16B7-5941-C6CE-C8698669F9C6}"/>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99921576"/>
      </p:ext>
    </p:extLst>
  </p:cSld>
  <p:clrMapOvr>
    <a:masterClrMapping/>
  </p:clrMapOvr>
  <mc:AlternateContent xmlns:mc="http://schemas.openxmlformats.org/markup-compatibility/2006" xmlns:p14="http://schemas.microsoft.com/office/powerpoint/2010/main">
    <mc:Choice Requires="p14">
      <p:transition spd="slow" p14:dur="2000" advTm="2825"/>
    </mc:Choice>
    <mc:Fallback xmlns="">
      <p:transition spd="slow" advTm="2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D4F2AC-A45B-40B1-8260-27F11EA6159F}"/>
              </a:ext>
            </a:extLst>
          </p:cNvPr>
          <p:cNvPicPr>
            <a:picLocks noChangeAspect="1"/>
          </p:cNvPicPr>
          <p:nvPr/>
        </p:nvPicPr>
        <p:blipFill>
          <a:blip r:embed="rId2"/>
          <a:stretch>
            <a:fillRect/>
          </a:stretch>
        </p:blipFill>
        <p:spPr>
          <a:xfrm>
            <a:off x="0" y="-117403"/>
            <a:ext cx="12192000" cy="6975403"/>
          </a:xfrm>
          <a:prstGeom prst="rect">
            <a:avLst/>
          </a:prstGeom>
        </p:spPr>
      </p:pic>
      <p:sp>
        <p:nvSpPr>
          <p:cNvPr id="2" name="TextBox 1">
            <a:extLst>
              <a:ext uri="{FF2B5EF4-FFF2-40B4-BE49-F238E27FC236}">
                <a16:creationId xmlns:a16="http://schemas.microsoft.com/office/drawing/2014/main" id="{B4E6E296-13B2-CBF1-3109-E78CF57B285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7:16</a:t>
            </a:r>
            <a:endParaRPr lang="bo-CN" sz="2000" b="1" cap="all" dirty="0">
              <a:solidFill>
                <a:schemeClr val="bg1"/>
              </a:solidFill>
              <a:latin typeface="ArialMT"/>
            </a:endParaRPr>
          </a:p>
        </p:txBody>
      </p:sp>
    </p:spTree>
    <p:extLst>
      <p:ext uri="{BB962C8B-B14F-4D97-AF65-F5344CB8AC3E}">
        <p14:creationId xmlns:p14="http://schemas.microsoft.com/office/powerpoint/2010/main" val="4078596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A212B61-4CD7-4E77-B615-9CED68AB0D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B58EC80-2911-73EC-EC3B-1878489B04DA}"/>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17</a:t>
            </a:r>
            <a:r>
              <a:rPr lang="en-US" sz="3600" b="0" i="0" dirty="0">
                <a:solidFill>
                  <a:srgbClr val="121212"/>
                </a:solidFill>
                <a:effectLst/>
                <a:highlight>
                  <a:srgbClr val="FFFFFF"/>
                </a:highlight>
                <a:latin typeface="Inter"/>
              </a:rPr>
              <a:t>This is what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says: By this you will know that I am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Behold, with the staff in my hand I will strike the water of the Nile, and it will turn to blood. </a:t>
            </a:r>
            <a:endParaRPr lang="en-ZA" dirty="0"/>
          </a:p>
        </p:txBody>
      </p:sp>
      <p:sp>
        <p:nvSpPr>
          <p:cNvPr id="5" name="TextBox 4">
            <a:extLst>
              <a:ext uri="{FF2B5EF4-FFF2-40B4-BE49-F238E27FC236}">
                <a16:creationId xmlns:a16="http://schemas.microsoft.com/office/drawing/2014/main" id="{92BA2E67-D3CE-1FA9-1839-84ED7A101E14}"/>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17</a:t>
            </a:r>
            <a:r>
              <a:rPr lang="bo-CN" sz="4800" b="0" i="0" dirty="0">
                <a:solidFill>
                  <a:srgbClr val="121212"/>
                </a:solidFill>
                <a:effectLst/>
                <a:highlight>
                  <a:srgbClr val="FFFFFF"/>
                </a:highlight>
                <a:latin typeface="Inter"/>
              </a:rPr>
              <a:t>ཡང་དཀོན་མཆོག་ཡ་ཝཱེས་འདི་སྐད་དུ། ལྟོས་དང་། བདག་གིས་རང་གི་ལག་ཏུ་ཡོད་པའི་འཁར་བས་ནཱ་ཡོལ་གཙང་པོའི་ཆུ་ལ་བརྡེག་ཅིང་ཆུ་ནི་ཁྲག་ཏུ་འགྱུར་བ་དང་། དེར་བརྟེན་ནས་ཁྱོད་ཀྱིས་བདག་ནི་ཡ་ཝཱེ་ཡིན་པ་རྟོགས་ངེས།</a:t>
            </a:r>
            <a:endParaRPr lang="en-ZA" dirty="0"/>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11503"/>
    </mc:Choice>
    <mc:Fallback xmlns="">
      <p:transition spd="slow" advTm="11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45040-B706-44B4-89E6-74A4606DA462}"/>
              </a:ext>
            </a:extLst>
          </p:cNvPr>
          <p:cNvPicPr>
            <a:picLocks noChangeAspect="1"/>
          </p:cNvPicPr>
          <p:nvPr/>
        </p:nvPicPr>
        <p:blipFill>
          <a:blip r:embed="rId2"/>
          <a:stretch>
            <a:fillRect/>
          </a:stretch>
        </p:blipFill>
        <p:spPr>
          <a:xfrm>
            <a:off x="-1029942" y="0"/>
            <a:ext cx="13221942" cy="6858000"/>
          </a:xfrm>
          <a:prstGeom prst="rect">
            <a:avLst/>
          </a:prstGeom>
        </p:spPr>
      </p:pic>
      <p:sp>
        <p:nvSpPr>
          <p:cNvPr id="2" name="TextBox 1">
            <a:extLst>
              <a:ext uri="{FF2B5EF4-FFF2-40B4-BE49-F238E27FC236}">
                <a16:creationId xmlns:a16="http://schemas.microsoft.com/office/drawing/2014/main" id="{6C40AA2E-6AF1-6BDB-3FB3-41923A4CAD7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7:17</a:t>
            </a:r>
            <a:endParaRPr lang="bo-CN" sz="2000" b="1" cap="all" dirty="0">
              <a:solidFill>
                <a:schemeClr val="bg1"/>
              </a:solidFill>
              <a:latin typeface="ArialMT"/>
            </a:endParaRPr>
          </a:p>
        </p:txBody>
      </p:sp>
    </p:spTree>
    <p:extLst>
      <p:ext uri="{BB962C8B-B14F-4D97-AF65-F5344CB8AC3E}">
        <p14:creationId xmlns:p14="http://schemas.microsoft.com/office/powerpoint/2010/main" val="2049674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660622B-CEA9-46E3-A684-A4317EE693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8948908-1E2E-8083-0387-99E20CD36097}"/>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The fish in the Nile will die, the river will stink, and the Egyptians will be unable to drink its water.’”</a:t>
            </a:r>
            <a:endParaRPr lang="en-ZA" dirty="0"/>
          </a:p>
        </p:txBody>
      </p:sp>
      <p:sp>
        <p:nvSpPr>
          <p:cNvPr id="5" name="TextBox 4">
            <a:extLst>
              <a:ext uri="{FF2B5EF4-FFF2-40B4-BE49-F238E27FC236}">
                <a16:creationId xmlns:a16="http://schemas.microsoft.com/office/drawing/2014/main" id="{EAE5D7A6-C81C-CFD9-BB81-FC26F51E6AEF}"/>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18</a:t>
            </a:r>
            <a:r>
              <a:rPr lang="bo-CN" sz="6000" b="0" i="0" dirty="0">
                <a:solidFill>
                  <a:srgbClr val="121212"/>
                </a:solidFill>
                <a:effectLst/>
                <a:highlight>
                  <a:srgbClr val="FFFFFF"/>
                </a:highlight>
                <a:latin typeface="Inter"/>
              </a:rPr>
              <a:t>ནཱ་ཡོལ་གཙང་པོའི་ཉ་རྣམས་ཤི་ནས་གཙང་པོ་ལའང་དྲི་ངན་བྲོ་བར་འགྱུར་ལ། ཨེ་ཅིབ་པ་རྣམས་དེའི་ཆུ་འཐུང་བར་ཞེན་པ་ལོག་ཡོང་ཞེས་སྨྲ་དགོས་པར་བཀའ་གནང་ངོ་། །</a:t>
            </a:r>
            <a:endParaRPr lang="en-ZA" dirty="0"/>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8508"/>
    </mc:Choice>
    <mc:Fallback xmlns="">
      <p:transition spd="slow" advTm="8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05E093-432E-4F17-854A-4F280D7562EF}"/>
              </a:ext>
            </a:extLst>
          </p:cNvPr>
          <p:cNvPicPr>
            <a:picLocks noChangeAspect="1"/>
          </p:cNvPicPr>
          <p:nvPr/>
        </p:nvPicPr>
        <p:blipFill>
          <a:blip r:embed="rId2"/>
          <a:stretch>
            <a:fillRect/>
          </a:stretch>
        </p:blipFill>
        <p:spPr>
          <a:xfrm>
            <a:off x="0" y="0"/>
            <a:ext cx="14814468" cy="6858000"/>
          </a:xfrm>
          <a:prstGeom prst="rect">
            <a:avLst/>
          </a:prstGeom>
        </p:spPr>
      </p:pic>
      <p:sp>
        <p:nvSpPr>
          <p:cNvPr id="2" name="TextBox 1">
            <a:extLst>
              <a:ext uri="{FF2B5EF4-FFF2-40B4-BE49-F238E27FC236}">
                <a16:creationId xmlns:a16="http://schemas.microsoft.com/office/drawing/2014/main" id="{1F4660F1-8871-43FF-2974-F15C71CD941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7:18</a:t>
            </a:r>
            <a:endParaRPr lang="bo-CN" sz="2000" b="1" cap="all" dirty="0">
              <a:solidFill>
                <a:schemeClr val="bg1"/>
              </a:solidFill>
              <a:latin typeface="ArialMT"/>
            </a:endParaRPr>
          </a:p>
        </p:txBody>
      </p:sp>
    </p:spTree>
    <p:extLst>
      <p:ext uri="{BB962C8B-B14F-4D97-AF65-F5344CB8AC3E}">
        <p14:creationId xmlns:p14="http://schemas.microsoft.com/office/powerpoint/2010/main" val="97274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D1689B4E-F27C-4A18-9631-76BDE7DC1F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1E51154-11E4-B320-E402-07D4675B79ED}"/>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19</a:t>
            </a:r>
            <a:r>
              <a:rPr lang="en-US" sz="3200" b="0" i="0" dirty="0">
                <a:solidFill>
                  <a:srgbClr val="121212"/>
                </a:solidFill>
                <a:effectLst/>
                <a:highlight>
                  <a:srgbClr val="FFFFFF"/>
                </a:highlight>
                <a:latin typeface="Inter"/>
              </a:rPr>
              <a:t>And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said to Moses, “Tell Aaron, ‘Take your staff and stretch out your hand over the waters of Egypt—over their rivers and canals and ponds and reservoirs—that they may become blood.’ There will be blood throughout the land of Egypt, even in the vessels of wood and stone.”</a:t>
            </a:r>
            <a:endParaRPr lang="en-ZA" dirty="0"/>
          </a:p>
        </p:txBody>
      </p:sp>
      <p:sp>
        <p:nvSpPr>
          <p:cNvPr id="3" name="TextBox 2">
            <a:extLst>
              <a:ext uri="{FF2B5EF4-FFF2-40B4-BE49-F238E27FC236}">
                <a16:creationId xmlns:a16="http://schemas.microsoft.com/office/drawing/2014/main" id="{E0B26A0B-1C33-AC5B-FFF0-9BBCC50AE972}"/>
              </a:ext>
            </a:extLst>
          </p:cNvPr>
          <p:cNvSpPr txBox="1"/>
          <p:nvPr/>
        </p:nvSpPr>
        <p:spPr>
          <a:xfrm>
            <a:off x="6216869" y="599090"/>
            <a:ext cx="5155324" cy="5675586"/>
          </a:xfrm>
          <a:prstGeom prst="rect">
            <a:avLst/>
          </a:prstGeom>
          <a:noFill/>
        </p:spPr>
        <p:txBody>
          <a:bodyPr wrap="square" rtlCol="0">
            <a:noAutofit/>
          </a:bodyPr>
          <a:lstStyle/>
          <a:p>
            <a:r>
              <a:rPr lang="bo-CN" sz="3600" b="0" i="0" dirty="0">
                <a:solidFill>
                  <a:srgbClr val="777A7B"/>
                </a:solidFill>
                <a:effectLst/>
                <a:highlight>
                  <a:srgbClr val="FFFFFF"/>
                </a:highlight>
                <a:latin typeface="Inter"/>
              </a:rPr>
              <a:t>19</a:t>
            </a:r>
            <a:r>
              <a:rPr lang="bo-CN" sz="3600" b="0" i="0" dirty="0">
                <a:solidFill>
                  <a:srgbClr val="121212"/>
                </a:solidFill>
                <a:effectLst/>
                <a:highlight>
                  <a:srgbClr val="FFFFFF"/>
                </a:highlight>
                <a:latin typeface="Inter"/>
              </a:rPr>
              <a:t>ཡང་དཀོན་མཆོག་ཡ་ཝཱེས་མོ་ཤེ་ལ་འདི་སྐད་དུ། ཁྱོད་ཀྱིས་ཨ་རོན་ལ་འདི་ལྟར་ཤོད་དང་། ཁྱོད་ཀྱིས་རང་གི་འཁར་བ་ལོངས་ལ་ལག་པ་ཨེ་ཅིབ་ཡུལ་གྱི་ཆུ་རྣམས་ཏེ་གཙང་པོ་དང་། གྲོག་ཆུ་དང་། རྫིང་བུ་དང་། ཆུ་འགག་ཐམས་ཅད་བཅས་ཁྲག་ཏུ་འགྱུར་བའི་ཕྱིར་ཆུ་དེ་རྣམས་ཀྱི་ཕྱོགས་སུ་རྐྱོངས་ཤིག དེ་ནས་ཨེ་ཅིབ་ཡུལ་ཀུན་ཏུ་ཁྲག་ཡོད་པར་འགྱུར་ཞིང་། ཐ་ན་ཤིང་གི་ཡོ་བྱད་དང་། རྡོ་ཡི་ཡོ་བྱད་དུའང་ཁྲག་ཡོད་པར་འགྱུར་ངེས་ཞེས་བཤད་དགོས་པར་གསུངས་སོ། །</a:t>
            </a:r>
            <a:endParaRPr lang="en-ZA" sz="1600" dirty="0"/>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4828"/>
    </mc:Choice>
    <mc:Fallback xmlns="">
      <p:transition spd="slow" advTm="14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E5593B-CEE5-4EE3-8ABC-1D2AE721356D}"/>
              </a:ext>
            </a:extLst>
          </p:cNvPr>
          <p:cNvPicPr>
            <a:picLocks noChangeAspect="1"/>
          </p:cNvPicPr>
          <p:nvPr/>
        </p:nvPicPr>
        <p:blipFill>
          <a:blip r:embed="rId2"/>
          <a:stretch>
            <a:fillRect/>
          </a:stretch>
        </p:blipFill>
        <p:spPr>
          <a:xfrm>
            <a:off x="0" y="-226923"/>
            <a:ext cx="12192000" cy="7311846"/>
          </a:xfrm>
          <a:prstGeom prst="rect">
            <a:avLst/>
          </a:prstGeom>
        </p:spPr>
      </p:pic>
      <p:sp>
        <p:nvSpPr>
          <p:cNvPr id="2" name="TextBox 1">
            <a:extLst>
              <a:ext uri="{FF2B5EF4-FFF2-40B4-BE49-F238E27FC236}">
                <a16:creationId xmlns:a16="http://schemas.microsoft.com/office/drawing/2014/main" id="{863C2FE9-2C8F-5398-46BB-6B3F6D1D786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7:19</a:t>
            </a:r>
            <a:endParaRPr lang="bo-CN" sz="2000" b="1" cap="all" dirty="0">
              <a:solidFill>
                <a:schemeClr val="bg1"/>
              </a:solidFill>
              <a:latin typeface="ArialMT"/>
            </a:endParaRPr>
          </a:p>
        </p:txBody>
      </p:sp>
    </p:spTree>
    <p:extLst>
      <p:ext uri="{BB962C8B-B14F-4D97-AF65-F5344CB8AC3E}">
        <p14:creationId xmlns:p14="http://schemas.microsoft.com/office/powerpoint/2010/main" val="2235043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A906D10-17E6-4DA9-92A0-D2A4C5A416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A1DC7C6-EE90-E3F1-4747-3AA74DA15DBF}"/>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20</a:t>
            </a:r>
            <a:r>
              <a:rPr lang="en-US" sz="3600" b="0" i="0" dirty="0">
                <a:solidFill>
                  <a:srgbClr val="121212"/>
                </a:solidFill>
                <a:effectLst/>
                <a:highlight>
                  <a:srgbClr val="FFFFFF"/>
                </a:highlight>
                <a:latin typeface="Inter"/>
              </a:rPr>
              <a:t>Moses and Aaron did just as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had commanded; in the presence of Pharaoh and his officials, Aaron raised the staff  and struck the water of the Nile, and all the water was turned to blood.</a:t>
            </a:r>
            <a:endParaRPr lang="en-ZA" dirty="0"/>
          </a:p>
        </p:txBody>
      </p:sp>
      <p:sp>
        <p:nvSpPr>
          <p:cNvPr id="5" name="TextBox 4">
            <a:extLst>
              <a:ext uri="{FF2B5EF4-FFF2-40B4-BE49-F238E27FC236}">
                <a16:creationId xmlns:a16="http://schemas.microsoft.com/office/drawing/2014/main" id="{D0C4E767-E27A-682B-3248-BB35032E1CD4}"/>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20</a:t>
            </a:r>
            <a:r>
              <a:rPr lang="bo-CN" sz="4800" b="0" i="0" dirty="0">
                <a:solidFill>
                  <a:srgbClr val="121212"/>
                </a:solidFill>
                <a:effectLst/>
                <a:highlight>
                  <a:srgbClr val="FFFFFF"/>
                </a:highlight>
                <a:latin typeface="Inter"/>
              </a:rPr>
              <a:t>དེ་ནས་མོ་ཤེ་དང་ཨ་རོན་གཉིས་ཀྱིས་དཀོན་མཆོག་ཡ་ཝཱེའི་བཀའ་བཞིན་དུ་བསྒྲུབས་པ་སྟེ། ཨ་རོན་གྱིས་ཕཱར་ཨོལ་འཁོར་དང་བཅས་པའི་མདུན་དུ་འཁར་བ་ཡར་བཀྱགས་ནས་ནཱ་ཡོལ་གཙང་པོའི་ཆུ་ལ་བརྡེགས་པ་དང་། གཙང་པོའི་ཆུ་ཡོངས་རྫོགས་ཁྲག་ཏུ་གྱུར་ཅིང་། </a:t>
            </a:r>
            <a:endParaRPr lang="en-ZA"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12409"/>
    </mc:Choice>
    <mc:Fallback xmlns="">
      <p:transition spd="slow" advTm="1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CB3CA-F496-4C9C-8CC5-1B0C17CDFDEE}"/>
              </a:ext>
            </a:extLst>
          </p:cNvPr>
          <p:cNvPicPr>
            <a:picLocks noChangeAspect="1"/>
          </p:cNvPicPr>
          <p:nvPr/>
        </p:nvPicPr>
        <p:blipFill>
          <a:blip r:embed="rId2"/>
          <a:stretch>
            <a:fillRect/>
          </a:stretch>
        </p:blipFill>
        <p:spPr>
          <a:xfrm>
            <a:off x="0" y="0"/>
            <a:ext cx="13082716" cy="6858000"/>
          </a:xfrm>
          <a:prstGeom prst="rect">
            <a:avLst/>
          </a:prstGeom>
        </p:spPr>
      </p:pic>
      <p:sp>
        <p:nvSpPr>
          <p:cNvPr id="2" name="TextBox 1">
            <a:extLst>
              <a:ext uri="{FF2B5EF4-FFF2-40B4-BE49-F238E27FC236}">
                <a16:creationId xmlns:a16="http://schemas.microsoft.com/office/drawing/2014/main" id="{E245191C-58DD-482D-AF21-BD6C6238144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7:20</a:t>
            </a:r>
            <a:endParaRPr lang="bo-CN" sz="2000" b="1" cap="all" dirty="0">
              <a:solidFill>
                <a:schemeClr val="bg1"/>
              </a:solidFill>
              <a:latin typeface="ArialMT"/>
            </a:endParaRPr>
          </a:p>
        </p:txBody>
      </p:sp>
    </p:spTree>
    <p:extLst>
      <p:ext uri="{BB962C8B-B14F-4D97-AF65-F5344CB8AC3E}">
        <p14:creationId xmlns:p14="http://schemas.microsoft.com/office/powerpoint/2010/main" val="4039263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2C51440-D670-4313-953A-471F86014C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AC298A2-BC4D-ED17-FF33-6671D902051E}"/>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21</a:t>
            </a:r>
            <a:r>
              <a:rPr lang="en-US" sz="3600" b="0" i="0" dirty="0">
                <a:solidFill>
                  <a:srgbClr val="121212"/>
                </a:solidFill>
                <a:effectLst/>
                <a:highlight>
                  <a:srgbClr val="FFFFFF"/>
                </a:highlight>
                <a:latin typeface="Inter"/>
              </a:rPr>
              <a:t>The fish in the Nile died, and the river smelled so bad that the Egyptians could not drink its water. And there was blood throughout the land of Egypt.</a:t>
            </a:r>
            <a:endParaRPr lang="en-ZA" dirty="0"/>
          </a:p>
        </p:txBody>
      </p:sp>
      <p:sp>
        <p:nvSpPr>
          <p:cNvPr id="5" name="TextBox 4">
            <a:extLst>
              <a:ext uri="{FF2B5EF4-FFF2-40B4-BE49-F238E27FC236}">
                <a16:creationId xmlns:a16="http://schemas.microsoft.com/office/drawing/2014/main" id="{0C4AC818-2F80-1B80-4FCF-FAD851D247F4}"/>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21</a:t>
            </a:r>
            <a:r>
              <a:rPr lang="bo-CN" sz="6000" b="0" i="0" dirty="0">
                <a:solidFill>
                  <a:srgbClr val="121212"/>
                </a:solidFill>
                <a:effectLst/>
                <a:highlight>
                  <a:srgbClr val="FFFFFF"/>
                </a:highlight>
                <a:latin typeface="Inter"/>
              </a:rPr>
              <a:t>ནཱ་ཡོལ་གཙང་པོའི་ཉ་རྣམས་ཤི་བ་དང་། གཙང་པོར་ཡང་དྲི་ངན་བྲོ་བས། ཨེ་ཅིབ་པས་གཙང་པོ་དེའི་ཆུ་འཐུང་མ་ཕོད་ལ། ཨེ་ཅིབ་ཡུལ་ཐམས་ཅད་ལ་ཁྲག་གིས་གང་བའོ། ། </a:t>
            </a:r>
            <a:endParaRPr lang="en-ZA"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0644"/>
    </mc:Choice>
    <mc:Fallback xmlns="">
      <p:transition spd="slow" advTm="10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009BE1-0BBE-47DB-9DA8-F2A2871330C1}"/>
              </a:ext>
            </a:extLst>
          </p:cNvPr>
          <p:cNvPicPr>
            <a:picLocks noChangeAspect="1"/>
          </p:cNvPicPr>
          <p:nvPr/>
        </p:nvPicPr>
        <p:blipFill>
          <a:blip r:embed="rId2"/>
          <a:stretch>
            <a:fillRect/>
          </a:stretch>
        </p:blipFill>
        <p:spPr>
          <a:xfrm>
            <a:off x="-689548" y="1"/>
            <a:ext cx="14532042" cy="6858000"/>
          </a:xfrm>
          <a:prstGeom prst="rect">
            <a:avLst/>
          </a:prstGeom>
        </p:spPr>
      </p:pic>
      <p:sp>
        <p:nvSpPr>
          <p:cNvPr id="2" name="TextBox 1">
            <a:extLst>
              <a:ext uri="{FF2B5EF4-FFF2-40B4-BE49-F238E27FC236}">
                <a16:creationId xmlns:a16="http://schemas.microsoft.com/office/drawing/2014/main" id="{4617AFEF-E3A6-2347-944A-F24DD7A052DA}"/>
              </a:ext>
            </a:extLst>
          </p:cNvPr>
          <p:cNvSpPr txBox="1"/>
          <p:nvPr/>
        </p:nvSpPr>
        <p:spPr>
          <a:xfrm>
            <a:off x="4475394" y="4001294"/>
            <a:ext cx="6521470" cy="2681067"/>
          </a:xfrm>
          <a:prstGeom prst="rect">
            <a:avLst/>
          </a:prstGeom>
          <a:noFill/>
        </p:spPr>
        <p:txBody>
          <a:bodyPr wrap="square" rtlCol="0">
            <a:noAutofit/>
          </a:bodyPr>
          <a:lstStyle/>
          <a:p>
            <a:pPr algn="ctr"/>
            <a:r>
              <a:rPr lang="bo-CN" sz="8000" b="1" i="0" cap="all" dirty="0">
                <a:solidFill>
                  <a:schemeClr val="bg1"/>
                </a:solidFill>
                <a:effectLst/>
                <a:latin typeface="ArialMT"/>
              </a:rPr>
              <a:t>ཨེ་ཅིབ་ནས་ཐོན་པ 7</a:t>
            </a:r>
          </a:p>
          <a:p>
            <a:r>
              <a:rPr lang="bo-CN" sz="8000" b="1" dirty="0">
                <a:solidFill>
                  <a:schemeClr val="bg1"/>
                </a:solidFill>
                <a:latin typeface="Arial" panose="020B0604020202020204" pitchFamily="34" charset="0"/>
              </a:rPr>
              <a:t>གཙང་ཆུ་དེ་ཁྲག་ཏུ་འགྱུར་བ</a:t>
            </a:r>
            <a:r>
              <a:rPr lang="bo-CN" sz="8000" dirty="0">
                <a:solidFill>
                  <a:schemeClr val="bg1"/>
                </a:solidFill>
                <a:latin typeface="Arial" panose="020B0604020202020204" pitchFamily="34" charset="0"/>
              </a:rPr>
              <a:t>།</a:t>
            </a:r>
            <a:endParaRPr lang="bo-CN" sz="8000" b="1" dirty="0">
              <a:solidFill>
                <a:schemeClr val="bg1"/>
              </a:solidFill>
              <a:latin typeface="Arial" panose="020B0604020202020204" pitchFamily="34" charset="0"/>
            </a:endParaRPr>
          </a:p>
          <a:p>
            <a:endParaRPr lang="en-ZA" dirty="0"/>
          </a:p>
        </p:txBody>
      </p:sp>
    </p:spTree>
    <p:extLst>
      <p:ext uri="{BB962C8B-B14F-4D97-AF65-F5344CB8AC3E}">
        <p14:creationId xmlns:p14="http://schemas.microsoft.com/office/powerpoint/2010/main" val="500570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06B75C-F449-4B34-80C2-CF5FDAC19706}"/>
              </a:ext>
            </a:extLst>
          </p:cNvPr>
          <p:cNvPicPr>
            <a:picLocks noChangeAspect="1"/>
          </p:cNvPicPr>
          <p:nvPr/>
        </p:nvPicPr>
        <p:blipFill>
          <a:blip r:embed="rId2"/>
          <a:stretch>
            <a:fillRect/>
          </a:stretch>
        </p:blipFill>
        <p:spPr>
          <a:xfrm>
            <a:off x="-1025236" y="0"/>
            <a:ext cx="13217236" cy="6858000"/>
          </a:xfrm>
          <a:prstGeom prst="rect">
            <a:avLst/>
          </a:prstGeom>
        </p:spPr>
      </p:pic>
      <p:sp>
        <p:nvSpPr>
          <p:cNvPr id="2" name="TextBox 1">
            <a:extLst>
              <a:ext uri="{FF2B5EF4-FFF2-40B4-BE49-F238E27FC236}">
                <a16:creationId xmlns:a16="http://schemas.microsoft.com/office/drawing/2014/main" id="{1B447DCD-AD60-5C60-5660-63775439064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7:21</a:t>
            </a:r>
            <a:endParaRPr lang="bo-CN" sz="2000" b="1" cap="all" dirty="0">
              <a:solidFill>
                <a:schemeClr val="bg1"/>
              </a:solidFill>
              <a:latin typeface="ArialMT"/>
            </a:endParaRPr>
          </a:p>
        </p:txBody>
      </p:sp>
    </p:spTree>
    <p:extLst>
      <p:ext uri="{BB962C8B-B14F-4D97-AF65-F5344CB8AC3E}">
        <p14:creationId xmlns:p14="http://schemas.microsoft.com/office/powerpoint/2010/main" val="711655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31369023-6229-40E2-8BE9-50410F0EDD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4AED5C6-6C46-2997-864A-DD4159D768D5}"/>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22</a:t>
            </a:r>
            <a:r>
              <a:rPr lang="en-US" sz="3600" b="0" i="0" dirty="0">
                <a:solidFill>
                  <a:srgbClr val="121212"/>
                </a:solidFill>
                <a:effectLst/>
                <a:highlight>
                  <a:srgbClr val="FFFFFF"/>
                </a:highlight>
                <a:latin typeface="Inter"/>
              </a:rPr>
              <a:t>But the magicians of Egypt did the same things by their magic arts. So Pharaoh’s heart was hardened, and he would not listen to Moses and Aaron, just as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had said. </a:t>
            </a:r>
            <a:endParaRPr lang="en-ZA" dirty="0"/>
          </a:p>
        </p:txBody>
      </p:sp>
      <p:sp>
        <p:nvSpPr>
          <p:cNvPr id="3" name="TextBox 2">
            <a:extLst>
              <a:ext uri="{FF2B5EF4-FFF2-40B4-BE49-F238E27FC236}">
                <a16:creationId xmlns:a16="http://schemas.microsoft.com/office/drawing/2014/main" id="{CB3A92B6-5881-0BEC-4854-4D5D76BE6662}"/>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22</a:t>
            </a:r>
            <a:r>
              <a:rPr lang="bo-CN" sz="4800" b="0" i="0" dirty="0">
                <a:solidFill>
                  <a:srgbClr val="121212"/>
                </a:solidFill>
                <a:effectLst/>
                <a:highlight>
                  <a:srgbClr val="FFFFFF"/>
                </a:highlight>
                <a:latin typeface="Inter"/>
              </a:rPr>
              <a:t>དེ་ནས་ཨེ་ཅིབ་ཡུལ་གྱི་སྒྱུ་མ་མཁན་རྣམས་ཀྱིས་ཀྱང་རྫུ་འཕྲུལ་ལ་བརྟེན་ནས་དེ་བཞིན་བྱས་པ་དང་། ཕཱར་ཨོལ་གྱི་སེམས་གྱོང་པོར་གྱུར་ཏེ། དཀོན་མཆོག་ཡ་ཝཱེས་གསུངས་པ་བཞིན་དུ་ཁོས་མོ་ཤེ་དང་ཨ་རོན་གཉིས་ལ་མ་མཉན་པའི་ཁར། </a:t>
            </a:r>
            <a:endParaRPr lang="en-ZA"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9980"/>
    </mc:Choice>
    <mc:Fallback xmlns="">
      <p:transition spd="slow" advTm="9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B97B2F-7FF1-4775-840E-74B6EC3245DA}"/>
              </a:ext>
            </a:extLst>
          </p:cNvPr>
          <p:cNvPicPr>
            <a:picLocks noChangeAspect="1"/>
          </p:cNvPicPr>
          <p:nvPr/>
        </p:nvPicPr>
        <p:blipFill>
          <a:blip r:embed="rId2"/>
          <a:stretch>
            <a:fillRect/>
          </a:stretch>
        </p:blipFill>
        <p:spPr>
          <a:xfrm>
            <a:off x="-1" y="-50869"/>
            <a:ext cx="12351895" cy="6908870"/>
          </a:xfrm>
          <a:prstGeom prst="rect">
            <a:avLst/>
          </a:prstGeom>
        </p:spPr>
      </p:pic>
      <p:sp>
        <p:nvSpPr>
          <p:cNvPr id="2" name="TextBox 1">
            <a:extLst>
              <a:ext uri="{FF2B5EF4-FFF2-40B4-BE49-F238E27FC236}">
                <a16:creationId xmlns:a16="http://schemas.microsoft.com/office/drawing/2014/main" id="{18135D1A-38D3-2AC3-0AB4-E61A7CC5060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7:22</a:t>
            </a:r>
            <a:endParaRPr lang="bo-CN" sz="2000" b="1" cap="all" dirty="0">
              <a:solidFill>
                <a:schemeClr val="bg1"/>
              </a:solidFill>
              <a:latin typeface="ArialMT"/>
            </a:endParaRPr>
          </a:p>
        </p:txBody>
      </p:sp>
    </p:spTree>
    <p:extLst>
      <p:ext uri="{BB962C8B-B14F-4D97-AF65-F5344CB8AC3E}">
        <p14:creationId xmlns:p14="http://schemas.microsoft.com/office/powerpoint/2010/main" val="1446759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34E9EF3-B8BD-4D40-9F1E-63FE1A1EE3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FADB112-9533-79E2-0411-CB4601E3E559}"/>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23</a:t>
            </a:r>
            <a:r>
              <a:rPr lang="en-US" sz="4000" b="0" i="0" dirty="0">
                <a:solidFill>
                  <a:srgbClr val="121212"/>
                </a:solidFill>
                <a:effectLst/>
                <a:highlight>
                  <a:srgbClr val="FFFFFF"/>
                </a:highlight>
                <a:latin typeface="Inter"/>
              </a:rPr>
              <a:t>Instead, Pharaoh turned around, went into his palace, and did not take any of this to heart.</a:t>
            </a:r>
            <a:endParaRPr lang="en-ZA" dirty="0"/>
          </a:p>
        </p:txBody>
      </p:sp>
      <p:sp>
        <p:nvSpPr>
          <p:cNvPr id="5" name="TextBox 4">
            <a:extLst>
              <a:ext uri="{FF2B5EF4-FFF2-40B4-BE49-F238E27FC236}">
                <a16:creationId xmlns:a16="http://schemas.microsoft.com/office/drawing/2014/main" id="{71C5372B-AD9A-8A7E-5048-136BF2A06067}"/>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23</a:t>
            </a:r>
            <a:r>
              <a:rPr lang="bo-CN" sz="6000" b="0" i="0" dirty="0">
                <a:solidFill>
                  <a:srgbClr val="121212"/>
                </a:solidFill>
                <a:effectLst/>
                <a:highlight>
                  <a:srgbClr val="FFFFFF"/>
                </a:highlight>
                <a:latin typeface="Inter"/>
              </a:rPr>
              <a:t>ཁོ་རང་ཁ་ཕྱིར་འཁོར་ཏེ་ཕོ་བྲང་དུ་ལོག་ཅིང་། དོན་དེར་དོ་སྣང་ཙམ་ཡང་མ་བྱས་པ་དང་། </a:t>
            </a:r>
            <a:endParaRPr lang="en-ZA" dirty="0"/>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5698"/>
    </mc:Choice>
    <mc:Fallback xmlns="">
      <p:transition spd="slow" advTm="5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E2B1F-38E6-482D-A26A-7D20B995F75F}"/>
              </a:ext>
            </a:extLst>
          </p:cNvPr>
          <p:cNvPicPr>
            <a:picLocks noChangeAspect="1"/>
          </p:cNvPicPr>
          <p:nvPr/>
        </p:nvPicPr>
        <p:blipFill>
          <a:blip r:embed="rId2"/>
          <a:stretch>
            <a:fillRect/>
          </a:stretch>
        </p:blipFill>
        <p:spPr>
          <a:xfrm>
            <a:off x="0" y="-87131"/>
            <a:ext cx="12192000" cy="6945131"/>
          </a:xfrm>
          <a:prstGeom prst="rect">
            <a:avLst/>
          </a:prstGeom>
        </p:spPr>
      </p:pic>
      <p:sp>
        <p:nvSpPr>
          <p:cNvPr id="2" name="TextBox 1">
            <a:extLst>
              <a:ext uri="{FF2B5EF4-FFF2-40B4-BE49-F238E27FC236}">
                <a16:creationId xmlns:a16="http://schemas.microsoft.com/office/drawing/2014/main" id="{9CAC52DE-21EC-F2AB-6674-AE59FE330F7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7:23</a:t>
            </a:r>
            <a:endParaRPr lang="bo-CN" sz="2000" b="1" cap="all" dirty="0">
              <a:solidFill>
                <a:schemeClr val="bg1"/>
              </a:solidFill>
              <a:latin typeface="ArialMT"/>
            </a:endParaRPr>
          </a:p>
        </p:txBody>
      </p:sp>
    </p:spTree>
    <p:extLst>
      <p:ext uri="{BB962C8B-B14F-4D97-AF65-F5344CB8AC3E}">
        <p14:creationId xmlns:p14="http://schemas.microsoft.com/office/powerpoint/2010/main" val="539604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22382" y="751490"/>
            <a:ext cx="5155324" cy="5675586"/>
          </a:xfrm>
          <a:prstGeom prst="rect">
            <a:avLst/>
          </a:prstGeom>
          <a:noFill/>
        </p:spPr>
        <p:txBody>
          <a:bodyPr wrap="square" rtlCol="0">
            <a:noAutofit/>
          </a:bodyPr>
          <a:lstStyle/>
          <a:p>
            <a:r>
              <a:rPr lang="bo-CN" sz="6000" b="1" dirty="0">
                <a:solidFill>
                  <a:srgbClr val="444444"/>
                </a:solidFill>
                <a:latin typeface="Arial" panose="020B0604020202020204" pitchFamily="34" charset="0"/>
              </a:rPr>
              <a:t>གཙང་ཆུ་དེ་ཁྲག་ཏུ་འགྱུར་་བ</a:t>
            </a:r>
            <a:r>
              <a:rPr lang="bo-CN" sz="6000" dirty="0">
                <a:solidFill>
                  <a:srgbClr val="444444"/>
                </a:solidFill>
                <a:latin typeface="Arial" panose="020B0604020202020204" pitchFamily="34" charset="0"/>
              </a:rPr>
              <a:t>།</a:t>
            </a:r>
            <a:endParaRPr lang="bo-CN" sz="6000" b="1" dirty="0">
              <a:solidFill>
                <a:srgbClr val="444444"/>
              </a:solidFill>
              <a:latin typeface="Arial" panose="020B0604020202020204" pitchFamily="34" charset="0"/>
            </a:endParaRPr>
          </a:p>
          <a:p>
            <a:endParaRPr lang="en-ZA" dirty="0"/>
          </a:p>
        </p:txBody>
      </p:sp>
      <p:sp>
        <p:nvSpPr>
          <p:cNvPr id="5" name="TextBox 4">
            <a:extLst>
              <a:ext uri="{FF2B5EF4-FFF2-40B4-BE49-F238E27FC236}">
                <a16:creationId xmlns:a16="http://schemas.microsoft.com/office/drawing/2014/main" id="{D36AA5B6-A000-4CAE-A27E-7562F62AB48A}"/>
              </a:ext>
            </a:extLst>
          </p:cNvPr>
          <p:cNvSpPr txBox="1"/>
          <p:nvPr/>
        </p:nvSpPr>
        <p:spPr>
          <a:xfrm>
            <a:off x="972207" y="751490"/>
            <a:ext cx="5155324" cy="5675585"/>
          </a:xfrm>
          <a:prstGeom prst="rect">
            <a:avLst/>
          </a:prstGeom>
          <a:noFill/>
        </p:spPr>
        <p:txBody>
          <a:bodyPr wrap="square" rtlCol="0">
            <a:noAutofit/>
          </a:bodyPr>
          <a:lstStyle/>
          <a:p>
            <a:pPr>
              <a:lnSpc>
                <a:spcPct val="115000"/>
              </a:lnSpc>
              <a:spcAft>
                <a:spcPts val="1000"/>
              </a:spcAft>
            </a:pPr>
            <a:r>
              <a:rPr lang="en-ZA" sz="5400" dirty="0">
                <a:effectLst/>
                <a:latin typeface="TimesNewRomanPSMT"/>
                <a:ea typeface="Calibri" panose="020F0502020204030204" pitchFamily="34" charset="0"/>
                <a:cs typeface="TimesNewRomanPSMT"/>
              </a:rPr>
              <a:t>1) Water to Blood – Ex 7:14-25 (Left Top</a:t>
            </a:r>
            <a:r>
              <a:rPr lang="en-ZA" sz="1800" dirty="0">
                <a:effectLst/>
                <a:latin typeface="TimesNewRomanPSMT"/>
                <a:ea typeface="Calibri" panose="020F0502020204030204" pitchFamily="34" charset="0"/>
                <a:cs typeface="TimesNewRomanPSMT"/>
              </a:rPr>
              <a:t>)</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9" name="Audio 8">
            <a:hlinkClick r:id="" action="ppaction://media"/>
            <a:extLst>
              <a:ext uri="{FF2B5EF4-FFF2-40B4-BE49-F238E27FC236}">
                <a16:creationId xmlns:a16="http://schemas.microsoft.com/office/drawing/2014/main" id="{50F06193-891D-4066-8825-F86EE356F7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12270"/>
    </mc:Choice>
    <mc:Fallback xmlns="">
      <p:transition spd="slow" advTm="12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DABE94-7D64-4D54-B734-8769D2926B51}"/>
              </a:ext>
            </a:extLst>
          </p:cNvPr>
          <p:cNvPicPr>
            <a:picLocks noChangeAspect="1"/>
          </p:cNvPicPr>
          <p:nvPr/>
        </p:nvPicPr>
        <p:blipFill>
          <a:blip r:embed="rId2"/>
          <a:stretch>
            <a:fillRect/>
          </a:stretch>
        </p:blipFill>
        <p:spPr>
          <a:xfrm>
            <a:off x="-689548" y="1"/>
            <a:ext cx="14532042" cy="6858000"/>
          </a:xfrm>
          <a:prstGeom prst="rect">
            <a:avLst/>
          </a:prstGeom>
        </p:spPr>
      </p:pic>
      <p:sp>
        <p:nvSpPr>
          <p:cNvPr id="3" name="TextBox 2">
            <a:extLst>
              <a:ext uri="{FF2B5EF4-FFF2-40B4-BE49-F238E27FC236}">
                <a16:creationId xmlns:a16="http://schemas.microsoft.com/office/drawing/2014/main" id="{84DBFBEF-A950-8149-E866-043D35D9F646}"/>
              </a:ext>
            </a:extLst>
          </p:cNvPr>
          <p:cNvSpPr txBox="1"/>
          <p:nvPr/>
        </p:nvSpPr>
        <p:spPr>
          <a:xfrm>
            <a:off x="4475394" y="4001294"/>
            <a:ext cx="6521470" cy="2681067"/>
          </a:xfrm>
          <a:prstGeom prst="rect">
            <a:avLst/>
          </a:prstGeom>
          <a:noFill/>
        </p:spPr>
        <p:txBody>
          <a:bodyPr wrap="square" rtlCol="0">
            <a:noAutofit/>
          </a:bodyPr>
          <a:lstStyle/>
          <a:p>
            <a:pPr algn="ctr"/>
            <a:r>
              <a:rPr lang="bo-CN" sz="8000" b="1" i="0" cap="all" dirty="0">
                <a:solidFill>
                  <a:schemeClr val="bg1"/>
                </a:solidFill>
                <a:effectLst/>
                <a:latin typeface="ArialMT"/>
              </a:rPr>
              <a:t>ཨེ་ཅིབ་ནས་ཐོན་པ 7</a:t>
            </a:r>
          </a:p>
          <a:p>
            <a:r>
              <a:rPr lang="bo-CN" sz="8000" b="1" dirty="0">
                <a:solidFill>
                  <a:schemeClr val="bg1"/>
                </a:solidFill>
                <a:latin typeface="Arial" panose="020B0604020202020204" pitchFamily="34" charset="0"/>
              </a:rPr>
              <a:t>གཙང་ཆུ་དེ་ཁྲག་ཏུ་འགྱུར་བ</a:t>
            </a:r>
            <a:r>
              <a:rPr lang="bo-CN" sz="8000" dirty="0">
                <a:solidFill>
                  <a:schemeClr val="bg1"/>
                </a:solidFill>
                <a:latin typeface="Arial" panose="020B0604020202020204" pitchFamily="34" charset="0"/>
              </a:rPr>
              <a:t>།</a:t>
            </a:r>
            <a:endParaRPr lang="bo-CN" sz="8000" b="1" dirty="0">
              <a:solidFill>
                <a:schemeClr val="bg1"/>
              </a:solidFill>
              <a:latin typeface="Arial" panose="020B0604020202020204" pitchFamily="34" charset="0"/>
            </a:endParaRPr>
          </a:p>
          <a:p>
            <a:endParaRPr lang="en-ZA" dirty="0"/>
          </a:p>
        </p:txBody>
      </p:sp>
      <p:sp>
        <p:nvSpPr>
          <p:cNvPr id="4" name="TextBox 2">
            <a:extLst>
              <a:ext uri="{FF2B5EF4-FFF2-40B4-BE49-F238E27FC236}">
                <a16:creationId xmlns:a16="http://schemas.microsoft.com/office/drawing/2014/main" id="{6CC6D2FD-F4B0-EE20-DE1E-629C67377F9C}"/>
              </a:ext>
            </a:extLst>
          </p:cNvPr>
          <p:cNvSpPr txBox="1"/>
          <p:nvPr/>
        </p:nvSpPr>
        <p:spPr>
          <a:xfrm>
            <a:off x="400997" y="6410136"/>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89790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6C7DBF2-1C33-46D3-AF63-9BF998AF59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E5CD20B-BCDB-8566-F132-2C8550BC647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14</a:t>
            </a:r>
            <a:r>
              <a:rPr lang="en-US" sz="4000" b="0" i="0" dirty="0">
                <a:solidFill>
                  <a:srgbClr val="121212"/>
                </a:solidFill>
                <a:effectLst/>
                <a:highlight>
                  <a:srgbClr val="FFFFFF"/>
                </a:highlight>
                <a:latin typeface="Inter"/>
              </a:rPr>
              <a:t>Then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Moses, “Pharaoh’s heart is unyielding; he refuses to let the people go.</a:t>
            </a:r>
            <a:endParaRPr lang="en-ZA" dirty="0"/>
          </a:p>
        </p:txBody>
      </p:sp>
      <p:sp>
        <p:nvSpPr>
          <p:cNvPr id="3" name="TextBox 2">
            <a:extLst>
              <a:ext uri="{FF2B5EF4-FFF2-40B4-BE49-F238E27FC236}">
                <a16:creationId xmlns:a16="http://schemas.microsoft.com/office/drawing/2014/main" id="{F0727C16-9E8E-9857-903D-689D0E6DBEF6}"/>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14</a:t>
            </a:r>
            <a:r>
              <a:rPr lang="bo-CN" sz="6000" b="0" i="0" dirty="0">
                <a:solidFill>
                  <a:srgbClr val="121212"/>
                </a:solidFill>
                <a:effectLst/>
                <a:highlight>
                  <a:srgbClr val="FFFFFF"/>
                </a:highlight>
                <a:latin typeface="Inter"/>
              </a:rPr>
              <a:t>དེ་ནས་དཀོན་མཆོག་ཡ་ཝཱེས་མོ་ཤེ་ལ་འདི་སྐད་དུ། ཕཱར་ཨོལ་གྱི་སེམས་ཨུ་ཚུགས་ཆེ་ཞིང་མི་རྣམས་འགྲོ་རུ་མི་འཇུག</a:t>
            </a:r>
            <a:endParaRPr lang="en-ZA" dirty="0"/>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7440"/>
    </mc:Choice>
    <mc:Fallback xmlns="">
      <p:transition spd="slow" advTm="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5A7969-67E4-4885-82D3-95332991320F}"/>
              </a:ext>
            </a:extLst>
          </p:cNvPr>
          <p:cNvPicPr>
            <a:picLocks noChangeAspect="1"/>
          </p:cNvPicPr>
          <p:nvPr/>
        </p:nvPicPr>
        <p:blipFill>
          <a:blip r:embed="rId2"/>
          <a:stretch>
            <a:fillRect/>
          </a:stretch>
        </p:blipFill>
        <p:spPr>
          <a:xfrm>
            <a:off x="0" y="-33781"/>
            <a:ext cx="12681679" cy="6891781"/>
          </a:xfrm>
          <a:prstGeom prst="rect">
            <a:avLst/>
          </a:prstGeom>
        </p:spPr>
      </p:pic>
      <p:sp>
        <p:nvSpPr>
          <p:cNvPr id="2" name="TextBox 1">
            <a:extLst>
              <a:ext uri="{FF2B5EF4-FFF2-40B4-BE49-F238E27FC236}">
                <a16:creationId xmlns:a16="http://schemas.microsoft.com/office/drawing/2014/main" id="{A80AD9AE-4696-9F0C-2E28-EC08D599F77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7:14</a:t>
            </a:r>
            <a:endParaRPr lang="bo-CN" sz="2000" b="1" cap="all" dirty="0">
              <a:solidFill>
                <a:schemeClr val="bg1"/>
              </a:solidFill>
              <a:latin typeface="ArialMT"/>
            </a:endParaRPr>
          </a:p>
        </p:txBody>
      </p:sp>
    </p:spTree>
    <p:extLst>
      <p:ext uri="{BB962C8B-B14F-4D97-AF65-F5344CB8AC3E}">
        <p14:creationId xmlns:p14="http://schemas.microsoft.com/office/powerpoint/2010/main" val="2978092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06911CA-8802-447C-A256-0F842A8B60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6F51CD1-A580-887D-36FD-13EAEEC24710}"/>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15</a:t>
            </a:r>
            <a:r>
              <a:rPr lang="en-US" sz="3600" b="0" i="0" dirty="0">
                <a:solidFill>
                  <a:srgbClr val="121212"/>
                </a:solidFill>
                <a:effectLst/>
                <a:highlight>
                  <a:srgbClr val="FFFFFF"/>
                </a:highlight>
                <a:latin typeface="Inter"/>
              </a:rPr>
              <a:t>Go to Pharaoh in the morning as you see him walking out to the water. Wait on the bank of the Nile to meet him, and take in your hand the staff that was changed into a snake. </a:t>
            </a:r>
            <a:endParaRPr lang="en-ZA" dirty="0"/>
          </a:p>
        </p:txBody>
      </p:sp>
      <p:sp>
        <p:nvSpPr>
          <p:cNvPr id="3" name="TextBox 2">
            <a:extLst>
              <a:ext uri="{FF2B5EF4-FFF2-40B4-BE49-F238E27FC236}">
                <a16:creationId xmlns:a16="http://schemas.microsoft.com/office/drawing/2014/main" id="{76C9D7C1-0A49-127D-6147-D61A53D508E1}"/>
              </a:ext>
            </a:extLst>
          </p:cNvPr>
          <p:cNvSpPr txBox="1"/>
          <p:nvPr/>
        </p:nvSpPr>
        <p:spPr>
          <a:xfrm>
            <a:off x="6216871" y="5045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15</a:t>
            </a:r>
            <a:r>
              <a:rPr lang="bo-CN" sz="5400" b="0" i="0" dirty="0">
                <a:solidFill>
                  <a:srgbClr val="121212"/>
                </a:solidFill>
                <a:effectLst/>
                <a:highlight>
                  <a:srgbClr val="FFFFFF"/>
                </a:highlight>
                <a:latin typeface="Inter"/>
              </a:rPr>
              <a:t>སང་ཉིན་ཞོགས་པར་ཕཱར་ཨོལ་གྱི་མདུན་དུ་སོང་ཞིག ལྟོས་དང་། ཁོ་རང་ཕྱི་རུ་འོངས་ནས་ཆུ་ཁར་འགྲོ་བའི་དུས་སུ། ཁྱོད་རང་ནཱ་ཡོལ་གཙང་པོའི་འགྲམ་དུ་ལངས་བསྡད་ནས་ཁོ་བསུ་དགོས་ཤིང་། སྦྲུལ་དུ་གྱུར་མྱོང་བའི་འཁར་བ་དེ་ལག་ཏུ་ཟུངས་ཤིག</a:t>
            </a:r>
            <a:endParaRPr lang="en-ZA" sz="1600"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6581"/>
    </mc:Choice>
    <mc:Fallback xmlns="">
      <p:transition spd="slow" advTm="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1BCCF-8950-45D5-8E4B-41EB6AFD3D5A}"/>
              </a:ext>
            </a:extLst>
          </p:cNvPr>
          <p:cNvPicPr>
            <a:picLocks noChangeAspect="1"/>
          </p:cNvPicPr>
          <p:nvPr/>
        </p:nvPicPr>
        <p:blipFill>
          <a:blip r:embed="rId2"/>
          <a:stretch>
            <a:fillRect/>
          </a:stretch>
        </p:blipFill>
        <p:spPr>
          <a:xfrm>
            <a:off x="0" y="1"/>
            <a:ext cx="12221882" cy="6858000"/>
          </a:xfrm>
          <a:prstGeom prst="rect">
            <a:avLst/>
          </a:prstGeom>
        </p:spPr>
      </p:pic>
      <p:sp>
        <p:nvSpPr>
          <p:cNvPr id="2" name="TextBox 1">
            <a:extLst>
              <a:ext uri="{FF2B5EF4-FFF2-40B4-BE49-F238E27FC236}">
                <a16:creationId xmlns:a16="http://schemas.microsoft.com/office/drawing/2014/main" id="{1F79D74B-6DC0-122F-F39A-AE8C000869D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7:15</a:t>
            </a:r>
            <a:endParaRPr lang="bo-CN" sz="2000" b="1" cap="all" dirty="0">
              <a:solidFill>
                <a:schemeClr val="bg1"/>
              </a:solidFill>
              <a:latin typeface="ArialMT"/>
            </a:endParaRPr>
          </a:p>
        </p:txBody>
      </p:sp>
    </p:spTree>
    <p:extLst>
      <p:ext uri="{BB962C8B-B14F-4D97-AF65-F5344CB8AC3E}">
        <p14:creationId xmlns:p14="http://schemas.microsoft.com/office/powerpoint/2010/main" val="2520886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BAA4AA3C-DFA4-4560-82F6-BFC5F8DCC6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566338A-077A-2D32-9324-ED937E8F9FF5}"/>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16</a:t>
            </a:r>
            <a:r>
              <a:rPr lang="en-US" sz="3600" b="0" i="0" dirty="0">
                <a:solidFill>
                  <a:srgbClr val="121212"/>
                </a:solidFill>
                <a:effectLst/>
                <a:highlight>
                  <a:srgbClr val="FFFFFF"/>
                </a:highlight>
                <a:latin typeface="Inter"/>
              </a:rPr>
              <a:t>Then say to him,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the God of the Hebrews, has sent me to tell you: Let My people go, so that they may worship Me in the wilderness. But you have not listened until now.</a:t>
            </a:r>
            <a:endParaRPr lang="en-ZA" dirty="0"/>
          </a:p>
        </p:txBody>
      </p:sp>
      <p:sp>
        <p:nvSpPr>
          <p:cNvPr id="3" name="TextBox 2">
            <a:extLst>
              <a:ext uri="{FF2B5EF4-FFF2-40B4-BE49-F238E27FC236}">
                <a16:creationId xmlns:a16="http://schemas.microsoft.com/office/drawing/2014/main" id="{49B192BD-9DEF-B72D-CE7F-1F7E5DF676BA}"/>
              </a:ext>
            </a:extLst>
          </p:cNvPr>
          <p:cNvSpPr txBox="1"/>
          <p:nvPr/>
        </p:nvSpPr>
        <p:spPr>
          <a:xfrm>
            <a:off x="6216869" y="599090"/>
            <a:ext cx="5155324"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16</a:t>
            </a:r>
            <a:r>
              <a:rPr lang="bo-CN" sz="4000" b="0" i="0" dirty="0">
                <a:solidFill>
                  <a:srgbClr val="121212"/>
                </a:solidFill>
                <a:effectLst/>
                <a:highlight>
                  <a:srgbClr val="FFFFFF"/>
                </a:highlight>
                <a:latin typeface="Inter"/>
              </a:rPr>
              <a:t>དེ་ནས་ཁོ་ལ་འདི་ལྟར་ཤོད་དང་། ཨིབ་རི་པའི་དཀོན་མཆོག་ཡ་ཝཱེས་ང་རང་ཁྱོད་ཀྱི་མདུན་དུ་མངགས་ནས་འདི་སྐད་དུ། བདག་ལ་བསྙེན་བཀུར་བྱེད་པའི་ཆེད་དུ་བདག་གི་འབངས་མི་དབེན་སྟོང་དུ་འགྲོ་རུ་ཆུག་ཅེས་གསུངས་ནའང་། ལྟོས་དང་། ཁྱོད་ཀྱིས་ད་ལྟའི་བར་དུ་མ་མཉན་ཏོ། ། </a:t>
            </a:r>
            <a:endParaRPr lang="en-ZA"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5615"/>
    </mc:Choice>
    <mc:Fallback xmlns="">
      <p:transition spd="slow" advTm="15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1175</Words>
  <Application>Microsoft Office PowerPoint</Application>
  <PresentationFormat>Widescreen</PresentationFormat>
  <Paragraphs>51</Paragraphs>
  <Slides>24</Slides>
  <Notes>2</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2021-07-20T09:23:46Z</dcterms:created>
  <dcterms:modified xsi:type="dcterms:W3CDTF">2025-05-09T08:53:12Z</dcterms:modified>
</cp:coreProperties>
</file>