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90" r:id="rId2"/>
    <p:sldId id="293" r:id="rId3"/>
    <p:sldId id="256" r:id="rId4"/>
    <p:sldId id="302" r:id="rId5"/>
    <p:sldId id="258" r:id="rId6"/>
    <p:sldId id="301" r:id="rId7"/>
    <p:sldId id="281" r:id="rId8"/>
    <p:sldId id="300" r:id="rId9"/>
    <p:sldId id="282" r:id="rId10"/>
    <p:sldId id="299" r:id="rId11"/>
    <p:sldId id="283" r:id="rId12"/>
    <p:sldId id="298" r:id="rId13"/>
    <p:sldId id="284" r:id="rId14"/>
    <p:sldId id="297" r:id="rId15"/>
    <p:sldId id="285" r:id="rId16"/>
    <p:sldId id="296" r:id="rId17"/>
    <p:sldId id="286" r:id="rId18"/>
    <p:sldId id="295" r:id="rId19"/>
    <p:sldId id="287" r:id="rId20"/>
    <p:sldId id="294" r:id="rId21"/>
    <p:sldId id="288" r:id="rId22"/>
    <p:sldId id="291" r:id="rId23"/>
    <p:sldId id="289" r:id="rId24"/>
    <p:sldId id="29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99C2E2-3555-4010-AEAF-361CA18C539E}" v="1" dt="2025-05-09T08:47:52.1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90" d="100"/>
          <a:sy n="90" d="100"/>
        </p:scale>
        <p:origin x="66"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9299C2E2-3555-4010-AEAF-361CA18C539E}"/>
    <pc:docChg chg="modSld">
      <pc:chgData name="Alfred Smith" userId="3c60a3631c0db8ad" providerId="LiveId" clId="{9299C2E2-3555-4010-AEAF-361CA18C539E}" dt="2025-05-09T08:47:52.198" v="0"/>
      <pc:docMkLst>
        <pc:docMk/>
      </pc:docMkLst>
      <pc:sldChg chg="modSp">
        <pc:chgData name="Alfred Smith" userId="3c60a3631c0db8ad" providerId="LiveId" clId="{9299C2E2-3555-4010-AEAF-361CA18C539E}" dt="2025-05-09T08:47:52.198" v="0"/>
        <pc:sldMkLst>
          <pc:docMk/>
          <pc:sldMk cId="3348757415" sldId="256"/>
        </pc:sldMkLst>
        <pc:spChg chg="mod">
          <ac:chgData name="Alfred Smith" userId="3c60a3631c0db8ad" providerId="LiveId" clId="{9299C2E2-3555-4010-AEAF-361CA18C539E}" dt="2025-05-09T08:47:52.198" v="0"/>
          <ac:spMkLst>
            <pc:docMk/>
            <pc:sldMk cId="3348757415" sldId="256"/>
            <ac:spMk id="6" creationId="{416C064E-628E-47C0-A712-DB178FE9901E}"/>
          </ac:spMkLst>
        </pc:spChg>
      </pc:sldChg>
      <pc:sldChg chg="modSp">
        <pc:chgData name="Alfred Smith" userId="3c60a3631c0db8ad" providerId="LiveId" clId="{9299C2E2-3555-4010-AEAF-361CA18C539E}" dt="2025-05-09T08:47:52.198" v="0"/>
        <pc:sldMkLst>
          <pc:docMk/>
          <pc:sldMk cId="2143474395" sldId="291"/>
        </pc:sldMkLst>
        <pc:spChg chg="mod">
          <ac:chgData name="Alfred Smith" userId="3c60a3631c0db8ad" providerId="LiveId" clId="{9299C2E2-3555-4010-AEAF-361CA18C539E}" dt="2025-05-09T08:47:52.198" v="0"/>
          <ac:spMkLst>
            <pc:docMk/>
            <pc:sldMk cId="2143474395" sldId="291"/>
            <ac:spMk id="4" creationId="{F890DCDD-946B-4387-BD55-F69B56600A7F}"/>
          </ac:spMkLst>
        </pc:spChg>
      </pc:sldChg>
      <pc:sldChg chg="modSp">
        <pc:chgData name="Alfred Smith" userId="3c60a3631c0db8ad" providerId="LiveId" clId="{9299C2E2-3555-4010-AEAF-361CA18C539E}" dt="2025-05-09T08:47:52.198" v="0"/>
        <pc:sldMkLst>
          <pc:docMk/>
          <pc:sldMk cId="1862522892" sldId="292"/>
        </pc:sldMkLst>
        <pc:spChg chg="mod">
          <ac:chgData name="Alfred Smith" userId="3c60a3631c0db8ad" providerId="LiveId" clId="{9299C2E2-3555-4010-AEAF-361CA18C539E}" dt="2025-05-09T08:47:52.198" v="0"/>
          <ac:spMkLst>
            <pc:docMk/>
            <pc:sldMk cId="1862522892" sldId="292"/>
            <ac:spMk id="4" creationId="{F9234725-0BBF-4ABF-B483-D2200655B3C3}"/>
          </ac:spMkLst>
        </pc:spChg>
      </pc:sldChg>
      <pc:sldChg chg="modSp">
        <pc:chgData name="Alfred Smith" userId="3c60a3631c0db8ad" providerId="LiveId" clId="{9299C2E2-3555-4010-AEAF-361CA18C539E}" dt="2025-05-09T08:47:52.198" v="0"/>
        <pc:sldMkLst>
          <pc:docMk/>
          <pc:sldMk cId="3901307420" sldId="293"/>
        </pc:sldMkLst>
        <pc:spChg chg="mod">
          <ac:chgData name="Alfred Smith" userId="3c60a3631c0db8ad" providerId="LiveId" clId="{9299C2E2-3555-4010-AEAF-361CA18C539E}" dt="2025-05-09T08:47:52.198" v="0"/>
          <ac:spMkLst>
            <pc:docMk/>
            <pc:sldMk cId="3901307420" sldId="293"/>
            <ac:spMk id="4" creationId="{3C69002E-16BC-47D4-875C-8F98CDC757CD}"/>
          </ac:spMkLst>
        </pc:spChg>
      </pc:sldChg>
      <pc:sldChg chg="modSp">
        <pc:chgData name="Alfred Smith" userId="3c60a3631c0db8ad" providerId="LiveId" clId="{9299C2E2-3555-4010-AEAF-361CA18C539E}" dt="2025-05-09T08:47:52.198" v="0"/>
        <pc:sldMkLst>
          <pc:docMk/>
          <pc:sldMk cId="936728747" sldId="294"/>
        </pc:sldMkLst>
        <pc:spChg chg="mod">
          <ac:chgData name="Alfred Smith" userId="3c60a3631c0db8ad" providerId="LiveId" clId="{9299C2E2-3555-4010-AEAF-361CA18C539E}" dt="2025-05-09T08:47:52.198" v="0"/>
          <ac:spMkLst>
            <pc:docMk/>
            <pc:sldMk cId="936728747" sldId="294"/>
            <ac:spMk id="4" creationId="{6A40D180-F625-4897-8FD9-CA6218D1399D}"/>
          </ac:spMkLst>
        </pc:spChg>
      </pc:sldChg>
      <pc:sldChg chg="modSp">
        <pc:chgData name="Alfred Smith" userId="3c60a3631c0db8ad" providerId="LiveId" clId="{9299C2E2-3555-4010-AEAF-361CA18C539E}" dt="2025-05-09T08:47:52.198" v="0"/>
        <pc:sldMkLst>
          <pc:docMk/>
          <pc:sldMk cId="3970352948" sldId="295"/>
        </pc:sldMkLst>
        <pc:spChg chg="mod">
          <ac:chgData name="Alfred Smith" userId="3c60a3631c0db8ad" providerId="LiveId" clId="{9299C2E2-3555-4010-AEAF-361CA18C539E}" dt="2025-05-09T08:47:52.198" v="0"/>
          <ac:spMkLst>
            <pc:docMk/>
            <pc:sldMk cId="3970352948" sldId="295"/>
            <ac:spMk id="4" creationId="{3FAE0E26-B4CD-4C30-BF56-562BF804D72D}"/>
          </ac:spMkLst>
        </pc:spChg>
      </pc:sldChg>
      <pc:sldChg chg="modSp">
        <pc:chgData name="Alfred Smith" userId="3c60a3631c0db8ad" providerId="LiveId" clId="{9299C2E2-3555-4010-AEAF-361CA18C539E}" dt="2025-05-09T08:47:52.198" v="0"/>
        <pc:sldMkLst>
          <pc:docMk/>
          <pc:sldMk cId="2701632954" sldId="296"/>
        </pc:sldMkLst>
        <pc:spChg chg="mod">
          <ac:chgData name="Alfred Smith" userId="3c60a3631c0db8ad" providerId="LiveId" clId="{9299C2E2-3555-4010-AEAF-361CA18C539E}" dt="2025-05-09T08:47:52.198" v="0"/>
          <ac:spMkLst>
            <pc:docMk/>
            <pc:sldMk cId="2701632954" sldId="296"/>
            <ac:spMk id="4" creationId="{4D37E231-578B-42BA-ACCA-078C03FC63C9}"/>
          </ac:spMkLst>
        </pc:spChg>
      </pc:sldChg>
      <pc:sldChg chg="modSp">
        <pc:chgData name="Alfred Smith" userId="3c60a3631c0db8ad" providerId="LiveId" clId="{9299C2E2-3555-4010-AEAF-361CA18C539E}" dt="2025-05-09T08:47:52.198" v="0"/>
        <pc:sldMkLst>
          <pc:docMk/>
          <pc:sldMk cId="799638697" sldId="297"/>
        </pc:sldMkLst>
        <pc:spChg chg="mod">
          <ac:chgData name="Alfred Smith" userId="3c60a3631c0db8ad" providerId="LiveId" clId="{9299C2E2-3555-4010-AEAF-361CA18C539E}" dt="2025-05-09T08:47:52.198" v="0"/>
          <ac:spMkLst>
            <pc:docMk/>
            <pc:sldMk cId="799638697" sldId="297"/>
            <ac:spMk id="4" creationId="{2F1C5818-6455-4975-9F6C-D4CE3838DBB0}"/>
          </ac:spMkLst>
        </pc:spChg>
      </pc:sldChg>
      <pc:sldChg chg="modSp">
        <pc:chgData name="Alfred Smith" userId="3c60a3631c0db8ad" providerId="LiveId" clId="{9299C2E2-3555-4010-AEAF-361CA18C539E}" dt="2025-05-09T08:47:52.198" v="0"/>
        <pc:sldMkLst>
          <pc:docMk/>
          <pc:sldMk cId="4283492821" sldId="298"/>
        </pc:sldMkLst>
        <pc:spChg chg="mod">
          <ac:chgData name="Alfred Smith" userId="3c60a3631c0db8ad" providerId="LiveId" clId="{9299C2E2-3555-4010-AEAF-361CA18C539E}" dt="2025-05-09T08:47:52.198" v="0"/>
          <ac:spMkLst>
            <pc:docMk/>
            <pc:sldMk cId="4283492821" sldId="298"/>
            <ac:spMk id="4" creationId="{418E1692-9540-441C-87C3-12DE5C093382}"/>
          </ac:spMkLst>
        </pc:spChg>
      </pc:sldChg>
      <pc:sldChg chg="modSp">
        <pc:chgData name="Alfred Smith" userId="3c60a3631c0db8ad" providerId="LiveId" clId="{9299C2E2-3555-4010-AEAF-361CA18C539E}" dt="2025-05-09T08:47:52.198" v="0"/>
        <pc:sldMkLst>
          <pc:docMk/>
          <pc:sldMk cId="2854876209" sldId="299"/>
        </pc:sldMkLst>
        <pc:spChg chg="mod">
          <ac:chgData name="Alfred Smith" userId="3c60a3631c0db8ad" providerId="LiveId" clId="{9299C2E2-3555-4010-AEAF-361CA18C539E}" dt="2025-05-09T08:47:52.198" v="0"/>
          <ac:spMkLst>
            <pc:docMk/>
            <pc:sldMk cId="2854876209" sldId="299"/>
            <ac:spMk id="4" creationId="{7D1A03C1-80A9-44B5-90D0-A405E6B20FC9}"/>
          </ac:spMkLst>
        </pc:spChg>
      </pc:sldChg>
      <pc:sldChg chg="modSp">
        <pc:chgData name="Alfred Smith" userId="3c60a3631c0db8ad" providerId="LiveId" clId="{9299C2E2-3555-4010-AEAF-361CA18C539E}" dt="2025-05-09T08:47:52.198" v="0"/>
        <pc:sldMkLst>
          <pc:docMk/>
          <pc:sldMk cId="3851962140" sldId="300"/>
        </pc:sldMkLst>
        <pc:spChg chg="mod">
          <ac:chgData name="Alfred Smith" userId="3c60a3631c0db8ad" providerId="LiveId" clId="{9299C2E2-3555-4010-AEAF-361CA18C539E}" dt="2025-05-09T08:47:52.198" v="0"/>
          <ac:spMkLst>
            <pc:docMk/>
            <pc:sldMk cId="3851962140" sldId="300"/>
            <ac:spMk id="4" creationId="{23307225-FA4E-4507-9C34-0A29D17D09B1}"/>
          </ac:spMkLst>
        </pc:spChg>
      </pc:sldChg>
      <pc:sldChg chg="modSp">
        <pc:chgData name="Alfred Smith" userId="3c60a3631c0db8ad" providerId="LiveId" clId="{9299C2E2-3555-4010-AEAF-361CA18C539E}" dt="2025-05-09T08:47:52.198" v="0"/>
        <pc:sldMkLst>
          <pc:docMk/>
          <pc:sldMk cId="1501083686" sldId="301"/>
        </pc:sldMkLst>
        <pc:spChg chg="mod">
          <ac:chgData name="Alfred Smith" userId="3c60a3631c0db8ad" providerId="LiveId" clId="{9299C2E2-3555-4010-AEAF-361CA18C539E}" dt="2025-05-09T08:47:52.198" v="0"/>
          <ac:spMkLst>
            <pc:docMk/>
            <pc:sldMk cId="1501083686" sldId="301"/>
            <ac:spMk id="6" creationId="{FEC522AE-717E-4898-97D7-10EE996A2AAA}"/>
          </ac:spMkLst>
        </pc:spChg>
      </pc:sldChg>
      <pc:sldChg chg="modSp">
        <pc:chgData name="Alfred Smith" userId="3c60a3631c0db8ad" providerId="LiveId" clId="{9299C2E2-3555-4010-AEAF-361CA18C539E}" dt="2025-05-09T08:47:52.198" v="0"/>
        <pc:sldMkLst>
          <pc:docMk/>
          <pc:sldMk cId="3174229951" sldId="302"/>
        </pc:sldMkLst>
        <pc:spChg chg="mod">
          <ac:chgData name="Alfred Smith" userId="3c60a3631c0db8ad" providerId="LiveId" clId="{9299C2E2-3555-4010-AEAF-361CA18C539E}" dt="2025-05-09T08:47:52.198" v="0"/>
          <ac:spMkLst>
            <pc:docMk/>
            <pc:sldMk cId="3174229951" sldId="302"/>
            <ac:spMk id="4" creationId="{1D75E247-62A8-4D7A-BA8F-541DFE1756B4}"/>
          </ac:spMkLst>
        </pc:spChg>
      </pc:sldChg>
    </pc:docChg>
  </pc:docChgLst>
  <pc:docChgLst>
    <pc:chgData name="Leonie Smith" userId="fed1330f33f5650e" providerId="LiveId" clId="{44DA99CB-EF71-43A3-9947-43AF35B890CC}"/>
    <pc:docChg chg="modSld">
      <pc:chgData name="Leonie Smith" userId="fed1330f33f5650e" providerId="LiveId" clId="{44DA99CB-EF71-43A3-9947-43AF35B890CC}" dt="2021-12-10T08:17:16.356" v="0"/>
      <pc:docMkLst>
        <pc:docMk/>
      </pc:docMkLst>
      <pc:sldChg chg="modNotesTx">
        <pc:chgData name="Leonie Smith" userId="fed1330f33f5650e" providerId="LiveId" clId="{44DA99CB-EF71-43A3-9947-43AF35B890CC}" dt="2021-12-10T08:17:16.356" v="0"/>
        <pc:sldMkLst>
          <pc:docMk/>
          <pc:sldMk cId="3348757415" sldId="256"/>
        </pc:sldMkLst>
      </pc:sldChg>
    </pc:docChg>
  </pc:docChgLst>
  <pc:docChgLst>
    <pc:chgData name="Alfred Smith" userId="3c60a3631c0db8ad" providerId="LiveId" clId="{478C51CD-5B71-4939-A362-C472AA8ABA35}"/>
    <pc:docChg chg="custSel modSld">
      <pc:chgData name="Alfred Smith" userId="3c60a3631c0db8ad" providerId="LiveId" clId="{478C51CD-5B71-4939-A362-C472AA8ABA35}" dt="2025-03-31T10:17:49.720" v="27" actId="1076"/>
      <pc:docMkLst>
        <pc:docMk/>
      </pc:docMkLst>
      <pc:sldChg chg="addSp delSp modSp mod">
        <pc:chgData name="Alfred Smith" userId="3c60a3631c0db8ad" providerId="LiveId" clId="{478C51CD-5B71-4939-A362-C472AA8ABA35}" dt="2025-03-28T08:04:41.899" v="4"/>
        <pc:sldMkLst>
          <pc:docMk/>
          <pc:sldMk cId="525752733" sldId="258"/>
        </pc:sldMkLst>
        <pc:spChg chg="add mod">
          <ac:chgData name="Alfred Smith" userId="3c60a3631c0db8ad" providerId="LiveId" clId="{478C51CD-5B71-4939-A362-C472AA8ABA35}" dt="2025-03-28T08:04:41.899" v="4"/>
          <ac:spMkLst>
            <pc:docMk/>
            <pc:sldMk cId="525752733" sldId="258"/>
            <ac:spMk id="2" creationId="{AAF9ABFF-496B-90A5-856D-14D465D8BEC4}"/>
          </ac:spMkLst>
        </pc:spChg>
        <pc:spChg chg="add mod">
          <ac:chgData name="Alfred Smith" userId="3c60a3631c0db8ad" providerId="LiveId" clId="{478C51CD-5B71-4939-A362-C472AA8ABA35}" dt="2025-03-28T08:04:41.899" v="4"/>
          <ac:spMkLst>
            <pc:docMk/>
            <pc:sldMk cId="525752733" sldId="258"/>
            <ac:spMk id="5" creationId="{C481D853-0525-5250-F05A-128152AF72C0}"/>
          </ac:spMkLst>
        </pc:spChg>
      </pc:sldChg>
      <pc:sldChg chg="addSp delSp modSp mod">
        <pc:chgData name="Alfred Smith" userId="3c60a3631c0db8ad" providerId="LiveId" clId="{478C51CD-5B71-4939-A362-C472AA8ABA35}" dt="2025-03-28T08:04:55.798" v="6"/>
        <pc:sldMkLst>
          <pc:docMk/>
          <pc:sldMk cId="2044568653" sldId="281"/>
        </pc:sldMkLst>
        <pc:spChg chg="add mod">
          <ac:chgData name="Alfred Smith" userId="3c60a3631c0db8ad" providerId="LiveId" clId="{478C51CD-5B71-4939-A362-C472AA8ABA35}" dt="2025-03-28T08:04:55.798" v="6"/>
          <ac:spMkLst>
            <pc:docMk/>
            <pc:sldMk cId="2044568653" sldId="281"/>
            <ac:spMk id="2" creationId="{7B2F5EA0-CAEB-3EDF-9DBD-284024F76400}"/>
          </ac:spMkLst>
        </pc:spChg>
        <pc:spChg chg="add mod">
          <ac:chgData name="Alfred Smith" userId="3c60a3631c0db8ad" providerId="LiveId" clId="{478C51CD-5B71-4939-A362-C472AA8ABA35}" dt="2025-03-28T08:04:55.798" v="6"/>
          <ac:spMkLst>
            <pc:docMk/>
            <pc:sldMk cId="2044568653" sldId="281"/>
            <ac:spMk id="3" creationId="{834D7191-7A25-14E8-F04C-CD354055776D}"/>
          </ac:spMkLst>
        </pc:spChg>
      </pc:sldChg>
      <pc:sldChg chg="addSp delSp modSp mod">
        <pc:chgData name="Alfred Smith" userId="3c60a3631c0db8ad" providerId="LiveId" clId="{478C51CD-5B71-4939-A362-C472AA8ABA35}" dt="2025-03-28T08:05:07.326" v="8"/>
        <pc:sldMkLst>
          <pc:docMk/>
          <pc:sldMk cId="3681266347" sldId="282"/>
        </pc:sldMkLst>
        <pc:spChg chg="add mod">
          <ac:chgData name="Alfred Smith" userId="3c60a3631c0db8ad" providerId="LiveId" clId="{478C51CD-5B71-4939-A362-C472AA8ABA35}" dt="2025-03-28T08:05:07.326" v="8"/>
          <ac:spMkLst>
            <pc:docMk/>
            <pc:sldMk cId="3681266347" sldId="282"/>
            <ac:spMk id="2" creationId="{DD1DE7ED-B13D-D165-AC60-5EE4AAB839F5}"/>
          </ac:spMkLst>
        </pc:spChg>
        <pc:spChg chg="add mod">
          <ac:chgData name="Alfred Smith" userId="3c60a3631c0db8ad" providerId="LiveId" clId="{478C51CD-5B71-4939-A362-C472AA8ABA35}" dt="2025-03-28T08:05:07.326" v="8"/>
          <ac:spMkLst>
            <pc:docMk/>
            <pc:sldMk cId="3681266347" sldId="282"/>
            <ac:spMk id="3" creationId="{AC25DD4C-6DC4-F5D1-AA8A-D23C654C7746}"/>
          </ac:spMkLst>
        </pc:spChg>
      </pc:sldChg>
      <pc:sldChg chg="addSp delSp modSp mod">
        <pc:chgData name="Alfred Smith" userId="3c60a3631c0db8ad" providerId="LiveId" clId="{478C51CD-5B71-4939-A362-C472AA8ABA35}" dt="2025-03-28T08:05:22.671" v="10"/>
        <pc:sldMkLst>
          <pc:docMk/>
          <pc:sldMk cId="26953390" sldId="283"/>
        </pc:sldMkLst>
        <pc:spChg chg="add mod">
          <ac:chgData name="Alfred Smith" userId="3c60a3631c0db8ad" providerId="LiveId" clId="{478C51CD-5B71-4939-A362-C472AA8ABA35}" dt="2025-03-28T08:05:22.671" v="10"/>
          <ac:spMkLst>
            <pc:docMk/>
            <pc:sldMk cId="26953390" sldId="283"/>
            <ac:spMk id="2" creationId="{ADF886F2-C779-8DA3-07C3-62AFE3ACB2D1}"/>
          </ac:spMkLst>
        </pc:spChg>
        <pc:spChg chg="add mod">
          <ac:chgData name="Alfred Smith" userId="3c60a3631c0db8ad" providerId="LiveId" clId="{478C51CD-5B71-4939-A362-C472AA8ABA35}" dt="2025-03-28T08:05:22.671" v="10"/>
          <ac:spMkLst>
            <pc:docMk/>
            <pc:sldMk cId="26953390" sldId="283"/>
            <ac:spMk id="3" creationId="{7E03AFD0-E460-58D0-31C3-9038E9554D0A}"/>
          </ac:spMkLst>
        </pc:spChg>
      </pc:sldChg>
      <pc:sldChg chg="addSp delSp modSp mod">
        <pc:chgData name="Alfred Smith" userId="3c60a3631c0db8ad" providerId="LiveId" clId="{478C51CD-5B71-4939-A362-C472AA8ABA35}" dt="2025-03-28T08:05:34.196" v="13"/>
        <pc:sldMkLst>
          <pc:docMk/>
          <pc:sldMk cId="2872476414" sldId="284"/>
        </pc:sldMkLst>
        <pc:spChg chg="add mod">
          <ac:chgData name="Alfred Smith" userId="3c60a3631c0db8ad" providerId="LiveId" clId="{478C51CD-5B71-4939-A362-C472AA8ABA35}" dt="2025-03-28T08:05:34.196" v="13"/>
          <ac:spMkLst>
            <pc:docMk/>
            <pc:sldMk cId="2872476414" sldId="284"/>
            <ac:spMk id="2" creationId="{0BA7E471-99D9-07BD-97F2-7A2F0146914D}"/>
          </ac:spMkLst>
        </pc:spChg>
        <pc:spChg chg="add mod">
          <ac:chgData name="Alfred Smith" userId="3c60a3631c0db8ad" providerId="LiveId" clId="{478C51CD-5B71-4939-A362-C472AA8ABA35}" dt="2025-03-28T08:05:34.196" v="13"/>
          <ac:spMkLst>
            <pc:docMk/>
            <pc:sldMk cId="2872476414" sldId="284"/>
            <ac:spMk id="3" creationId="{6196BF91-456E-8E01-6235-A1308D16B51C}"/>
          </ac:spMkLst>
        </pc:spChg>
      </pc:sldChg>
      <pc:sldChg chg="addSp delSp modSp mod">
        <pc:chgData name="Alfred Smith" userId="3c60a3631c0db8ad" providerId="LiveId" clId="{478C51CD-5B71-4939-A362-C472AA8ABA35}" dt="2025-03-28T08:05:43.256" v="15"/>
        <pc:sldMkLst>
          <pc:docMk/>
          <pc:sldMk cId="2342427813" sldId="285"/>
        </pc:sldMkLst>
        <pc:spChg chg="add mod">
          <ac:chgData name="Alfred Smith" userId="3c60a3631c0db8ad" providerId="LiveId" clId="{478C51CD-5B71-4939-A362-C472AA8ABA35}" dt="2025-03-28T08:05:43.256" v="15"/>
          <ac:spMkLst>
            <pc:docMk/>
            <pc:sldMk cId="2342427813" sldId="285"/>
            <ac:spMk id="3" creationId="{33DE4B39-8EC7-D64C-89FA-3DD8AD4FBB15}"/>
          </ac:spMkLst>
        </pc:spChg>
        <pc:spChg chg="add mod">
          <ac:chgData name="Alfred Smith" userId="3c60a3631c0db8ad" providerId="LiveId" clId="{478C51CD-5B71-4939-A362-C472AA8ABA35}" dt="2025-03-28T08:05:43.256" v="15"/>
          <ac:spMkLst>
            <pc:docMk/>
            <pc:sldMk cId="2342427813" sldId="285"/>
            <ac:spMk id="5" creationId="{86CB0910-E359-D6A5-84B5-AA502B73C38F}"/>
          </ac:spMkLst>
        </pc:spChg>
      </pc:sldChg>
      <pc:sldChg chg="addSp delSp modSp mod">
        <pc:chgData name="Alfred Smith" userId="3c60a3631c0db8ad" providerId="LiveId" clId="{478C51CD-5B71-4939-A362-C472AA8ABA35}" dt="2025-03-28T08:05:53.473" v="17"/>
        <pc:sldMkLst>
          <pc:docMk/>
          <pc:sldMk cId="2223752114" sldId="286"/>
        </pc:sldMkLst>
        <pc:spChg chg="add mod">
          <ac:chgData name="Alfred Smith" userId="3c60a3631c0db8ad" providerId="LiveId" clId="{478C51CD-5B71-4939-A362-C472AA8ABA35}" dt="2025-03-28T08:05:53.473" v="17"/>
          <ac:spMkLst>
            <pc:docMk/>
            <pc:sldMk cId="2223752114" sldId="286"/>
            <ac:spMk id="3" creationId="{766E7C83-A9E9-C95B-9FDE-BBD06C63B502}"/>
          </ac:spMkLst>
        </pc:spChg>
        <pc:spChg chg="add mod">
          <ac:chgData name="Alfred Smith" userId="3c60a3631c0db8ad" providerId="LiveId" clId="{478C51CD-5B71-4939-A362-C472AA8ABA35}" dt="2025-03-28T08:05:53.473" v="17"/>
          <ac:spMkLst>
            <pc:docMk/>
            <pc:sldMk cId="2223752114" sldId="286"/>
            <ac:spMk id="5" creationId="{84C6EE62-CC9D-00AC-DAF8-28C1443B8984}"/>
          </ac:spMkLst>
        </pc:spChg>
      </pc:sldChg>
      <pc:sldChg chg="addSp delSp modSp mod">
        <pc:chgData name="Alfred Smith" userId="3c60a3631c0db8ad" providerId="LiveId" clId="{478C51CD-5B71-4939-A362-C472AA8ABA35}" dt="2025-03-28T08:06:05.014" v="20"/>
        <pc:sldMkLst>
          <pc:docMk/>
          <pc:sldMk cId="680484570" sldId="287"/>
        </pc:sldMkLst>
        <pc:spChg chg="add mod">
          <ac:chgData name="Alfred Smith" userId="3c60a3631c0db8ad" providerId="LiveId" clId="{478C51CD-5B71-4939-A362-C472AA8ABA35}" dt="2025-03-28T08:06:05.014" v="20"/>
          <ac:spMkLst>
            <pc:docMk/>
            <pc:sldMk cId="680484570" sldId="287"/>
            <ac:spMk id="2" creationId="{5900F993-8915-5164-B3A5-BA2215F70DB1}"/>
          </ac:spMkLst>
        </pc:spChg>
        <pc:spChg chg="add mod">
          <ac:chgData name="Alfred Smith" userId="3c60a3631c0db8ad" providerId="LiveId" clId="{478C51CD-5B71-4939-A362-C472AA8ABA35}" dt="2025-03-28T08:06:05.014" v="20"/>
          <ac:spMkLst>
            <pc:docMk/>
            <pc:sldMk cId="680484570" sldId="287"/>
            <ac:spMk id="3" creationId="{E2AEBB21-242C-65C8-0F69-DACF0796CDDC}"/>
          </ac:spMkLst>
        </pc:spChg>
      </pc:sldChg>
      <pc:sldChg chg="addSp delSp modSp mod">
        <pc:chgData name="Alfred Smith" userId="3c60a3631c0db8ad" providerId="LiveId" clId="{478C51CD-5B71-4939-A362-C472AA8ABA35}" dt="2025-03-28T08:06:27.295" v="23"/>
        <pc:sldMkLst>
          <pc:docMk/>
          <pc:sldMk cId="1123929638" sldId="288"/>
        </pc:sldMkLst>
        <pc:spChg chg="add mod">
          <ac:chgData name="Alfred Smith" userId="3c60a3631c0db8ad" providerId="LiveId" clId="{478C51CD-5B71-4939-A362-C472AA8ABA35}" dt="2025-03-28T08:06:27.295" v="23"/>
          <ac:spMkLst>
            <pc:docMk/>
            <pc:sldMk cId="1123929638" sldId="288"/>
            <ac:spMk id="2" creationId="{D0899567-039E-B8E7-5169-F23C93684228}"/>
          </ac:spMkLst>
        </pc:spChg>
        <pc:spChg chg="add mod">
          <ac:chgData name="Alfred Smith" userId="3c60a3631c0db8ad" providerId="LiveId" clId="{478C51CD-5B71-4939-A362-C472AA8ABA35}" dt="2025-03-28T08:06:27.295" v="23"/>
          <ac:spMkLst>
            <pc:docMk/>
            <pc:sldMk cId="1123929638" sldId="288"/>
            <ac:spMk id="3" creationId="{E460C5CC-FA43-F07E-503B-6F31D6BB660A}"/>
          </ac:spMkLst>
        </pc:spChg>
      </pc:sldChg>
      <pc:sldChg chg="addSp delSp modSp mod">
        <pc:chgData name="Alfred Smith" userId="3c60a3631c0db8ad" providerId="LiveId" clId="{478C51CD-5B71-4939-A362-C472AA8ABA35}" dt="2025-03-28T08:06:37.385" v="25"/>
        <pc:sldMkLst>
          <pc:docMk/>
          <pc:sldMk cId="1206678836" sldId="289"/>
        </pc:sldMkLst>
        <pc:spChg chg="add mod">
          <ac:chgData name="Alfred Smith" userId="3c60a3631c0db8ad" providerId="LiveId" clId="{478C51CD-5B71-4939-A362-C472AA8ABA35}" dt="2025-03-28T08:06:37.385" v="25"/>
          <ac:spMkLst>
            <pc:docMk/>
            <pc:sldMk cId="1206678836" sldId="289"/>
            <ac:spMk id="3" creationId="{D98804F0-AE89-D46D-701D-2B36E689F60D}"/>
          </ac:spMkLst>
        </pc:spChg>
        <pc:spChg chg="add mod">
          <ac:chgData name="Alfred Smith" userId="3c60a3631c0db8ad" providerId="LiveId" clId="{478C51CD-5B71-4939-A362-C472AA8ABA35}" dt="2025-03-28T08:06:37.385" v="25"/>
          <ac:spMkLst>
            <pc:docMk/>
            <pc:sldMk cId="1206678836" sldId="289"/>
            <ac:spMk id="5" creationId="{BE52F66D-6B14-DAB7-CF90-8B363CCF589B}"/>
          </ac:spMkLst>
        </pc:spChg>
      </pc:sldChg>
      <pc:sldChg chg="addSp delSp modSp mod">
        <pc:chgData name="Alfred Smith" userId="3c60a3631c0db8ad" providerId="LiveId" clId="{478C51CD-5B71-4939-A362-C472AA8ABA35}" dt="2025-03-28T08:04:28.254" v="1"/>
        <pc:sldMkLst>
          <pc:docMk/>
          <pc:sldMk cId="3629751281" sldId="290"/>
        </pc:sldMkLst>
        <pc:spChg chg="add mod">
          <ac:chgData name="Alfred Smith" userId="3c60a3631c0db8ad" providerId="LiveId" clId="{478C51CD-5B71-4939-A362-C472AA8ABA35}" dt="2025-03-28T08:04:28.254" v="1"/>
          <ac:spMkLst>
            <pc:docMk/>
            <pc:sldMk cId="3629751281" sldId="290"/>
            <ac:spMk id="4" creationId="{6FA8F6CD-38DF-9D60-9607-FA7ED35AE5DA}"/>
          </ac:spMkLst>
        </pc:spChg>
      </pc:sldChg>
      <pc:sldChg chg="addSp modSp mod">
        <pc:chgData name="Alfred Smith" userId="3c60a3631c0db8ad" providerId="LiveId" clId="{478C51CD-5B71-4939-A362-C472AA8ABA35}" dt="2025-03-31T10:17:49.720" v="27" actId="1076"/>
        <pc:sldMkLst>
          <pc:docMk/>
          <pc:sldMk cId="3174229951" sldId="302"/>
        </pc:sldMkLst>
        <pc:spChg chg="add mod">
          <ac:chgData name="Alfred Smith" userId="3c60a3631c0db8ad" providerId="LiveId" clId="{478C51CD-5B71-4939-A362-C472AA8ABA35}" dt="2025-03-31T10:17:49.720" v="27" actId="1076"/>
          <ac:spMkLst>
            <pc:docMk/>
            <pc:sldMk cId="3174229951" sldId="302"/>
            <ac:spMk id="3" creationId="{73F5475A-71BB-6C9F-9929-F14E4E96BBDE}"/>
          </ac:spMkLst>
        </pc:spChg>
      </pc:sldChg>
    </pc:docChg>
  </pc:docChgLst>
  <pc:docChgLst>
    <pc:chgData name="dhondup tsering" userId="425dcc2034446b72" providerId="LiveId" clId="{E23CE0E2-FC06-4074-8E8D-9137210540DE}"/>
    <pc:docChg chg="modSld">
      <pc:chgData name="dhondup tsering" userId="425dcc2034446b72" providerId="LiveId" clId="{E23CE0E2-FC06-4074-8E8D-9137210540DE}" dt="2021-08-26T10:01:08.125" v="66"/>
      <pc:docMkLst>
        <pc:docMk/>
      </pc:docMkLst>
      <pc:sldChg chg="addSp delSp modSp">
        <pc:chgData name="dhondup tsering" userId="425dcc2034446b72" providerId="LiveId" clId="{E23CE0E2-FC06-4074-8E8D-9137210540DE}" dt="2021-08-26T10:01:08.125" v="66"/>
        <pc:sldMkLst>
          <pc:docMk/>
          <pc:sldMk cId="3348757415" sldId="256"/>
        </pc:sldMkLst>
      </pc:sldChg>
      <pc:sldChg chg="addSp delSp modSp">
        <pc:chgData name="dhondup tsering" userId="425dcc2034446b72" providerId="LiveId" clId="{E23CE0E2-FC06-4074-8E8D-9137210540DE}" dt="2021-08-26T09:23:29.369" v="21"/>
        <pc:sldMkLst>
          <pc:docMk/>
          <pc:sldMk cId="525752733" sldId="258"/>
        </pc:sldMkLst>
      </pc:sldChg>
      <pc:sldChg chg="addSp delSp modSp">
        <pc:chgData name="dhondup tsering" userId="425dcc2034446b72" providerId="LiveId" clId="{E23CE0E2-FC06-4074-8E8D-9137210540DE}" dt="2021-08-26T09:26:28.160" v="29"/>
        <pc:sldMkLst>
          <pc:docMk/>
          <pc:sldMk cId="2044568653" sldId="281"/>
        </pc:sldMkLst>
      </pc:sldChg>
      <pc:sldChg chg="addSp delSp modSp">
        <pc:chgData name="dhondup tsering" userId="425dcc2034446b72" providerId="LiveId" clId="{E23CE0E2-FC06-4074-8E8D-9137210540DE}" dt="2021-08-26T09:33:40.693" v="35"/>
        <pc:sldMkLst>
          <pc:docMk/>
          <pc:sldMk cId="3681266347" sldId="282"/>
        </pc:sldMkLst>
      </pc:sldChg>
      <pc:sldChg chg="addSp delSp modSp">
        <pc:chgData name="dhondup tsering" userId="425dcc2034446b72" providerId="LiveId" clId="{E23CE0E2-FC06-4074-8E8D-9137210540DE}" dt="2021-08-26T09:36:08.117" v="38"/>
        <pc:sldMkLst>
          <pc:docMk/>
          <pc:sldMk cId="26953390" sldId="283"/>
        </pc:sldMkLst>
      </pc:sldChg>
      <pc:sldChg chg="addSp delSp modSp">
        <pc:chgData name="dhondup tsering" userId="425dcc2034446b72" providerId="LiveId" clId="{E23CE0E2-FC06-4074-8E8D-9137210540DE}" dt="2021-08-26T09:44:49.235" v="43"/>
        <pc:sldMkLst>
          <pc:docMk/>
          <pc:sldMk cId="2872476414" sldId="284"/>
        </pc:sldMkLst>
      </pc:sldChg>
      <pc:sldChg chg="addSp modSp">
        <pc:chgData name="dhondup tsering" userId="425dcc2034446b72" providerId="LiveId" clId="{E23CE0E2-FC06-4074-8E8D-9137210540DE}" dt="2021-08-26T09:45:47.979" v="44"/>
        <pc:sldMkLst>
          <pc:docMk/>
          <pc:sldMk cId="2342427813" sldId="285"/>
        </pc:sldMkLst>
      </pc:sldChg>
      <pc:sldChg chg="addSp modSp">
        <pc:chgData name="dhondup tsering" userId="425dcc2034446b72" providerId="LiveId" clId="{E23CE0E2-FC06-4074-8E8D-9137210540DE}" dt="2021-08-26T09:48:31.061" v="45"/>
        <pc:sldMkLst>
          <pc:docMk/>
          <pc:sldMk cId="2223752114" sldId="286"/>
        </pc:sldMkLst>
      </pc:sldChg>
      <pc:sldChg chg="addSp delSp modSp">
        <pc:chgData name="dhondup tsering" userId="425dcc2034446b72" providerId="LiveId" clId="{E23CE0E2-FC06-4074-8E8D-9137210540DE}" dt="2021-08-26T09:56:52.199" v="60"/>
        <pc:sldMkLst>
          <pc:docMk/>
          <pc:sldMk cId="680484570" sldId="287"/>
        </pc:sldMkLst>
      </pc:sldChg>
      <pc:sldChg chg="addSp modSp">
        <pc:chgData name="dhondup tsering" userId="425dcc2034446b72" providerId="LiveId" clId="{E23CE0E2-FC06-4074-8E8D-9137210540DE}" dt="2021-08-26T09:58:12.804" v="61"/>
        <pc:sldMkLst>
          <pc:docMk/>
          <pc:sldMk cId="1123929638" sldId="288"/>
        </pc:sldMkLst>
      </pc:sldChg>
      <pc:sldChg chg="addSp delSp modSp">
        <pc:chgData name="dhondup tsering" userId="425dcc2034446b72" providerId="LiveId" clId="{E23CE0E2-FC06-4074-8E8D-9137210540DE}" dt="2021-08-26T10:00:18.684" v="65"/>
        <pc:sldMkLst>
          <pc:docMk/>
          <pc:sldMk cId="1206678836" sldId="289"/>
        </pc:sldMkLst>
      </pc:sldChg>
    </pc:docChg>
  </pc:docChgLst>
  <pc:docChgLst>
    <pc:chgData name="Leonie Smith" userId="fed1330f33f5650e" providerId="LiveId" clId="{FF4F1773-D840-45AD-AA45-EF7911995E23}"/>
    <pc:docChg chg="undo custSel addSld modSld sldOrd">
      <pc:chgData name="Leonie Smith" userId="fed1330f33f5650e" providerId="LiveId" clId="{FF4F1773-D840-45AD-AA45-EF7911995E23}" dt="2022-03-08T03:28:44.905" v="162" actId="20577"/>
      <pc:docMkLst>
        <pc:docMk/>
      </pc:docMkLst>
      <pc:sldChg chg="addSp delSp modSp mod">
        <pc:chgData name="Leonie Smith" userId="fed1330f33f5650e" providerId="LiveId" clId="{FF4F1773-D840-45AD-AA45-EF7911995E23}" dt="2022-03-08T03:26:21.406" v="137" actId="207"/>
        <pc:sldMkLst>
          <pc:docMk/>
          <pc:sldMk cId="3348757415" sldId="256"/>
        </pc:sldMkLst>
      </pc:sldChg>
      <pc:sldChg chg="addSp delSp modSp">
        <pc:chgData name="Leonie Smith" userId="fed1330f33f5650e" providerId="LiveId" clId="{FF4F1773-D840-45AD-AA45-EF7911995E23}" dt="2022-02-14T07:38:33.031" v="11"/>
        <pc:sldMkLst>
          <pc:docMk/>
          <pc:sldMk cId="525752733" sldId="258"/>
        </pc:sldMkLst>
      </pc:sldChg>
      <pc:sldChg chg="addSp delSp modSp">
        <pc:chgData name="Leonie Smith" userId="fed1330f33f5650e" providerId="LiveId" clId="{FF4F1773-D840-45AD-AA45-EF7911995E23}" dt="2022-02-14T07:41:30.281" v="14"/>
        <pc:sldMkLst>
          <pc:docMk/>
          <pc:sldMk cId="2044568653" sldId="281"/>
        </pc:sldMkLst>
      </pc:sldChg>
      <pc:sldChg chg="addSp delSp modSp">
        <pc:chgData name="Leonie Smith" userId="fed1330f33f5650e" providerId="LiveId" clId="{FF4F1773-D840-45AD-AA45-EF7911995E23}" dt="2022-02-14T07:44:05.914" v="19"/>
        <pc:sldMkLst>
          <pc:docMk/>
          <pc:sldMk cId="3681266347" sldId="282"/>
        </pc:sldMkLst>
      </pc:sldChg>
      <pc:sldChg chg="addSp delSp modSp">
        <pc:chgData name="Leonie Smith" userId="fed1330f33f5650e" providerId="LiveId" clId="{FF4F1773-D840-45AD-AA45-EF7911995E23}" dt="2022-02-14T07:50:53.137" v="34"/>
        <pc:sldMkLst>
          <pc:docMk/>
          <pc:sldMk cId="26953390" sldId="283"/>
        </pc:sldMkLst>
      </pc:sldChg>
      <pc:sldChg chg="addSp delSp modSp">
        <pc:chgData name="Leonie Smith" userId="fed1330f33f5650e" providerId="LiveId" clId="{FF4F1773-D840-45AD-AA45-EF7911995E23}" dt="2022-02-14T07:54:47.540" v="37"/>
        <pc:sldMkLst>
          <pc:docMk/>
          <pc:sldMk cId="2872476414" sldId="284"/>
        </pc:sldMkLst>
      </pc:sldChg>
      <pc:sldChg chg="addSp delSp modSp">
        <pc:chgData name="Leonie Smith" userId="fed1330f33f5650e" providerId="LiveId" clId="{FF4F1773-D840-45AD-AA45-EF7911995E23}" dt="2022-02-14T08:04:33.568" v="45"/>
        <pc:sldMkLst>
          <pc:docMk/>
          <pc:sldMk cId="680484570" sldId="287"/>
        </pc:sldMkLst>
      </pc:sldChg>
      <pc:sldChg chg="addSp delSp modSp">
        <pc:chgData name="Leonie Smith" userId="fed1330f33f5650e" providerId="LiveId" clId="{FF4F1773-D840-45AD-AA45-EF7911995E23}" dt="2022-02-14T08:07:02.190" v="47"/>
        <pc:sldMkLst>
          <pc:docMk/>
          <pc:sldMk cId="1123929638" sldId="288"/>
        </pc:sldMkLst>
      </pc:sldChg>
      <pc:sldChg chg="addSp delSp modSp">
        <pc:chgData name="Leonie Smith" userId="fed1330f33f5650e" providerId="LiveId" clId="{FF4F1773-D840-45AD-AA45-EF7911995E23}" dt="2022-02-14T08:08:05.016" v="48"/>
        <pc:sldMkLst>
          <pc:docMk/>
          <pc:sldMk cId="1206678836" sldId="289"/>
        </pc:sldMkLst>
      </pc:sldChg>
      <pc:sldChg chg="addSp delSp modSp new mod ord">
        <pc:chgData name="Leonie Smith" userId="fed1330f33f5650e" providerId="LiveId" clId="{FF4F1773-D840-45AD-AA45-EF7911995E23}" dt="2022-02-14T07:34:58.523" v="9"/>
        <pc:sldMkLst>
          <pc:docMk/>
          <pc:sldMk cId="3629751281" sldId="290"/>
        </pc:sldMkLst>
      </pc:sldChg>
      <pc:sldChg chg="addSp modSp new mod ord">
        <pc:chgData name="Leonie Smith" userId="fed1330f33f5650e" providerId="LiveId" clId="{FF4F1773-D840-45AD-AA45-EF7911995E23}" dt="2022-03-08T03:28:38.197" v="160" actId="20577"/>
        <pc:sldMkLst>
          <pc:docMk/>
          <pc:sldMk cId="2143474395" sldId="291"/>
        </pc:sldMkLst>
      </pc:sldChg>
      <pc:sldChg chg="addSp modSp add mod">
        <pc:chgData name="Leonie Smith" userId="fed1330f33f5650e" providerId="LiveId" clId="{FF4F1773-D840-45AD-AA45-EF7911995E23}" dt="2022-03-08T03:28:44.905" v="162" actId="20577"/>
        <pc:sldMkLst>
          <pc:docMk/>
          <pc:sldMk cId="1862522892" sldId="292"/>
        </pc:sldMkLst>
      </pc:sldChg>
      <pc:sldChg chg="addSp modSp add mod ord">
        <pc:chgData name="Leonie Smith" userId="fed1330f33f5650e" providerId="LiveId" clId="{FF4F1773-D840-45AD-AA45-EF7911995E23}" dt="2022-03-08T03:26:51.556" v="141" actId="1076"/>
        <pc:sldMkLst>
          <pc:docMk/>
          <pc:sldMk cId="3901307420" sldId="293"/>
        </pc:sldMkLst>
      </pc:sldChg>
      <pc:sldChg chg="addSp modSp add mod">
        <pc:chgData name="Leonie Smith" userId="fed1330f33f5650e" providerId="LiveId" clId="{FF4F1773-D840-45AD-AA45-EF7911995E23}" dt="2022-03-08T03:28:31.272" v="159" actId="20577"/>
        <pc:sldMkLst>
          <pc:docMk/>
          <pc:sldMk cId="936728747" sldId="294"/>
        </pc:sldMkLst>
      </pc:sldChg>
      <pc:sldChg chg="addSp modSp add mod">
        <pc:chgData name="Leonie Smith" userId="fed1330f33f5650e" providerId="LiveId" clId="{FF4F1773-D840-45AD-AA45-EF7911995E23}" dt="2022-03-08T03:28:25.441" v="158" actId="20577"/>
        <pc:sldMkLst>
          <pc:docMk/>
          <pc:sldMk cId="3970352948" sldId="295"/>
        </pc:sldMkLst>
      </pc:sldChg>
      <pc:sldChg chg="addSp modSp add mod">
        <pc:chgData name="Leonie Smith" userId="fed1330f33f5650e" providerId="LiveId" clId="{FF4F1773-D840-45AD-AA45-EF7911995E23}" dt="2022-03-08T03:28:20.012" v="157" actId="20577"/>
        <pc:sldMkLst>
          <pc:docMk/>
          <pc:sldMk cId="2701632954" sldId="296"/>
        </pc:sldMkLst>
      </pc:sldChg>
      <pc:sldChg chg="addSp modSp add mod">
        <pc:chgData name="Leonie Smith" userId="fed1330f33f5650e" providerId="LiveId" clId="{FF4F1773-D840-45AD-AA45-EF7911995E23}" dt="2022-03-08T03:28:13.852" v="156" actId="20577"/>
        <pc:sldMkLst>
          <pc:docMk/>
          <pc:sldMk cId="799638697" sldId="297"/>
        </pc:sldMkLst>
      </pc:sldChg>
      <pc:sldChg chg="addSp modSp add mod">
        <pc:chgData name="Leonie Smith" userId="fed1330f33f5650e" providerId="LiveId" clId="{FF4F1773-D840-45AD-AA45-EF7911995E23}" dt="2022-03-08T03:28:05.758" v="155" actId="20577"/>
        <pc:sldMkLst>
          <pc:docMk/>
          <pc:sldMk cId="4283492821" sldId="298"/>
        </pc:sldMkLst>
      </pc:sldChg>
      <pc:sldChg chg="addSp modSp add mod">
        <pc:chgData name="Leonie Smith" userId="fed1330f33f5650e" providerId="LiveId" clId="{FF4F1773-D840-45AD-AA45-EF7911995E23}" dt="2022-03-08T03:28:00.458" v="154" actId="20577"/>
        <pc:sldMkLst>
          <pc:docMk/>
          <pc:sldMk cId="2854876209" sldId="299"/>
        </pc:sldMkLst>
      </pc:sldChg>
      <pc:sldChg chg="addSp modSp add mod">
        <pc:chgData name="Leonie Smith" userId="fed1330f33f5650e" providerId="LiveId" clId="{FF4F1773-D840-45AD-AA45-EF7911995E23}" dt="2022-03-08T03:27:53.423" v="153" actId="20577"/>
        <pc:sldMkLst>
          <pc:docMk/>
          <pc:sldMk cId="3851962140" sldId="300"/>
        </pc:sldMkLst>
      </pc:sldChg>
      <pc:sldChg chg="addSp delSp modSp add mod">
        <pc:chgData name="Leonie Smith" userId="fed1330f33f5650e" providerId="LiveId" clId="{FF4F1773-D840-45AD-AA45-EF7911995E23}" dt="2022-03-08T03:27:48.258" v="152" actId="20577"/>
        <pc:sldMkLst>
          <pc:docMk/>
          <pc:sldMk cId="1501083686" sldId="301"/>
        </pc:sldMkLst>
      </pc:sldChg>
      <pc:sldChg chg="addSp delSp modSp add mod">
        <pc:chgData name="Leonie Smith" userId="fed1330f33f5650e" providerId="LiveId" clId="{FF4F1773-D840-45AD-AA45-EF7911995E23}" dt="2022-03-08T03:26:59.263" v="142"/>
        <pc:sldMkLst>
          <pc:docMk/>
          <pc:sldMk cId="3174229951" sldId="30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4B177E-5261-4C41-B0CF-7F543DB4F0BB}" type="datetimeFigureOut">
              <a:rPr lang="en-IN" smtClean="0"/>
              <a:t>09-05-2025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FA34A7-06E9-4E80-B226-89D69E3237D9}" type="slidenum">
              <a:rPr lang="en-IN" smtClean="0"/>
              <a:t>‹#›</a:t>
            </a:fld>
            <a:endParaRPr lang="en-IN"/>
          </a:p>
        </p:txBody>
      </p:sp>
    </p:spTree>
    <p:extLst>
      <p:ext uri="{BB962C8B-B14F-4D97-AF65-F5344CB8AC3E}">
        <p14:creationId xmlns:p14="http://schemas.microsoft.com/office/powerpoint/2010/main" val="391146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First draft</a:t>
            </a:r>
          </a:p>
          <a:p>
            <a:endParaRPr lang="en-IN"/>
          </a:p>
        </p:txBody>
      </p:sp>
      <p:sp>
        <p:nvSpPr>
          <p:cNvPr id="4" name="Slide Number Placeholder 3"/>
          <p:cNvSpPr>
            <a:spLocks noGrp="1"/>
          </p:cNvSpPr>
          <p:nvPr>
            <p:ph type="sldNum" sz="quarter" idx="5"/>
          </p:nvPr>
        </p:nvSpPr>
        <p:spPr/>
        <p:txBody>
          <a:bodyPr/>
          <a:lstStyle/>
          <a:p>
            <a:fld id="{36FA34A7-06E9-4E80-B226-89D69E3237D9}" type="slidenum">
              <a:rPr lang="en-IN" smtClean="0"/>
              <a:t>3</a:t>
            </a:fld>
            <a:endParaRPr lang="en-IN"/>
          </a:p>
        </p:txBody>
      </p:sp>
    </p:spTree>
    <p:extLst>
      <p:ext uri="{BB962C8B-B14F-4D97-AF65-F5344CB8AC3E}">
        <p14:creationId xmlns:p14="http://schemas.microsoft.com/office/powerpoint/2010/main" val="2466467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31C86-8415-4788-8BAA-5A92001221A4}"/>
              </a:ext>
            </a:extLst>
          </p:cNvPr>
          <p:cNvSpPr>
            <a:spLocks noGrp="1"/>
          </p:cNvSpPr>
          <p:nvPr>
            <p:ph type="title"/>
          </p:nvPr>
        </p:nvSpPr>
        <p:spPr/>
        <p:txBody>
          <a:bodyPr/>
          <a:lstStyle/>
          <a:p>
            <a:r>
              <a:rPr lang="en-IN" dirty="0"/>
              <a:t>09-10</a:t>
            </a:r>
          </a:p>
        </p:txBody>
      </p:sp>
      <p:pic>
        <p:nvPicPr>
          <p:cNvPr id="5" name="Audio 4">
            <a:hlinkClick r:id="" action="ppaction://media"/>
            <a:extLst>
              <a:ext uri="{FF2B5EF4-FFF2-40B4-BE49-F238E27FC236}">
                <a16:creationId xmlns:a16="http://schemas.microsoft.com/office/drawing/2014/main" id="{D6B4A9FF-833A-4E61-9AA5-235FD94809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6FA8F6CD-38DF-9D60-9607-FA7ED35AE5DA}"/>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629751281"/>
      </p:ext>
    </p:extLst>
  </p:cSld>
  <p:clrMapOvr>
    <a:masterClrMapping/>
  </p:clrMapOvr>
  <mc:AlternateContent xmlns:mc="http://schemas.openxmlformats.org/markup-compatibility/2006" xmlns:p14="http://schemas.microsoft.com/office/powerpoint/2010/main">
    <mc:Choice Requires="p14">
      <p:transition spd="slow" p14:dur="2000" advTm="2773"/>
    </mc:Choice>
    <mc:Fallback xmlns="">
      <p:transition spd="slow" advTm="2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4915CA-21F3-456A-93DF-B3D06DEBEB17}"/>
              </a:ext>
            </a:extLst>
          </p:cNvPr>
          <p:cNvPicPr>
            <a:picLocks noChangeAspect="1"/>
          </p:cNvPicPr>
          <p:nvPr/>
        </p:nvPicPr>
        <p:blipFill>
          <a:blip r:embed="rId2"/>
          <a:stretch>
            <a:fillRect/>
          </a:stretch>
        </p:blipFill>
        <p:spPr>
          <a:xfrm>
            <a:off x="-41745" y="-116378"/>
            <a:ext cx="12233745" cy="6974378"/>
          </a:xfrm>
          <a:prstGeom prst="rect">
            <a:avLst/>
          </a:prstGeom>
        </p:spPr>
      </p:pic>
      <p:sp>
        <p:nvSpPr>
          <p:cNvPr id="4" name="TextBox 3">
            <a:extLst>
              <a:ext uri="{FF2B5EF4-FFF2-40B4-BE49-F238E27FC236}">
                <a16:creationId xmlns:a16="http://schemas.microsoft.com/office/drawing/2014/main" id="{7D1A03C1-80A9-44B5-90D0-A405E6B20FC9}"/>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11:3</a:t>
            </a:r>
            <a:endParaRPr lang="bo-CN" sz="2000" b="1" cap="all" dirty="0">
              <a:solidFill>
                <a:schemeClr val="bg1"/>
              </a:solidFill>
              <a:latin typeface="ArialMT"/>
            </a:endParaRPr>
          </a:p>
        </p:txBody>
      </p:sp>
    </p:spTree>
    <p:extLst>
      <p:ext uri="{BB962C8B-B14F-4D97-AF65-F5344CB8AC3E}">
        <p14:creationId xmlns:p14="http://schemas.microsoft.com/office/powerpoint/2010/main" val="2854876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DDA772CC-B462-4EA4-976C-D4EE75409E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DF886F2-C779-8DA3-07C3-62AFE3ACB2D1}"/>
              </a:ext>
            </a:extLst>
          </p:cNvPr>
          <p:cNvSpPr txBox="1"/>
          <p:nvPr/>
        </p:nvSpPr>
        <p:spPr>
          <a:xfrm>
            <a:off x="819807" y="599090"/>
            <a:ext cx="5155324" cy="5675585"/>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4</a:t>
            </a:r>
            <a:r>
              <a:rPr lang="en-US" sz="4000" b="0" i="0" dirty="0">
                <a:solidFill>
                  <a:srgbClr val="121212"/>
                </a:solidFill>
                <a:effectLst/>
                <a:highlight>
                  <a:srgbClr val="FFFFFF"/>
                </a:highlight>
                <a:latin typeface="Inter"/>
              </a:rPr>
              <a:t>So Moses declared, “This is what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says: ‘About midnight I will go throughout Egypt, </a:t>
            </a:r>
          </a:p>
        </p:txBody>
      </p:sp>
      <p:sp>
        <p:nvSpPr>
          <p:cNvPr id="3" name="TextBox 2">
            <a:extLst>
              <a:ext uri="{FF2B5EF4-FFF2-40B4-BE49-F238E27FC236}">
                <a16:creationId xmlns:a16="http://schemas.microsoft.com/office/drawing/2014/main" id="{7E03AFD0-E460-58D0-31C3-9038E9554D0A}"/>
              </a:ext>
            </a:extLst>
          </p:cNvPr>
          <p:cNvSpPr txBox="1"/>
          <p:nvPr/>
        </p:nvSpPr>
        <p:spPr>
          <a:xfrm>
            <a:off x="6216869" y="599090"/>
            <a:ext cx="5748708"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4</a:t>
            </a:r>
            <a:r>
              <a:rPr lang="bo-CN" sz="6600" b="0" i="0" dirty="0">
                <a:solidFill>
                  <a:srgbClr val="121212"/>
                </a:solidFill>
                <a:effectLst/>
                <a:highlight>
                  <a:srgbClr val="FFFFFF"/>
                </a:highlight>
                <a:latin typeface="Inter"/>
              </a:rPr>
              <a:t>ཡང་མོ་ཤེ་ན་རེ། དཀོན་མཆོག་ཡ་ཝཱེས་འདི་སྐད་དུ། ནམ་ཕྱེད་ཙམ་ལ་ང་རང་ཨེ་ཅིབ་ཡུལ་ཀུན་ཏུ་རྒྱུ་ཞིང་། </a:t>
            </a:r>
            <a:endParaRPr lang="en-ZA" dirty="0"/>
          </a:p>
        </p:txBody>
      </p:sp>
    </p:spTree>
    <p:extLst>
      <p:ext uri="{BB962C8B-B14F-4D97-AF65-F5344CB8AC3E}">
        <p14:creationId xmlns:p14="http://schemas.microsoft.com/office/powerpoint/2010/main" val="26953390"/>
      </p:ext>
    </p:extLst>
  </p:cSld>
  <p:clrMapOvr>
    <a:masterClrMapping/>
  </p:clrMapOvr>
  <mc:AlternateContent xmlns:mc="http://schemas.openxmlformats.org/markup-compatibility/2006" xmlns:p14="http://schemas.microsoft.com/office/powerpoint/2010/main">
    <mc:Choice Requires="p14">
      <p:transition spd="slow" p14:dur="2000" advTm="10482"/>
    </mc:Choice>
    <mc:Fallback xmlns="">
      <p:transition spd="slow" advTm="10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DC0EC4-469E-46BE-95C9-103B22F28BCA}"/>
              </a:ext>
            </a:extLst>
          </p:cNvPr>
          <p:cNvPicPr>
            <a:picLocks noChangeAspect="1"/>
          </p:cNvPicPr>
          <p:nvPr/>
        </p:nvPicPr>
        <p:blipFill>
          <a:blip r:embed="rId2"/>
          <a:stretch>
            <a:fillRect/>
          </a:stretch>
        </p:blipFill>
        <p:spPr>
          <a:xfrm>
            <a:off x="0" y="-335407"/>
            <a:ext cx="12341629" cy="7193407"/>
          </a:xfrm>
          <a:prstGeom prst="rect">
            <a:avLst/>
          </a:prstGeom>
        </p:spPr>
      </p:pic>
      <p:sp>
        <p:nvSpPr>
          <p:cNvPr id="4" name="TextBox 3">
            <a:extLst>
              <a:ext uri="{FF2B5EF4-FFF2-40B4-BE49-F238E27FC236}">
                <a16:creationId xmlns:a16="http://schemas.microsoft.com/office/drawing/2014/main" id="{418E1692-9540-441C-87C3-12DE5C093382}"/>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11:4</a:t>
            </a:r>
            <a:endParaRPr lang="bo-CN" sz="2000" b="1" cap="all" dirty="0">
              <a:solidFill>
                <a:schemeClr val="bg1"/>
              </a:solidFill>
              <a:latin typeface="ArialMT"/>
            </a:endParaRPr>
          </a:p>
        </p:txBody>
      </p:sp>
    </p:spTree>
    <p:extLst>
      <p:ext uri="{BB962C8B-B14F-4D97-AF65-F5344CB8AC3E}">
        <p14:creationId xmlns:p14="http://schemas.microsoft.com/office/powerpoint/2010/main" val="4283492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18F47D97-EFA3-431D-BA71-59492CEB09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BA7E471-99D9-07BD-97F2-7A2F0146914D}"/>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5</a:t>
            </a:r>
            <a:r>
              <a:rPr lang="en-US" sz="3600" b="0" i="0" dirty="0">
                <a:solidFill>
                  <a:srgbClr val="121212"/>
                </a:solidFill>
                <a:effectLst/>
                <a:highlight>
                  <a:srgbClr val="FFFFFF"/>
                </a:highlight>
                <a:latin typeface="Inter"/>
              </a:rPr>
              <a:t>and every firstborn son in the land of Egypt will die, from the firstborn of Pharaoh who sits on his throne, to the firstborn of the servant girl behind the hand mill, as well as the firstborn of all the cattle.</a:t>
            </a:r>
            <a:endParaRPr lang="en-ZA" dirty="0"/>
          </a:p>
        </p:txBody>
      </p:sp>
      <p:sp>
        <p:nvSpPr>
          <p:cNvPr id="3" name="TextBox 2">
            <a:extLst>
              <a:ext uri="{FF2B5EF4-FFF2-40B4-BE49-F238E27FC236}">
                <a16:creationId xmlns:a16="http://schemas.microsoft.com/office/drawing/2014/main" id="{6196BF91-456E-8E01-6235-A1308D16B51C}"/>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5</a:t>
            </a:r>
            <a:r>
              <a:rPr lang="bo-CN" sz="4800" b="0" i="0" dirty="0">
                <a:solidFill>
                  <a:srgbClr val="121212"/>
                </a:solidFill>
                <a:effectLst/>
                <a:highlight>
                  <a:srgbClr val="FFFFFF"/>
                </a:highlight>
                <a:latin typeface="Inter"/>
              </a:rPr>
              <a:t>ཨེ་ཅིབ་ཡུལ་དུ་སྐྱེས་འགོ་ཐམས་ཅད་དེ་ཁྲི་ལ་བཞུགས་པའི་ཕཱར་ཨོལ་ནས་རང་འཐག་ལ་ཡོད་པའི་བྲན་མོའི་བར་དུ་སྐྱེས་འགོ་ཡོད་དོ་ཅོག་དང་། ཕྱུགས་ཕྲུག་འགོ་མ་ཐམས་ཅད་འཆི་ངེས་ཡིན་ལ། </a:t>
            </a:r>
            <a:endParaRPr lang="en-ZA" dirty="0"/>
          </a:p>
        </p:txBody>
      </p:sp>
    </p:spTree>
    <p:extLst>
      <p:ext uri="{BB962C8B-B14F-4D97-AF65-F5344CB8AC3E}">
        <p14:creationId xmlns:p14="http://schemas.microsoft.com/office/powerpoint/2010/main" val="2872476414"/>
      </p:ext>
    </p:extLst>
  </p:cSld>
  <p:clrMapOvr>
    <a:masterClrMapping/>
  </p:clrMapOvr>
  <mc:AlternateContent xmlns:mc="http://schemas.openxmlformats.org/markup-compatibility/2006" xmlns:p14="http://schemas.microsoft.com/office/powerpoint/2010/main">
    <mc:Choice Requires="p14">
      <p:transition spd="slow" p14:dur="2000" advTm="13036"/>
    </mc:Choice>
    <mc:Fallback xmlns="">
      <p:transition spd="slow" advTm="13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524E18-1D38-4D4F-AAF7-29DBAF8FE420}"/>
              </a:ext>
            </a:extLst>
          </p:cNvPr>
          <p:cNvPicPr>
            <a:picLocks noChangeAspect="1"/>
          </p:cNvPicPr>
          <p:nvPr/>
        </p:nvPicPr>
        <p:blipFill>
          <a:blip r:embed="rId2"/>
          <a:stretch>
            <a:fillRect/>
          </a:stretch>
        </p:blipFill>
        <p:spPr>
          <a:xfrm>
            <a:off x="0" y="-694000"/>
            <a:ext cx="12192000" cy="7552000"/>
          </a:xfrm>
          <a:prstGeom prst="rect">
            <a:avLst/>
          </a:prstGeom>
        </p:spPr>
      </p:pic>
      <p:sp>
        <p:nvSpPr>
          <p:cNvPr id="4" name="TextBox 3">
            <a:extLst>
              <a:ext uri="{FF2B5EF4-FFF2-40B4-BE49-F238E27FC236}">
                <a16:creationId xmlns:a16="http://schemas.microsoft.com/office/drawing/2014/main" id="{2F1C5818-6455-4975-9F6C-D4CE3838DBB0}"/>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11:5</a:t>
            </a:r>
            <a:endParaRPr lang="bo-CN" sz="2000" b="1" cap="all" dirty="0">
              <a:solidFill>
                <a:schemeClr val="bg1"/>
              </a:solidFill>
              <a:latin typeface="ArialMT"/>
            </a:endParaRPr>
          </a:p>
        </p:txBody>
      </p:sp>
    </p:spTree>
    <p:extLst>
      <p:ext uri="{BB962C8B-B14F-4D97-AF65-F5344CB8AC3E}">
        <p14:creationId xmlns:p14="http://schemas.microsoft.com/office/powerpoint/2010/main" val="799638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FFBC3196-69D9-413F-9DA1-54E6363AA0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33DE4B39-8EC7-D64C-89FA-3DD8AD4FBB15}"/>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6</a:t>
            </a:r>
            <a:r>
              <a:rPr lang="en-US" sz="4000" b="0" i="0" dirty="0">
                <a:solidFill>
                  <a:srgbClr val="121212"/>
                </a:solidFill>
                <a:effectLst/>
                <a:highlight>
                  <a:srgbClr val="FFFFFF"/>
                </a:highlight>
                <a:latin typeface="Inter"/>
              </a:rPr>
              <a:t>Then a great cry will go out over all the land of Egypt. Such an outcry has never been heard before and will never be heard again.</a:t>
            </a:r>
            <a:endParaRPr lang="en-ZA" dirty="0"/>
          </a:p>
        </p:txBody>
      </p:sp>
      <p:sp>
        <p:nvSpPr>
          <p:cNvPr id="5" name="TextBox 4">
            <a:extLst>
              <a:ext uri="{FF2B5EF4-FFF2-40B4-BE49-F238E27FC236}">
                <a16:creationId xmlns:a16="http://schemas.microsoft.com/office/drawing/2014/main" id="{86CB0910-E359-D6A5-84B5-AA502B73C38F}"/>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6</a:t>
            </a:r>
            <a:r>
              <a:rPr lang="bo-CN" sz="6000" b="0" i="0" dirty="0">
                <a:solidFill>
                  <a:srgbClr val="121212"/>
                </a:solidFill>
                <a:effectLst/>
                <a:highlight>
                  <a:srgbClr val="FFFFFF"/>
                </a:highlight>
                <a:latin typeface="Inter"/>
              </a:rPr>
              <a:t>ཨེ་ཅིབ་ཡུལ་ཐམས་ཅད་དུ་ངུ་འབོད་ཆེན་པོ་འབྱུང་སྟེ། སྔར་དེ་འདྲ་བྱུང་མ་མྱོང་ལ། ཕྱིས་སུའང་འབྱུང་མི་སྲིད། </a:t>
            </a:r>
            <a:endParaRPr lang="en-ZA" dirty="0"/>
          </a:p>
        </p:txBody>
      </p:sp>
    </p:spTree>
    <p:extLst>
      <p:ext uri="{BB962C8B-B14F-4D97-AF65-F5344CB8AC3E}">
        <p14:creationId xmlns:p14="http://schemas.microsoft.com/office/powerpoint/2010/main" val="2342427813"/>
      </p:ext>
    </p:extLst>
  </p:cSld>
  <p:clrMapOvr>
    <a:masterClrMapping/>
  </p:clrMapOvr>
  <mc:AlternateContent xmlns:mc="http://schemas.openxmlformats.org/markup-compatibility/2006" xmlns:p14="http://schemas.microsoft.com/office/powerpoint/2010/main">
    <mc:Choice Requires="p14">
      <p:transition spd="slow" p14:dur="2000" advTm="7882"/>
    </mc:Choice>
    <mc:Fallback xmlns="">
      <p:transition spd="slow" advTm="7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1BD0BE-3E9D-4D34-B510-FD6632B517A6}"/>
              </a:ext>
            </a:extLst>
          </p:cNvPr>
          <p:cNvPicPr>
            <a:picLocks noChangeAspect="1"/>
          </p:cNvPicPr>
          <p:nvPr/>
        </p:nvPicPr>
        <p:blipFill>
          <a:blip r:embed="rId2"/>
          <a:stretch>
            <a:fillRect/>
          </a:stretch>
        </p:blipFill>
        <p:spPr>
          <a:xfrm>
            <a:off x="0" y="-507133"/>
            <a:ext cx="12192000" cy="7365133"/>
          </a:xfrm>
          <a:prstGeom prst="rect">
            <a:avLst/>
          </a:prstGeom>
        </p:spPr>
      </p:pic>
      <p:sp>
        <p:nvSpPr>
          <p:cNvPr id="4" name="TextBox 3">
            <a:extLst>
              <a:ext uri="{FF2B5EF4-FFF2-40B4-BE49-F238E27FC236}">
                <a16:creationId xmlns:a16="http://schemas.microsoft.com/office/drawing/2014/main" id="{4D37E231-578B-42BA-ACCA-078C03FC63C9}"/>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11:6</a:t>
            </a:r>
            <a:endParaRPr lang="bo-CN" sz="2000" b="1" cap="all" dirty="0">
              <a:solidFill>
                <a:schemeClr val="bg1"/>
              </a:solidFill>
              <a:latin typeface="ArialMT"/>
            </a:endParaRPr>
          </a:p>
        </p:txBody>
      </p:sp>
    </p:spTree>
    <p:extLst>
      <p:ext uri="{BB962C8B-B14F-4D97-AF65-F5344CB8AC3E}">
        <p14:creationId xmlns:p14="http://schemas.microsoft.com/office/powerpoint/2010/main" val="2701632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CA630042-8500-4AC1-A3F1-4DD4411611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766E7C83-A9E9-C95B-9FDE-BBD06C63B502}"/>
              </a:ext>
            </a:extLst>
          </p:cNvPr>
          <p:cNvSpPr txBox="1"/>
          <p:nvPr/>
        </p:nvSpPr>
        <p:spPr>
          <a:xfrm>
            <a:off x="819807" y="599090"/>
            <a:ext cx="5155324" cy="5675585"/>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7</a:t>
            </a:r>
            <a:r>
              <a:rPr lang="en-US" sz="4000" b="0" i="0" dirty="0">
                <a:solidFill>
                  <a:srgbClr val="121212"/>
                </a:solidFill>
                <a:effectLst/>
                <a:highlight>
                  <a:srgbClr val="FFFFFF"/>
                </a:highlight>
                <a:latin typeface="Inter"/>
              </a:rPr>
              <a:t>But among all the Israelites, not even a dog will snarl at man or beast.’</a:t>
            </a:r>
          </a:p>
          <a:p>
            <a:pPr algn="l"/>
            <a:r>
              <a:rPr lang="en-US" sz="4000" b="0" i="0" dirty="0">
                <a:solidFill>
                  <a:srgbClr val="121212"/>
                </a:solidFill>
                <a:effectLst/>
                <a:highlight>
                  <a:srgbClr val="FFFFFF"/>
                </a:highlight>
                <a:latin typeface="Inter"/>
              </a:rPr>
              <a:t>Then you will know that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makes a distinction between Egypt and Israel. </a:t>
            </a:r>
          </a:p>
        </p:txBody>
      </p:sp>
      <p:sp>
        <p:nvSpPr>
          <p:cNvPr id="5" name="TextBox 4">
            <a:extLst>
              <a:ext uri="{FF2B5EF4-FFF2-40B4-BE49-F238E27FC236}">
                <a16:creationId xmlns:a16="http://schemas.microsoft.com/office/drawing/2014/main" id="{84C6EE62-CC9D-00AC-DAF8-28C1443B8984}"/>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121212"/>
                </a:solidFill>
                <a:effectLst/>
                <a:highlight>
                  <a:srgbClr val="FFFFFF"/>
                </a:highlight>
                <a:latin typeface="Inter"/>
              </a:rPr>
              <a:t> </a:t>
            </a:r>
            <a:r>
              <a:rPr lang="bo-CN" sz="5400" b="0" i="0" dirty="0">
                <a:solidFill>
                  <a:srgbClr val="777A7B"/>
                </a:solidFill>
                <a:effectLst/>
                <a:highlight>
                  <a:srgbClr val="FFFFFF"/>
                </a:highlight>
                <a:latin typeface="Inter"/>
              </a:rPr>
              <a:t>7</a:t>
            </a:r>
            <a:r>
              <a:rPr lang="bo-CN" sz="5400" b="0" i="0" dirty="0">
                <a:solidFill>
                  <a:srgbClr val="121212"/>
                </a:solidFill>
                <a:effectLst/>
                <a:highlight>
                  <a:srgbClr val="FFFFFF"/>
                </a:highlight>
                <a:latin typeface="Inter"/>
              </a:rPr>
              <a:t>འོན་ཀྱང་ཡེས་ར་ཨེལ་པ་རྣམས་ཀྱི་ཁྲོད་དུ་མི་ཕྱུགས་གང་ཡིན་ཡང་། ཐ་ན་ཁྱི་ཡིས་ཀྱང་དེ་རྣམས་ལ་ཟུག་མི་ཕོད་ཅེས་གསུངས། དེ་ནི་དཀོན་མཆོག་ཡ་ཝཱེས་ཨེ་ཅིབ་པ་དང་ཡེས་ར་ཨེལ་པ་རྣམས་སོ་སོར་བཀར་བ་ཁྱོད་ཅག་གིས་ཤེས་པའི་ཕྱིར་ཡིན་ལ། </a:t>
            </a:r>
            <a:endParaRPr lang="en-ZA" dirty="0"/>
          </a:p>
        </p:txBody>
      </p:sp>
    </p:spTree>
    <p:extLst>
      <p:ext uri="{BB962C8B-B14F-4D97-AF65-F5344CB8AC3E}">
        <p14:creationId xmlns:p14="http://schemas.microsoft.com/office/powerpoint/2010/main" val="2223752114"/>
      </p:ext>
    </p:extLst>
  </p:cSld>
  <p:clrMapOvr>
    <a:masterClrMapping/>
  </p:clrMapOvr>
  <mc:AlternateContent xmlns:mc="http://schemas.openxmlformats.org/markup-compatibility/2006" xmlns:p14="http://schemas.microsoft.com/office/powerpoint/2010/main">
    <mc:Choice Requires="p14">
      <p:transition spd="slow" p14:dur="2000" advTm="14738"/>
    </mc:Choice>
    <mc:Fallback xmlns="">
      <p:transition spd="slow" advTm="14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173479-0BC2-455A-82B5-C8A881289462}"/>
              </a:ext>
            </a:extLst>
          </p:cNvPr>
          <p:cNvPicPr>
            <a:picLocks noChangeAspect="1"/>
          </p:cNvPicPr>
          <p:nvPr/>
        </p:nvPicPr>
        <p:blipFill>
          <a:blip r:embed="rId2"/>
          <a:stretch>
            <a:fillRect/>
          </a:stretch>
        </p:blipFill>
        <p:spPr>
          <a:xfrm>
            <a:off x="-458345" y="0"/>
            <a:ext cx="12650345" cy="6858000"/>
          </a:xfrm>
          <a:prstGeom prst="rect">
            <a:avLst/>
          </a:prstGeom>
        </p:spPr>
      </p:pic>
      <p:sp>
        <p:nvSpPr>
          <p:cNvPr id="4" name="TextBox 3">
            <a:extLst>
              <a:ext uri="{FF2B5EF4-FFF2-40B4-BE49-F238E27FC236}">
                <a16:creationId xmlns:a16="http://schemas.microsoft.com/office/drawing/2014/main" id="{3FAE0E26-B4CD-4C30-BF56-562BF804D72D}"/>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11:7</a:t>
            </a:r>
            <a:endParaRPr lang="bo-CN" sz="2000" b="1" cap="all" dirty="0">
              <a:solidFill>
                <a:schemeClr val="bg1"/>
              </a:solidFill>
              <a:latin typeface="ArialMT"/>
            </a:endParaRPr>
          </a:p>
        </p:txBody>
      </p:sp>
    </p:spTree>
    <p:extLst>
      <p:ext uri="{BB962C8B-B14F-4D97-AF65-F5344CB8AC3E}">
        <p14:creationId xmlns:p14="http://schemas.microsoft.com/office/powerpoint/2010/main" val="3970352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30C3564D-6786-4446-B4F7-C1D7AFBC03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900F993-8915-5164-B3A5-BA2215F70DB1}"/>
              </a:ext>
            </a:extLst>
          </p:cNvPr>
          <p:cNvSpPr txBox="1"/>
          <p:nvPr/>
        </p:nvSpPr>
        <p:spPr>
          <a:xfrm>
            <a:off x="819807" y="599090"/>
            <a:ext cx="5155324" cy="5675585"/>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8</a:t>
            </a:r>
            <a:r>
              <a:rPr lang="en-US" sz="4000" b="0" i="0" dirty="0">
                <a:solidFill>
                  <a:srgbClr val="121212"/>
                </a:solidFill>
                <a:effectLst/>
                <a:highlight>
                  <a:srgbClr val="FFFFFF"/>
                </a:highlight>
                <a:latin typeface="Inter"/>
              </a:rPr>
              <a:t>And all these officials of yours will come and bow before me, saying, ‘Go, you and all the people who follow you!’ After that, I will depart.”</a:t>
            </a:r>
          </a:p>
          <a:p>
            <a:pPr algn="l"/>
            <a:r>
              <a:rPr lang="en-US" sz="4000" b="0" i="0" dirty="0">
                <a:solidFill>
                  <a:srgbClr val="121212"/>
                </a:solidFill>
                <a:effectLst/>
                <a:highlight>
                  <a:srgbClr val="FFFFFF"/>
                </a:highlight>
                <a:latin typeface="Inter"/>
              </a:rPr>
              <a:t>And hot with anger, Moses left Pharaoh’s presence.</a:t>
            </a:r>
          </a:p>
        </p:txBody>
      </p:sp>
      <p:sp>
        <p:nvSpPr>
          <p:cNvPr id="3" name="TextBox 2">
            <a:extLst>
              <a:ext uri="{FF2B5EF4-FFF2-40B4-BE49-F238E27FC236}">
                <a16:creationId xmlns:a16="http://schemas.microsoft.com/office/drawing/2014/main" id="{E2AEBB21-242C-65C8-0F69-DACF0796CDDC}"/>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8</a:t>
            </a:r>
            <a:r>
              <a:rPr lang="bo-CN" sz="4800" b="0" i="0" dirty="0">
                <a:solidFill>
                  <a:srgbClr val="121212"/>
                </a:solidFill>
                <a:effectLst/>
                <a:highlight>
                  <a:srgbClr val="FFFFFF"/>
                </a:highlight>
                <a:latin typeface="Inter"/>
              </a:rPr>
              <a:t>ཁྱོད་ཀྱི་འཁོར་གཡོག་འདི་རྣམས་ཐམས་ཅད་བདག་གི་མདུན་དུ་འོངས་ནས་གུས་འདུད་བྱེད་ཅིང་འདི་ལྟར། ཁྱོད་དང་ཁྱོད་ཀྱི་རྗེས་སུ་འབྲངས་པའི་མི་ཐམས་ཅད་འདི་ནས་སོང་ཞིག་ཅེས་སྨྲ་བར་འགྱུར་ཞིང་། དེའི་རྗེས་སུ་ང་རང་འགྲོ་བར་འགྱུར་ཞེས་སྨྲས་པ་དང་། མོ་ཤེ་ཁོང་ཁྲོ་ཆེན་པོ་དང་བཅས་ཕཱར་ཨོལ་དང་བྲལ་ནས་སོང་ངོ་། །</a:t>
            </a:r>
            <a:endParaRPr lang="en-ZA" dirty="0"/>
          </a:p>
        </p:txBody>
      </p:sp>
    </p:spTree>
    <p:extLst>
      <p:ext uri="{BB962C8B-B14F-4D97-AF65-F5344CB8AC3E}">
        <p14:creationId xmlns:p14="http://schemas.microsoft.com/office/powerpoint/2010/main" val="680484570"/>
      </p:ext>
    </p:extLst>
  </p:cSld>
  <p:clrMapOvr>
    <a:masterClrMapping/>
  </p:clrMapOvr>
  <mc:AlternateContent xmlns:mc="http://schemas.openxmlformats.org/markup-compatibility/2006" xmlns:p14="http://schemas.microsoft.com/office/powerpoint/2010/main">
    <mc:Choice Requires="p14">
      <p:transition spd="slow" p14:dur="2000" advTm="17308"/>
    </mc:Choice>
    <mc:Fallback xmlns="">
      <p:transition spd="slow" advTm="17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012939-A5FD-4170-B20C-2DF3BA6DF32B}"/>
              </a:ext>
            </a:extLst>
          </p:cNvPr>
          <p:cNvPicPr>
            <a:picLocks noChangeAspect="1"/>
          </p:cNvPicPr>
          <p:nvPr/>
        </p:nvPicPr>
        <p:blipFill>
          <a:blip r:embed="rId2"/>
          <a:stretch>
            <a:fillRect/>
          </a:stretch>
        </p:blipFill>
        <p:spPr>
          <a:xfrm>
            <a:off x="0" y="-632981"/>
            <a:ext cx="13582996" cy="7490981"/>
          </a:xfrm>
          <a:prstGeom prst="rect">
            <a:avLst/>
          </a:prstGeom>
        </p:spPr>
      </p:pic>
      <p:sp>
        <p:nvSpPr>
          <p:cNvPr id="4" name="TextBox 3">
            <a:extLst>
              <a:ext uri="{FF2B5EF4-FFF2-40B4-BE49-F238E27FC236}">
                <a16:creationId xmlns:a16="http://schemas.microsoft.com/office/drawing/2014/main" id="{3C69002E-16BC-47D4-875C-8F98CDC757CD}"/>
              </a:ext>
            </a:extLst>
          </p:cNvPr>
          <p:cNvSpPr txBox="1"/>
          <p:nvPr/>
        </p:nvSpPr>
        <p:spPr>
          <a:xfrm>
            <a:off x="564215" y="3112509"/>
            <a:ext cx="5155324" cy="4056037"/>
          </a:xfrm>
          <a:prstGeom prst="rect">
            <a:avLst/>
          </a:prstGeom>
          <a:noFill/>
        </p:spPr>
        <p:txBody>
          <a:bodyPr wrap="square" rtlCol="0">
            <a:noAutofit/>
          </a:bodyPr>
          <a:lstStyle/>
          <a:p>
            <a:pPr algn="ctr"/>
            <a:r>
              <a:rPr lang="bo-CN" sz="8000" b="1" cap="all" dirty="0">
                <a:solidFill>
                  <a:schemeClr val="bg1"/>
                </a:solidFill>
                <a:latin typeface="ArialMT"/>
              </a:rPr>
              <a:t>ཨེ་ཅིབ་ནས་ཐོན་པ 11</a:t>
            </a:r>
          </a:p>
          <a:p>
            <a:r>
              <a:rPr lang="bo-CN" sz="8000" b="1" dirty="0">
                <a:solidFill>
                  <a:schemeClr val="bg1"/>
                </a:solidFill>
                <a:latin typeface="Arial" panose="020B0604020202020204" pitchFamily="34" charset="0"/>
              </a:rPr>
              <a:t>སྔོན་སྐྱེས་རྣམས་འཆི་བའི་ཉེན་བརྡ།</a:t>
            </a:r>
          </a:p>
          <a:p>
            <a:endParaRPr lang="en-ZA" sz="7200" dirty="0"/>
          </a:p>
        </p:txBody>
      </p:sp>
    </p:spTree>
    <p:extLst>
      <p:ext uri="{BB962C8B-B14F-4D97-AF65-F5344CB8AC3E}">
        <p14:creationId xmlns:p14="http://schemas.microsoft.com/office/powerpoint/2010/main" val="3901307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B7F205-CB03-41A8-A474-89DBA568E9E6}"/>
              </a:ext>
            </a:extLst>
          </p:cNvPr>
          <p:cNvPicPr>
            <a:picLocks noChangeAspect="1"/>
          </p:cNvPicPr>
          <p:nvPr/>
        </p:nvPicPr>
        <p:blipFill>
          <a:blip r:embed="rId2"/>
          <a:stretch>
            <a:fillRect/>
          </a:stretch>
        </p:blipFill>
        <p:spPr>
          <a:xfrm>
            <a:off x="-307258" y="0"/>
            <a:ext cx="12499258" cy="6858000"/>
          </a:xfrm>
          <a:prstGeom prst="rect">
            <a:avLst/>
          </a:prstGeom>
        </p:spPr>
      </p:pic>
      <p:sp>
        <p:nvSpPr>
          <p:cNvPr id="4" name="TextBox 3">
            <a:extLst>
              <a:ext uri="{FF2B5EF4-FFF2-40B4-BE49-F238E27FC236}">
                <a16:creationId xmlns:a16="http://schemas.microsoft.com/office/drawing/2014/main" id="{6A40D180-F625-4897-8FD9-CA6218D1399D}"/>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11:8</a:t>
            </a:r>
            <a:endParaRPr lang="bo-CN" sz="2000" b="1" cap="all" dirty="0">
              <a:solidFill>
                <a:schemeClr val="bg1"/>
              </a:solidFill>
              <a:latin typeface="ArialMT"/>
            </a:endParaRPr>
          </a:p>
        </p:txBody>
      </p:sp>
    </p:spTree>
    <p:extLst>
      <p:ext uri="{BB962C8B-B14F-4D97-AF65-F5344CB8AC3E}">
        <p14:creationId xmlns:p14="http://schemas.microsoft.com/office/powerpoint/2010/main" val="936728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B5E2E1C9-D130-4AEE-8B73-CA84FD28A3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0899567-039E-B8E7-5169-F23C93684228}"/>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9</a:t>
            </a:r>
            <a:r>
              <a:rPr lang="en-US" sz="4000" b="0" i="0" dirty="0">
                <a:solidFill>
                  <a:srgbClr val="121212"/>
                </a:solidFill>
                <a:effectLst/>
                <a:highlight>
                  <a:srgbClr val="FFFFFF"/>
                </a:highlight>
                <a:latin typeface="Inter"/>
              </a:rPr>
              <a:t>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said to Moses, “Pharaoh will not listen to you, so that My wonders may be multiplied in the land of Egypt.”</a:t>
            </a:r>
            <a:endParaRPr lang="en-ZA" dirty="0"/>
          </a:p>
        </p:txBody>
      </p:sp>
      <p:sp>
        <p:nvSpPr>
          <p:cNvPr id="3" name="TextBox 2">
            <a:extLst>
              <a:ext uri="{FF2B5EF4-FFF2-40B4-BE49-F238E27FC236}">
                <a16:creationId xmlns:a16="http://schemas.microsoft.com/office/drawing/2014/main" id="{E460C5CC-FA43-F07E-503B-6F31D6BB660A}"/>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9</a:t>
            </a:r>
            <a:r>
              <a:rPr lang="bo-CN" sz="5400" b="0" i="0" dirty="0">
                <a:solidFill>
                  <a:srgbClr val="121212"/>
                </a:solidFill>
                <a:effectLst/>
                <a:highlight>
                  <a:srgbClr val="FFFFFF"/>
                </a:highlight>
                <a:latin typeface="Inter"/>
              </a:rPr>
              <a:t>དེ་ནས་དཀོན་མཆོག་ཡ་ཝཱེས་མོ་ཤེ་ལ་འདི་སྐད་དུ། ངས་ཨེ་ཅིབ་ཡུལ་དུ་སྒྲུབ་པའི་དོན་ངོ་མཚར་ཅན་ཇེ་མང་དུ་འཕེལ་བའི་ཕྱིར། ཕཱར་ཨོལ་གྱིས་ཁྱོད་ཀྱི་བཀའ་ལ་མཉན་པར་མི་འགྱུར་ཞེས་གསུངས། </a:t>
            </a:r>
            <a:endParaRPr lang="en-ZA" sz="1600" dirty="0"/>
          </a:p>
        </p:txBody>
      </p:sp>
    </p:spTree>
    <p:extLst>
      <p:ext uri="{BB962C8B-B14F-4D97-AF65-F5344CB8AC3E}">
        <p14:creationId xmlns:p14="http://schemas.microsoft.com/office/powerpoint/2010/main" val="1123929638"/>
      </p:ext>
    </p:extLst>
  </p:cSld>
  <p:clrMapOvr>
    <a:masterClrMapping/>
  </p:clrMapOvr>
  <mc:AlternateContent xmlns:mc="http://schemas.openxmlformats.org/markup-compatibility/2006" xmlns:p14="http://schemas.microsoft.com/office/powerpoint/2010/main">
    <mc:Choice Requires="p14">
      <p:transition spd="slow" p14:dur="2000" advTm="10482"/>
    </mc:Choice>
    <mc:Fallback xmlns="">
      <p:transition spd="slow" advTm="10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15BB09-750D-4FDB-9F90-818ECBA4B602}"/>
              </a:ext>
            </a:extLst>
          </p:cNvPr>
          <p:cNvPicPr>
            <a:picLocks noChangeAspect="1"/>
          </p:cNvPicPr>
          <p:nvPr/>
        </p:nvPicPr>
        <p:blipFill>
          <a:blip r:embed="rId2"/>
          <a:stretch>
            <a:fillRect/>
          </a:stretch>
        </p:blipFill>
        <p:spPr>
          <a:xfrm>
            <a:off x="0" y="-398508"/>
            <a:ext cx="12192000" cy="7256508"/>
          </a:xfrm>
          <a:prstGeom prst="rect">
            <a:avLst/>
          </a:prstGeom>
        </p:spPr>
      </p:pic>
      <p:sp>
        <p:nvSpPr>
          <p:cNvPr id="4" name="TextBox 3">
            <a:extLst>
              <a:ext uri="{FF2B5EF4-FFF2-40B4-BE49-F238E27FC236}">
                <a16:creationId xmlns:a16="http://schemas.microsoft.com/office/drawing/2014/main" id="{F890DCDD-946B-4387-BD55-F69B56600A7F}"/>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11:9</a:t>
            </a:r>
            <a:endParaRPr lang="bo-CN" sz="2000" b="1" cap="all" dirty="0">
              <a:solidFill>
                <a:schemeClr val="bg1"/>
              </a:solidFill>
              <a:latin typeface="ArialMT"/>
            </a:endParaRPr>
          </a:p>
        </p:txBody>
      </p:sp>
    </p:spTree>
    <p:extLst>
      <p:ext uri="{BB962C8B-B14F-4D97-AF65-F5344CB8AC3E}">
        <p14:creationId xmlns:p14="http://schemas.microsoft.com/office/powerpoint/2010/main" val="21434743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F72081E2-F5B1-40BA-8E74-FD112AD95F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D98804F0-AE89-D46D-701D-2B36E689F60D}"/>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10</a:t>
            </a:r>
            <a:r>
              <a:rPr lang="en-US" sz="4000" b="0" i="0" dirty="0">
                <a:solidFill>
                  <a:srgbClr val="121212"/>
                </a:solidFill>
                <a:effectLst/>
                <a:highlight>
                  <a:srgbClr val="FFFFFF"/>
                </a:highlight>
                <a:latin typeface="Inter"/>
              </a:rPr>
              <a:t>Moses and Aaron did all these wonders before Pharaoh, but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hardened  Pharaoh’s heart so that he would not let the Israelites go out of his land.</a:t>
            </a:r>
            <a:endParaRPr lang="en-ZA" dirty="0"/>
          </a:p>
        </p:txBody>
      </p:sp>
      <p:sp>
        <p:nvSpPr>
          <p:cNvPr id="5" name="TextBox 4">
            <a:extLst>
              <a:ext uri="{FF2B5EF4-FFF2-40B4-BE49-F238E27FC236}">
                <a16:creationId xmlns:a16="http://schemas.microsoft.com/office/drawing/2014/main" id="{BE52F66D-6B14-DAB7-CF90-8B363CCF589B}"/>
              </a:ext>
            </a:extLst>
          </p:cNvPr>
          <p:cNvSpPr txBox="1"/>
          <p:nvPr/>
        </p:nvSpPr>
        <p:spPr>
          <a:xfrm>
            <a:off x="6216869" y="599090"/>
            <a:ext cx="5748708" cy="5675586"/>
          </a:xfrm>
          <a:prstGeom prst="rect">
            <a:avLst/>
          </a:prstGeom>
          <a:noFill/>
        </p:spPr>
        <p:txBody>
          <a:bodyPr wrap="square" rtlCol="0">
            <a:noAutofit/>
          </a:bodyPr>
          <a:lstStyle/>
          <a:p>
            <a:r>
              <a:rPr lang="bo-CN" sz="5400" b="0" i="0">
                <a:solidFill>
                  <a:srgbClr val="777A7B"/>
                </a:solidFill>
                <a:effectLst/>
                <a:highlight>
                  <a:srgbClr val="FFFFFF"/>
                </a:highlight>
                <a:latin typeface="Inter"/>
              </a:rPr>
              <a:t>10</a:t>
            </a:r>
            <a:r>
              <a:rPr lang="bo-CN" sz="5400" b="0" i="0">
                <a:solidFill>
                  <a:srgbClr val="121212"/>
                </a:solidFill>
                <a:effectLst/>
                <a:highlight>
                  <a:srgbClr val="FFFFFF"/>
                </a:highlight>
                <a:latin typeface="Inter"/>
              </a:rPr>
              <a:t>མོ་ཤེ་དང་ཨ་རོན་གཉིས་ཀྱིས་ཕཱར་ཨོལ་གྱི་མདུན་དུ་དོན་ངོ་མཚར་ཅན་དེ་ཐམས་ཅད་བསྟན་ནའང་། དཀོན་མཆོག་ཡ་ཝཱེས་ཕཱར་ཨོལ་གྱི་སེམས་གྱོང་པོར་མཛད་དེ། ཁོས་ཡེས་ར་ཨེལ་པ་རྣམས་རང་གི་ཡུལ་ནས་འགྲོ་རུ་མ་བཅུག་གོ །</a:t>
            </a:r>
            <a:endParaRPr lang="en-ZA" dirty="0"/>
          </a:p>
        </p:txBody>
      </p:sp>
    </p:spTree>
    <p:extLst>
      <p:ext uri="{BB962C8B-B14F-4D97-AF65-F5344CB8AC3E}">
        <p14:creationId xmlns:p14="http://schemas.microsoft.com/office/powerpoint/2010/main" val="1206678836"/>
      </p:ext>
    </p:extLst>
  </p:cSld>
  <p:clrMapOvr>
    <a:masterClrMapping/>
  </p:clrMapOvr>
  <mc:AlternateContent xmlns:mc="http://schemas.openxmlformats.org/markup-compatibility/2006" xmlns:p14="http://schemas.microsoft.com/office/powerpoint/2010/main">
    <mc:Choice Requires="p14">
      <p:transition spd="slow" p14:dur="2000" advTm="13872"/>
    </mc:Choice>
    <mc:Fallback xmlns="">
      <p:transition spd="slow" advTm="13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567A98-ECE4-4878-AA4F-F7248E51BEB8}"/>
              </a:ext>
            </a:extLst>
          </p:cNvPr>
          <p:cNvPicPr>
            <a:picLocks noChangeAspect="1"/>
          </p:cNvPicPr>
          <p:nvPr/>
        </p:nvPicPr>
        <p:blipFill>
          <a:blip r:embed="rId2"/>
          <a:stretch>
            <a:fillRect/>
          </a:stretch>
        </p:blipFill>
        <p:spPr>
          <a:xfrm>
            <a:off x="0" y="-194603"/>
            <a:ext cx="12192000" cy="7052603"/>
          </a:xfrm>
          <a:prstGeom prst="rect">
            <a:avLst/>
          </a:prstGeom>
        </p:spPr>
      </p:pic>
      <p:sp>
        <p:nvSpPr>
          <p:cNvPr id="4" name="TextBox 3">
            <a:extLst>
              <a:ext uri="{FF2B5EF4-FFF2-40B4-BE49-F238E27FC236}">
                <a16:creationId xmlns:a16="http://schemas.microsoft.com/office/drawing/2014/main" id="{F9234725-0BBF-4ABF-B483-D2200655B3C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11:10</a:t>
            </a:r>
            <a:endParaRPr lang="bo-CN" sz="2000" b="1" cap="all" dirty="0">
              <a:solidFill>
                <a:schemeClr val="bg1"/>
              </a:solidFill>
              <a:latin typeface="ArialMT"/>
            </a:endParaRPr>
          </a:p>
        </p:txBody>
      </p:sp>
    </p:spTree>
    <p:extLst>
      <p:ext uri="{BB962C8B-B14F-4D97-AF65-F5344CB8AC3E}">
        <p14:creationId xmlns:p14="http://schemas.microsoft.com/office/powerpoint/2010/main" val="1862522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4000" dirty="0">
                <a:effectLst/>
                <a:latin typeface="TimesNewRomanPSMT"/>
                <a:ea typeface="Calibri" panose="020F0502020204030204" pitchFamily="34" charset="0"/>
                <a:cs typeface="TimesNewRomanPSMT"/>
              </a:rPr>
              <a:t>10) Death of eldest son announced– Ex 11:1 (</a:t>
            </a:r>
            <a:r>
              <a:rPr lang="en-ZA" sz="4000" dirty="0" err="1">
                <a:effectLst/>
                <a:latin typeface="TimesNewRomanPSMT"/>
                <a:ea typeface="Calibri" panose="020F0502020204030204" pitchFamily="34" charset="0"/>
                <a:cs typeface="TimesNewRomanPSMT"/>
              </a:rPr>
              <a:t>Center</a:t>
            </a:r>
            <a:r>
              <a:rPr lang="en-ZA" sz="4000" dirty="0">
                <a:effectLst/>
                <a:latin typeface="TimesNewRomanPSMT"/>
                <a:ea typeface="Calibri" panose="020F0502020204030204" pitchFamily="34" charset="0"/>
                <a:cs typeface="TimesNewRomanPSMT"/>
              </a:rPr>
              <a:t>)</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pPr algn="ctr"/>
            <a:r>
              <a:rPr lang="bo-CN" sz="8000" b="1" cap="all" dirty="0">
                <a:solidFill>
                  <a:srgbClr val="444444"/>
                </a:solidFill>
                <a:latin typeface="ArialMT"/>
              </a:rPr>
              <a:t>ཨེ་ཅིབ་ནས་ཐོན་པ 11</a:t>
            </a:r>
          </a:p>
          <a:p>
            <a:r>
              <a:rPr lang="bo-CN" sz="8000" b="1" dirty="0">
                <a:solidFill>
                  <a:srgbClr val="444444"/>
                </a:solidFill>
                <a:latin typeface="Arial" panose="020B0604020202020204" pitchFamily="34" charset="0"/>
              </a:rPr>
              <a:t>སྔོན་སྐྱེས་རྣམས་འཆི་བའི་ཉེན་བརྡ།</a:t>
            </a:r>
          </a:p>
          <a:p>
            <a:endParaRPr lang="en-ZA" sz="7200" dirty="0"/>
          </a:p>
        </p:txBody>
      </p:sp>
      <p:pic>
        <p:nvPicPr>
          <p:cNvPr id="2" name="Audio 1">
            <a:hlinkClick r:id="" action="ppaction://media"/>
            <a:extLst>
              <a:ext uri="{FF2B5EF4-FFF2-40B4-BE49-F238E27FC236}">
                <a16:creationId xmlns:a16="http://schemas.microsoft.com/office/drawing/2014/main" id="{9446FEB9-1CF5-493A-8D70-9EF61EEA47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6333"/>
    </mc:Choice>
    <mc:Fallback xmlns="">
      <p:transition spd="slow" advTm="6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BE963A-E843-499F-B1AC-1AD07F339825}"/>
              </a:ext>
            </a:extLst>
          </p:cNvPr>
          <p:cNvPicPr>
            <a:picLocks noChangeAspect="1"/>
          </p:cNvPicPr>
          <p:nvPr/>
        </p:nvPicPr>
        <p:blipFill>
          <a:blip r:embed="rId2"/>
          <a:stretch>
            <a:fillRect/>
          </a:stretch>
        </p:blipFill>
        <p:spPr>
          <a:xfrm>
            <a:off x="0" y="-632981"/>
            <a:ext cx="13582996" cy="7490981"/>
          </a:xfrm>
          <a:prstGeom prst="rect">
            <a:avLst/>
          </a:prstGeom>
        </p:spPr>
      </p:pic>
      <p:sp>
        <p:nvSpPr>
          <p:cNvPr id="4" name="TextBox 3">
            <a:extLst>
              <a:ext uri="{FF2B5EF4-FFF2-40B4-BE49-F238E27FC236}">
                <a16:creationId xmlns:a16="http://schemas.microsoft.com/office/drawing/2014/main" id="{1D75E247-62A8-4D7A-BA8F-541DFE1756B4}"/>
              </a:ext>
            </a:extLst>
          </p:cNvPr>
          <p:cNvSpPr txBox="1"/>
          <p:nvPr/>
        </p:nvSpPr>
        <p:spPr>
          <a:xfrm>
            <a:off x="564215" y="3112509"/>
            <a:ext cx="5155324" cy="4056037"/>
          </a:xfrm>
          <a:prstGeom prst="rect">
            <a:avLst/>
          </a:prstGeom>
          <a:noFill/>
        </p:spPr>
        <p:txBody>
          <a:bodyPr wrap="square" rtlCol="0">
            <a:noAutofit/>
          </a:bodyPr>
          <a:lstStyle/>
          <a:p>
            <a:pPr algn="ctr"/>
            <a:r>
              <a:rPr lang="bo-CN" sz="8000" b="1" cap="all" dirty="0">
                <a:solidFill>
                  <a:schemeClr val="bg1"/>
                </a:solidFill>
                <a:latin typeface="ArialMT"/>
              </a:rPr>
              <a:t>ཨེ་ཅིབ་ནས་ཐོན་པ 11</a:t>
            </a:r>
          </a:p>
          <a:p>
            <a:r>
              <a:rPr lang="bo-CN" sz="8000" b="1" dirty="0">
                <a:solidFill>
                  <a:schemeClr val="bg1"/>
                </a:solidFill>
                <a:latin typeface="Arial" panose="020B0604020202020204" pitchFamily="34" charset="0"/>
              </a:rPr>
              <a:t>སྔོན་སྐྱེས་རྣམས་འཆི་བའི་ཉེན་བརྡ།</a:t>
            </a:r>
          </a:p>
          <a:p>
            <a:endParaRPr lang="en-ZA" sz="7200" dirty="0"/>
          </a:p>
        </p:txBody>
      </p:sp>
      <p:sp>
        <p:nvSpPr>
          <p:cNvPr id="3" name="TextBox 2">
            <a:extLst>
              <a:ext uri="{FF2B5EF4-FFF2-40B4-BE49-F238E27FC236}">
                <a16:creationId xmlns:a16="http://schemas.microsoft.com/office/drawing/2014/main" id="{73F5475A-71BB-6C9F-9929-F14E4E96BBDE}"/>
              </a:ext>
            </a:extLst>
          </p:cNvPr>
          <p:cNvSpPr txBox="1"/>
          <p:nvPr/>
        </p:nvSpPr>
        <p:spPr>
          <a:xfrm>
            <a:off x="4409471" y="6250648"/>
            <a:ext cx="5946140" cy="360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174229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FBD1013C-E416-406E-A088-EADDDED146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AF9ABFF-496B-90A5-856D-14D465D8BEC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a:t>
            </a:r>
            <a:r>
              <a:rPr lang="en-US" sz="3600" b="0" i="0" dirty="0">
                <a:solidFill>
                  <a:srgbClr val="121212"/>
                </a:solidFill>
                <a:effectLst/>
                <a:highlight>
                  <a:srgbClr val="FFFFFF"/>
                </a:highlight>
                <a:latin typeface="Inter"/>
              </a:rPr>
              <a:t>Then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said to Moses, “I will bring upon Pharaoh and Egypt one more plague. After that, he will allow you to leave this place. And when he lets you go, he will drive you out completely.</a:t>
            </a:r>
            <a:endParaRPr lang="en-ZA" dirty="0"/>
          </a:p>
        </p:txBody>
      </p:sp>
      <p:sp>
        <p:nvSpPr>
          <p:cNvPr id="5" name="TextBox 4">
            <a:extLst>
              <a:ext uri="{FF2B5EF4-FFF2-40B4-BE49-F238E27FC236}">
                <a16:creationId xmlns:a16="http://schemas.microsoft.com/office/drawing/2014/main" id="{C481D853-0525-5250-F05A-128152AF72C0}"/>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a:t>
            </a:r>
            <a:r>
              <a:rPr lang="bo-CN" sz="4800" b="0" i="0" dirty="0">
                <a:solidFill>
                  <a:srgbClr val="121212"/>
                </a:solidFill>
                <a:effectLst/>
                <a:highlight>
                  <a:srgbClr val="FFFFFF"/>
                </a:highlight>
                <a:latin typeface="Inter"/>
              </a:rPr>
              <a:t>དེ་ནས་དཀོན་མཆོག་ཡ་ཝཱེས་མོ་ཤེ་ལ་འདི་སྐད་དུ། བདག་གིས་ད་དུང་ཆག་སྒོ་ཞིག་ཕཱར་ཨོལ་དང་ཨེ་ཅིབ་ཡུལ་དུ་འབྱུང་བར་བྱ། དེའི་རྗེས་སུ་ཁོས་ཁྱོད་རྣམས་ཡུལ་འདི་ནས་འགྲོ་རུ་འཇུག་པར་མ་ཟད། ཁོས་ཁྱོད་རྣམས་འགྲོ་རུ་འཇུག་པའི་དུས་སུ་ཁྱོད་ཅག་ཡོངས་རྫོགས་སྐྲོད་ངེས་ཤིང་། </a:t>
            </a:r>
            <a:endParaRPr lang="en-ZA" sz="1600" dirty="0"/>
          </a:p>
        </p:txBody>
      </p:sp>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4754"/>
    </mc:Choice>
    <mc:Fallback xmlns="">
      <p:transition spd="slow" advTm="14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B8E4FF-3BBE-4D0F-82E9-38C9FBA984AE}"/>
              </a:ext>
            </a:extLst>
          </p:cNvPr>
          <p:cNvPicPr>
            <a:picLocks noChangeAspect="1"/>
          </p:cNvPicPr>
          <p:nvPr/>
        </p:nvPicPr>
        <p:blipFill>
          <a:blip r:embed="rId2"/>
          <a:stretch>
            <a:fillRect/>
          </a:stretch>
        </p:blipFill>
        <p:spPr>
          <a:xfrm>
            <a:off x="0" y="-877614"/>
            <a:ext cx="12192000" cy="7735614"/>
          </a:xfrm>
          <a:prstGeom prst="rect">
            <a:avLst/>
          </a:prstGeom>
        </p:spPr>
      </p:pic>
      <p:sp>
        <p:nvSpPr>
          <p:cNvPr id="6" name="TextBox 5">
            <a:extLst>
              <a:ext uri="{FF2B5EF4-FFF2-40B4-BE49-F238E27FC236}">
                <a16:creationId xmlns:a16="http://schemas.microsoft.com/office/drawing/2014/main" id="{FEC522AE-717E-4898-97D7-10EE996A2AAA}"/>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11:1</a:t>
            </a:r>
            <a:endParaRPr lang="bo-CN" sz="2000" b="1" cap="all" dirty="0">
              <a:solidFill>
                <a:schemeClr val="bg1"/>
              </a:solidFill>
              <a:latin typeface="ArialMT"/>
            </a:endParaRPr>
          </a:p>
        </p:txBody>
      </p:sp>
    </p:spTree>
    <p:extLst>
      <p:ext uri="{BB962C8B-B14F-4D97-AF65-F5344CB8AC3E}">
        <p14:creationId xmlns:p14="http://schemas.microsoft.com/office/powerpoint/2010/main" val="1501083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6957BD10-806F-4017-BBA7-9FE0FC3C84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B2F5EA0-CAEB-3EDF-9DBD-284024F76400}"/>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a:t>
            </a:r>
            <a:r>
              <a:rPr lang="en-US" sz="4000" b="0" i="0" dirty="0">
                <a:solidFill>
                  <a:srgbClr val="121212"/>
                </a:solidFill>
                <a:effectLst/>
                <a:highlight>
                  <a:srgbClr val="FFFFFF"/>
                </a:highlight>
                <a:latin typeface="Inter"/>
              </a:rPr>
              <a:t>Now announce to the people that men and women alike should ask their neighbors for articles of silver and gold.”</a:t>
            </a:r>
            <a:endParaRPr lang="en-ZA" dirty="0"/>
          </a:p>
        </p:txBody>
      </p:sp>
      <p:sp>
        <p:nvSpPr>
          <p:cNvPr id="3" name="TextBox 2">
            <a:extLst>
              <a:ext uri="{FF2B5EF4-FFF2-40B4-BE49-F238E27FC236}">
                <a16:creationId xmlns:a16="http://schemas.microsoft.com/office/drawing/2014/main" id="{834D7191-7A25-14E8-F04C-CD354055776D}"/>
              </a:ext>
            </a:extLst>
          </p:cNvPr>
          <p:cNvSpPr txBox="1"/>
          <p:nvPr/>
        </p:nvSpPr>
        <p:spPr>
          <a:xfrm>
            <a:off x="6216869" y="599090"/>
            <a:ext cx="5748708"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2</a:t>
            </a:r>
            <a:r>
              <a:rPr lang="bo-CN" sz="6600" b="0" i="0" dirty="0">
                <a:solidFill>
                  <a:srgbClr val="121212"/>
                </a:solidFill>
                <a:effectLst/>
                <a:highlight>
                  <a:srgbClr val="FFFFFF"/>
                </a:highlight>
                <a:latin typeface="Inter"/>
              </a:rPr>
              <a:t>མི་རྣམས་ཀྱི་རྣ་ལམ་དུ། སྐྱེས་ཕོ་མོ་རེ་རེས་རང་རང་གི་ཁྱིམ་མཚེས་ལ་གསེར་དངུལ་གྱི་ཡོ་བྱད་རྣམས་སློང་དགོས་པའི་གཏམ་འཇོག་པར་གྱིས་ཞེས་གསུངས་པ་དང་།</a:t>
            </a:r>
            <a:endParaRPr lang="en-ZA" dirty="0"/>
          </a:p>
        </p:txBody>
      </p:sp>
    </p:spTree>
    <p:extLst>
      <p:ext uri="{BB962C8B-B14F-4D97-AF65-F5344CB8AC3E}">
        <p14:creationId xmlns:p14="http://schemas.microsoft.com/office/powerpoint/2010/main" val="2044568653"/>
      </p:ext>
    </p:extLst>
  </p:cSld>
  <p:clrMapOvr>
    <a:masterClrMapping/>
  </p:clrMapOvr>
  <mc:AlternateContent xmlns:mc="http://schemas.openxmlformats.org/markup-compatibility/2006" xmlns:p14="http://schemas.microsoft.com/office/powerpoint/2010/main">
    <mc:Choice Requires="p14">
      <p:transition spd="slow" p14:dur="2000" advTm="8276"/>
    </mc:Choice>
    <mc:Fallback xmlns="">
      <p:transition spd="slow" advTm="8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AF0CA1-9450-4F5E-A2FD-22CE8A21AF76}"/>
              </a:ext>
            </a:extLst>
          </p:cNvPr>
          <p:cNvPicPr>
            <a:picLocks noChangeAspect="1"/>
          </p:cNvPicPr>
          <p:nvPr/>
        </p:nvPicPr>
        <p:blipFill>
          <a:blip r:embed="rId2"/>
          <a:stretch>
            <a:fillRect/>
          </a:stretch>
        </p:blipFill>
        <p:spPr>
          <a:xfrm>
            <a:off x="0" y="-117835"/>
            <a:ext cx="12192000" cy="6975835"/>
          </a:xfrm>
          <a:prstGeom prst="rect">
            <a:avLst/>
          </a:prstGeom>
        </p:spPr>
      </p:pic>
      <p:sp>
        <p:nvSpPr>
          <p:cNvPr id="4" name="TextBox 3">
            <a:extLst>
              <a:ext uri="{FF2B5EF4-FFF2-40B4-BE49-F238E27FC236}">
                <a16:creationId xmlns:a16="http://schemas.microsoft.com/office/drawing/2014/main" id="{23307225-FA4E-4507-9C34-0A29D17D09B1}"/>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11:2</a:t>
            </a:r>
            <a:endParaRPr lang="bo-CN" sz="2000" b="1" cap="all" dirty="0">
              <a:solidFill>
                <a:schemeClr val="bg1"/>
              </a:solidFill>
              <a:latin typeface="ArialMT"/>
            </a:endParaRPr>
          </a:p>
        </p:txBody>
      </p:sp>
    </p:spTree>
    <p:extLst>
      <p:ext uri="{BB962C8B-B14F-4D97-AF65-F5344CB8AC3E}">
        <p14:creationId xmlns:p14="http://schemas.microsoft.com/office/powerpoint/2010/main" val="3851962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D26C18BF-D0CB-4AA3-8E1F-ED2C76CA87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D1DE7ED-B13D-D165-AC60-5EE4AAB839F5}"/>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a:t>
            </a:r>
            <a:r>
              <a:rPr lang="en-US" sz="4000" b="0" i="0" dirty="0">
                <a:solidFill>
                  <a:srgbClr val="121212"/>
                </a:solidFill>
                <a:effectLst/>
                <a:highlight>
                  <a:srgbClr val="FFFFFF"/>
                </a:highlight>
                <a:latin typeface="Inter"/>
              </a:rPr>
              <a:t>And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gave the people favor in the sight of the Egyptians. Moreover, Moses himself was highly regarded in Egypt by Pharaoh’s officials and by the people.</a:t>
            </a:r>
            <a:endParaRPr lang="en-ZA" dirty="0"/>
          </a:p>
        </p:txBody>
      </p:sp>
      <p:sp>
        <p:nvSpPr>
          <p:cNvPr id="3" name="TextBox 2">
            <a:extLst>
              <a:ext uri="{FF2B5EF4-FFF2-40B4-BE49-F238E27FC236}">
                <a16:creationId xmlns:a16="http://schemas.microsoft.com/office/drawing/2014/main" id="{AC25DD4C-6DC4-F5D1-AA8A-D23C654C7746}"/>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3</a:t>
            </a:r>
            <a:r>
              <a:rPr lang="bo-CN" sz="5400" b="0" i="0" dirty="0">
                <a:solidFill>
                  <a:srgbClr val="121212"/>
                </a:solidFill>
                <a:effectLst/>
                <a:highlight>
                  <a:srgbClr val="FFFFFF"/>
                </a:highlight>
                <a:latin typeface="Inter"/>
              </a:rPr>
              <a:t>དཀོན་མཆོག་ཡ་ཝཱེས་ཨེ་ཅིབ་པའི་མིག་མདུན་དུ་མི་རྣམས་ལ་ཐུགས་རྗེ་ཐོབ་པར་མཛད་ཅིང་། ཡང་མོ་ཤེ་ནི་ཨེ་ཅིབ་ཡུལ་དང་། ཕཱར་ཨོལ་གྱི་འཁོར་གཡོག་རྣམས་དང་འབངས་མི་དག་གི་མིག་མདུན་དུ་ཤིན་ཏུ་ཆེན་པོ་ཡོད་པ་ཡིན་ནོ། །</a:t>
            </a:r>
            <a:endParaRPr lang="en-ZA" dirty="0"/>
          </a:p>
        </p:txBody>
      </p:sp>
    </p:spTree>
    <p:extLst>
      <p:ext uri="{BB962C8B-B14F-4D97-AF65-F5344CB8AC3E}">
        <p14:creationId xmlns:p14="http://schemas.microsoft.com/office/powerpoint/2010/main" val="3681266347"/>
      </p:ext>
    </p:extLst>
  </p:cSld>
  <p:clrMapOvr>
    <a:masterClrMapping/>
  </p:clrMapOvr>
  <mc:AlternateContent xmlns:mc="http://schemas.openxmlformats.org/markup-compatibility/2006" xmlns:p14="http://schemas.microsoft.com/office/powerpoint/2010/main">
    <mc:Choice Requires="p14">
      <p:transition spd="slow" p14:dur="2000" advTm="10226"/>
    </mc:Choice>
    <mc:Fallback xmlns="">
      <p:transition spd="slow" advTm="10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TotalTime>
  <Words>1098</Words>
  <Application>Microsoft Office PowerPoint</Application>
  <PresentationFormat>Widescreen</PresentationFormat>
  <Paragraphs>52</Paragraphs>
  <Slides>24</Slides>
  <Notes>1</Notes>
  <HiddenSlides>0</HiddenSlides>
  <MMClips>12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09-10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6</cp:revision>
  <dcterms:created xsi:type="dcterms:W3CDTF">2021-07-20T09:23:46Z</dcterms:created>
  <dcterms:modified xsi:type="dcterms:W3CDTF">2025-05-09T08:47:54Z</dcterms:modified>
</cp:coreProperties>
</file>