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77" r:id="rId2"/>
    <p:sldId id="278" r:id="rId3"/>
    <p:sldId id="256" r:id="rId4"/>
    <p:sldId id="279" r:id="rId5"/>
    <p:sldId id="257" r:id="rId6"/>
    <p:sldId id="280" r:id="rId7"/>
    <p:sldId id="258" r:id="rId8"/>
    <p:sldId id="281" r:id="rId9"/>
    <p:sldId id="259" r:id="rId10"/>
    <p:sldId id="282" r:id="rId11"/>
    <p:sldId id="260" r:id="rId12"/>
    <p:sldId id="283" r:id="rId13"/>
    <p:sldId id="261" r:id="rId14"/>
    <p:sldId id="284" r:id="rId15"/>
    <p:sldId id="262" r:id="rId16"/>
    <p:sldId id="286" r:id="rId17"/>
    <p:sldId id="263" r:id="rId18"/>
    <p:sldId id="287" r:id="rId19"/>
    <p:sldId id="264" r:id="rId20"/>
    <p:sldId id="285" r:id="rId21"/>
    <p:sldId id="268" r:id="rId22"/>
    <p:sldId id="288" r:id="rId23"/>
    <p:sldId id="269" r:id="rId24"/>
    <p:sldId id="289" r:id="rId25"/>
    <p:sldId id="270" r:id="rId26"/>
    <p:sldId id="290" r:id="rId27"/>
    <p:sldId id="271" r:id="rId28"/>
    <p:sldId id="29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61DD4B-0F4D-4872-9F95-045D3429D9BA}" v="1" dt="2025-05-09T08:53:21.0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4252" autoAdjust="0"/>
  </p:normalViewPr>
  <p:slideViewPr>
    <p:cSldViewPr snapToGrid="0">
      <p:cViewPr varScale="1">
        <p:scale>
          <a:sx n="90" d="100"/>
          <a:sy n="90" d="100"/>
        </p:scale>
        <p:origin x="648"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1B0E75E5-DBCB-4787-B436-D151593FD9C4}"/>
    <pc:docChg chg="custSel modSld">
      <pc:chgData name="Alfred Smith" userId="3c60a3631c0db8ad" providerId="LiveId" clId="{1B0E75E5-DBCB-4787-B436-D151593FD9C4}" dt="2025-03-31T10:17:37.825" v="26"/>
      <pc:docMkLst>
        <pc:docMk/>
      </pc:docMkLst>
      <pc:sldChg chg="addSp delSp modSp mod">
        <pc:chgData name="Alfred Smith" userId="3c60a3631c0db8ad" providerId="LiveId" clId="{1B0E75E5-DBCB-4787-B436-D151593FD9C4}" dt="2025-03-25T08:55:02.745" v="3"/>
        <pc:sldMkLst>
          <pc:docMk/>
          <pc:sldMk cId="1018574621" sldId="257"/>
        </pc:sldMkLst>
        <pc:spChg chg="add mod">
          <ac:chgData name="Alfred Smith" userId="3c60a3631c0db8ad" providerId="LiveId" clId="{1B0E75E5-DBCB-4787-B436-D151593FD9C4}" dt="2025-03-25T08:55:02.745" v="3"/>
          <ac:spMkLst>
            <pc:docMk/>
            <pc:sldMk cId="1018574621" sldId="257"/>
            <ac:spMk id="2" creationId="{DE793758-9B82-B37C-B4D9-4ACB7392CAD6}"/>
          </ac:spMkLst>
        </pc:spChg>
        <pc:spChg chg="add mod">
          <ac:chgData name="Alfred Smith" userId="3c60a3631c0db8ad" providerId="LiveId" clId="{1B0E75E5-DBCB-4787-B436-D151593FD9C4}" dt="2025-03-25T08:55:02.745" v="3"/>
          <ac:spMkLst>
            <pc:docMk/>
            <pc:sldMk cId="1018574621" sldId="257"/>
            <ac:spMk id="3" creationId="{09874FC4-ADEB-A6ED-282F-E44E16237FFF}"/>
          </ac:spMkLst>
        </pc:spChg>
      </pc:sldChg>
      <pc:sldChg chg="addSp delSp modSp mod">
        <pc:chgData name="Alfred Smith" userId="3c60a3631c0db8ad" providerId="LiveId" clId="{1B0E75E5-DBCB-4787-B436-D151593FD9C4}" dt="2025-03-25T08:55:13.706" v="5"/>
        <pc:sldMkLst>
          <pc:docMk/>
          <pc:sldMk cId="525752733" sldId="258"/>
        </pc:sldMkLst>
        <pc:spChg chg="add mod">
          <ac:chgData name="Alfred Smith" userId="3c60a3631c0db8ad" providerId="LiveId" clId="{1B0E75E5-DBCB-4787-B436-D151593FD9C4}" dt="2025-03-25T08:55:13.706" v="5"/>
          <ac:spMkLst>
            <pc:docMk/>
            <pc:sldMk cId="525752733" sldId="258"/>
            <ac:spMk id="2" creationId="{6B0D6A29-575B-986C-E886-D8CB0AAAAA3B}"/>
          </ac:spMkLst>
        </pc:spChg>
        <pc:spChg chg="add mod">
          <ac:chgData name="Alfred Smith" userId="3c60a3631c0db8ad" providerId="LiveId" clId="{1B0E75E5-DBCB-4787-B436-D151593FD9C4}" dt="2025-03-25T08:55:13.706" v="5"/>
          <ac:spMkLst>
            <pc:docMk/>
            <pc:sldMk cId="525752733" sldId="258"/>
            <ac:spMk id="5" creationId="{DC763B9B-B36B-8FCE-D384-A84A1F28893E}"/>
          </ac:spMkLst>
        </pc:spChg>
      </pc:sldChg>
      <pc:sldChg chg="addSp delSp modSp mod">
        <pc:chgData name="Alfred Smith" userId="3c60a3631c0db8ad" providerId="LiveId" clId="{1B0E75E5-DBCB-4787-B436-D151593FD9C4}" dt="2025-03-25T08:55:23.406" v="7"/>
        <pc:sldMkLst>
          <pc:docMk/>
          <pc:sldMk cId="3459794170" sldId="259"/>
        </pc:sldMkLst>
        <pc:spChg chg="add mod">
          <ac:chgData name="Alfred Smith" userId="3c60a3631c0db8ad" providerId="LiveId" clId="{1B0E75E5-DBCB-4787-B436-D151593FD9C4}" dt="2025-03-25T08:55:23.406" v="7"/>
          <ac:spMkLst>
            <pc:docMk/>
            <pc:sldMk cId="3459794170" sldId="259"/>
            <ac:spMk id="2" creationId="{867EA4E1-F100-6357-E943-C0C21B9A477F}"/>
          </ac:spMkLst>
        </pc:spChg>
        <pc:spChg chg="add mod">
          <ac:chgData name="Alfred Smith" userId="3c60a3631c0db8ad" providerId="LiveId" clId="{1B0E75E5-DBCB-4787-B436-D151593FD9C4}" dt="2025-03-25T08:55:23.406" v="7"/>
          <ac:spMkLst>
            <pc:docMk/>
            <pc:sldMk cId="3459794170" sldId="259"/>
            <ac:spMk id="3" creationId="{3CCA80E8-8643-D924-4633-B5A311D67A47}"/>
          </ac:spMkLst>
        </pc:spChg>
      </pc:sldChg>
      <pc:sldChg chg="addSp delSp modSp mod">
        <pc:chgData name="Alfred Smith" userId="3c60a3631c0db8ad" providerId="LiveId" clId="{1B0E75E5-DBCB-4787-B436-D151593FD9C4}" dt="2025-03-25T08:56:12.823" v="9"/>
        <pc:sldMkLst>
          <pc:docMk/>
          <pc:sldMk cId="1204998267" sldId="260"/>
        </pc:sldMkLst>
        <pc:spChg chg="add mod">
          <ac:chgData name="Alfred Smith" userId="3c60a3631c0db8ad" providerId="LiveId" clId="{1B0E75E5-DBCB-4787-B436-D151593FD9C4}" dt="2025-03-25T08:56:12.823" v="9"/>
          <ac:spMkLst>
            <pc:docMk/>
            <pc:sldMk cId="1204998267" sldId="260"/>
            <ac:spMk id="3" creationId="{06BB9571-025F-5403-616A-4E70B9ED38BB}"/>
          </ac:spMkLst>
        </pc:spChg>
        <pc:spChg chg="add mod">
          <ac:chgData name="Alfred Smith" userId="3c60a3631c0db8ad" providerId="LiveId" clId="{1B0E75E5-DBCB-4787-B436-D151593FD9C4}" dt="2025-03-25T08:56:12.823" v="9"/>
          <ac:spMkLst>
            <pc:docMk/>
            <pc:sldMk cId="1204998267" sldId="260"/>
            <ac:spMk id="5" creationId="{39150AB9-0AF0-0461-22E9-F1C9691A66E8}"/>
          </ac:spMkLst>
        </pc:spChg>
      </pc:sldChg>
      <pc:sldChg chg="addSp delSp modSp mod">
        <pc:chgData name="Alfred Smith" userId="3c60a3631c0db8ad" providerId="LiveId" clId="{1B0E75E5-DBCB-4787-B436-D151593FD9C4}" dt="2025-03-25T08:56:26.406" v="11"/>
        <pc:sldMkLst>
          <pc:docMk/>
          <pc:sldMk cId="3728152200" sldId="261"/>
        </pc:sldMkLst>
        <pc:spChg chg="add mod">
          <ac:chgData name="Alfred Smith" userId="3c60a3631c0db8ad" providerId="LiveId" clId="{1B0E75E5-DBCB-4787-B436-D151593FD9C4}" dt="2025-03-25T08:56:26.406" v="11"/>
          <ac:spMkLst>
            <pc:docMk/>
            <pc:sldMk cId="3728152200" sldId="261"/>
            <ac:spMk id="2" creationId="{326535AC-D7AB-8CFF-C397-1D81C250AD0C}"/>
          </ac:spMkLst>
        </pc:spChg>
        <pc:spChg chg="add mod">
          <ac:chgData name="Alfred Smith" userId="3c60a3631c0db8ad" providerId="LiveId" clId="{1B0E75E5-DBCB-4787-B436-D151593FD9C4}" dt="2025-03-25T08:56:26.406" v="11"/>
          <ac:spMkLst>
            <pc:docMk/>
            <pc:sldMk cId="3728152200" sldId="261"/>
            <ac:spMk id="3" creationId="{A5E47183-A1C0-57D0-2B67-5F13525730B4}"/>
          </ac:spMkLst>
        </pc:spChg>
      </pc:sldChg>
      <pc:sldChg chg="addSp delSp modSp mod">
        <pc:chgData name="Alfred Smith" userId="3c60a3631c0db8ad" providerId="LiveId" clId="{1B0E75E5-DBCB-4787-B436-D151593FD9C4}" dt="2025-03-25T08:56:35.959" v="13"/>
        <pc:sldMkLst>
          <pc:docMk/>
          <pc:sldMk cId="3350226380" sldId="262"/>
        </pc:sldMkLst>
        <pc:spChg chg="add mod">
          <ac:chgData name="Alfred Smith" userId="3c60a3631c0db8ad" providerId="LiveId" clId="{1B0E75E5-DBCB-4787-B436-D151593FD9C4}" dt="2025-03-25T08:56:35.959" v="13"/>
          <ac:spMkLst>
            <pc:docMk/>
            <pc:sldMk cId="3350226380" sldId="262"/>
            <ac:spMk id="2" creationId="{CF7D1048-3FC9-E2FB-0CC7-E8D1E6B9C799}"/>
          </ac:spMkLst>
        </pc:spChg>
        <pc:spChg chg="add mod">
          <ac:chgData name="Alfred Smith" userId="3c60a3631c0db8ad" providerId="LiveId" clId="{1B0E75E5-DBCB-4787-B436-D151593FD9C4}" dt="2025-03-25T08:56:35.959" v="13"/>
          <ac:spMkLst>
            <pc:docMk/>
            <pc:sldMk cId="3350226380" sldId="262"/>
            <ac:spMk id="3" creationId="{2B7258B2-C815-59E1-96D4-7EEED50155E0}"/>
          </ac:spMkLst>
        </pc:spChg>
      </pc:sldChg>
      <pc:sldChg chg="addSp delSp modSp mod">
        <pc:chgData name="Alfred Smith" userId="3c60a3631c0db8ad" providerId="LiveId" clId="{1B0E75E5-DBCB-4787-B436-D151593FD9C4}" dt="2025-03-25T08:56:46.993" v="15"/>
        <pc:sldMkLst>
          <pc:docMk/>
          <pc:sldMk cId="814010234" sldId="263"/>
        </pc:sldMkLst>
        <pc:spChg chg="add mod">
          <ac:chgData name="Alfred Smith" userId="3c60a3631c0db8ad" providerId="LiveId" clId="{1B0E75E5-DBCB-4787-B436-D151593FD9C4}" dt="2025-03-25T08:56:46.993" v="15"/>
          <ac:spMkLst>
            <pc:docMk/>
            <pc:sldMk cId="814010234" sldId="263"/>
            <ac:spMk id="3" creationId="{599E0AE0-FECC-D5D1-BCF8-55CAFC1572A3}"/>
          </ac:spMkLst>
        </pc:spChg>
        <pc:spChg chg="add mod">
          <ac:chgData name="Alfred Smith" userId="3c60a3631c0db8ad" providerId="LiveId" clId="{1B0E75E5-DBCB-4787-B436-D151593FD9C4}" dt="2025-03-25T08:56:46.993" v="15"/>
          <ac:spMkLst>
            <pc:docMk/>
            <pc:sldMk cId="814010234" sldId="263"/>
            <ac:spMk id="5" creationId="{3B87D294-05B9-9CC3-6C05-D96C5F0453E6}"/>
          </ac:spMkLst>
        </pc:spChg>
      </pc:sldChg>
      <pc:sldChg chg="addSp delSp modSp mod">
        <pc:chgData name="Alfred Smith" userId="3c60a3631c0db8ad" providerId="LiveId" clId="{1B0E75E5-DBCB-4787-B436-D151593FD9C4}" dt="2025-03-25T08:56:58.549" v="17"/>
        <pc:sldMkLst>
          <pc:docMk/>
          <pc:sldMk cId="302978315" sldId="264"/>
        </pc:sldMkLst>
        <pc:spChg chg="add mod">
          <ac:chgData name="Alfred Smith" userId="3c60a3631c0db8ad" providerId="LiveId" clId="{1B0E75E5-DBCB-4787-B436-D151593FD9C4}" dt="2025-03-25T08:56:58.549" v="17"/>
          <ac:spMkLst>
            <pc:docMk/>
            <pc:sldMk cId="302978315" sldId="264"/>
            <ac:spMk id="2" creationId="{8A2DF1D0-2720-44DC-EAFF-DF4FBA8B2AEF}"/>
          </ac:spMkLst>
        </pc:spChg>
        <pc:spChg chg="add mod">
          <ac:chgData name="Alfred Smith" userId="3c60a3631c0db8ad" providerId="LiveId" clId="{1B0E75E5-DBCB-4787-B436-D151593FD9C4}" dt="2025-03-25T08:56:58.549" v="17"/>
          <ac:spMkLst>
            <pc:docMk/>
            <pc:sldMk cId="302978315" sldId="264"/>
            <ac:spMk id="3" creationId="{BA1B13A3-0266-8FA6-637D-5EB85EC46214}"/>
          </ac:spMkLst>
        </pc:spChg>
      </pc:sldChg>
      <pc:sldChg chg="addSp delSp modSp mod">
        <pc:chgData name="Alfred Smith" userId="3c60a3631c0db8ad" providerId="LiveId" clId="{1B0E75E5-DBCB-4787-B436-D151593FD9C4}" dt="2025-03-25T08:57:40.836" v="19"/>
        <pc:sldMkLst>
          <pc:docMk/>
          <pc:sldMk cId="4053000739" sldId="268"/>
        </pc:sldMkLst>
        <pc:spChg chg="add mod">
          <ac:chgData name="Alfred Smith" userId="3c60a3631c0db8ad" providerId="LiveId" clId="{1B0E75E5-DBCB-4787-B436-D151593FD9C4}" dt="2025-03-25T08:57:40.836" v="19"/>
          <ac:spMkLst>
            <pc:docMk/>
            <pc:sldMk cId="4053000739" sldId="268"/>
            <ac:spMk id="2" creationId="{4D866702-6B3B-EB6C-4A92-E5E961A6DACA}"/>
          </ac:spMkLst>
        </pc:spChg>
        <pc:spChg chg="add mod">
          <ac:chgData name="Alfred Smith" userId="3c60a3631c0db8ad" providerId="LiveId" clId="{1B0E75E5-DBCB-4787-B436-D151593FD9C4}" dt="2025-03-25T08:57:40.836" v="19"/>
          <ac:spMkLst>
            <pc:docMk/>
            <pc:sldMk cId="4053000739" sldId="268"/>
            <ac:spMk id="3" creationId="{B2C741E9-E031-2C5E-283D-2A4B18A5D5A8}"/>
          </ac:spMkLst>
        </pc:spChg>
      </pc:sldChg>
      <pc:sldChg chg="addSp delSp modSp mod">
        <pc:chgData name="Alfred Smith" userId="3c60a3631c0db8ad" providerId="LiveId" clId="{1B0E75E5-DBCB-4787-B436-D151593FD9C4}" dt="2025-03-25T08:58:22.597" v="21"/>
        <pc:sldMkLst>
          <pc:docMk/>
          <pc:sldMk cId="3097559617" sldId="269"/>
        </pc:sldMkLst>
        <pc:spChg chg="add mod">
          <ac:chgData name="Alfred Smith" userId="3c60a3631c0db8ad" providerId="LiveId" clId="{1B0E75E5-DBCB-4787-B436-D151593FD9C4}" dt="2025-03-25T08:58:22.597" v="21"/>
          <ac:spMkLst>
            <pc:docMk/>
            <pc:sldMk cId="3097559617" sldId="269"/>
            <ac:spMk id="2" creationId="{1127785C-92D6-CDB8-1AB9-C5B221DAD220}"/>
          </ac:spMkLst>
        </pc:spChg>
        <pc:spChg chg="add mod">
          <ac:chgData name="Alfred Smith" userId="3c60a3631c0db8ad" providerId="LiveId" clId="{1B0E75E5-DBCB-4787-B436-D151593FD9C4}" dt="2025-03-25T08:58:22.597" v="21"/>
          <ac:spMkLst>
            <pc:docMk/>
            <pc:sldMk cId="3097559617" sldId="269"/>
            <ac:spMk id="3" creationId="{1AA894F6-12FA-C332-4C0B-BA1CF74148B0}"/>
          </ac:spMkLst>
        </pc:spChg>
      </pc:sldChg>
      <pc:sldChg chg="addSp delSp modSp mod">
        <pc:chgData name="Alfred Smith" userId="3c60a3631c0db8ad" providerId="LiveId" clId="{1B0E75E5-DBCB-4787-B436-D151593FD9C4}" dt="2025-03-25T08:58:40.612" v="23"/>
        <pc:sldMkLst>
          <pc:docMk/>
          <pc:sldMk cId="415415560" sldId="270"/>
        </pc:sldMkLst>
        <pc:spChg chg="add mod">
          <ac:chgData name="Alfred Smith" userId="3c60a3631c0db8ad" providerId="LiveId" clId="{1B0E75E5-DBCB-4787-B436-D151593FD9C4}" dt="2025-03-25T08:58:40.612" v="23"/>
          <ac:spMkLst>
            <pc:docMk/>
            <pc:sldMk cId="415415560" sldId="270"/>
            <ac:spMk id="2" creationId="{99D8AC57-B7C7-9DFA-463D-83F8E076A48D}"/>
          </ac:spMkLst>
        </pc:spChg>
        <pc:spChg chg="add mod">
          <ac:chgData name="Alfred Smith" userId="3c60a3631c0db8ad" providerId="LiveId" clId="{1B0E75E5-DBCB-4787-B436-D151593FD9C4}" dt="2025-03-25T08:58:40.612" v="23"/>
          <ac:spMkLst>
            <pc:docMk/>
            <pc:sldMk cId="415415560" sldId="270"/>
            <ac:spMk id="3" creationId="{27100778-E6CF-85D0-FCFA-5ADD7EB7BFB5}"/>
          </ac:spMkLst>
        </pc:spChg>
      </pc:sldChg>
      <pc:sldChg chg="addSp delSp modSp mod">
        <pc:chgData name="Alfred Smith" userId="3c60a3631c0db8ad" providerId="LiveId" clId="{1B0E75E5-DBCB-4787-B436-D151593FD9C4}" dt="2025-03-25T08:59:07.962" v="25"/>
        <pc:sldMkLst>
          <pc:docMk/>
          <pc:sldMk cId="4138472140" sldId="271"/>
        </pc:sldMkLst>
        <pc:spChg chg="add mod">
          <ac:chgData name="Alfred Smith" userId="3c60a3631c0db8ad" providerId="LiveId" clId="{1B0E75E5-DBCB-4787-B436-D151593FD9C4}" dt="2025-03-25T08:59:07.962" v="25"/>
          <ac:spMkLst>
            <pc:docMk/>
            <pc:sldMk cId="4138472140" sldId="271"/>
            <ac:spMk id="3" creationId="{9985218F-3FEF-DCDE-63DF-A5D959429FD9}"/>
          </ac:spMkLst>
        </pc:spChg>
        <pc:spChg chg="add mod">
          <ac:chgData name="Alfred Smith" userId="3c60a3631c0db8ad" providerId="LiveId" clId="{1B0E75E5-DBCB-4787-B436-D151593FD9C4}" dt="2025-03-25T08:59:07.962" v="25"/>
          <ac:spMkLst>
            <pc:docMk/>
            <pc:sldMk cId="4138472140" sldId="271"/>
            <ac:spMk id="5" creationId="{C03D51C9-AFA3-9916-DD48-9F262D33BF79}"/>
          </ac:spMkLst>
        </pc:spChg>
      </pc:sldChg>
      <pc:sldChg chg="addSp delSp modSp mod">
        <pc:chgData name="Alfred Smith" userId="3c60a3631c0db8ad" providerId="LiveId" clId="{1B0E75E5-DBCB-4787-B436-D151593FD9C4}" dt="2025-03-25T08:54:40.358" v="1"/>
        <pc:sldMkLst>
          <pc:docMk/>
          <pc:sldMk cId="578454877" sldId="277"/>
        </pc:sldMkLst>
        <pc:spChg chg="add mod">
          <ac:chgData name="Alfred Smith" userId="3c60a3631c0db8ad" providerId="LiveId" clId="{1B0E75E5-DBCB-4787-B436-D151593FD9C4}" dt="2025-03-25T08:54:40.358" v="1"/>
          <ac:spMkLst>
            <pc:docMk/>
            <pc:sldMk cId="578454877" sldId="277"/>
            <ac:spMk id="5" creationId="{F61732FD-6E8E-C841-1518-115F3436E8C9}"/>
          </ac:spMkLst>
        </pc:spChg>
      </pc:sldChg>
      <pc:sldChg chg="addSp modSp">
        <pc:chgData name="Alfred Smith" userId="3c60a3631c0db8ad" providerId="LiveId" clId="{1B0E75E5-DBCB-4787-B436-D151593FD9C4}" dt="2025-03-31T10:17:37.825" v="26"/>
        <pc:sldMkLst>
          <pc:docMk/>
          <pc:sldMk cId="847466674" sldId="279"/>
        </pc:sldMkLst>
        <pc:spChg chg="add mod">
          <ac:chgData name="Alfred Smith" userId="3c60a3631c0db8ad" providerId="LiveId" clId="{1B0E75E5-DBCB-4787-B436-D151593FD9C4}" dt="2025-03-31T10:17:37.825" v="26"/>
          <ac:spMkLst>
            <pc:docMk/>
            <pc:sldMk cId="847466674" sldId="279"/>
            <ac:spMk id="4" creationId="{C66680A0-7D08-18B9-B1EB-0B42358224D6}"/>
          </ac:spMkLst>
        </pc:spChg>
      </pc:sldChg>
    </pc:docChg>
  </pc:docChgLst>
  <pc:docChgLst>
    <pc:chgData name="dhondup tsering" userId="425dcc2034446b72" providerId="LiveId" clId="{67034AB5-2DF5-4AEF-8CAC-DBC5B29DF6C5}"/>
    <pc:docChg chg="modSld">
      <pc:chgData name="dhondup tsering" userId="425dcc2034446b72" providerId="LiveId" clId="{67034AB5-2DF5-4AEF-8CAC-DBC5B29DF6C5}" dt="2021-08-10T05:45:22.871" v="49"/>
      <pc:docMkLst>
        <pc:docMk/>
      </pc:docMkLst>
      <pc:sldChg chg="addSp delSp modSp">
        <pc:chgData name="dhondup tsering" userId="425dcc2034446b72" providerId="LiveId" clId="{67034AB5-2DF5-4AEF-8CAC-DBC5B29DF6C5}" dt="2021-08-10T05:08:08.528" v="3"/>
        <pc:sldMkLst>
          <pc:docMk/>
          <pc:sldMk cId="3348757415" sldId="256"/>
        </pc:sldMkLst>
      </pc:sldChg>
      <pc:sldChg chg="addSp delSp modSp">
        <pc:chgData name="dhondup tsering" userId="425dcc2034446b72" providerId="LiveId" clId="{67034AB5-2DF5-4AEF-8CAC-DBC5B29DF6C5}" dt="2021-08-10T05:43:44.951" v="48"/>
        <pc:sldMkLst>
          <pc:docMk/>
          <pc:sldMk cId="1018574621" sldId="257"/>
        </pc:sldMkLst>
      </pc:sldChg>
      <pc:sldChg chg="addSp delSp modSp">
        <pc:chgData name="dhondup tsering" userId="425dcc2034446b72" providerId="LiveId" clId="{67034AB5-2DF5-4AEF-8CAC-DBC5B29DF6C5}" dt="2021-08-10T05:12:28.707" v="10"/>
        <pc:sldMkLst>
          <pc:docMk/>
          <pc:sldMk cId="525752733" sldId="258"/>
        </pc:sldMkLst>
      </pc:sldChg>
      <pc:sldChg chg="addSp delSp modSp">
        <pc:chgData name="dhondup tsering" userId="425dcc2034446b72" providerId="LiveId" clId="{67034AB5-2DF5-4AEF-8CAC-DBC5B29DF6C5}" dt="2021-08-10T05:17:58.420" v="16"/>
        <pc:sldMkLst>
          <pc:docMk/>
          <pc:sldMk cId="3459794170" sldId="259"/>
        </pc:sldMkLst>
      </pc:sldChg>
      <pc:sldChg chg="addSp delSp modSp">
        <pc:chgData name="dhondup tsering" userId="425dcc2034446b72" providerId="LiveId" clId="{67034AB5-2DF5-4AEF-8CAC-DBC5B29DF6C5}" dt="2021-08-10T05:20:00.884" v="22"/>
        <pc:sldMkLst>
          <pc:docMk/>
          <pc:sldMk cId="1204998267" sldId="260"/>
        </pc:sldMkLst>
      </pc:sldChg>
      <pc:sldChg chg="addSp modSp">
        <pc:chgData name="dhondup tsering" userId="425dcc2034446b72" providerId="LiveId" clId="{67034AB5-2DF5-4AEF-8CAC-DBC5B29DF6C5}" dt="2021-08-10T05:21:47.696" v="23"/>
        <pc:sldMkLst>
          <pc:docMk/>
          <pc:sldMk cId="3728152200" sldId="261"/>
        </pc:sldMkLst>
      </pc:sldChg>
      <pc:sldChg chg="addSp delSp modSp">
        <pc:chgData name="dhondup tsering" userId="425dcc2034446b72" providerId="LiveId" clId="{67034AB5-2DF5-4AEF-8CAC-DBC5B29DF6C5}" dt="2021-08-10T05:45:22.871" v="49"/>
        <pc:sldMkLst>
          <pc:docMk/>
          <pc:sldMk cId="3350226380" sldId="262"/>
        </pc:sldMkLst>
      </pc:sldChg>
      <pc:sldChg chg="addSp modSp">
        <pc:chgData name="dhondup tsering" userId="425dcc2034446b72" providerId="LiveId" clId="{67034AB5-2DF5-4AEF-8CAC-DBC5B29DF6C5}" dt="2021-08-10T05:24:23.830" v="26"/>
        <pc:sldMkLst>
          <pc:docMk/>
          <pc:sldMk cId="814010234" sldId="263"/>
        </pc:sldMkLst>
      </pc:sldChg>
      <pc:sldChg chg="addSp modSp">
        <pc:chgData name="dhondup tsering" userId="425dcc2034446b72" providerId="LiveId" clId="{67034AB5-2DF5-4AEF-8CAC-DBC5B29DF6C5}" dt="2021-08-10T05:25:37.405" v="27"/>
        <pc:sldMkLst>
          <pc:docMk/>
          <pc:sldMk cId="302978315" sldId="264"/>
        </pc:sldMkLst>
      </pc:sldChg>
      <pc:sldChg chg="addSp delSp modSp">
        <pc:chgData name="dhondup tsering" userId="425dcc2034446b72" providerId="LiveId" clId="{67034AB5-2DF5-4AEF-8CAC-DBC5B29DF6C5}" dt="2021-08-10T05:32:21.227" v="36"/>
        <pc:sldMkLst>
          <pc:docMk/>
          <pc:sldMk cId="891345644" sldId="265"/>
        </pc:sldMkLst>
      </pc:sldChg>
      <pc:sldChg chg="addSp modSp">
        <pc:chgData name="dhondup tsering" userId="425dcc2034446b72" providerId="LiveId" clId="{67034AB5-2DF5-4AEF-8CAC-DBC5B29DF6C5}" dt="2021-08-10T05:34:14.691" v="37"/>
        <pc:sldMkLst>
          <pc:docMk/>
          <pc:sldMk cId="3955896480" sldId="266"/>
        </pc:sldMkLst>
      </pc:sldChg>
      <pc:sldChg chg="addSp delSp modSp">
        <pc:chgData name="dhondup tsering" userId="425dcc2034446b72" providerId="LiveId" clId="{67034AB5-2DF5-4AEF-8CAC-DBC5B29DF6C5}" dt="2021-08-10T05:35:38.134" v="41"/>
        <pc:sldMkLst>
          <pc:docMk/>
          <pc:sldMk cId="1786802927" sldId="267"/>
        </pc:sldMkLst>
      </pc:sldChg>
      <pc:sldChg chg="addSp delSp modSp">
        <pc:chgData name="dhondup tsering" userId="425dcc2034446b72" providerId="LiveId" clId="{67034AB5-2DF5-4AEF-8CAC-DBC5B29DF6C5}" dt="2021-08-10T05:37:14.046" v="43"/>
        <pc:sldMkLst>
          <pc:docMk/>
          <pc:sldMk cId="4053000739" sldId="268"/>
        </pc:sldMkLst>
      </pc:sldChg>
      <pc:sldChg chg="addSp modSp">
        <pc:chgData name="dhondup tsering" userId="425dcc2034446b72" providerId="LiveId" clId="{67034AB5-2DF5-4AEF-8CAC-DBC5B29DF6C5}" dt="2021-08-10T05:38:23.412" v="44"/>
        <pc:sldMkLst>
          <pc:docMk/>
          <pc:sldMk cId="3097559617" sldId="269"/>
        </pc:sldMkLst>
      </pc:sldChg>
      <pc:sldChg chg="addSp modSp">
        <pc:chgData name="dhondup tsering" userId="425dcc2034446b72" providerId="LiveId" clId="{67034AB5-2DF5-4AEF-8CAC-DBC5B29DF6C5}" dt="2021-08-10T05:39:00.444" v="45"/>
        <pc:sldMkLst>
          <pc:docMk/>
          <pc:sldMk cId="415415560" sldId="270"/>
        </pc:sldMkLst>
      </pc:sldChg>
      <pc:sldChg chg="addSp delSp modSp">
        <pc:chgData name="dhondup tsering" userId="425dcc2034446b72" providerId="LiveId" clId="{67034AB5-2DF5-4AEF-8CAC-DBC5B29DF6C5}" dt="2021-08-10T05:40:50.905" v="47"/>
        <pc:sldMkLst>
          <pc:docMk/>
          <pc:sldMk cId="4138472140" sldId="271"/>
        </pc:sldMkLst>
      </pc:sldChg>
    </pc:docChg>
  </pc:docChgLst>
  <pc:docChgLst>
    <pc:chgData name="Leonie Smith" userId="fed1330f33f5650e" providerId="LiveId" clId="{6D4E29C3-7D63-49CB-8B61-68C89EE23193}"/>
    <pc:docChg chg="modSld">
      <pc:chgData name="Leonie Smith" userId="fed1330f33f5650e" providerId="LiveId" clId="{6D4E29C3-7D63-49CB-8B61-68C89EE23193}" dt="2021-12-10T08:15:09.867" v="0"/>
      <pc:docMkLst>
        <pc:docMk/>
      </pc:docMkLst>
      <pc:sldChg chg="modNotesTx">
        <pc:chgData name="Leonie Smith" userId="fed1330f33f5650e" providerId="LiveId" clId="{6D4E29C3-7D63-49CB-8B61-68C89EE23193}" dt="2021-12-10T08:15:09.867" v="0"/>
        <pc:sldMkLst>
          <pc:docMk/>
          <pc:sldMk cId="3348757415" sldId="256"/>
        </pc:sldMkLst>
      </pc:sldChg>
    </pc:docChg>
  </pc:docChgLst>
  <pc:docChgLst>
    <pc:chgData name="Leonie Smith" userId="fed1330f33f5650e" providerId="LiveId" clId="{BCDD23F1-EB15-4404-9CB1-3835921E8C8E}"/>
    <pc:docChg chg="undo custSel addSld delSld modSld sldOrd">
      <pc:chgData name="Leonie Smith" userId="fed1330f33f5650e" providerId="LiveId" clId="{BCDD23F1-EB15-4404-9CB1-3835921E8C8E}" dt="2022-02-25T18:38:04.115" v="147" actId="113"/>
      <pc:docMkLst>
        <pc:docMk/>
      </pc:docMkLst>
      <pc:sldChg chg="modSp mod">
        <pc:chgData name="Leonie Smith" userId="fed1330f33f5650e" providerId="LiveId" clId="{BCDD23F1-EB15-4404-9CB1-3835921E8C8E}" dt="2022-02-25T18:38:04.115" v="147" actId="113"/>
        <pc:sldMkLst>
          <pc:docMk/>
          <pc:sldMk cId="3348757415" sldId="256"/>
        </pc:sldMkLst>
      </pc:sldChg>
      <pc:sldChg chg="addSp delSp modSp">
        <pc:chgData name="Leonie Smith" userId="fed1330f33f5650e" providerId="LiveId" clId="{BCDD23F1-EB15-4404-9CB1-3835921E8C8E}" dt="2022-02-25T18:17:15.139" v="49"/>
        <pc:sldMkLst>
          <pc:docMk/>
          <pc:sldMk cId="1018574621" sldId="257"/>
        </pc:sldMkLst>
      </pc:sldChg>
      <pc:sldChg chg="addSp delSp modSp">
        <pc:chgData name="Leonie Smith" userId="fed1330f33f5650e" providerId="LiveId" clId="{BCDD23F1-EB15-4404-9CB1-3835921E8C8E}" dt="2022-02-10T06:02:06.079" v="12"/>
        <pc:sldMkLst>
          <pc:docMk/>
          <pc:sldMk cId="1204998267" sldId="260"/>
        </pc:sldMkLst>
      </pc:sldChg>
      <pc:sldChg chg="addSp delSp modSp">
        <pc:chgData name="Leonie Smith" userId="fed1330f33f5650e" providerId="LiveId" clId="{BCDD23F1-EB15-4404-9CB1-3835921E8C8E}" dt="2022-02-10T06:06:13.069" v="17"/>
        <pc:sldMkLst>
          <pc:docMk/>
          <pc:sldMk cId="3728152200" sldId="261"/>
        </pc:sldMkLst>
      </pc:sldChg>
      <pc:sldChg chg="addSp delSp modSp">
        <pc:chgData name="Leonie Smith" userId="fed1330f33f5650e" providerId="LiveId" clId="{BCDD23F1-EB15-4404-9CB1-3835921E8C8E}" dt="2022-02-10T06:11:46.767" v="25"/>
        <pc:sldMkLst>
          <pc:docMk/>
          <pc:sldMk cId="302978315" sldId="264"/>
        </pc:sldMkLst>
      </pc:sldChg>
      <pc:sldChg chg="del">
        <pc:chgData name="Leonie Smith" userId="fed1330f33f5650e" providerId="LiveId" clId="{BCDD23F1-EB15-4404-9CB1-3835921E8C8E}" dt="2022-02-10T06:13:43.415" v="26" actId="47"/>
        <pc:sldMkLst>
          <pc:docMk/>
          <pc:sldMk cId="891345644" sldId="265"/>
        </pc:sldMkLst>
      </pc:sldChg>
      <pc:sldChg chg="del">
        <pc:chgData name="Leonie Smith" userId="fed1330f33f5650e" providerId="LiveId" clId="{BCDD23F1-EB15-4404-9CB1-3835921E8C8E}" dt="2022-02-10T06:13:45.612" v="27" actId="47"/>
        <pc:sldMkLst>
          <pc:docMk/>
          <pc:sldMk cId="3955896480" sldId="266"/>
        </pc:sldMkLst>
      </pc:sldChg>
      <pc:sldChg chg="del">
        <pc:chgData name="Leonie Smith" userId="fed1330f33f5650e" providerId="LiveId" clId="{BCDD23F1-EB15-4404-9CB1-3835921E8C8E}" dt="2022-02-10T06:13:48.928" v="28" actId="47"/>
        <pc:sldMkLst>
          <pc:docMk/>
          <pc:sldMk cId="1786802927" sldId="267"/>
        </pc:sldMkLst>
      </pc:sldChg>
      <pc:sldChg chg="addSp delSp modSp">
        <pc:chgData name="Leonie Smith" userId="fed1330f33f5650e" providerId="LiveId" clId="{BCDD23F1-EB15-4404-9CB1-3835921E8C8E}" dt="2022-02-10T06:15:20.892" v="34"/>
        <pc:sldMkLst>
          <pc:docMk/>
          <pc:sldMk cId="4053000739" sldId="268"/>
        </pc:sldMkLst>
      </pc:sldChg>
      <pc:sldChg chg="addSp delSp modSp">
        <pc:chgData name="Leonie Smith" userId="fed1330f33f5650e" providerId="LiveId" clId="{BCDD23F1-EB15-4404-9CB1-3835921E8C8E}" dt="2022-02-10T06:16:12.021" v="37"/>
        <pc:sldMkLst>
          <pc:docMk/>
          <pc:sldMk cId="3097559617" sldId="269"/>
        </pc:sldMkLst>
      </pc:sldChg>
      <pc:sldChg chg="addSp delSp modSp">
        <pc:chgData name="Leonie Smith" userId="fed1330f33f5650e" providerId="LiveId" clId="{BCDD23F1-EB15-4404-9CB1-3835921E8C8E}" dt="2022-02-10T06:18:06.909" v="41"/>
        <pc:sldMkLst>
          <pc:docMk/>
          <pc:sldMk cId="415415560" sldId="270"/>
        </pc:sldMkLst>
      </pc:sldChg>
      <pc:sldChg chg="addSp delSp modSp">
        <pc:chgData name="Leonie Smith" userId="fed1330f33f5650e" providerId="LiveId" clId="{BCDD23F1-EB15-4404-9CB1-3835921E8C8E}" dt="2022-02-10T06:18:51.761" v="42"/>
        <pc:sldMkLst>
          <pc:docMk/>
          <pc:sldMk cId="4138472140" sldId="271"/>
        </pc:sldMkLst>
      </pc:sldChg>
      <pc:sldChg chg="del">
        <pc:chgData name="Leonie Smith" userId="fed1330f33f5650e" providerId="LiveId" clId="{BCDD23F1-EB15-4404-9CB1-3835921E8C8E}" dt="2022-02-10T06:20:09.200" v="44" actId="47"/>
        <pc:sldMkLst>
          <pc:docMk/>
          <pc:sldMk cId="3074633053" sldId="272"/>
        </pc:sldMkLst>
      </pc:sldChg>
      <pc:sldChg chg="del">
        <pc:chgData name="Leonie Smith" userId="fed1330f33f5650e" providerId="LiveId" clId="{BCDD23F1-EB15-4404-9CB1-3835921E8C8E}" dt="2022-02-10T06:20:10.041" v="45" actId="47"/>
        <pc:sldMkLst>
          <pc:docMk/>
          <pc:sldMk cId="1780628248" sldId="273"/>
        </pc:sldMkLst>
      </pc:sldChg>
      <pc:sldChg chg="del">
        <pc:chgData name="Leonie Smith" userId="fed1330f33f5650e" providerId="LiveId" clId="{BCDD23F1-EB15-4404-9CB1-3835921E8C8E}" dt="2022-02-10T06:20:11.029" v="46" actId="47"/>
        <pc:sldMkLst>
          <pc:docMk/>
          <pc:sldMk cId="1680183773" sldId="274"/>
        </pc:sldMkLst>
      </pc:sldChg>
      <pc:sldChg chg="del">
        <pc:chgData name="Leonie Smith" userId="fed1330f33f5650e" providerId="LiveId" clId="{BCDD23F1-EB15-4404-9CB1-3835921E8C8E}" dt="2022-02-10T06:20:12.487" v="47" actId="47"/>
        <pc:sldMkLst>
          <pc:docMk/>
          <pc:sldMk cId="1750916314" sldId="275"/>
        </pc:sldMkLst>
      </pc:sldChg>
      <pc:sldChg chg="del">
        <pc:chgData name="Leonie Smith" userId="fed1330f33f5650e" providerId="LiveId" clId="{BCDD23F1-EB15-4404-9CB1-3835921E8C8E}" dt="2022-02-10T06:20:14.431" v="48" actId="47"/>
        <pc:sldMkLst>
          <pc:docMk/>
          <pc:sldMk cId="1705534036" sldId="276"/>
        </pc:sldMkLst>
      </pc:sldChg>
      <pc:sldChg chg="addSp delSp modSp new mod ord">
        <pc:chgData name="Leonie Smith" userId="fed1330f33f5650e" providerId="LiveId" clId="{BCDD23F1-EB15-4404-9CB1-3835921E8C8E}" dt="2022-02-25T18:28:46.454" v="132" actId="22"/>
        <pc:sldMkLst>
          <pc:docMk/>
          <pc:sldMk cId="578454877" sldId="277"/>
        </pc:sldMkLst>
      </pc:sldChg>
      <pc:sldChg chg="new del">
        <pc:chgData name="Leonie Smith" userId="fed1330f33f5650e" providerId="LiveId" clId="{BCDD23F1-EB15-4404-9CB1-3835921E8C8E}" dt="2022-02-10T06:20:04.524" v="43" actId="47"/>
        <pc:sldMkLst>
          <pc:docMk/>
          <pc:sldMk cId="1889581827" sldId="278"/>
        </pc:sldMkLst>
      </pc:sldChg>
      <pc:sldChg chg="addSp modSp new mod">
        <pc:chgData name="Leonie Smith" userId="fed1330f33f5650e" providerId="LiveId" clId="{BCDD23F1-EB15-4404-9CB1-3835921E8C8E}" dt="2022-02-25T18:20:04.716" v="97" actId="14100"/>
        <pc:sldMkLst>
          <pc:docMk/>
          <pc:sldMk cId="2435331780" sldId="278"/>
        </pc:sldMkLst>
      </pc:sldChg>
      <pc:sldChg chg="addSp modSp add ord">
        <pc:chgData name="Leonie Smith" userId="fed1330f33f5650e" providerId="LiveId" clId="{BCDD23F1-EB15-4404-9CB1-3835921E8C8E}" dt="2022-02-25T18:20:10.067" v="98"/>
        <pc:sldMkLst>
          <pc:docMk/>
          <pc:sldMk cId="847466674" sldId="279"/>
        </pc:sldMkLst>
      </pc:sldChg>
      <pc:sldChg chg="addSp modSp add mod ord">
        <pc:chgData name="Leonie Smith" userId="fed1330f33f5650e" providerId="LiveId" clId="{BCDD23F1-EB15-4404-9CB1-3835921E8C8E}" dt="2022-02-25T18:20:55.976" v="101" actId="14100"/>
        <pc:sldMkLst>
          <pc:docMk/>
          <pc:sldMk cId="2388038502" sldId="280"/>
        </pc:sldMkLst>
      </pc:sldChg>
      <pc:sldChg chg="addSp modSp add mod ord">
        <pc:chgData name="Leonie Smith" userId="fed1330f33f5650e" providerId="LiveId" clId="{BCDD23F1-EB15-4404-9CB1-3835921E8C8E}" dt="2022-02-25T18:21:29.002" v="104" actId="14100"/>
        <pc:sldMkLst>
          <pc:docMk/>
          <pc:sldMk cId="1114261033" sldId="281"/>
        </pc:sldMkLst>
      </pc:sldChg>
      <pc:sldChg chg="addSp modSp add mod ord">
        <pc:chgData name="Leonie Smith" userId="fed1330f33f5650e" providerId="LiveId" clId="{BCDD23F1-EB15-4404-9CB1-3835921E8C8E}" dt="2022-02-25T18:22:10.373" v="107" actId="14100"/>
        <pc:sldMkLst>
          <pc:docMk/>
          <pc:sldMk cId="4267142200" sldId="282"/>
        </pc:sldMkLst>
      </pc:sldChg>
      <pc:sldChg chg="addSp modSp add mod ord">
        <pc:chgData name="Leonie Smith" userId="fed1330f33f5650e" providerId="LiveId" clId="{BCDD23F1-EB15-4404-9CB1-3835921E8C8E}" dt="2022-02-25T18:22:51.621" v="110" actId="14100"/>
        <pc:sldMkLst>
          <pc:docMk/>
          <pc:sldMk cId="750088642" sldId="283"/>
        </pc:sldMkLst>
      </pc:sldChg>
      <pc:sldChg chg="addSp modSp add mod ord">
        <pc:chgData name="Leonie Smith" userId="fed1330f33f5650e" providerId="LiveId" clId="{BCDD23F1-EB15-4404-9CB1-3835921E8C8E}" dt="2022-02-25T18:24:13.900" v="113" actId="14100"/>
        <pc:sldMkLst>
          <pc:docMk/>
          <pc:sldMk cId="3776764897" sldId="284"/>
        </pc:sldMkLst>
      </pc:sldChg>
      <pc:sldChg chg="addSp modSp add mod ord">
        <pc:chgData name="Leonie Smith" userId="fed1330f33f5650e" providerId="LiveId" clId="{BCDD23F1-EB15-4404-9CB1-3835921E8C8E}" dt="2022-02-25T18:26:41.931" v="123" actId="14100"/>
        <pc:sldMkLst>
          <pc:docMk/>
          <pc:sldMk cId="1699762903" sldId="285"/>
        </pc:sldMkLst>
      </pc:sldChg>
      <pc:sldChg chg="addSp modSp add mod ord">
        <pc:chgData name="Leonie Smith" userId="fed1330f33f5650e" providerId="LiveId" clId="{BCDD23F1-EB15-4404-9CB1-3835921E8C8E}" dt="2022-02-25T18:25:04.819" v="116" actId="14100"/>
        <pc:sldMkLst>
          <pc:docMk/>
          <pc:sldMk cId="3497996203" sldId="286"/>
        </pc:sldMkLst>
      </pc:sldChg>
      <pc:sldChg chg="addSp modSp add mod ord">
        <pc:chgData name="Leonie Smith" userId="fed1330f33f5650e" providerId="LiveId" clId="{BCDD23F1-EB15-4404-9CB1-3835921E8C8E}" dt="2022-02-25T18:26:00.826" v="120" actId="1076"/>
        <pc:sldMkLst>
          <pc:docMk/>
          <pc:sldMk cId="2000351109" sldId="287"/>
        </pc:sldMkLst>
      </pc:sldChg>
      <pc:sldChg chg="addSp modSp add mod ord">
        <pc:chgData name="Leonie Smith" userId="fed1330f33f5650e" providerId="LiveId" clId="{BCDD23F1-EB15-4404-9CB1-3835921E8C8E}" dt="2022-02-25T18:27:19.445" v="126" actId="14100"/>
        <pc:sldMkLst>
          <pc:docMk/>
          <pc:sldMk cId="3304353897" sldId="288"/>
        </pc:sldMkLst>
      </pc:sldChg>
      <pc:sldChg chg="addSp modSp add mod ord">
        <pc:chgData name="Leonie Smith" userId="fed1330f33f5650e" providerId="LiveId" clId="{BCDD23F1-EB15-4404-9CB1-3835921E8C8E}" dt="2022-02-25T18:29:02.448" v="135" actId="14100"/>
        <pc:sldMkLst>
          <pc:docMk/>
          <pc:sldMk cId="1764177548" sldId="289"/>
        </pc:sldMkLst>
      </pc:sldChg>
      <pc:sldChg chg="addSp modSp add mod ord">
        <pc:chgData name="Leonie Smith" userId="fed1330f33f5650e" providerId="LiveId" clId="{BCDD23F1-EB15-4404-9CB1-3835921E8C8E}" dt="2022-02-25T18:31:36.092" v="138" actId="14100"/>
        <pc:sldMkLst>
          <pc:docMk/>
          <pc:sldMk cId="2525301807" sldId="290"/>
        </pc:sldMkLst>
      </pc:sldChg>
      <pc:sldChg chg="addSp modSp add mod ord">
        <pc:chgData name="Leonie Smith" userId="fed1330f33f5650e" providerId="LiveId" clId="{BCDD23F1-EB15-4404-9CB1-3835921E8C8E}" dt="2022-02-25T18:32:28.118" v="141" actId="14100"/>
        <pc:sldMkLst>
          <pc:docMk/>
          <pc:sldMk cId="1479913496" sldId="291"/>
        </pc:sldMkLst>
      </pc:sldChg>
      <pc:sldChg chg="add del">
        <pc:chgData name="Leonie Smith" userId="fed1330f33f5650e" providerId="LiveId" clId="{BCDD23F1-EB15-4404-9CB1-3835921E8C8E}" dt="2022-02-25T18:18:30.435" v="93" actId="47"/>
        <pc:sldMkLst>
          <pc:docMk/>
          <pc:sldMk cId="3569546600" sldId="292"/>
        </pc:sldMkLst>
      </pc:sldChg>
    </pc:docChg>
  </pc:docChgLst>
  <pc:docChgLst>
    <pc:chgData name="Leonie Smith" userId="fed1330f33f5650e" providerId="LiveId" clId="{748BF3AB-4C5B-4A31-A8BC-CBE1509E429C}"/>
    <pc:docChg chg="custSel modSld">
      <pc:chgData name="Leonie Smith" userId="fed1330f33f5650e" providerId="LiveId" clId="{748BF3AB-4C5B-4A31-A8BC-CBE1509E429C}" dt="2023-01-23T12:12:20.582" v="22" actId="1076"/>
      <pc:docMkLst>
        <pc:docMk/>
      </pc:docMkLst>
      <pc:sldChg chg="addSp modSp">
        <pc:chgData name="Leonie Smith" userId="fed1330f33f5650e" providerId="LiveId" clId="{748BF3AB-4C5B-4A31-A8BC-CBE1509E429C}" dt="2023-01-23T12:08:10.081" v="0"/>
        <pc:sldMkLst>
          <pc:docMk/>
          <pc:sldMk cId="2435331780" sldId="278"/>
        </pc:sldMkLst>
      </pc:sldChg>
      <pc:sldChg chg="addSp modSp">
        <pc:chgData name="Leonie Smith" userId="fed1330f33f5650e" providerId="LiveId" clId="{748BF3AB-4C5B-4A31-A8BC-CBE1509E429C}" dt="2023-01-23T12:08:12.120" v="1"/>
        <pc:sldMkLst>
          <pc:docMk/>
          <pc:sldMk cId="847466674" sldId="279"/>
        </pc:sldMkLst>
      </pc:sldChg>
      <pc:sldChg chg="addSp modSp">
        <pc:chgData name="Leonie Smith" userId="fed1330f33f5650e" providerId="LiveId" clId="{748BF3AB-4C5B-4A31-A8BC-CBE1509E429C}" dt="2023-01-23T12:08:22.908" v="2"/>
        <pc:sldMkLst>
          <pc:docMk/>
          <pc:sldMk cId="2388038502" sldId="280"/>
        </pc:sldMkLst>
      </pc:sldChg>
      <pc:sldChg chg="addSp modSp">
        <pc:chgData name="Leonie Smith" userId="fed1330f33f5650e" providerId="LiveId" clId="{748BF3AB-4C5B-4A31-A8BC-CBE1509E429C}" dt="2023-01-23T12:08:30.819" v="3"/>
        <pc:sldMkLst>
          <pc:docMk/>
          <pc:sldMk cId="1114261033" sldId="281"/>
        </pc:sldMkLst>
      </pc:sldChg>
      <pc:sldChg chg="addSp modSp">
        <pc:chgData name="Leonie Smith" userId="fed1330f33f5650e" providerId="LiveId" clId="{748BF3AB-4C5B-4A31-A8BC-CBE1509E429C}" dt="2023-01-23T12:08:38.933" v="4"/>
        <pc:sldMkLst>
          <pc:docMk/>
          <pc:sldMk cId="4267142200" sldId="282"/>
        </pc:sldMkLst>
      </pc:sldChg>
      <pc:sldChg chg="addSp modSp">
        <pc:chgData name="Leonie Smith" userId="fed1330f33f5650e" providerId="LiveId" clId="{748BF3AB-4C5B-4A31-A8BC-CBE1509E429C}" dt="2023-01-23T12:08:48.240" v="5"/>
        <pc:sldMkLst>
          <pc:docMk/>
          <pc:sldMk cId="750088642" sldId="283"/>
        </pc:sldMkLst>
      </pc:sldChg>
      <pc:sldChg chg="addSp modSp">
        <pc:chgData name="Leonie Smith" userId="fed1330f33f5650e" providerId="LiveId" clId="{748BF3AB-4C5B-4A31-A8BC-CBE1509E429C}" dt="2023-01-23T12:08:57.239" v="6"/>
        <pc:sldMkLst>
          <pc:docMk/>
          <pc:sldMk cId="3776764897" sldId="284"/>
        </pc:sldMkLst>
      </pc:sldChg>
      <pc:sldChg chg="addSp modSp">
        <pc:chgData name="Leonie Smith" userId="fed1330f33f5650e" providerId="LiveId" clId="{748BF3AB-4C5B-4A31-A8BC-CBE1509E429C}" dt="2023-01-23T12:09:22.756" v="9"/>
        <pc:sldMkLst>
          <pc:docMk/>
          <pc:sldMk cId="1699762903" sldId="285"/>
        </pc:sldMkLst>
      </pc:sldChg>
      <pc:sldChg chg="addSp modSp">
        <pc:chgData name="Leonie Smith" userId="fed1330f33f5650e" providerId="LiveId" clId="{748BF3AB-4C5B-4A31-A8BC-CBE1509E429C}" dt="2023-01-23T12:09:05.714" v="7"/>
        <pc:sldMkLst>
          <pc:docMk/>
          <pc:sldMk cId="3497996203" sldId="286"/>
        </pc:sldMkLst>
      </pc:sldChg>
      <pc:sldChg chg="addSp modSp">
        <pc:chgData name="Leonie Smith" userId="fed1330f33f5650e" providerId="LiveId" clId="{748BF3AB-4C5B-4A31-A8BC-CBE1509E429C}" dt="2023-01-23T12:09:13.626" v="8"/>
        <pc:sldMkLst>
          <pc:docMk/>
          <pc:sldMk cId="2000351109" sldId="287"/>
        </pc:sldMkLst>
      </pc:sldChg>
      <pc:sldChg chg="addSp delSp modSp mod">
        <pc:chgData name="Leonie Smith" userId="fed1330f33f5650e" providerId="LiveId" clId="{748BF3AB-4C5B-4A31-A8BC-CBE1509E429C}" dt="2023-01-23T12:11:23.103" v="16" actId="1076"/>
        <pc:sldMkLst>
          <pc:docMk/>
          <pc:sldMk cId="3304353897" sldId="288"/>
        </pc:sldMkLst>
      </pc:sldChg>
      <pc:sldChg chg="addSp delSp modSp mod">
        <pc:chgData name="Leonie Smith" userId="fed1330f33f5650e" providerId="LiveId" clId="{748BF3AB-4C5B-4A31-A8BC-CBE1509E429C}" dt="2023-01-23T12:11:49.580" v="18"/>
        <pc:sldMkLst>
          <pc:docMk/>
          <pc:sldMk cId="1764177548" sldId="289"/>
        </pc:sldMkLst>
      </pc:sldChg>
      <pc:sldChg chg="addSp delSp modSp mod">
        <pc:chgData name="Leonie Smith" userId="fed1330f33f5650e" providerId="LiveId" clId="{748BF3AB-4C5B-4A31-A8BC-CBE1509E429C}" dt="2023-01-23T12:12:06.550" v="20"/>
        <pc:sldMkLst>
          <pc:docMk/>
          <pc:sldMk cId="2525301807" sldId="290"/>
        </pc:sldMkLst>
      </pc:sldChg>
      <pc:sldChg chg="addSp modSp mod">
        <pc:chgData name="Leonie Smith" userId="fed1330f33f5650e" providerId="LiveId" clId="{748BF3AB-4C5B-4A31-A8BC-CBE1509E429C}" dt="2023-01-23T12:12:20.582" v="22" actId="1076"/>
        <pc:sldMkLst>
          <pc:docMk/>
          <pc:sldMk cId="1479913496" sldId="291"/>
        </pc:sldMkLst>
      </pc:sldChg>
    </pc:docChg>
  </pc:docChgLst>
  <pc:docChgLst>
    <pc:chgData name="Alfred Smith" userId="3c60a3631c0db8ad" providerId="LiveId" clId="{2C61DD4B-0F4D-4872-9F95-045D3429D9BA}"/>
    <pc:docChg chg="modSld">
      <pc:chgData name="Alfred Smith" userId="3c60a3631c0db8ad" providerId="LiveId" clId="{2C61DD4B-0F4D-4872-9F95-045D3429D9BA}" dt="2025-05-09T08:53:34.621" v="2" actId="14100"/>
      <pc:docMkLst>
        <pc:docMk/>
      </pc:docMkLst>
      <pc:sldChg chg="modSp">
        <pc:chgData name="Alfred Smith" userId="3c60a3631c0db8ad" providerId="LiveId" clId="{2C61DD4B-0F4D-4872-9F95-045D3429D9BA}" dt="2025-05-09T08:53:21.040" v="0"/>
        <pc:sldMkLst>
          <pc:docMk/>
          <pc:sldMk cId="3348757415" sldId="256"/>
        </pc:sldMkLst>
        <pc:spChg chg="mod">
          <ac:chgData name="Alfred Smith" userId="3c60a3631c0db8ad" providerId="LiveId" clId="{2C61DD4B-0F4D-4872-9F95-045D3429D9BA}" dt="2025-05-09T08:53:21.040" v="0"/>
          <ac:spMkLst>
            <pc:docMk/>
            <pc:sldMk cId="3348757415" sldId="256"/>
            <ac:spMk id="6" creationId="{416C064E-628E-47C0-A712-DB178FE9901E}"/>
          </ac:spMkLst>
        </pc:spChg>
      </pc:sldChg>
      <pc:sldChg chg="modSp">
        <pc:chgData name="Alfred Smith" userId="3c60a3631c0db8ad" providerId="LiveId" clId="{2C61DD4B-0F4D-4872-9F95-045D3429D9BA}" dt="2025-05-09T08:53:21.040" v="0"/>
        <pc:sldMkLst>
          <pc:docMk/>
          <pc:sldMk cId="1018574621" sldId="257"/>
        </pc:sldMkLst>
        <pc:spChg chg="mod">
          <ac:chgData name="Alfred Smith" userId="3c60a3631c0db8ad" providerId="LiveId" clId="{2C61DD4B-0F4D-4872-9F95-045D3429D9BA}" dt="2025-05-09T08:53:21.040" v="0"/>
          <ac:spMkLst>
            <pc:docMk/>
            <pc:sldMk cId="1018574621" sldId="257"/>
            <ac:spMk id="7" creationId="{62E3AF78-53BC-4149-B47D-BFBABCAD6B98}"/>
          </ac:spMkLst>
        </pc:spChg>
      </pc:sldChg>
      <pc:sldChg chg="modSp mod">
        <pc:chgData name="Alfred Smith" userId="3c60a3631c0db8ad" providerId="LiveId" clId="{2C61DD4B-0F4D-4872-9F95-045D3429D9BA}" dt="2025-05-09T08:53:25.870" v="1" actId="14100"/>
        <pc:sldMkLst>
          <pc:docMk/>
          <pc:sldMk cId="2435331780" sldId="278"/>
        </pc:sldMkLst>
        <pc:spChg chg="mod">
          <ac:chgData name="Alfred Smith" userId="3c60a3631c0db8ad" providerId="LiveId" clId="{2C61DD4B-0F4D-4872-9F95-045D3429D9BA}" dt="2025-05-09T08:53:25.870" v="1" actId="14100"/>
          <ac:spMkLst>
            <pc:docMk/>
            <pc:sldMk cId="2435331780" sldId="278"/>
            <ac:spMk id="2" creationId="{820EAEB9-A04C-1B0E-2539-9E413303A390}"/>
          </ac:spMkLst>
        </pc:spChg>
      </pc:sldChg>
      <pc:sldChg chg="modSp mod">
        <pc:chgData name="Alfred Smith" userId="3c60a3631c0db8ad" providerId="LiveId" clId="{2C61DD4B-0F4D-4872-9F95-045D3429D9BA}" dt="2025-05-09T08:53:34.621" v="2" actId="14100"/>
        <pc:sldMkLst>
          <pc:docMk/>
          <pc:sldMk cId="847466674" sldId="279"/>
        </pc:sldMkLst>
        <pc:spChg chg="mod">
          <ac:chgData name="Alfred Smith" userId="3c60a3631c0db8ad" providerId="LiveId" clId="{2C61DD4B-0F4D-4872-9F95-045D3429D9BA}" dt="2025-05-09T08:53:34.621" v="2" actId="14100"/>
          <ac:spMkLst>
            <pc:docMk/>
            <pc:sldMk cId="847466674" sldId="279"/>
            <ac:spMk id="3" creationId="{9C4161C6-3F35-438C-F4AB-13AC2A442B48}"/>
          </ac:spMkLst>
        </pc:spChg>
      </pc:sldChg>
      <pc:sldChg chg="modSp">
        <pc:chgData name="Alfred Smith" userId="3c60a3631c0db8ad" providerId="LiveId" clId="{2C61DD4B-0F4D-4872-9F95-045D3429D9BA}" dt="2025-05-09T08:53:21.040" v="0"/>
        <pc:sldMkLst>
          <pc:docMk/>
          <pc:sldMk cId="2388038502" sldId="280"/>
        </pc:sldMkLst>
        <pc:spChg chg="mod">
          <ac:chgData name="Alfred Smith" userId="3c60a3631c0db8ad" providerId="LiveId" clId="{2C61DD4B-0F4D-4872-9F95-045D3429D9BA}" dt="2025-05-09T08:53:21.040" v="0"/>
          <ac:spMkLst>
            <pc:docMk/>
            <pc:sldMk cId="2388038502" sldId="280"/>
            <ac:spMk id="2" creationId="{436393A5-773D-7458-FE35-EAEEEF62D7FD}"/>
          </ac:spMkLst>
        </pc:spChg>
      </pc:sldChg>
      <pc:sldChg chg="modSp">
        <pc:chgData name="Alfred Smith" userId="3c60a3631c0db8ad" providerId="LiveId" clId="{2C61DD4B-0F4D-4872-9F95-045D3429D9BA}" dt="2025-05-09T08:53:21.040" v="0"/>
        <pc:sldMkLst>
          <pc:docMk/>
          <pc:sldMk cId="1114261033" sldId="281"/>
        </pc:sldMkLst>
        <pc:spChg chg="mod">
          <ac:chgData name="Alfred Smith" userId="3c60a3631c0db8ad" providerId="LiveId" clId="{2C61DD4B-0F4D-4872-9F95-045D3429D9BA}" dt="2025-05-09T08:53:21.040" v="0"/>
          <ac:spMkLst>
            <pc:docMk/>
            <pc:sldMk cId="1114261033" sldId="281"/>
            <ac:spMk id="2" creationId="{1DCD4D6B-B21A-F87D-639F-58E19028F2C0}"/>
          </ac:spMkLst>
        </pc:spChg>
      </pc:sldChg>
      <pc:sldChg chg="modSp">
        <pc:chgData name="Alfred Smith" userId="3c60a3631c0db8ad" providerId="LiveId" clId="{2C61DD4B-0F4D-4872-9F95-045D3429D9BA}" dt="2025-05-09T08:53:21.040" v="0"/>
        <pc:sldMkLst>
          <pc:docMk/>
          <pc:sldMk cId="4267142200" sldId="282"/>
        </pc:sldMkLst>
        <pc:spChg chg="mod">
          <ac:chgData name="Alfred Smith" userId="3c60a3631c0db8ad" providerId="LiveId" clId="{2C61DD4B-0F4D-4872-9F95-045D3429D9BA}" dt="2025-05-09T08:53:21.040" v="0"/>
          <ac:spMkLst>
            <pc:docMk/>
            <pc:sldMk cId="4267142200" sldId="282"/>
            <ac:spMk id="2" creationId="{E926D46B-1218-69E0-7436-76E76D1AACC0}"/>
          </ac:spMkLst>
        </pc:spChg>
      </pc:sldChg>
      <pc:sldChg chg="modSp">
        <pc:chgData name="Alfred Smith" userId="3c60a3631c0db8ad" providerId="LiveId" clId="{2C61DD4B-0F4D-4872-9F95-045D3429D9BA}" dt="2025-05-09T08:53:21.040" v="0"/>
        <pc:sldMkLst>
          <pc:docMk/>
          <pc:sldMk cId="750088642" sldId="283"/>
        </pc:sldMkLst>
        <pc:spChg chg="mod">
          <ac:chgData name="Alfred Smith" userId="3c60a3631c0db8ad" providerId="LiveId" clId="{2C61DD4B-0F4D-4872-9F95-045D3429D9BA}" dt="2025-05-09T08:53:21.040" v="0"/>
          <ac:spMkLst>
            <pc:docMk/>
            <pc:sldMk cId="750088642" sldId="283"/>
            <ac:spMk id="2" creationId="{92EFF793-5828-3D08-294E-2A536AFDEA07}"/>
          </ac:spMkLst>
        </pc:spChg>
      </pc:sldChg>
      <pc:sldChg chg="modSp">
        <pc:chgData name="Alfred Smith" userId="3c60a3631c0db8ad" providerId="LiveId" clId="{2C61DD4B-0F4D-4872-9F95-045D3429D9BA}" dt="2025-05-09T08:53:21.040" v="0"/>
        <pc:sldMkLst>
          <pc:docMk/>
          <pc:sldMk cId="3776764897" sldId="284"/>
        </pc:sldMkLst>
        <pc:spChg chg="mod">
          <ac:chgData name="Alfred Smith" userId="3c60a3631c0db8ad" providerId="LiveId" clId="{2C61DD4B-0F4D-4872-9F95-045D3429D9BA}" dt="2025-05-09T08:53:21.040" v="0"/>
          <ac:spMkLst>
            <pc:docMk/>
            <pc:sldMk cId="3776764897" sldId="284"/>
            <ac:spMk id="2" creationId="{7A085684-AF17-6479-5D66-63E71CE1A522}"/>
          </ac:spMkLst>
        </pc:spChg>
      </pc:sldChg>
      <pc:sldChg chg="modSp">
        <pc:chgData name="Alfred Smith" userId="3c60a3631c0db8ad" providerId="LiveId" clId="{2C61DD4B-0F4D-4872-9F95-045D3429D9BA}" dt="2025-05-09T08:53:21.040" v="0"/>
        <pc:sldMkLst>
          <pc:docMk/>
          <pc:sldMk cId="1699762903" sldId="285"/>
        </pc:sldMkLst>
        <pc:spChg chg="mod">
          <ac:chgData name="Alfred Smith" userId="3c60a3631c0db8ad" providerId="LiveId" clId="{2C61DD4B-0F4D-4872-9F95-045D3429D9BA}" dt="2025-05-09T08:53:21.040" v="0"/>
          <ac:spMkLst>
            <pc:docMk/>
            <pc:sldMk cId="1699762903" sldId="285"/>
            <ac:spMk id="2" creationId="{E711FB5E-DF58-7290-CDC5-462C2A9D4F41}"/>
          </ac:spMkLst>
        </pc:spChg>
      </pc:sldChg>
      <pc:sldChg chg="modSp">
        <pc:chgData name="Alfred Smith" userId="3c60a3631c0db8ad" providerId="LiveId" clId="{2C61DD4B-0F4D-4872-9F95-045D3429D9BA}" dt="2025-05-09T08:53:21.040" v="0"/>
        <pc:sldMkLst>
          <pc:docMk/>
          <pc:sldMk cId="3497996203" sldId="286"/>
        </pc:sldMkLst>
        <pc:spChg chg="mod">
          <ac:chgData name="Alfred Smith" userId="3c60a3631c0db8ad" providerId="LiveId" clId="{2C61DD4B-0F4D-4872-9F95-045D3429D9BA}" dt="2025-05-09T08:53:21.040" v="0"/>
          <ac:spMkLst>
            <pc:docMk/>
            <pc:sldMk cId="3497996203" sldId="286"/>
            <ac:spMk id="2" creationId="{35B13D7B-5C62-B239-627F-C4B3CCA49E90}"/>
          </ac:spMkLst>
        </pc:spChg>
      </pc:sldChg>
      <pc:sldChg chg="modSp">
        <pc:chgData name="Alfred Smith" userId="3c60a3631c0db8ad" providerId="LiveId" clId="{2C61DD4B-0F4D-4872-9F95-045D3429D9BA}" dt="2025-05-09T08:53:21.040" v="0"/>
        <pc:sldMkLst>
          <pc:docMk/>
          <pc:sldMk cId="2000351109" sldId="287"/>
        </pc:sldMkLst>
        <pc:spChg chg="mod">
          <ac:chgData name="Alfred Smith" userId="3c60a3631c0db8ad" providerId="LiveId" clId="{2C61DD4B-0F4D-4872-9F95-045D3429D9BA}" dt="2025-05-09T08:53:21.040" v="0"/>
          <ac:spMkLst>
            <pc:docMk/>
            <pc:sldMk cId="2000351109" sldId="287"/>
            <ac:spMk id="2" creationId="{2D8BB27B-C2E9-47C9-DC8E-1B084B58CFF8}"/>
          </ac:spMkLst>
        </pc:spChg>
      </pc:sldChg>
      <pc:sldChg chg="modSp">
        <pc:chgData name="Alfred Smith" userId="3c60a3631c0db8ad" providerId="LiveId" clId="{2C61DD4B-0F4D-4872-9F95-045D3429D9BA}" dt="2025-05-09T08:53:21.040" v="0"/>
        <pc:sldMkLst>
          <pc:docMk/>
          <pc:sldMk cId="3304353897" sldId="288"/>
        </pc:sldMkLst>
        <pc:spChg chg="mod">
          <ac:chgData name="Alfred Smith" userId="3c60a3631c0db8ad" providerId="LiveId" clId="{2C61DD4B-0F4D-4872-9F95-045D3429D9BA}" dt="2025-05-09T08:53:21.040" v="0"/>
          <ac:spMkLst>
            <pc:docMk/>
            <pc:sldMk cId="3304353897" sldId="288"/>
            <ac:spMk id="4" creationId="{C78277A1-C2B8-8EDD-B0E7-8841789DADAE}"/>
          </ac:spMkLst>
        </pc:spChg>
      </pc:sldChg>
      <pc:sldChg chg="modSp">
        <pc:chgData name="Alfred Smith" userId="3c60a3631c0db8ad" providerId="LiveId" clId="{2C61DD4B-0F4D-4872-9F95-045D3429D9BA}" dt="2025-05-09T08:53:21.040" v="0"/>
        <pc:sldMkLst>
          <pc:docMk/>
          <pc:sldMk cId="1764177548" sldId="289"/>
        </pc:sldMkLst>
        <pc:spChg chg="mod">
          <ac:chgData name="Alfred Smith" userId="3c60a3631c0db8ad" providerId="LiveId" clId="{2C61DD4B-0F4D-4872-9F95-045D3429D9BA}" dt="2025-05-09T08:53:21.040" v="0"/>
          <ac:spMkLst>
            <pc:docMk/>
            <pc:sldMk cId="1764177548" sldId="289"/>
            <ac:spMk id="4" creationId="{93F30BD6-2F2D-B71C-026A-AD03E3D3C12F}"/>
          </ac:spMkLst>
        </pc:spChg>
      </pc:sldChg>
      <pc:sldChg chg="modSp">
        <pc:chgData name="Alfred Smith" userId="3c60a3631c0db8ad" providerId="LiveId" clId="{2C61DD4B-0F4D-4872-9F95-045D3429D9BA}" dt="2025-05-09T08:53:21.040" v="0"/>
        <pc:sldMkLst>
          <pc:docMk/>
          <pc:sldMk cId="2525301807" sldId="290"/>
        </pc:sldMkLst>
        <pc:spChg chg="mod">
          <ac:chgData name="Alfred Smith" userId="3c60a3631c0db8ad" providerId="LiveId" clId="{2C61DD4B-0F4D-4872-9F95-045D3429D9BA}" dt="2025-05-09T08:53:21.040" v="0"/>
          <ac:spMkLst>
            <pc:docMk/>
            <pc:sldMk cId="2525301807" sldId="290"/>
            <ac:spMk id="4" creationId="{9A2183F9-322B-A13D-9BAF-E3AE13FABBBB}"/>
          </ac:spMkLst>
        </pc:spChg>
      </pc:sldChg>
      <pc:sldChg chg="modSp">
        <pc:chgData name="Alfred Smith" userId="3c60a3631c0db8ad" providerId="LiveId" clId="{2C61DD4B-0F4D-4872-9F95-045D3429D9BA}" dt="2025-05-09T08:53:21.040" v="0"/>
        <pc:sldMkLst>
          <pc:docMk/>
          <pc:sldMk cId="1479913496" sldId="291"/>
        </pc:sldMkLst>
        <pc:spChg chg="mod">
          <ac:chgData name="Alfred Smith" userId="3c60a3631c0db8ad" providerId="LiveId" clId="{2C61DD4B-0F4D-4872-9F95-045D3429D9BA}" dt="2025-05-09T08:53:21.040" v="0"/>
          <ac:spMkLst>
            <pc:docMk/>
            <pc:sldMk cId="1479913496" sldId="291"/>
            <ac:spMk id="2" creationId="{0DFDF053-8EE5-C790-EE46-FE4F8CFEC47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AFA2CA-8075-4E59-940C-EC4F85B35464}" type="datetimeFigureOut">
              <a:rPr lang="en-IN" smtClean="0"/>
              <a:t>09-05-2025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DE93DD-0C74-4AFF-A740-1F799CB1110E}" type="slidenum">
              <a:rPr lang="en-IN" smtClean="0"/>
              <a:t>‹#›</a:t>
            </a:fld>
            <a:endParaRPr lang="en-IN"/>
          </a:p>
        </p:txBody>
      </p:sp>
    </p:spTree>
    <p:extLst>
      <p:ext uri="{BB962C8B-B14F-4D97-AF65-F5344CB8AC3E}">
        <p14:creationId xmlns:p14="http://schemas.microsoft.com/office/powerpoint/2010/main" val="1944691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t>First draft</a:t>
            </a:r>
          </a:p>
          <a:p>
            <a:endParaRPr lang="en-IN"/>
          </a:p>
        </p:txBody>
      </p:sp>
      <p:sp>
        <p:nvSpPr>
          <p:cNvPr id="4" name="Slide Number Placeholder 3"/>
          <p:cNvSpPr>
            <a:spLocks noGrp="1"/>
          </p:cNvSpPr>
          <p:nvPr>
            <p:ph type="sldNum" sz="quarter" idx="5"/>
          </p:nvPr>
        </p:nvSpPr>
        <p:spPr/>
        <p:txBody>
          <a:bodyPr/>
          <a:lstStyle/>
          <a:p>
            <a:fld id="{CEDE93DD-0C74-4AFF-A740-1F799CB1110E}" type="slidenum">
              <a:rPr lang="en-IN" smtClean="0"/>
              <a:t>3</a:t>
            </a:fld>
            <a:endParaRPr lang="en-IN"/>
          </a:p>
        </p:txBody>
      </p:sp>
    </p:spTree>
    <p:extLst>
      <p:ext uri="{BB962C8B-B14F-4D97-AF65-F5344CB8AC3E}">
        <p14:creationId xmlns:p14="http://schemas.microsoft.com/office/powerpoint/2010/main" val="2043146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29B58-A75E-409B-8C38-81BFEF584A1F}"/>
              </a:ext>
            </a:extLst>
          </p:cNvPr>
          <p:cNvSpPr>
            <a:spLocks noGrp="1"/>
          </p:cNvSpPr>
          <p:nvPr>
            <p:ph type="title"/>
          </p:nvPr>
        </p:nvSpPr>
        <p:spPr/>
        <p:txBody>
          <a:bodyPr/>
          <a:lstStyle/>
          <a:p>
            <a:r>
              <a:rPr lang="en-IN" dirty="0"/>
              <a:t>09-2</a:t>
            </a:r>
          </a:p>
        </p:txBody>
      </p:sp>
      <p:pic>
        <p:nvPicPr>
          <p:cNvPr id="4" name="Audio 3">
            <a:hlinkClick r:id="" action="ppaction://media"/>
            <a:extLst>
              <a:ext uri="{FF2B5EF4-FFF2-40B4-BE49-F238E27FC236}">
                <a16:creationId xmlns:a16="http://schemas.microsoft.com/office/drawing/2014/main" id="{C6DBC8B9-FEE2-4C73-8824-427AF94130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F61732FD-6E8E-C841-1518-115F3436E8C9}"/>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578454877"/>
      </p:ext>
    </p:extLst>
  </p:cSld>
  <p:clrMapOvr>
    <a:masterClrMapping/>
  </p:clrMapOvr>
  <mc:AlternateContent xmlns:mc="http://schemas.openxmlformats.org/markup-compatibility/2006" xmlns:p14="http://schemas.microsoft.com/office/powerpoint/2010/main">
    <mc:Choice Requires="p14">
      <p:transition spd="slow" p14:dur="2000" advTm="2982"/>
    </mc:Choice>
    <mc:Fallback xmlns="">
      <p:transition spd="slow" advTm="2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E156F5-362A-479F-85AE-543E07EAB9B9}"/>
              </a:ext>
            </a:extLst>
          </p:cNvPr>
          <p:cNvPicPr>
            <a:picLocks noChangeAspect="1"/>
          </p:cNvPicPr>
          <p:nvPr/>
        </p:nvPicPr>
        <p:blipFill>
          <a:blip r:embed="rId2"/>
          <a:stretch>
            <a:fillRect/>
          </a:stretch>
        </p:blipFill>
        <p:spPr>
          <a:xfrm>
            <a:off x="-1200903" y="0"/>
            <a:ext cx="13392903" cy="6858000"/>
          </a:xfrm>
          <a:prstGeom prst="rect">
            <a:avLst/>
          </a:prstGeom>
        </p:spPr>
      </p:pic>
      <p:sp>
        <p:nvSpPr>
          <p:cNvPr id="2" name="TextBox 1">
            <a:extLst>
              <a:ext uri="{FF2B5EF4-FFF2-40B4-BE49-F238E27FC236}">
                <a16:creationId xmlns:a16="http://schemas.microsoft.com/office/drawing/2014/main" id="{E926D46B-1218-69E0-7436-76E76D1AACC0}"/>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 8:3</a:t>
            </a:r>
            <a:endParaRPr lang="bo-CN" sz="2000" b="1" cap="all" dirty="0">
              <a:solidFill>
                <a:schemeClr val="bg1"/>
              </a:solidFill>
              <a:latin typeface="ArialMT"/>
            </a:endParaRPr>
          </a:p>
        </p:txBody>
      </p:sp>
    </p:spTree>
    <p:extLst>
      <p:ext uri="{BB962C8B-B14F-4D97-AF65-F5344CB8AC3E}">
        <p14:creationId xmlns:p14="http://schemas.microsoft.com/office/powerpoint/2010/main" val="4267142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1C5B34B4-EAF7-4E4F-BFD4-6B248EAB34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06BB9571-025F-5403-616A-4E70B9ED38BB}"/>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4</a:t>
            </a:r>
            <a:r>
              <a:rPr lang="en-US" sz="4000" b="0" i="0" dirty="0">
                <a:solidFill>
                  <a:srgbClr val="121212"/>
                </a:solidFill>
                <a:effectLst/>
                <a:highlight>
                  <a:srgbClr val="FFFFFF"/>
                </a:highlight>
                <a:latin typeface="Inter"/>
              </a:rPr>
              <a:t>The frogs will come up on you and your people and all your officials.’”</a:t>
            </a:r>
            <a:endParaRPr lang="en-ZA" dirty="0"/>
          </a:p>
        </p:txBody>
      </p:sp>
      <p:sp>
        <p:nvSpPr>
          <p:cNvPr id="5" name="TextBox 4">
            <a:extLst>
              <a:ext uri="{FF2B5EF4-FFF2-40B4-BE49-F238E27FC236}">
                <a16:creationId xmlns:a16="http://schemas.microsoft.com/office/drawing/2014/main" id="{39150AB9-0AF0-0461-22E9-F1C9691A66E8}"/>
              </a:ext>
            </a:extLst>
          </p:cNvPr>
          <p:cNvSpPr txBox="1"/>
          <p:nvPr/>
        </p:nvSpPr>
        <p:spPr>
          <a:xfrm>
            <a:off x="6216869" y="599090"/>
            <a:ext cx="5155324"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4</a:t>
            </a:r>
            <a:r>
              <a:rPr lang="bo-CN" sz="6600" b="0" i="0" dirty="0">
                <a:solidFill>
                  <a:srgbClr val="121212"/>
                </a:solidFill>
                <a:effectLst/>
                <a:highlight>
                  <a:srgbClr val="FFFFFF"/>
                </a:highlight>
                <a:latin typeface="Inter"/>
              </a:rPr>
              <a:t>ཡང་ཁྱོད་དང་ཁྱོད་ཀྱི་འབངས་མི་དང་ཁྱོད་ཀྱི་འཁོར་གཡོག་ཐམས་ཅད་ཀྱི་ལུས་སྟེང་དུ་འོང་བར་འགྱུར་ཞེས་སྨྲོས་ཤིག་ཅེས་གསུངས་སོ། ། </a:t>
            </a:r>
            <a:endParaRPr lang="en-ZA" dirty="0"/>
          </a:p>
        </p:txBody>
      </p:sp>
    </p:spTree>
    <p:extLst>
      <p:ext uri="{BB962C8B-B14F-4D97-AF65-F5344CB8AC3E}">
        <p14:creationId xmlns:p14="http://schemas.microsoft.com/office/powerpoint/2010/main" val="1204998267"/>
      </p:ext>
    </p:extLst>
  </p:cSld>
  <p:clrMapOvr>
    <a:masterClrMapping/>
  </p:clrMapOvr>
  <mc:AlternateContent xmlns:mc="http://schemas.openxmlformats.org/markup-compatibility/2006" xmlns:p14="http://schemas.microsoft.com/office/powerpoint/2010/main">
    <mc:Choice Requires="p14">
      <p:transition spd="slow" p14:dur="2000" advTm="8973"/>
    </mc:Choice>
    <mc:Fallback xmlns="">
      <p:transition spd="slow" advTm="8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676CE7-A530-4DA1-90F7-EB413D6D05E5}"/>
              </a:ext>
            </a:extLst>
          </p:cNvPr>
          <p:cNvPicPr>
            <a:picLocks noChangeAspect="1"/>
          </p:cNvPicPr>
          <p:nvPr/>
        </p:nvPicPr>
        <p:blipFill>
          <a:blip r:embed="rId2"/>
          <a:stretch>
            <a:fillRect/>
          </a:stretch>
        </p:blipFill>
        <p:spPr>
          <a:xfrm>
            <a:off x="-354419" y="0"/>
            <a:ext cx="12546419" cy="6858000"/>
          </a:xfrm>
          <a:prstGeom prst="rect">
            <a:avLst/>
          </a:prstGeom>
        </p:spPr>
      </p:pic>
      <p:sp>
        <p:nvSpPr>
          <p:cNvPr id="2" name="TextBox 1">
            <a:extLst>
              <a:ext uri="{FF2B5EF4-FFF2-40B4-BE49-F238E27FC236}">
                <a16:creationId xmlns:a16="http://schemas.microsoft.com/office/drawing/2014/main" id="{92EFF793-5828-3D08-294E-2A536AFDEA07}"/>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 8:4</a:t>
            </a:r>
            <a:endParaRPr lang="bo-CN" sz="2000" b="1" cap="all" dirty="0">
              <a:solidFill>
                <a:schemeClr val="bg1"/>
              </a:solidFill>
              <a:latin typeface="ArialMT"/>
            </a:endParaRPr>
          </a:p>
        </p:txBody>
      </p:sp>
    </p:spTree>
    <p:extLst>
      <p:ext uri="{BB962C8B-B14F-4D97-AF65-F5344CB8AC3E}">
        <p14:creationId xmlns:p14="http://schemas.microsoft.com/office/powerpoint/2010/main" val="750088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9B5A4ACF-A7F1-4A72-9DC8-D2362759B1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26535AC-D7AB-8CFF-C397-1D81C250AD0C}"/>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5</a:t>
            </a:r>
            <a:r>
              <a:rPr lang="en-US" sz="3600" b="0" i="0" dirty="0">
                <a:solidFill>
                  <a:srgbClr val="121212"/>
                </a:solidFill>
                <a:effectLst/>
                <a:highlight>
                  <a:srgbClr val="FFFFFF"/>
                </a:highlight>
                <a:latin typeface="Inter"/>
              </a:rPr>
              <a:t>And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said to Moses, “Tell Aaron, ‘Stretch out your hand with your staff over the rivers and canals and ponds, and cause the frogs to come up onto the land of Egypt.’”</a:t>
            </a:r>
            <a:endParaRPr lang="en-ZA" dirty="0"/>
          </a:p>
        </p:txBody>
      </p:sp>
      <p:sp>
        <p:nvSpPr>
          <p:cNvPr id="3" name="TextBox 2">
            <a:extLst>
              <a:ext uri="{FF2B5EF4-FFF2-40B4-BE49-F238E27FC236}">
                <a16:creationId xmlns:a16="http://schemas.microsoft.com/office/drawing/2014/main" id="{A5E47183-A1C0-57D0-2B67-5F13525730B4}"/>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5</a:t>
            </a:r>
            <a:r>
              <a:rPr lang="bo-CN" sz="5400" b="0" i="0" dirty="0">
                <a:solidFill>
                  <a:srgbClr val="121212"/>
                </a:solidFill>
                <a:effectLst/>
                <a:highlight>
                  <a:srgbClr val="FFFFFF"/>
                </a:highlight>
                <a:latin typeface="Inter"/>
              </a:rPr>
              <a:t>ཡང་དཀོན་མཆོག་ཡ་ཝཱེས་མོ་ཤེ་ལ་འདི་སྐད་དུ། ཁྱོད་ཀྱིས་ཨ་རོན་ལ། ཁྱོད་ཀྱིས་ལག་གི་འཁར་བ་ནི་གཙང་པོ་དང་། གྲོག་ཆུ་དང་། རྫིང་བུ་རྣམས་ཀྱི་ཕྱོགས་སུ་རྐྱོངས་ལ། སྦལ་བ་རྣམས་ཨེ་ཅིབ་ཡུལ་ལ་ཡོང་དུ་ཆུག་སྨྲོས་ཤིག་ཅེས་གསུངས།</a:t>
            </a:r>
            <a:endParaRPr lang="en-ZA" dirty="0"/>
          </a:p>
        </p:txBody>
      </p:sp>
    </p:spTree>
    <p:extLst>
      <p:ext uri="{BB962C8B-B14F-4D97-AF65-F5344CB8AC3E}">
        <p14:creationId xmlns:p14="http://schemas.microsoft.com/office/powerpoint/2010/main" val="3728152200"/>
      </p:ext>
    </p:extLst>
  </p:cSld>
  <p:clrMapOvr>
    <a:masterClrMapping/>
  </p:clrMapOvr>
  <mc:AlternateContent xmlns:mc="http://schemas.openxmlformats.org/markup-compatibility/2006" xmlns:p14="http://schemas.microsoft.com/office/powerpoint/2010/main">
    <mc:Choice Requires="p14">
      <p:transition spd="slow" p14:dur="2000" advTm="14128"/>
    </mc:Choice>
    <mc:Fallback xmlns="">
      <p:transition spd="slow" advTm="14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4576A3-007E-4A4E-8485-24534C1ED7C7}"/>
              </a:ext>
            </a:extLst>
          </p:cNvPr>
          <p:cNvPicPr>
            <a:picLocks noChangeAspect="1"/>
          </p:cNvPicPr>
          <p:nvPr/>
        </p:nvPicPr>
        <p:blipFill>
          <a:blip r:embed="rId2"/>
          <a:stretch>
            <a:fillRect/>
          </a:stretch>
        </p:blipFill>
        <p:spPr>
          <a:xfrm>
            <a:off x="0" y="-217961"/>
            <a:ext cx="12192000" cy="7075961"/>
          </a:xfrm>
          <a:prstGeom prst="rect">
            <a:avLst/>
          </a:prstGeom>
        </p:spPr>
      </p:pic>
      <p:sp>
        <p:nvSpPr>
          <p:cNvPr id="2" name="TextBox 1">
            <a:extLst>
              <a:ext uri="{FF2B5EF4-FFF2-40B4-BE49-F238E27FC236}">
                <a16:creationId xmlns:a16="http://schemas.microsoft.com/office/drawing/2014/main" id="{7A085684-AF17-6479-5D66-63E71CE1A522}"/>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 8:5</a:t>
            </a:r>
            <a:endParaRPr lang="bo-CN" sz="2000" b="1" cap="all" dirty="0">
              <a:solidFill>
                <a:schemeClr val="bg1"/>
              </a:solidFill>
              <a:latin typeface="ArialMT"/>
            </a:endParaRPr>
          </a:p>
        </p:txBody>
      </p:sp>
    </p:spTree>
    <p:extLst>
      <p:ext uri="{BB962C8B-B14F-4D97-AF65-F5344CB8AC3E}">
        <p14:creationId xmlns:p14="http://schemas.microsoft.com/office/powerpoint/2010/main" val="3776764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6CADF6EF-8F8F-4F22-865A-AC79BC34FC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F7D1048-3FC9-E2FB-0CC7-E8D1E6B9C799}"/>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6</a:t>
            </a:r>
            <a:r>
              <a:rPr lang="en-US" sz="4000" b="0" i="0" dirty="0">
                <a:solidFill>
                  <a:srgbClr val="121212"/>
                </a:solidFill>
                <a:effectLst/>
                <a:highlight>
                  <a:srgbClr val="FFFFFF"/>
                </a:highlight>
                <a:latin typeface="Inter"/>
              </a:rPr>
              <a:t>So Aaron stretched out his hand over the waters of Egypt, and the frogs came up and covered the land of Egypt.</a:t>
            </a:r>
            <a:endParaRPr lang="en-ZA" dirty="0"/>
          </a:p>
        </p:txBody>
      </p:sp>
      <p:sp>
        <p:nvSpPr>
          <p:cNvPr id="3" name="TextBox 2">
            <a:extLst>
              <a:ext uri="{FF2B5EF4-FFF2-40B4-BE49-F238E27FC236}">
                <a16:creationId xmlns:a16="http://schemas.microsoft.com/office/drawing/2014/main" id="{2B7258B2-C815-59E1-96D4-7EEED50155E0}"/>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6</a:t>
            </a:r>
            <a:r>
              <a:rPr lang="bo-CN" sz="6000" b="0" i="0" dirty="0">
                <a:solidFill>
                  <a:srgbClr val="121212"/>
                </a:solidFill>
                <a:effectLst/>
                <a:highlight>
                  <a:srgbClr val="FFFFFF"/>
                </a:highlight>
                <a:latin typeface="Inter"/>
              </a:rPr>
              <a:t>དེ་ནས་ཨ་རོན་གྱིས་ལག་པ་ཨེ་ཅིབ་ཡུལ་གྱི་ཆུ་རྣམས་ཀྱི་ཕྱོགས་སུ་བརྐྱངས་པ་ན་སྦལ་བ་ཐོན་ཏེ་ཨེ་ཅིབ་ཡུལ་ཁེབས་པ་དང་། </a:t>
            </a:r>
            <a:endParaRPr lang="en-ZA" dirty="0"/>
          </a:p>
        </p:txBody>
      </p:sp>
    </p:spTree>
    <p:extLst>
      <p:ext uri="{BB962C8B-B14F-4D97-AF65-F5344CB8AC3E}">
        <p14:creationId xmlns:p14="http://schemas.microsoft.com/office/powerpoint/2010/main" val="3350226380"/>
      </p:ext>
    </p:extLst>
  </p:cSld>
  <p:clrMapOvr>
    <a:masterClrMapping/>
  </p:clrMapOvr>
  <mc:AlternateContent xmlns:mc="http://schemas.openxmlformats.org/markup-compatibility/2006" xmlns:p14="http://schemas.microsoft.com/office/powerpoint/2010/main">
    <mc:Choice Requires="p14">
      <p:transition spd="slow" p14:dur="2000" advTm="7772"/>
    </mc:Choice>
    <mc:Fallback xmlns="">
      <p:transition spd="slow" advTm="7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C4C24D-31D8-4865-AEEC-7994E0D5FB14}"/>
              </a:ext>
            </a:extLst>
          </p:cNvPr>
          <p:cNvPicPr>
            <a:picLocks noChangeAspect="1"/>
          </p:cNvPicPr>
          <p:nvPr/>
        </p:nvPicPr>
        <p:blipFill>
          <a:blip r:embed="rId2"/>
          <a:stretch>
            <a:fillRect/>
          </a:stretch>
        </p:blipFill>
        <p:spPr>
          <a:xfrm>
            <a:off x="-1709252" y="0"/>
            <a:ext cx="14006183" cy="6858000"/>
          </a:xfrm>
          <a:prstGeom prst="rect">
            <a:avLst/>
          </a:prstGeom>
        </p:spPr>
      </p:pic>
      <p:sp>
        <p:nvSpPr>
          <p:cNvPr id="2" name="TextBox 1">
            <a:extLst>
              <a:ext uri="{FF2B5EF4-FFF2-40B4-BE49-F238E27FC236}">
                <a16:creationId xmlns:a16="http://schemas.microsoft.com/office/drawing/2014/main" id="{35B13D7B-5C62-B239-627F-C4B3CCA49E90}"/>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 8:6</a:t>
            </a:r>
            <a:endParaRPr lang="bo-CN" sz="2000" b="1" cap="all" dirty="0">
              <a:solidFill>
                <a:schemeClr val="bg1"/>
              </a:solidFill>
              <a:latin typeface="ArialMT"/>
            </a:endParaRPr>
          </a:p>
        </p:txBody>
      </p:sp>
    </p:spTree>
    <p:extLst>
      <p:ext uri="{BB962C8B-B14F-4D97-AF65-F5344CB8AC3E}">
        <p14:creationId xmlns:p14="http://schemas.microsoft.com/office/powerpoint/2010/main" val="34979962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74A716CA-7A3B-4D9F-81FA-97F81ADD31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599E0AE0-FECC-D5D1-BCF8-55CAFC1572A3}"/>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7</a:t>
            </a:r>
            <a:r>
              <a:rPr lang="en-US" sz="4000" b="0" i="0" dirty="0">
                <a:solidFill>
                  <a:srgbClr val="121212"/>
                </a:solidFill>
                <a:effectLst/>
                <a:highlight>
                  <a:srgbClr val="FFFFFF"/>
                </a:highlight>
                <a:latin typeface="Inter"/>
              </a:rPr>
              <a:t>But the magicians did the same thing by their magic arts, and they also brought frogs up onto the land of Egypt.</a:t>
            </a:r>
            <a:endParaRPr lang="en-ZA" dirty="0"/>
          </a:p>
        </p:txBody>
      </p:sp>
      <p:sp>
        <p:nvSpPr>
          <p:cNvPr id="5" name="TextBox 4">
            <a:extLst>
              <a:ext uri="{FF2B5EF4-FFF2-40B4-BE49-F238E27FC236}">
                <a16:creationId xmlns:a16="http://schemas.microsoft.com/office/drawing/2014/main" id="{3B87D294-05B9-9CC3-6C05-D96C5F0453E6}"/>
              </a:ext>
            </a:extLst>
          </p:cNvPr>
          <p:cNvSpPr txBox="1"/>
          <p:nvPr/>
        </p:nvSpPr>
        <p:spPr>
          <a:xfrm>
            <a:off x="6216869" y="599090"/>
            <a:ext cx="5155324"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7</a:t>
            </a:r>
            <a:r>
              <a:rPr lang="bo-CN" sz="6600" b="0" i="0" dirty="0">
                <a:solidFill>
                  <a:srgbClr val="121212"/>
                </a:solidFill>
                <a:effectLst/>
                <a:highlight>
                  <a:srgbClr val="FFFFFF"/>
                </a:highlight>
                <a:latin typeface="Inter"/>
              </a:rPr>
              <a:t>སྒྱུ་མ་མཁན་རྣམས་ཀྱིས་ཀྱང་རྫུ་འཕྲུལ་ལ་བརྟེན་ནས་དེ་བཞིན་བྱས་ཤིང་སྦལ་བ་རྣམས་ཨེ་ཅིབ་ཡུལ་ལ་ཡོང་དུ་བཅུག་གོ །</a:t>
            </a:r>
            <a:endParaRPr lang="en-ZA" dirty="0"/>
          </a:p>
        </p:txBody>
      </p:sp>
    </p:spTree>
    <p:extLst>
      <p:ext uri="{BB962C8B-B14F-4D97-AF65-F5344CB8AC3E}">
        <p14:creationId xmlns:p14="http://schemas.microsoft.com/office/powerpoint/2010/main" val="814010234"/>
      </p:ext>
    </p:extLst>
  </p:cSld>
  <p:clrMapOvr>
    <a:masterClrMapping/>
  </p:clrMapOvr>
  <mc:AlternateContent xmlns:mc="http://schemas.openxmlformats.org/markup-compatibility/2006" xmlns:p14="http://schemas.microsoft.com/office/powerpoint/2010/main">
    <mc:Choice Requires="p14">
      <p:transition spd="slow" p14:dur="2000" advTm="8374"/>
    </mc:Choice>
    <mc:Fallback xmlns="">
      <p:transition spd="slow" advTm="8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053CBE-B38E-4B8B-9F96-5179203DD4D1}"/>
              </a:ext>
            </a:extLst>
          </p:cNvPr>
          <p:cNvPicPr>
            <a:picLocks noChangeAspect="1"/>
          </p:cNvPicPr>
          <p:nvPr/>
        </p:nvPicPr>
        <p:blipFill>
          <a:blip r:embed="rId2"/>
          <a:stretch>
            <a:fillRect/>
          </a:stretch>
        </p:blipFill>
        <p:spPr>
          <a:xfrm>
            <a:off x="0" y="-453030"/>
            <a:ext cx="12192000" cy="7764060"/>
          </a:xfrm>
          <a:prstGeom prst="rect">
            <a:avLst/>
          </a:prstGeom>
        </p:spPr>
      </p:pic>
      <p:sp>
        <p:nvSpPr>
          <p:cNvPr id="2" name="TextBox 1">
            <a:extLst>
              <a:ext uri="{FF2B5EF4-FFF2-40B4-BE49-F238E27FC236}">
                <a16:creationId xmlns:a16="http://schemas.microsoft.com/office/drawing/2014/main" id="{2D8BB27B-C2E9-47C9-DC8E-1B084B58CFF8}"/>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 8:7</a:t>
            </a:r>
            <a:endParaRPr lang="bo-CN" sz="2000" b="1" cap="all" dirty="0">
              <a:solidFill>
                <a:schemeClr val="bg1"/>
              </a:solidFill>
              <a:latin typeface="ArialMT"/>
            </a:endParaRPr>
          </a:p>
        </p:txBody>
      </p:sp>
    </p:spTree>
    <p:extLst>
      <p:ext uri="{BB962C8B-B14F-4D97-AF65-F5344CB8AC3E}">
        <p14:creationId xmlns:p14="http://schemas.microsoft.com/office/powerpoint/2010/main" val="2000351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B459E7A1-10AC-43A8-96B8-FBB6FADE70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A2DF1D0-2720-44DC-EAFF-DF4FBA8B2AEF}"/>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8</a:t>
            </a:r>
            <a:r>
              <a:rPr lang="en-US" sz="4000" b="0" i="0" dirty="0">
                <a:solidFill>
                  <a:srgbClr val="121212"/>
                </a:solidFill>
                <a:effectLst/>
                <a:highlight>
                  <a:srgbClr val="FFFFFF"/>
                </a:highlight>
                <a:latin typeface="Inter"/>
              </a:rPr>
              <a:t>Pharaoh summoned Moses and Aaron and said, “Pray to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to take the frogs away from me and my people. Then I will let your people go, that they may sacrifice to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a:t>
            </a:r>
            <a:endParaRPr lang="en-ZA" dirty="0"/>
          </a:p>
        </p:txBody>
      </p:sp>
      <p:sp>
        <p:nvSpPr>
          <p:cNvPr id="3" name="TextBox 2">
            <a:extLst>
              <a:ext uri="{FF2B5EF4-FFF2-40B4-BE49-F238E27FC236}">
                <a16:creationId xmlns:a16="http://schemas.microsoft.com/office/drawing/2014/main" id="{BA1B13A3-0266-8FA6-637D-5EB85EC46214}"/>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8</a:t>
            </a:r>
            <a:r>
              <a:rPr lang="bo-CN" sz="4800" b="0" i="0" dirty="0">
                <a:solidFill>
                  <a:srgbClr val="121212"/>
                </a:solidFill>
                <a:effectLst/>
                <a:highlight>
                  <a:srgbClr val="FFFFFF"/>
                </a:highlight>
                <a:latin typeface="Inter"/>
              </a:rPr>
              <a:t>ཕཱར་ཨོལ་གྱིས་མོ་ཤེ་དང་ཨ་རོན་གཉིས་བོས་ཏེ་ན་རེ། ཁྱོད་གཉིས་ཀྱིས་དཀོན་མཆོག་ཡ་ཝཱེས་སྦལ་བ་རྣམས་ང་རང་དང་ངའི་འབངས་མི་རྣམས་དང་འབྲལ་བར་མཛད་པའི་ཕྱིར་ཞུ་བ་བྱོས་དང་། བདག་གིས་མི་རྣམས་དཀོན་མཆོག་ཡ་ཝཱེ་ལ་མཆོད་པ་འབུལ་དུ་འགྲོ་རུ་འཇུག་ཅེས་སྨྲས་པ་ལ། </a:t>
            </a:r>
            <a:endParaRPr lang="en-ZA" dirty="0"/>
          </a:p>
        </p:txBody>
      </p:sp>
    </p:spTree>
    <p:extLst>
      <p:ext uri="{BB962C8B-B14F-4D97-AF65-F5344CB8AC3E}">
        <p14:creationId xmlns:p14="http://schemas.microsoft.com/office/powerpoint/2010/main" val="302978315"/>
      </p:ext>
    </p:extLst>
  </p:cSld>
  <p:clrMapOvr>
    <a:masterClrMapping/>
  </p:clrMapOvr>
  <mc:AlternateContent xmlns:mc="http://schemas.openxmlformats.org/markup-compatibility/2006" xmlns:p14="http://schemas.microsoft.com/office/powerpoint/2010/main">
    <mc:Choice Requires="p14">
      <p:transition spd="slow" p14:dur="2000" advTm="16008"/>
    </mc:Choice>
    <mc:Fallback xmlns="">
      <p:transition spd="slow" advTm="16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BE8CA3-E18E-4681-9A4E-A8613BA9B022}"/>
              </a:ext>
            </a:extLst>
          </p:cNvPr>
          <p:cNvPicPr>
            <a:picLocks noChangeAspect="1"/>
          </p:cNvPicPr>
          <p:nvPr/>
        </p:nvPicPr>
        <p:blipFill>
          <a:blip r:embed="rId2"/>
          <a:stretch>
            <a:fillRect/>
          </a:stretch>
        </p:blipFill>
        <p:spPr>
          <a:xfrm>
            <a:off x="1" y="0"/>
            <a:ext cx="12192000" cy="7867290"/>
          </a:xfrm>
          <a:prstGeom prst="rect">
            <a:avLst/>
          </a:prstGeom>
        </p:spPr>
      </p:pic>
      <p:sp>
        <p:nvSpPr>
          <p:cNvPr id="2" name="TextBox 1">
            <a:extLst>
              <a:ext uri="{FF2B5EF4-FFF2-40B4-BE49-F238E27FC236}">
                <a16:creationId xmlns:a16="http://schemas.microsoft.com/office/drawing/2014/main" id="{820EAEB9-A04C-1B0E-2539-9E413303A390}"/>
              </a:ext>
            </a:extLst>
          </p:cNvPr>
          <p:cNvSpPr txBox="1"/>
          <p:nvPr/>
        </p:nvSpPr>
        <p:spPr>
          <a:xfrm>
            <a:off x="-584984" y="150219"/>
            <a:ext cx="6603012" cy="3050181"/>
          </a:xfrm>
          <a:prstGeom prst="rect">
            <a:avLst/>
          </a:prstGeom>
          <a:noFill/>
        </p:spPr>
        <p:txBody>
          <a:bodyPr wrap="square" rtlCol="0">
            <a:noAutofit/>
          </a:bodyPr>
          <a:lstStyle/>
          <a:p>
            <a:pPr algn="ctr"/>
            <a:r>
              <a:rPr lang="bo-CN" sz="8800" b="1" cap="all" dirty="0">
                <a:solidFill>
                  <a:schemeClr val="bg1"/>
                </a:solidFill>
                <a:latin typeface="ArialMT"/>
              </a:rPr>
              <a:t>ཨེ་ཅིབ་ནས་ཐོན་པ 8</a:t>
            </a:r>
            <a:r>
              <a:rPr lang="bo-CN" sz="8800" dirty="0">
                <a:solidFill>
                  <a:schemeClr val="bg1"/>
                </a:solidFill>
                <a:latin typeface="Arial" panose="020B0604020202020204" pitchFamily="34" charset="0"/>
              </a:rPr>
              <a:t> </a:t>
            </a:r>
            <a:endParaRPr lang="en-IN" sz="8800" dirty="0">
              <a:solidFill>
                <a:schemeClr val="bg1"/>
              </a:solidFill>
              <a:latin typeface="Arial" panose="020B0604020202020204" pitchFamily="34" charset="0"/>
            </a:endParaRPr>
          </a:p>
          <a:p>
            <a:pPr algn="ctr"/>
            <a:r>
              <a:rPr lang="bo-CN" sz="8800" b="1" dirty="0">
                <a:solidFill>
                  <a:schemeClr val="bg1"/>
                </a:solidFill>
                <a:latin typeface="Arial" panose="020B0604020202020204" pitchFamily="34" charset="0"/>
              </a:rPr>
              <a:t>སྦལ་པ།</a:t>
            </a:r>
            <a:endParaRPr lang="bo-CN" sz="8800" b="1" cap="all" dirty="0">
              <a:solidFill>
                <a:schemeClr val="bg1"/>
              </a:solidFill>
              <a:latin typeface="ArialMT"/>
            </a:endParaRPr>
          </a:p>
          <a:p>
            <a:endParaRPr lang="en-ZA" sz="8800" b="1" dirty="0">
              <a:solidFill>
                <a:schemeClr val="bg1"/>
              </a:solidFill>
              <a:latin typeface="Arial" panose="020B0604020202020204" pitchFamily="34" charset="0"/>
            </a:endParaRPr>
          </a:p>
          <a:p>
            <a:endParaRPr lang="en-ZA" dirty="0"/>
          </a:p>
        </p:txBody>
      </p:sp>
    </p:spTree>
    <p:extLst>
      <p:ext uri="{BB962C8B-B14F-4D97-AF65-F5344CB8AC3E}">
        <p14:creationId xmlns:p14="http://schemas.microsoft.com/office/powerpoint/2010/main" val="2435331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DA09C7-B8E1-4798-9615-204E8643717A}"/>
              </a:ext>
            </a:extLst>
          </p:cNvPr>
          <p:cNvPicPr>
            <a:picLocks noChangeAspect="1"/>
          </p:cNvPicPr>
          <p:nvPr/>
        </p:nvPicPr>
        <p:blipFill>
          <a:blip r:embed="rId2"/>
          <a:stretch>
            <a:fillRect/>
          </a:stretch>
        </p:blipFill>
        <p:spPr>
          <a:xfrm>
            <a:off x="0" y="-192795"/>
            <a:ext cx="12192000" cy="7050795"/>
          </a:xfrm>
          <a:prstGeom prst="rect">
            <a:avLst/>
          </a:prstGeom>
        </p:spPr>
      </p:pic>
      <p:sp>
        <p:nvSpPr>
          <p:cNvPr id="2" name="TextBox 1">
            <a:extLst>
              <a:ext uri="{FF2B5EF4-FFF2-40B4-BE49-F238E27FC236}">
                <a16:creationId xmlns:a16="http://schemas.microsoft.com/office/drawing/2014/main" id="{E711FB5E-DF58-7290-CDC5-462C2A9D4F41}"/>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 8:8</a:t>
            </a:r>
            <a:endParaRPr lang="bo-CN" sz="2000" b="1" cap="all" dirty="0">
              <a:solidFill>
                <a:schemeClr val="bg1"/>
              </a:solidFill>
              <a:latin typeface="ArialMT"/>
            </a:endParaRPr>
          </a:p>
        </p:txBody>
      </p:sp>
    </p:spTree>
    <p:extLst>
      <p:ext uri="{BB962C8B-B14F-4D97-AF65-F5344CB8AC3E}">
        <p14:creationId xmlns:p14="http://schemas.microsoft.com/office/powerpoint/2010/main" val="16997629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F9AA2544-1055-4D52-ACC3-3BE6741A16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D866702-6B3B-EB6C-4A92-E5E961A6DACA}"/>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12</a:t>
            </a:r>
            <a:r>
              <a:rPr lang="en-US" sz="4000" b="0" i="0" dirty="0">
                <a:solidFill>
                  <a:srgbClr val="121212"/>
                </a:solidFill>
                <a:effectLst/>
                <a:highlight>
                  <a:srgbClr val="FFFFFF"/>
                </a:highlight>
                <a:latin typeface="Inter"/>
              </a:rPr>
              <a:t>After Moses and Aaron had left Pharaoh, Moses cried out to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for help with the frogs that He had brought against Pharaoh. </a:t>
            </a:r>
            <a:endParaRPr lang="en-ZA" dirty="0"/>
          </a:p>
        </p:txBody>
      </p:sp>
      <p:sp>
        <p:nvSpPr>
          <p:cNvPr id="3" name="TextBox 2">
            <a:extLst>
              <a:ext uri="{FF2B5EF4-FFF2-40B4-BE49-F238E27FC236}">
                <a16:creationId xmlns:a16="http://schemas.microsoft.com/office/drawing/2014/main" id="{B2C741E9-E031-2C5E-283D-2A4B18A5D5A8}"/>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12</a:t>
            </a:r>
            <a:r>
              <a:rPr lang="bo-CN" sz="5400" b="0" i="0" dirty="0">
                <a:solidFill>
                  <a:srgbClr val="121212"/>
                </a:solidFill>
                <a:effectLst/>
                <a:highlight>
                  <a:srgbClr val="FFFFFF"/>
                </a:highlight>
                <a:latin typeface="Inter"/>
              </a:rPr>
              <a:t>དེ་ནས་མོ་ཤེ་དང་ཨ་རོན་གཉིས་ཕཱར་ཨོལ་དང་བྲལ་རྗེས། ཕཱར་ཨོལ་ལ་རྙོག་དྲ་བཟོས་པའི་སྦལ་བ་རྣམས་ཀྱི་ཕྱིར་མོ་ཤེ་ཡིས་དཀོན་མཆོག་ཡ་ཝཱེ་ལ་སྐད་ཆེན་པོས་གསོལ་བ་བཏབ་ཅིང་། </a:t>
            </a:r>
            <a:endParaRPr lang="en-ZA" sz="1600" dirty="0"/>
          </a:p>
        </p:txBody>
      </p:sp>
    </p:spTree>
    <p:extLst>
      <p:ext uri="{BB962C8B-B14F-4D97-AF65-F5344CB8AC3E}">
        <p14:creationId xmlns:p14="http://schemas.microsoft.com/office/powerpoint/2010/main" val="4053000739"/>
      </p:ext>
    </p:extLst>
  </p:cSld>
  <p:clrMapOvr>
    <a:masterClrMapping/>
  </p:clrMapOvr>
  <mc:AlternateContent xmlns:mc="http://schemas.openxmlformats.org/markup-compatibility/2006" xmlns:p14="http://schemas.microsoft.com/office/powerpoint/2010/main">
    <mc:Choice Requires="p14">
      <p:transition spd="slow" p14:dur="2000" advTm="9006"/>
    </mc:Choice>
    <mc:Fallback xmlns="">
      <p:transition spd="slow" advTm="9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6686E5-4B96-4256-9045-937DEACEE6C5}"/>
              </a:ext>
            </a:extLst>
          </p:cNvPr>
          <p:cNvPicPr>
            <a:picLocks noChangeAspect="1"/>
          </p:cNvPicPr>
          <p:nvPr/>
        </p:nvPicPr>
        <p:blipFill>
          <a:blip r:embed="rId2"/>
          <a:stretch>
            <a:fillRect/>
          </a:stretch>
        </p:blipFill>
        <p:spPr>
          <a:xfrm>
            <a:off x="0" y="-362197"/>
            <a:ext cx="12192000" cy="7220197"/>
          </a:xfrm>
          <a:prstGeom prst="rect">
            <a:avLst/>
          </a:prstGeom>
        </p:spPr>
      </p:pic>
      <p:sp>
        <p:nvSpPr>
          <p:cNvPr id="4" name="TextBox 3">
            <a:extLst>
              <a:ext uri="{FF2B5EF4-FFF2-40B4-BE49-F238E27FC236}">
                <a16:creationId xmlns:a16="http://schemas.microsoft.com/office/drawing/2014/main" id="{C78277A1-C2B8-8EDD-B0E7-8841789DADAE}"/>
              </a:ext>
            </a:extLst>
          </p:cNvPr>
          <p:cNvSpPr txBox="1"/>
          <p:nvPr/>
        </p:nvSpPr>
        <p:spPr>
          <a:xfrm>
            <a:off x="320842"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 8:12</a:t>
            </a:r>
            <a:endParaRPr lang="bo-CN" sz="2000" b="1" cap="all" dirty="0">
              <a:solidFill>
                <a:schemeClr val="bg1"/>
              </a:solidFill>
              <a:latin typeface="ArialMT"/>
            </a:endParaRPr>
          </a:p>
        </p:txBody>
      </p:sp>
    </p:spTree>
    <p:extLst>
      <p:ext uri="{BB962C8B-B14F-4D97-AF65-F5344CB8AC3E}">
        <p14:creationId xmlns:p14="http://schemas.microsoft.com/office/powerpoint/2010/main" val="3304353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AB2A21F5-1BF6-4718-A7A2-693F26E909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127785C-92D6-CDB8-1AB9-C5B221DAD220}"/>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13</a:t>
            </a:r>
            <a:r>
              <a:rPr lang="en-US" sz="4000" b="0" i="0" dirty="0">
                <a:solidFill>
                  <a:srgbClr val="121212"/>
                </a:solidFill>
                <a:effectLst/>
                <a:highlight>
                  <a:srgbClr val="FFFFFF"/>
                </a:highlight>
                <a:latin typeface="Inter"/>
              </a:rPr>
              <a:t>And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did as Moses requested, and the frogs in the houses, the courtyards, and the fields died.</a:t>
            </a:r>
            <a:endParaRPr lang="en-ZA" dirty="0"/>
          </a:p>
        </p:txBody>
      </p:sp>
      <p:sp>
        <p:nvSpPr>
          <p:cNvPr id="3" name="TextBox 2">
            <a:extLst>
              <a:ext uri="{FF2B5EF4-FFF2-40B4-BE49-F238E27FC236}">
                <a16:creationId xmlns:a16="http://schemas.microsoft.com/office/drawing/2014/main" id="{1AA894F6-12FA-C332-4C0B-BA1CF74148B0}"/>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13</a:t>
            </a:r>
            <a:r>
              <a:rPr lang="bo-CN" sz="6000" b="0" i="0" dirty="0">
                <a:solidFill>
                  <a:srgbClr val="121212"/>
                </a:solidFill>
                <a:effectLst/>
                <a:highlight>
                  <a:srgbClr val="FFFFFF"/>
                </a:highlight>
                <a:latin typeface="Inter"/>
              </a:rPr>
              <a:t>དཀོན་མཆོག་ཡ་ཝཱེས་མོ་ཤེའི་ཞུ་བ་བཞིན་མཛད་དེ། ཁང་པ་དང་ར་བ་རྣམས་དང་ཞིང་སའི་ནང་དུ་ཡོད་པའི་སྦལ་བ་དག་ཤི་བ་དང་། </a:t>
            </a:r>
            <a:endParaRPr lang="en-ZA" dirty="0"/>
          </a:p>
        </p:txBody>
      </p:sp>
    </p:spTree>
    <p:extLst>
      <p:ext uri="{BB962C8B-B14F-4D97-AF65-F5344CB8AC3E}">
        <p14:creationId xmlns:p14="http://schemas.microsoft.com/office/powerpoint/2010/main" val="3097559617"/>
      </p:ext>
    </p:extLst>
  </p:cSld>
  <p:clrMapOvr>
    <a:masterClrMapping/>
  </p:clrMapOvr>
  <mc:AlternateContent xmlns:mc="http://schemas.openxmlformats.org/markup-compatibility/2006" xmlns:p14="http://schemas.microsoft.com/office/powerpoint/2010/main">
    <mc:Choice Requires="p14">
      <p:transition spd="slow" p14:dur="2000" advTm="6978"/>
    </mc:Choice>
    <mc:Fallback xmlns="">
      <p:transition spd="slow" advTm="6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29F1F1-AFBD-455E-A1EB-3C5F113342CC}"/>
              </a:ext>
            </a:extLst>
          </p:cNvPr>
          <p:cNvPicPr>
            <a:picLocks noChangeAspect="1"/>
          </p:cNvPicPr>
          <p:nvPr/>
        </p:nvPicPr>
        <p:blipFill>
          <a:blip r:embed="rId2"/>
          <a:stretch>
            <a:fillRect/>
          </a:stretch>
        </p:blipFill>
        <p:spPr>
          <a:xfrm>
            <a:off x="-349073" y="0"/>
            <a:ext cx="12541073" cy="6858000"/>
          </a:xfrm>
          <a:prstGeom prst="rect">
            <a:avLst/>
          </a:prstGeom>
        </p:spPr>
      </p:pic>
      <p:sp>
        <p:nvSpPr>
          <p:cNvPr id="4" name="TextBox 3">
            <a:extLst>
              <a:ext uri="{FF2B5EF4-FFF2-40B4-BE49-F238E27FC236}">
                <a16:creationId xmlns:a16="http://schemas.microsoft.com/office/drawing/2014/main" id="{93F30BD6-2F2D-B71C-026A-AD03E3D3C12F}"/>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 8:13</a:t>
            </a:r>
            <a:endParaRPr lang="bo-CN" sz="2000" b="1" cap="all" dirty="0">
              <a:solidFill>
                <a:schemeClr val="bg1"/>
              </a:solidFill>
              <a:latin typeface="ArialMT"/>
            </a:endParaRPr>
          </a:p>
        </p:txBody>
      </p:sp>
    </p:spTree>
    <p:extLst>
      <p:ext uri="{BB962C8B-B14F-4D97-AF65-F5344CB8AC3E}">
        <p14:creationId xmlns:p14="http://schemas.microsoft.com/office/powerpoint/2010/main" val="17641775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85F10438-3EA1-444C-AC67-52806C0912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9D8AC57-B7C7-9DFA-463D-83F8E076A48D}"/>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14</a:t>
            </a:r>
            <a:r>
              <a:rPr lang="en-US" sz="4000" b="0" i="0" dirty="0">
                <a:solidFill>
                  <a:srgbClr val="121212"/>
                </a:solidFill>
                <a:effectLst/>
                <a:highlight>
                  <a:srgbClr val="FFFFFF"/>
                </a:highlight>
                <a:latin typeface="Inter"/>
              </a:rPr>
              <a:t>They were piled into countless heaps, and there was a terrible stench in the land.</a:t>
            </a:r>
            <a:endParaRPr lang="en-ZA" dirty="0"/>
          </a:p>
        </p:txBody>
      </p:sp>
      <p:sp>
        <p:nvSpPr>
          <p:cNvPr id="3" name="TextBox 2">
            <a:extLst>
              <a:ext uri="{FF2B5EF4-FFF2-40B4-BE49-F238E27FC236}">
                <a16:creationId xmlns:a16="http://schemas.microsoft.com/office/drawing/2014/main" id="{27100778-E6CF-85D0-FCFA-5ADD7EB7BFB5}"/>
              </a:ext>
            </a:extLst>
          </p:cNvPr>
          <p:cNvSpPr txBox="1"/>
          <p:nvPr/>
        </p:nvSpPr>
        <p:spPr>
          <a:xfrm>
            <a:off x="6216869" y="599090"/>
            <a:ext cx="5155324"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14</a:t>
            </a:r>
            <a:r>
              <a:rPr lang="bo-CN" sz="6600" b="0" i="0" dirty="0">
                <a:solidFill>
                  <a:srgbClr val="121212"/>
                </a:solidFill>
                <a:effectLst/>
                <a:highlight>
                  <a:srgbClr val="FFFFFF"/>
                </a:highlight>
                <a:latin typeface="Inter"/>
              </a:rPr>
              <a:t>མི་རྣམས་ཀྱིས་སྦལ་རོ་བསྡུ་རུབ་བྱས་ནས་སྤུངས་པ་ལ་ཡུལ་ཕྱོགས་ཀུན་ཏུ་དྲི་ངན་འཐུལ། </a:t>
            </a:r>
            <a:endParaRPr lang="en-ZA" dirty="0"/>
          </a:p>
        </p:txBody>
      </p:sp>
    </p:spTree>
    <p:extLst>
      <p:ext uri="{BB962C8B-B14F-4D97-AF65-F5344CB8AC3E}">
        <p14:creationId xmlns:p14="http://schemas.microsoft.com/office/powerpoint/2010/main" val="415415560"/>
      </p:ext>
    </p:extLst>
  </p:cSld>
  <p:clrMapOvr>
    <a:masterClrMapping/>
  </p:clrMapOvr>
  <mc:AlternateContent xmlns:mc="http://schemas.openxmlformats.org/markup-compatibility/2006" xmlns:p14="http://schemas.microsoft.com/office/powerpoint/2010/main">
    <mc:Choice Requires="p14">
      <p:transition spd="slow" p14:dur="2000" advTm="6436"/>
    </mc:Choice>
    <mc:Fallback xmlns="">
      <p:transition spd="slow" advTm="6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F08822-7D16-4113-AE0B-88014468AA7A}"/>
              </a:ext>
            </a:extLst>
          </p:cNvPr>
          <p:cNvPicPr>
            <a:picLocks noChangeAspect="1"/>
          </p:cNvPicPr>
          <p:nvPr/>
        </p:nvPicPr>
        <p:blipFill>
          <a:blip r:embed="rId2"/>
          <a:stretch>
            <a:fillRect/>
          </a:stretch>
        </p:blipFill>
        <p:spPr>
          <a:xfrm>
            <a:off x="-139719" y="0"/>
            <a:ext cx="12331720" cy="6858000"/>
          </a:xfrm>
          <a:prstGeom prst="rect">
            <a:avLst/>
          </a:prstGeom>
        </p:spPr>
      </p:pic>
      <p:sp>
        <p:nvSpPr>
          <p:cNvPr id="4" name="TextBox 3">
            <a:extLst>
              <a:ext uri="{FF2B5EF4-FFF2-40B4-BE49-F238E27FC236}">
                <a16:creationId xmlns:a16="http://schemas.microsoft.com/office/drawing/2014/main" id="{9A2183F9-322B-A13D-9BAF-E3AE13FABBBB}"/>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 8:14</a:t>
            </a:r>
            <a:endParaRPr lang="bo-CN" sz="2000" b="1" cap="all" dirty="0">
              <a:solidFill>
                <a:schemeClr val="bg1"/>
              </a:solidFill>
              <a:latin typeface="ArialMT"/>
            </a:endParaRPr>
          </a:p>
        </p:txBody>
      </p:sp>
    </p:spTree>
    <p:extLst>
      <p:ext uri="{BB962C8B-B14F-4D97-AF65-F5344CB8AC3E}">
        <p14:creationId xmlns:p14="http://schemas.microsoft.com/office/powerpoint/2010/main" val="25253018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15970589-F108-48F0-A642-2D1650E57E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9985218F-3FEF-DCDE-63DF-A5D959429FD9}"/>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15</a:t>
            </a:r>
            <a:r>
              <a:rPr lang="en-US" sz="4000" b="0" i="0" dirty="0">
                <a:solidFill>
                  <a:srgbClr val="121212"/>
                </a:solidFill>
                <a:effectLst/>
                <a:highlight>
                  <a:srgbClr val="FFFFFF"/>
                </a:highlight>
                <a:latin typeface="Inter"/>
              </a:rPr>
              <a:t>When Pharaoh saw that there was relief, however, he hardened  his heart and would not listen to Moses and Aaron, just as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had said.</a:t>
            </a:r>
            <a:endParaRPr lang="en-ZA" dirty="0"/>
          </a:p>
        </p:txBody>
      </p:sp>
      <p:sp>
        <p:nvSpPr>
          <p:cNvPr id="5" name="TextBox 4">
            <a:extLst>
              <a:ext uri="{FF2B5EF4-FFF2-40B4-BE49-F238E27FC236}">
                <a16:creationId xmlns:a16="http://schemas.microsoft.com/office/drawing/2014/main" id="{C03D51C9-AFA3-9916-DD48-9F262D33BF79}"/>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15</a:t>
            </a:r>
            <a:r>
              <a:rPr lang="bo-CN" sz="5400" b="0" i="0" dirty="0">
                <a:solidFill>
                  <a:srgbClr val="121212"/>
                </a:solidFill>
                <a:effectLst/>
                <a:highlight>
                  <a:srgbClr val="FFFFFF"/>
                </a:highlight>
                <a:latin typeface="Inter"/>
              </a:rPr>
              <a:t>འོན་ཀྱང་ཕཱར་ཨོལ་གྱིས་ཆག་སྒོ་ཞི་བ་མཐོང་སྟེ། དཀོན་མཆོག་ཡ་ཝཱེས་གསུངས་པ་བཞིན་དུ་ཁོས་སེམས་གྱོང་པོར་བྱས་ནས་མོ་ཤེ་དང་ཨ་རོན་གཉིས་ལ་མ་མཉན་ཏོ། །</a:t>
            </a:r>
            <a:endParaRPr lang="en-ZA" dirty="0"/>
          </a:p>
        </p:txBody>
      </p:sp>
    </p:spTree>
    <p:extLst>
      <p:ext uri="{BB962C8B-B14F-4D97-AF65-F5344CB8AC3E}">
        <p14:creationId xmlns:p14="http://schemas.microsoft.com/office/powerpoint/2010/main" val="4138472140"/>
      </p:ext>
    </p:extLst>
  </p:cSld>
  <p:clrMapOvr>
    <a:masterClrMapping/>
  </p:clrMapOvr>
  <mc:AlternateContent xmlns:mc="http://schemas.openxmlformats.org/markup-compatibility/2006" xmlns:p14="http://schemas.microsoft.com/office/powerpoint/2010/main">
    <mc:Choice Requires="p14">
      <p:transition spd="slow" p14:dur="2000" advTm="12850"/>
    </mc:Choice>
    <mc:Fallback xmlns="">
      <p:transition spd="slow" advTm="12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A92E14-DB9B-4F6B-8E4D-CED7B13B5D9D}"/>
              </a:ext>
            </a:extLst>
          </p:cNvPr>
          <p:cNvPicPr>
            <a:picLocks noChangeAspect="1"/>
          </p:cNvPicPr>
          <p:nvPr/>
        </p:nvPicPr>
        <p:blipFill>
          <a:blip r:embed="rId2"/>
          <a:stretch>
            <a:fillRect/>
          </a:stretch>
        </p:blipFill>
        <p:spPr>
          <a:xfrm>
            <a:off x="1" y="-411939"/>
            <a:ext cx="12192000" cy="7269940"/>
          </a:xfrm>
          <a:prstGeom prst="rect">
            <a:avLst/>
          </a:prstGeom>
        </p:spPr>
      </p:pic>
      <p:sp>
        <p:nvSpPr>
          <p:cNvPr id="2" name="TextBox 1">
            <a:extLst>
              <a:ext uri="{FF2B5EF4-FFF2-40B4-BE49-F238E27FC236}">
                <a16:creationId xmlns:a16="http://schemas.microsoft.com/office/drawing/2014/main" id="{0DFDF053-8EE5-C790-EE46-FE4F8CFEC47D}"/>
              </a:ext>
            </a:extLst>
          </p:cNvPr>
          <p:cNvSpPr txBox="1"/>
          <p:nvPr/>
        </p:nvSpPr>
        <p:spPr>
          <a:xfrm>
            <a:off x="240632"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 8:15</a:t>
            </a:r>
            <a:endParaRPr lang="bo-CN" sz="2000" b="1" cap="all" dirty="0">
              <a:solidFill>
                <a:schemeClr val="bg1"/>
              </a:solidFill>
              <a:latin typeface="ArialMT"/>
            </a:endParaRPr>
          </a:p>
        </p:txBody>
      </p:sp>
    </p:spTree>
    <p:extLst>
      <p:ext uri="{BB962C8B-B14F-4D97-AF65-F5344CB8AC3E}">
        <p14:creationId xmlns:p14="http://schemas.microsoft.com/office/powerpoint/2010/main" val="1479913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3600" dirty="0">
                <a:effectLst/>
                <a:latin typeface="TimesNewRomanPSMT"/>
                <a:ea typeface="Calibri" panose="020F0502020204030204" pitchFamily="34" charset="0"/>
                <a:cs typeface="TimesNewRomanPSMT"/>
              </a:rPr>
              <a:t>2) Frogs – Ex 8:1-15 (Right Top)</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pPr algn="ctr"/>
            <a:r>
              <a:rPr lang="bo-CN" sz="6000" b="1" cap="all" dirty="0">
                <a:solidFill>
                  <a:srgbClr val="444444"/>
                </a:solidFill>
                <a:latin typeface="ArialMT"/>
              </a:rPr>
              <a:t>ཨེ་ཅིབ་ནས་ཐོན་པ 8</a:t>
            </a:r>
            <a:r>
              <a:rPr lang="bo-CN" sz="6000" dirty="0">
                <a:solidFill>
                  <a:srgbClr val="444444"/>
                </a:solidFill>
                <a:latin typeface="Arial" panose="020B0604020202020204" pitchFamily="34" charset="0"/>
              </a:rPr>
              <a:t> </a:t>
            </a:r>
            <a:endParaRPr lang="en-IN" sz="6000" dirty="0">
              <a:solidFill>
                <a:srgbClr val="444444"/>
              </a:solidFill>
              <a:latin typeface="Arial" panose="020B0604020202020204" pitchFamily="34" charset="0"/>
            </a:endParaRPr>
          </a:p>
          <a:p>
            <a:pPr algn="ctr"/>
            <a:r>
              <a:rPr lang="bo-CN" sz="6000" b="1" dirty="0">
                <a:solidFill>
                  <a:srgbClr val="444444"/>
                </a:solidFill>
                <a:latin typeface="Arial" panose="020B0604020202020204" pitchFamily="34" charset="0"/>
              </a:rPr>
              <a:t>སྦལ་པ།</a:t>
            </a:r>
            <a:endParaRPr lang="bo-CN" sz="6000" b="1" cap="all" dirty="0">
              <a:solidFill>
                <a:srgbClr val="444444"/>
              </a:solidFill>
              <a:latin typeface="ArialMT"/>
            </a:endParaRPr>
          </a:p>
          <a:p>
            <a:endParaRPr lang="en-ZA" sz="6000" b="1" dirty="0">
              <a:solidFill>
                <a:srgbClr val="444444"/>
              </a:solidFill>
              <a:latin typeface="Arial" panose="020B0604020202020204" pitchFamily="34" charset="0"/>
            </a:endParaRPr>
          </a:p>
          <a:p>
            <a:endParaRPr lang="en-ZA" dirty="0"/>
          </a:p>
        </p:txBody>
      </p:sp>
      <p:pic>
        <p:nvPicPr>
          <p:cNvPr id="2" name="Audio 1">
            <a:hlinkClick r:id="" action="ppaction://media"/>
            <a:extLst>
              <a:ext uri="{FF2B5EF4-FFF2-40B4-BE49-F238E27FC236}">
                <a16:creationId xmlns:a16="http://schemas.microsoft.com/office/drawing/2014/main" id="{860C4BDE-62A8-4333-B51A-26AB3FD250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7238"/>
    </mc:Choice>
    <mc:Fallback xmlns="">
      <p:transition spd="slow" advTm="7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95EEF3-2567-4B70-97C2-674148DF7E63}"/>
              </a:ext>
            </a:extLst>
          </p:cNvPr>
          <p:cNvPicPr>
            <a:picLocks noChangeAspect="1"/>
          </p:cNvPicPr>
          <p:nvPr/>
        </p:nvPicPr>
        <p:blipFill>
          <a:blip r:embed="rId2"/>
          <a:stretch>
            <a:fillRect/>
          </a:stretch>
        </p:blipFill>
        <p:spPr>
          <a:xfrm>
            <a:off x="1" y="0"/>
            <a:ext cx="12192000" cy="7867290"/>
          </a:xfrm>
          <a:prstGeom prst="rect">
            <a:avLst/>
          </a:prstGeom>
        </p:spPr>
      </p:pic>
      <p:sp>
        <p:nvSpPr>
          <p:cNvPr id="3" name="TextBox 2">
            <a:extLst>
              <a:ext uri="{FF2B5EF4-FFF2-40B4-BE49-F238E27FC236}">
                <a16:creationId xmlns:a16="http://schemas.microsoft.com/office/drawing/2014/main" id="{9C4161C6-3F35-438C-F4AB-13AC2A442B48}"/>
              </a:ext>
            </a:extLst>
          </p:cNvPr>
          <p:cNvSpPr txBox="1"/>
          <p:nvPr/>
        </p:nvSpPr>
        <p:spPr>
          <a:xfrm>
            <a:off x="-584984" y="150219"/>
            <a:ext cx="6680984" cy="3050181"/>
          </a:xfrm>
          <a:prstGeom prst="rect">
            <a:avLst/>
          </a:prstGeom>
          <a:noFill/>
        </p:spPr>
        <p:txBody>
          <a:bodyPr wrap="square" rtlCol="0">
            <a:noAutofit/>
          </a:bodyPr>
          <a:lstStyle/>
          <a:p>
            <a:pPr algn="ctr"/>
            <a:r>
              <a:rPr lang="bo-CN" sz="8800" b="1" cap="all" dirty="0">
                <a:solidFill>
                  <a:schemeClr val="bg1"/>
                </a:solidFill>
                <a:latin typeface="ArialMT"/>
              </a:rPr>
              <a:t>ཨེ་ཅིབ་ནས་ཐོན་པ 8</a:t>
            </a:r>
            <a:r>
              <a:rPr lang="bo-CN" sz="8800" dirty="0">
                <a:solidFill>
                  <a:schemeClr val="bg1"/>
                </a:solidFill>
                <a:latin typeface="Arial" panose="020B0604020202020204" pitchFamily="34" charset="0"/>
              </a:rPr>
              <a:t> </a:t>
            </a:r>
            <a:endParaRPr lang="en-IN" sz="8800" dirty="0">
              <a:solidFill>
                <a:schemeClr val="bg1"/>
              </a:solidFill>
              <a:latin typeface="Arial" panose="020B0604020202020204" pitchFamily="34" charset="0"/>
            </a:endParaRPr>
          </a:p>
          <a:p>
            <a:pPr algn="ctr"/>
            <a:r>
              <a:rPr lang="bo-CN" sz="8800" b="1" dirty="0">
                <a:solidFill>
                  <a:schemeClr val="bg1"/>
                </a:solidFill>
                <a:latin typeface="Arial" panose="020B0604020202020204" pitchFamily="34" charset="0"/>
              </a:rPr>
              <a:t>སྦལ་པ།</a:t>
            </a:r>
            <a:endParaRPr lang="bo-CN" sz="8800" b="1" cap="all" dirty="0">
              <a:solidFill>
                <a:schemeClr val="bg1"/>
              </a:solidFill>
              <a:latin typeface="ArialMT"/>
            </a:endParaRPr>
          </a:p>
          <a:p>
            <a:endParaRPr lang="en-ZA" sz="8800" b="1" dirty="0">
              <a:solidFill>
                <a:schemeClr val="bg1"/>
              </a:solidFill>
              <a:latin typeface="Arial" panose="020B0604020202020204" pitchFamily="34" charset="0"/>
            </a:endParaRPr>
          </a:p>
          <a:p>
            <a:endParaRPr lang="en-ZA" dirty="0"/>
          </a:p>
        </p:txBody>
      </p:sp>
      <p:sp>
        <p:nvSpPr>
          <p:cNvPr id="4" name="TextBox 2">
            <a:extLst>
              <a:ext uri="{FF2B5EF4-FFF2-40B4-BE49-F238E27FC236}">
                <a16:creationId xmlns:a16="http://schemas.microsoft.com/office/drawing/2014/main" id="{C66680A0-7D08-18B9-B1EB-0B42358224D6}"/>
              </a:ext>
            </a:extLst>
          </p:cNvPr>
          <p:cNvSpPr txBox="1"/>
          <p:nvPr/>
        </p:nvSpPr>
        <p:spPr>
          <a:xfrm>
            <a:off x="400997" y="6410136"/>
            <a:ext cx="5946140" cy="360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847466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B40D4A77-BE72-440F-8832-FCEA13FD50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7" name="TextBox 6">
            <a:extLst>
              <a:ext uri="{FF2B5EF4-FFF2-40B4-BE49-F238E27FC236}">
                <a16:creationId xmlns:a16="http://schemas.microsoft.com/office/drawing/2014/main" id="{62E3AF78-53BC-4149-B47D-BFBABCAD6B98}"/>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7:</a:t>
            </a:r>
            <a:endParaRPr lang="bo-CN" sz="2000" b="1" cap="all" dirty="0">
              <a:solidFill>
                <a:schemeClr val="bg1"/>
              </a:solidFill>
              <a:latin typeface="ArialMT"/>
            </a:endParaRPr>
          </a:p>
        </p:txBody>
      </p:sp>
      <p:sp>
        <p:nvSpPr>
          <p:cNvPr id="2" name="TextBox 1">
            <a:extLst>
              <a:ext uri="{FF2B5EF4-FFF2-40B4-BE49-F238E27FC236}">
                <a16:creationId xmlns:a16="http://schemas.microsoft.com/office/drawing/2014/main" id="{DE793758-9B82-B37C-B4D9-4ACB7392CAD6}"/>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a:t>
            </a:r>
            <a:r>
              <a:rPr lang="en-US" sz="4000" b="0" i="0" dirty="0">
                <a:solidFill>
                  <a:srgbClr val="121212"/>
                </a:solidFill>
                <a:effectLst/>
                <a:highlight>
                  <a:srgbClr val="FFFFFF"/>
                </a:highlight>
                <a:latin typeface="Inter"/>
              </a:rPr>
              <a:t>Then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said to Moses, “Go to Pharaoh and tell him that this is what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says: ‘Let My people go, so that they may worship Me. </a:t>
            </a:r>
            <a:endParaRPr lang="en-ZA" dirty="0"/>
          </a:p>
        </p:txBody>
      </p:sp>
      <p:sp>
        <p:nvSpPr>
          <p:cNvPr id="3" name="TextBox 2">
            <a:extLst>
              <a:ext uri="{FF2B5EF4-FFF2-40B4-BE49-F238E27FC236}">
                <a16:creationId xmlns:a16="http://schemas.microsoft.com/office/drawing/2014/main" id="{09874FC4-ADEB-A6ED-282F-E44E16237FFF}"/>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a:t>
            </a:r>
            <a:r>
              <a:rPr lang="bo-CN" sz="5400" b="0" i="0" dirty="0">
                <a:solidFill>
                  <a:srgbClr val="121212"/>
                </a:solidFill>
                <a:effectLst/>
                <a:highlight>
                  <a:srgbClr val="FFFFFF"/>
                </a:highlight>
                <a:latin typeface="Inter"/>
              </a:rPr>
              <a:t>དེ་ནས་དཀོན་མཆོག་ཡ་ཝཱེས་མོ་ཤེ་ལ་འདི་སྐད་དུ། ཕཱར་ཨོལ་གྱི་མདུན་དུ་སོང་ནས་དེ་ལ། དཀོན་མཆོག་ཡ་ཝཱེས་འདི་སྐད་དུ། བདག་ལ་བསྙེན་བཀུར་བྱེད་པའི་ཆེད་དུ་བདག་གི་མི་རྣམས་འགྲོ་རུ་ཆུག </a:t>
            </a:r>
            <a:endParaRPr lang="en-ZA" dirty="0"/>
          </a:p>
        </p:txBody>
      </p:sp>
    </p:spTree>
    <p:extLst>
      <p:ext uri="{BB962C8B-B14F-4D97-AF65-F5344CB8AC3E}">
        <p14:creationId xmlns:p14="http://schemas.microsoft.com/office/powerpoint/2010/main" val="1018574621"/>
      </p:ext>
    </p:extLst>
  </p:cSld>
  <p:clrMapOvr>
    <a:masterClrMapping/>
  </p:clrMapOvr>
  <mc:AlternateContent xmlns:mc="http://schemas.openxmlformats.org/markup-compatibility/2006" xmlns:p14="http://schemas.microsoft.com/office/powerpoint/2010/main">
    <mc:Choice Requires="p14">
      <p:transition spd="slow" p14:dur="2000" advTm="9238"/>
    </mc:Choice>
    <mc:Fallback xmlns="">
      <p:transition spd="slow" advTm="9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425C5F-67A4-4B91-998A-57D112FFDB68}"/>
              </a:ext>
            </a:extLst>
          </p:cNvPr>
          <p:cNvPicPr>
            <a:picLocks noChangeAspect="1"/>
          </p:cNvPicPr>
          <p:nvPr/>
        </p:nvPicPr>
        <p:blipFill>
          <a:blip r:embed="rId2"/>
          <a:stretch>
            <a:fillRect/>
          </a:stretch>
        </p:blipFill>
        <p:spPr>
          <a:xfrm>
            <a:off x="-1" y="0"/>
            <a:ext cx="13404273" cy="6858000"/>
          </a:xfrm>
          <a:prstGeom prst="rect">
            <a:avLst/>
          </a:prstGeom>
        </p:spPr>
      </p:pic>
      <p:sp>
        <p:nvSpPr>
          <p:cNvPr id="2" name="TextBox 1">
            <a:extLst>
              <a:ext uri="{FF2B5EF4-FFF2-40B4-BE49-F238E27FC236}">
                <a16:creationId xmlns:a16="http://schemas.microsoft.com/office/drawing/2014/main" id="{436393A5-773D-7458-FE35-EAEEEF62D7FD}"/>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 8:1</a:t>
            </a:r>
            <a:endParaRPr lang="bo-CN" sz="2000" b="1" cap="all" dirty="0">
              <a:solidFill>
                <a:schemeClr val="bg1"/>
              </a:solidFill>
              <a:latin typeface="ArialMT"/>
            </a:endParaRPr>
          </a:p>
        </p:txBody>
      </p:sp>
    </p:spTree>
    <p:extLst>
      <p:ext uri="{BB962C8B-B14F-4D97-AF65-F5344CB8AC3E}">
        <p14:creationId xmlns:p14="http://schemas.microsoft.com/office/powerpoint/2010/main" val="2388038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713A109E-9017-4003-9401-1364610671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B0D6A29-575B-986C-E886-D8CB0AAAAA3B}"/>
              </a:ext>
            </a:extLst>
          </p:cNvPr>
          <p:cNvSpPr txBox="1"/>
          <p:nvPr/>
        </p:nvSpPr>
        <p:spPr>
          <a:xfrm>
            <a:off x="819807" y="599090"/>
            <a:ext cx="5155324" cy="5675585"/>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2</a:t>
            </a:r>
            <a:r>
              <a:rPr lang="en-US" sz="4800" b="0" i="0" dirty="0">
                <a:solidFill>
                  <a:srgbClr val="121212"/>
                </a:solidFill>
                <a:effectLst/>
                <a:highlight>
                  <a:srgbClr val="FFFFFF"/>
                </a:highlight>
                <a:latin typeface="Inter"/>
              </a:rPr>
              <a:t>But if you refuse to let them go, I will plague your whole country with frogs.</a:t>
            </a:r>
            <a:endParaRPr lang="en-ZA" dirty="0"/>
          </a:p>
        </p:txBody>
      </p:sp>
      <p:sp>
        <p:nvSpPr>
          <p:cNvPr id="5" name="TextBox 4">
            <a:extLst>
              <a:ext uri="{FF2B5EF4-FFF2-40B4-BE49-F238E27FC236}">
                <a16:creationId xmlns:a16="http://schemas.microsoft.com/office/drawing/2014/main" id="{DC763B9B-B36B-8FCE-D384-A84A1F28893E}"/>
              </a:ext>
            </a:extLst>
          </p:cNvPr>
          <p:cNvSpPr txBox="1"/>
          <p:nvPr/>
        </p:nvSpPr>
        <p:spPr>
          <a:xfrm>
            <a:off x="6216869" y="599090"/>
            <a:ext cx="5155324"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2</a:t>
            </a:r>
            <a:r>
              <a:rPr lang="bo-CN" sz="6600" b="0" i="0" dirty="0">
                <a:solidFill>
                  <a:srgbClr val="121212"/>
                </a:solidFill>
                <a:effectLst/>
                <a:highlight>
                  <a:srgbClr val="FFFFFF"/>
                </a:highlight>
                <a:latin typeface="Inter"/>
              </a:rPr>
              <a:t>གལ་ཏེ་ཁྱོད་ཀྱིས་དེ་རྣམས་འགྲོ་བར་མི་འཇུག་ན། ལྟོས་དང་། བདག་གིས་ཁྱོད་ཀྱི་རྒྱལ་ཁམས་ཐམས་ཅད་སྦལ་བར་བརྫི་རུ་འཇུག་རྒྱུ་ཡིན། </a:t>
            </a:r>
            <a:endParaRPr lang="en-ZA" dirty="0"/>
          </a:p>
        </p:txBody>
      </p:sp>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8282"/>
    </mc:Choice>
    <mc:Fallback xmlns="">
      <p:transition spd="slow" advTm="8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0EA11E-A156-4119-98E5-5E476E650CB0}"/>
              </a:ext>
            </a:extLst>
          </p:cNvPr>
          <p:cNvPicPr>
            <a:picLocks noChangeAspect="1"/>
          </p:cNvPicPr>
          <p:nvPr/>
        </p:nvPicPr>
        <p:blipFill>
          <a:blip r:embed="rId2"/>
          <a:stretch>
            <a:fillRect/>
          </a:stretch>
        </p:blipFill>
        <p:spPr>
          <a:xfrm>
            <a:off x="-2075618" y="0"/>
            <a:ext cx="14315243" cy="6858000"/>
          </a:xfrm>
          <a:prstGeom prst="rect">
            <a:avLst/>
          </a:prstGeom>
        </p:spPr>
      </p:pic>
      <p:sp>
        <p:nvSpPr>
          <p:cNvPr id="2" name="TextBox 1">
            <a:extLst>
              <a:ext uri="{FF2B5EF4-FFF2-40B4-BE49-F238E27FC236}">
                <a16:creationId xmlns:a16="http://schemas.microsoft.com/office/drawing/2014/main" id="{1DCD4D6B-B21A-F87D-639F-58E19028F2C0}"/>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 8:2</a:t>
            </a:r>
            <a:endParaRPr lang="bo-CN" sz="2000" b="1" cap="all" dirty="0">
              <a:solidFill>
                <a:schemeClr val="bg1"/>
              </a:solidFill>
              <a:latin typeface="ArialMT"/>
            </a:endParaRPr>
          </a:p>
        </p:txBody>
      </p:sp>
    </p:spTree>
    <p:extLst>
      <p:ext uri="{BB962C8B-B14F-4D97-AF65-F5344CB8AC3E}">
        <p14:creationId xmlns:p14="http://schemas.microsoft.com/office/powerpoint/2010/main" val="1114261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93C9C292-A1CA-4D4D-A5E6-66D2EEDD73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67EA4E1-F100-6357-E943-C0C21B9A477F}"/>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3</a:t>
            </a:r>
            <a:r>
              <a:rPr lang="en-US" sz="3200" b="0" i="0" dirty="0">
                <a:solidFill>
                  <a:srgbClr val="121212"/>
                </a:solidFill>
                <a:effectLst/>
                <a:highlight>
                  <a:srgbClr val="FFFFFF"/>
                </a:highlight>
                <a:latin typeface="Inter"/>
              </a:rPr>
              <a:t>The Nile will teem with frogs, and they will come into your palace and up to your bedroom and onto your bed, into the houses of your officials and your people, and into your ovens and kneading bowls. </a:t>
            </a:r>
            <a:endParaRPr lang="en-ZA" dirty="0"/>
          </a:p>
        </p:txBody>
      </p:sp>
      <p:sp>
        <p:nvSpPr>
          <p:cNvPr id="3" name="TextBox 2">
            <a:extLst>
              <a:ext uri="{FF2B5EF4-FFF2-40B4-BE49-F238E27FC236}">
                <a16:creationId xmlns:a16="http://schemas.microsoft.com/office/drawing/2014/main" id="{3CCA80E8-8643-D924-4633-B5A311D67A47}"/>
              </a:ext>
            </a:extLst>
          </p:cNvPr>
          <p:cNvSpPr txBox="1"/>
          <p:nvPr/>
        </p:nvSpPr>
        <p:spPr>
          <a:xfrm>
            <a:off x="6216869" y="599090"/>
            <a:ext cx="5155324"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3</a:t>
            </a:r>
            <a:r>
              <a:rPr lang="bo-CN" sz="4400" b="0" i="0" dirty="0">
                <a:solidFill>
                  <a:srgbClr val="121212"/>
                </a:solidFill>
                <a:effectLst/>
                <a:highlight>
                  <a:srgbClr val="FFFFFF"/>
                </a:highlight>
                <a:latin typeface="Inter"/>
              </a:rPr>
              <a:t>ནཱ་ཡོལ་གཙང་པོར་སྦལ་བས་གང་བ་དང་། དེ་དག་ཐོན་ནས་ཁྱོད་ཀྱི་ཕོ་བྲང་དང་། གཟིམ་ཁང་དང་། མལ་ཁྲིའི་སྟེང་དང་། ཁྱོད་ཀྱི་འཁོར་གཡོག་རྣམས་ཀྱི་ཁང་པ་དང་། ཁྱོད་ཀྱི་འབངས་མི་རྣམས་ཀྱི་ལུས་སྟེང་དང་། ཁྱོད་ཀྱི་གཡོས་ཐབ་དང་། ཕྱེ་བརྫི་སའི་གཞོང་པ་བཅས་ཀྱི་ནང་དུ་འོང་བར་འགྱུར་ལ།</a:t>
            </a:r>
            <a:endParaRPr lang="en-ZA" sz="1600" dirty="0"/>
          </a:p>
        </p:txBody>
      </p:sp>
    </p:spTree>
    <p:extLst>
      <p:ext uri="{BB962C8B-B14F-4D97-AF65-F5344CB8AC3E}">
        <p14:creationId xmlns:p14="http://schemas.microsoft.com/office/powerpoint/2010/main" val="3459794170"/>
      </p:ext>
    </p:extLst>
  </p:cSld>
  <p:clrMapOvr>
    <a:masterClrMapping/>
  </p:clrMapOvr>
  <mc:AlternateContent xmlns:mc="http://schemas.openxmlformats.org/markup-compatibility/2006" xmlns:p14="http://schemas.microsoft.com/office/powerpoint/2010/main">
    <mc:Choice Requires="p14">
      <p:transition spd="slow" p14:dur="2000" advTm="13951"/>
    </mc:Choice>
    <mc:Fallback xmlns="">
      <p:transition spd="slow" advTm="13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TotalTime>
  <Words>1114</Words>
  <Application>Microsoft Office PowerPoint</Application>
  <PresentationFormat>Widescreen</PresentationFormat>
  <Paragraphs>57</Paragraphs>
  <Slides>28</Slides>
  <Notes>1</Notes>
  <HiddenSlides>0</HiddenSlides>
  <MMClips>14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Aptos</vt:lpstr>
      <vt:lpstr>Arial</vt:lpstr>
      <vt:lpstr>ArialMT</vt:lpstr>
      <vt:lpstr>Calibri</vt:lpstr>
      <vt:lpstr>Calibri Light</vt:lpstr>
      <vt:lpstr>Inter</vt:lpstr>
      <vt:lpstr>PT Serif</vt:lpstr>
      <vt:lpstr>Symbol</vt:lpstr>
      <vt:lpstr>Times New Roman</vt:lpstr>
      <vt:lpstr>TimesNewRomanPSMT</vt:lpstr>
      <vt:lpstr>Office Theme</vt:lpstr>
      <vt:lpstr>09-2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5</cp:revision>
  <dcterms:created xsi:type="dcterms:W3CDTF">2021-07-20T09:23:46Z</dcterms:created>
  <dcterms:modified xsi:type="dcterms:W3CDTF">2025-05-09T08:53:38Z</dcterms:modified>
</cp:coreProperties>
</file>