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78" r:id="rId3"/>
    <p:sldId id="256" r:id="rId4"/>
    <p:sldId id="280" r:id="rId5"/>
    <p:sldId id="257" r:id="rId6"/>
    <p:sldId id="279" r:id="rId7"/>
    <p:sldId id="258" r:id="rId8"/>
    <p:sldId id="282" r:id="rId9"/>
    <p:sldId id="259" r:id="rId10"/>
    <p:sldId id="281"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85133-1047-4F26-A3E6-EF015F22CD7A}" v="1" dt="2025-05-09T08:51:12.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4252" autoAdjust="0"/>
  </p:normalViewPr>
  <p:slideViewPr>
    <p:cSldViewPr snapToGrid="0">
      <p:cViewPr varScale="1">
        <p:scale>
          <a:sx n="90" d="100"/>
          <a:sy n="90" d="100"/>
        </p:scale>
        <p:origin x="44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D5404F8A-CAB1-4D6E-84A9-37425C62BCFC}"/>
    <pc:docChg chg="custSel modSld">
      <pc:chgData name="Leonie Smith" userId="fed1330f33f5650e" providerId="LiveId" clId="{D5404F8A-CAB1-4D6E-84A9-37425C62BCFC}" dt="2023-01-23T12:29:49.799" v="7"/>
      <pc:docMkLst>
        <pc:docMk/>
      </pc:docMkLst>
      <pc:sldChg chg="addSp modSp">
        <pc:chgData name="Leonie Smith" userId="fed1330f33f5650e" providerId="LiveId" clId="{D5404F8A-CAB1-4D6E-84A9-37425C62BCFC}" dt="2023-01-23T12:29:49.799" v="7"/>
        <pc:sldMkLst>
          <pc:docMk/>
          <pc:sldMk cId="1786802927" sldId="267"/>
        </pc:sldMkLst>
      </pc:sldChg>
      <pc:sldChg chg="addSp modSp">
        <pc:chgData name="Leonie Smith" userId="fed1330f33f5650e" providerId="LiveId" clId="{D5404F8A-CAB1-4D6E-84A9-37425C62BCFC}" dt="2023-01-23T12:28:07.164" v="0"/>
        <pc:sldMkLst>
          <pc:docMk/>
          <pc:sldMk cId="2816221267" sldId="278"/>
        </pc:sldMkLst>
      </pc:sldChg>
      <pc:sldChg chg="addSp modSp">
        <pc:chgData name="Leonie Smith" userId="fed1330f33f5650e" providerId="LiveId" clId="{D5404F8A-CAB1-4D6E-84A9-37425C62BCFC}" dt="2023-01-23T12:28:18.823" v="2"/>
        <pc:sldMkLst>
          <pc:docMk/>
          <pc:sldMk cId="646792185" sldId="279"/>
        </pc:sldMkLst>
      </pc:sldChg>
      <pc:sldChg chg="addSp modSp">
        <pc:chgData name="Leonie Smith" userId="fed1330f33f5650e" providerId="LiveId" clId="{D5404F8A-CAB1-4D6E-84A9-37425C62BCFC}" dt="2023-01-23T12:28:08.844" v="1"/>
        <pc:sldMkLst>
          <pc:docMk/>
          <pc:sldMk cId="3174313628" sldId="280"/>
        </pc:sldMkLst>
      </pc:sldChg>
      <pc:sldChg chg="addSp modSp">
        <pc:chgData name="Leonie Smith" userId="fed1330f33f5650e" providerId="LiveId" clId="{D5404F8A-CAB1-4D6E-84A9-37425C62BCFC}" dt="2023-01-23T12:29:39.137" v="6"/>
        <pc:sldMkLst>
          <pc:docMk/>
          <pc:sldMk cId="832956364" sldId="281"/>
        </pc:sldMkLst>
      </pc:sldChg>
      <pc:sldChg chg="addSp delSp modSp mod">
        <pc:chgData name="Leonie Smith" userId="fed1330f33f5650e" providerId="LiveId" clId="{D5404F8A-CAB1-4D6E-84A9-37425C62BCFC}" dt="2023-01-23T12:29:30.023" v="5"/>
        <pc:sldMkLst>
          <pc:docMk/>
          <pc:sldMk cId="3629923847" sldId="282"/>
        </pc:sldMkLst>
      </pc:sldChg>
    </pc:docChg>
  </pc:docChgLst>
  <pc:docChgLst>
    <pc:chgData name="Alfred Smith" userId="3c60a3631c0db8ad" providerId="LiveId" clId="{99385133-1047-4F26-A3E6-EF015F22CD7A}"/>
    <pc:docChg chg="modSld">
      <pc:chgData name="Alfred Smith" userId="3c60a3631c0db8ad" providerId="LiveId" clId="{99385133-1047-4F26-A3E6-EF015F22CD7A}" dt="2025-05-09T08:51:22.994" v="2" actId="14100"/>
      <pc:docMkLst>
        <pc:docMk/>
      </pc:docMkLst>
      <pc:sldChg chg="modSp">
        <pc:chgData name="Alfred Smith" userId="3c60a3631c0db8ad" providerId="LiveId" clId="{99385133-1047-4F26-A3E6-EF015F22CD7A}" dt="2025-05-09T08:51:12.796" v="0"/>
        <pc:sldMkLst>
          <pc:docMk/>
          <pc:sldMk cId="3348757415" sldId="256"/>
        </pc:sldMkLst>
        <pc:spChg chg="mod">
          <ac:chgData name="Alfred Smith" userId="3c60a3631c0db8ad" providerId="LiveId" clId="{99385133-1047-4F26-A3E6-EF015F22CD7A}" dt="2025-05-09T08:51:12.796" v="0"/>
          <ac:spMkLst>
            <pc:docMk/>
            <pc:sldMk cId="3348757415" sldId="256"/>
            <ac:spMk id="6" creationId="{416C064E-628E-47C0-A712-DB178FE9901E}"/>
          </ac:spMkLst>
        </pc:spChg>
      </pc:sldChg>
      <pc:sldChg chg="modSp">
        <pc:chgData name="Alfred Smith" userId="3c60a3631c0db8ad" providerId="LiveId" clId="{99385133-1047-4F26-A3E6-EF015F22CD7A}" dt="2025-05-09T08:51:12.796" v="0"/>
        <pc:sldMkLst>
          <pc:docMk/>
          <pc:sldMk cId="1786802927" sldId="267"/>
        </pc:sldMkLst>
        <pc:spChg chg="mod">
          <ac:chgData name="Alfred Smith" userId="3c60a3631c0db8ad" providerId="LiveId" clId="{99385133-1047-4F26-A3E6-EF015F22CD7A}" dt="2025-05-09T08:51:12.796" v="0"/>
          <ac:spMkLst>
            <pc:docMk/>
            <pc:sldMk cId="1786802927" sldId="267"/>
            <ac:spMk id="2" creationId="{1AF136E3-492A-856A-1D8A-BC1553CB3E13}"/>
          </ac:spMkLst>
        </pc:spChg>
      </pc:sldChg>
      <pc:sldChg chg="modSp mod">
        <pc:chgData name="Alfred Smith" userId="3c60a3631c0db8ad" providerId="LiveId" clId="{99385133-1047-4F26-A3E6-EF015F22CD7A}" dt="2025-05-09T08:51:19.282" v="1" actId="14100"/>
        <pc:sldMkLst>
          <pc:docMk/>
          <pc:sldMk cId="2816221267" sldId="278"/>
        </pc:sldMkLst>
        <pc:spChg chg="mod">
          <ac:chgData name="Alfred Smith" userId="3c60a3631c0db8ad" providerId="LiveId" clId="{99385133-1047-4F26-A3E6-EF015F22CD7A}" dt="2025-05-09T08:51:19.282" v="1" actId="14100"/>
          <ac:spMkLst>
            <pc:docMk/>
            <pc:sldMk cId="2816221267" sldId="278"/>
            <ac:spMk id="2" creationId="{D1228DF0-51DE-9501-E838-A0EE8E1C86E0}"/>
          </ac:spMkLst>
        </pc:spChg>
      </pc:sldChg>
      <pc:sldChg chg="modSp">
        <pc:chgData name="Alfred Smith" userId="3c60a3631c0db8ad" providerId="LiveId" clId="{99385133-1047-4F26-A3E6-EF015F22CD7A}" dt="2025-05-09T08:51:12.796" v="0"/>
        <pc:sldMkLst>
          <pc:docMk/>
          <pc:sldMk cId="646792185" sldId="279"/>
        </pc:sldMkLst>
        <pc:spChg chg="mod">
          <ac:chgData name="Alfred Smith" userId="3c60a3631c0db8ad" providerId="LiveId" clId="{99385133-1047-4F26-A3E6-EF015F22CD7A}" dt="2025-05-09T08:51:12.796" v="0"/>
          <ac:spMkLst>
            <pc:docMk/>
            <pc:sldMk cId="646792185" sldId="279"/>
            <ac:spMk id="2" creationId="{811B604C-7A0B-D10D-0E25-0F6C4BE1BD13}"/>
          </ac:spMkLst>
        </pc:spChg>
      </pc:sldChg>
      <pc:sldChg chg="modSp mod">
        <pc:chgData name="Alfred Smith" userId="3c60a3631c0db8ad" providerId="LiveId" clId="{99385133-1047-4F26-A3E6-EF015F22CD7A}" dt="2025-05-09T08:51:22.994" v="2" actId="14100"/>
        <pc:sldMkLst>
          <pc:docMk/>
          <pc:sldMk cId="3174313628" sldId="280"/>
        </pc:sldMkLst>
        <pc:spChg chg="mod">
          <ac:chgData name="Alfred Smith" userId="3c60a3631c0db8ad" providerId="LiveId" clId="{99385133-1047-4F26-A3E6-EF015F22CD7A}" dt="2025-05-09T08:51:22.994" v="2" actId="14100"/>
          <ac:spMkLst>
            <pc:docMk/>
            <pc:sldMk cId="3174313628" sldId="280"/>
            <ac:spMk id="3" creationId="{01387B1B-AF56-F559-9F16-174B3E80BD05}"/>
          </ac:spMkLst>
        </pc:spChg>
      </pc:sldChg>
      <pc:sldChg chg="modSp">
        <pc:chgData name="Alfred Smith" userId="3c60a3631c0db8ad" providerId="LiveId" clId="{99385133-1047-4F26-A3E6-EF015F22CD7A}" dt="2025-05-09T08:51:12.796" v="0"/>
        <pc:sldMkLst>
          <pc:docMk/>
          <pc:sldMk cId="832956364" sldId="281"/>
        </pc:sldMkLst>
        <pc:spChg chg="mod">
          <ac:chgData name="Alfred Smith" userId="3c60a3631c0db8ad" providerId="LiveId" clId="{99385133-1047-4F26-A3E6-EF015F22CD7A}" dt="2025-05-09T08:51:12.796" v="0"/>
          <ac:spMkLst>
            <pc:docMk/>
            <pc:sldMk cId="832956364" sldId="281"/>
            <ac:spMk id="2" creationId="{3AF8A30F-5B54-E3A6-0595-0156F291030A}"/>
          </ac:spMkLst>
        </pc:spChg>
      </pc:sldChg>
      <pc:sldChg chg="modSp">
        <pc:chgData name="Alfred Smith" userId="3c60a3631c0db8ad" providerId="LiveId" clId="{99385133-1047-4F26-A3E6-EF015F22CD7A}" dt="2025-05-09T08:51:12.796" v="0"/>
        <pc:sldMkLst>
          <pc:docMk/>
          <pc:sldMk cId="3629923847" sldId="282"/>
        </pc:sldMkLst>
        <pc:spChg chg="mod">
          <ac:chgData name="Alfred Smith" userId="3c60a3631c0db8ad" providerId="LiveId" clId="{99385133-1047-4F26-A3E6-EF015F22CD7A}" dt="2025-05-09T08:51:12.796" v="0"/>
          <ac:spMkLst>
            <pc:docMk/>
            <pc:sldMk cId="3629923847" sldId="282"/>
            <ac:spMk id="4" creationId="{76771025-F5B1-796B-6F62-29D86D4F8AEA}"/>
          </ac:spMkLst>
        </pc:spChg>
      </pc:sldChg>
    </pc:docChg>
  </pc:docChgLst>
  <pc:docChgLst>
    <pc:chgData name="dhondup tsering" userId="425dcc2034446b72" providerId="LiveId" clId="{73D1A410-0365-437D-8697-D4EC06387466}"/>
    <pc:docChg chg="modSld">
      <pc:chgData name="dhondup tsering" userId="425dcc2034446b72" providerId="LiveId" clId="{73D1A410-0365-437D-8697-D4EC06387466}" dt="2021-08-10T06:10:33.816" v="19"/>
      <pc:docMkLst>
        <pc:docMk/>
      </pc:docMkLst>
      <pc:sldChg chg="addSp modSp">
        <pc:chgData name="dhondup tsering" userId="425dcc2034446b72" providerId="LiveId" clId="{73D1A410-0365-437D-8697-D4EC06387466}" dt="2021-08-10T05:51:33.381" v="0"/>
        <pc:sldMkLst>
          <pc:docMk/>
          <pc:sldMk cId="3348757415" sldId="256"/>
        </pc:sldMkLst>
      </pc:sldChg>
      <pc:sldChg chg="addSp delSp modSp">
        <pc:chgData name="dhondup tsering" userId="425dcc2034446b72" providerId="LiveId" clId="{73D1A410-0365-437D-8697-D4EC06387466}" dt="2021-08-10T06:09:04.995" v="18"/>
        <pc:sldMkLst>
          <pc:docMk/>
          <pc:sldMk cId="1018574621" sldId="257"/>
        </pc:sldMkLst>
      </pc:sldChg>
      <pc:sldChg chg="addSp delSp modSp">
        <pc:chgData name="dhondup tsering" userId="425dcc2034446b72" providerId="LiveId" clId="{73D1A410-0365-437D-8697-D4EC06387466}" dt="2021-08-10T05:57:16.109" v="7"/>
        <pc:sldMkLst>
          <pc:docMk/>
          <pc:sldMk cId="525752733" sldId="258"/>
        </pc:sldMkLst>
      </pc:sldChg>
      <pc:sldChg chg="addSp delSp modSp">
        <pc:chgData name="dhondup tsering" userId="425dcc2034446b72" providerId="LiveId" clId="{73D1A410-0365-437D-8697-D4EC06387466}" dt="2021-08-10T06:10:33.816" v="19"/>
        <pc:sldMkLst>
          <pc:docMk/>
          <pc:sldMk cId="3459794170" sldId="259"/>
        </pc:sldMkLst>
      </pc:sldChg>
      <pc:sldChg chg="addSp delSp modSp">
        <pc:chgData name="dhondup tsering" userId="425dcc2034446b72" providerId="LiveId" clId="{73D1A410-0365-437D-8697-D4EC06387466}" dt="2021-08-10T06:02:01.469" v="12"/>
        <pc:sldMkLst>
          <pc:docMk/>
          <pc:sldMk cId="1204998267" sldId="260"/>
        </pc:sldMkLst>
      </pc:sldChg>
    </pc:docChg>
  </pc:docChgLst>
  <pc:docChgLst>
    <pc:chgData name="Leonie Smith" userId="fed1330f33f5650e" providerId="LiveId" clId="{2E66C04F-10B2-4EF3-8063-FF3D2CED502B}"/>
    <pc:docChg chg="addSld delSld modSld sldOrd">
      <pc:chgData name="Leonie Smith" userId="fed1330f33f5650e" providerId="LiveId" clId="{2E66C04F-10B2-4EF3-8063-FF3D2CED502B}" dt="2022-03-02T10:28:48.318" v="39" actId="14100"/>
      <pc:docMkLst>
        <pc:docMk/>
      </pc:docMkLst>
      <pc:sldChg chg="addSp modSp mod">
        <pc:chgData name="Leonie Smith" userId="fed1330f33f5650e" providerId="LiveId" clId="{2E66C04F-10B2-4EF3-8063-FF3D2CED502B}" dt="2022-03-02T10:28:48.318" v="39" actId="14100"/>
        <pc:sldMkLst>
          <pc:docMk/>
          <pc:sldMk cId="1786802927" sldId="267"/>
        </pc:sldMkLst>
      </pc:sldChg>
      <pc:sldChg chg="del">
        <pc:chgData name="Leonie Smith" userId="fed1330f33f5650e" providerId="LiveId" clId="{2E66C04F-10B2-4EF3-8063-FF3D2CED502B}" dt="2022-03-02T10:21:26.598" v="13" actId="47"/>
        <pc:sldMkLst>
          <pc:docMk/>
          <pc:sldMk cId="4053000739" sldId="268"/>
        </pc:sldMkLst>
      </pc:sldChg>
      <pc:sldChg chg="del">
        <pc:chgData name="Leonie Smith" userId="fed1330f33f5650e" providerId="LiveId" clId="{2E66C04F-10B2-4EF3-8063-FF3D2CED502B}" dt="2022-03-02T10:21:27.487" v="14" actId="47"/>
        <pc:sldMkLst>
          <pc:docMk/>
          <pc:sldMk cId="3097559617" sldId="269"/>
        </pc:sldMkLst>
      </pc:sldChg>
      <pc:sldChg chg="del">
        <pc:chgData name="Leonie Smith" userId="fed1330f33f5650e" providerId="LiveId" clId="{2E66C04F-10B2-4EF3-8063-FF3D2CED502B}" dt="2022-03-02T10:21:28.330" v="15" actId="47"/>
        <pc:sldMkLst>
          <pc:docMk/>
          <pc:sldMk cId="415415560" sldId="270"/>
        </pc:sldMkLst>
      </pc:sldChg>
      <pc:sldChg chg="del">
        <pc:chgData name="Leonie Smith" userId="fed1330f33f5650e" providerId="LiveId" clId="{2E66C04F-10B2-4EF3-8063-FF3D2CED502B}" dt="2022-03-02T10:21:29.191" v="16" actId="47"/>
        <pc:sldMkLst>
          <pc:docMk/>
          <pc:sldMk cId="4138472140" sldId="271"/>
        </pc:sldMkLst>
      </pc:sldChg>
      <pc:sldChg chg="del">
        <pc:chgData name="Leonie Smith" userId="fed1330f33f5650e" providerId="LiveId" clId="{2E66C04F-10B2-4EF3-8063-FF3D2CED502B}" dt="2022-03-02T10:21:29.997" v="17" actId="47"/>
        <pc:sldMkLst>
          <pc:docMk/>
          <pc:sldMk cId="3074633053" sldId="272"/>
        </pc:sldMkLst>
      </pc:sldChg>
      <pc:sldChg chg="del">
        <pc:chgData name="Leonie Smith" userId="fed1330f33f5650e" providerId="LiveId" clId="{2E66C04F-10B2-4EF3-8063-FF3D2CED502B}" dt="2022-03-02T10:21:30.826" v="18" actId="47"/>
        <pc:sldMkLst>
          <pc:docMk/>
          <pc:sldMk cId="1780628248" sldId="273"/>
        </pc:sldMkLst>
      </pc:sldChg>
      <pc:sldChg chg="del">
        <pc:chgData name="Leonie Smith" userId="fed1330f33f5650e" providerId="LiveId" clId="{2E66C04F-10B2-4EF3-8063-FF3D2CED502B}" dt="2022-03-02T10:21:31.682" v="19" actId="47"/>
        <pc:sldMkLst>
          <pc:docMk/>
          <pc:sldMk cId="1680183773" sldId="274"/>
        </pc:sldMkLst>
      </pc:sldChg>
      <pc:sldChg chg="del">
        <pc:chgData name="Leonie Smith" userId="fed1330f33f5650e" providerId="LiveId" clId="{2E66C04F-10B2-4EF3-8063-FF3D2CED502B}" dt="2022-03-02T10:21:32.510" v="20" actId="47"/>
        <pc:sldMkLst>
          <pc:docMk/>
          <pc:sldMk cId="1750916314" sldId="275"/>
        </pc:sldMkLst>
      </pc:sldChg>
      <pc:sldChg chg="del">
        <pc:chgData name="Leonie Smith" userId="fed1330f33f5650e" providerId="LiveId" clId="{2E66C04F-10B2-4EF3-8063-FF3D2CED502B}" dt="2022-03-02T10:21:33.289" v="21" actId="47"/>
        <pc:sldMkLst>
          <pc:docMk/>
          <pc:sldMk cId="1705534036" sldId="276"/>
        </pc:sldMkLst>
      </pc:sldChg>
      <pc:sldChg chg="addSp modSp new mod">
        <pc:chgData name="Leonie Smith" userId="fed1330f33f5650e" providerId="LiveId" clId="{2E66C04F-10B2-4EF3-8063-FF3D2CED502B}" dt="2022-03-02T10:21:47.201" v="24" actId="14100"/>
        <pc:sldMkLst>
          <pc:docMk/>
          <pc:sldMk cId="2816221267" sldId="278"/>
        </pc:sldMkLst>
      </pc:sldChg>
      <pc:sldChg chg="addSp modSp add mod ord">
        <pc:chgData name="Leonie Smith" userId="fed1330f33f5650e" providerId="LiveId" clId="{2E66C04F-10B2-4EF3-8063-FF3D2CED502B}" dt="2022-03-02T10:23:37.472" v="28" actId="14100"/>
        <pc:sldMkLst>
          <pc:docMk/>
          <pc:sldMk cId="646792185" sldId="279"/>
        </pc:sldMkLst>
      </pc:sldChg>
      <pc:sldChg chg="addSp modSp add ord">
        <pc:chgData name="Leonie Smith" userId="fed1330f33f5650e" providerId="LiveId" clId="{2E66C04F-10B2-4EF3-8063-FF3D2CED502B}" dt="2022-03-02T10:21:52.399" v="25"/>
        <pc:sldMkLst>
          <pc:docMk/>
          <pc:sldMk cId="3174313628" sldId="280"/>
        </pc:sldMkLst>
      </pc:sldChg>
      <pc:sldChg chg="addSp modSp add mod ord">
        <pc:chgData name="Leonie Smith" userId="fed1330f33f5650e" providerId="LiveId" clId="{2E66C04F-10B2-4EF3-8063-FF3D2CED502B}" dt="2022-03-02T10:27:38.414" v="36" actId="1076"/>
        <pc:sldMkLst>
          <pc:docMk/>
          <pc:sldMk cId="832956364" sldId="281"/>
        </pc:sldMkLst>
      </pc:sldChg>
      <pc:sldChg chg="addSp modSp add mod ord">
        <pc:chgData name="Leonie Smith" userId="fed1330f33f5650e" providerId="LiveId" clId="{2E66C04F-10B2-4EF3-8063-FF3D2CED502B}" dt="2022-03-02T10:26:51.592" v="32" actId="1076"/>
        <pc:sldMkLst>
          <pc:docMk/>
          <pc:sldMk cId="3629923847" sldId="282"/>
        </pc:sldMkLst>
      </pc:sldChg>
    </pc:docChg>
  </pc:docChgLst>
  <pc:docChgLst>
    <pc:chgData name="Leonie Smith" userId="fed1330f33f5650e" providerId="LiveId" clId="{378B6A71-0527-4C08-B336-A1A4068B8E3C}"/>
    <pc:docChg chg="modSld">
      <pc:chgData name="Leonie Smith" userId="fed1330f33f5650e" providerId="LiveId" clId="{378B6A71-0527-4C08-B336-A1A4068B8E3C}" dt="2021-12-10T08:18:20.162" v="0"/>
      <pc:docMkLst>
        <pc:docMk/>
      </pc:docMkLst>
      <pc:sldChg chg="modNotesTx">
        <pc:chgData name="Leonie Smith" userId="fed1330f33f5650e" providerId="LiveId" clId="{378B6A71-0527-4C08-B336-A1A4068B8E3C}" dt="2021-12-10T08:18:20.162" v="0"/>
        <pc:sldMkLst>
          <pc:docMk/>
          <pc:sldMk cId="3348757415" sldId="256"/>
        </pc:sldMkLst>
      </pc:sldChg>
    </pc:docChg>
  </pc:docChgLst>
  <pc:docChgLst>
    <pc:chgData name="Alfred Smith" userId="3c60a3631c0db8ad" providerId="LiveId" clId="{05338C61-9AD4-4FCC-AA94-F3BA79355BCF}"/>
    <pc:docChg chg="custSel modSld">
      <pc:chgData name="Alfred Smith" userId="3c60a3631c0db8ad" providerId="LiveId" clId="{05338C61-9AD4-4FCC-AA94-F3BA79355BCF}" dt="2025-03-31T10:18:41.036" v="12"/>
      <pc:docMkLst>
        <pc:docMk/>
      </pc:docMkLst>
      <pc:sldChg chg="addSp delSp modSp mod">
        <pc:chgData name="Alfred Smith" userId="3c60a3631c0db8ad" providerId="LiveId" clId="{05338C61-9AD4-4FCC-AA94-F3BA79355BCF}" dt="2025-03-25T09:00:33.092" v="3"/>
        <pc:sldMkLst>
          <pc:docMk/>
          <pc:sldMk cId="1018574621" sldId="257"/>
        </pc:sldMkLst>
        <pc:spChg chg="add mod">
          <ac:chgData name="Alfred Smith" userId="3c60a3631c0db8ad" providerId="LiveId" clId="{05338C61-9AD4-4FCC-AA94-F3BA79355BCF}" dt="2025-03-25T09:00:33.092" v="3"/>
          <ac:spMkLst>
            <pc:docMk/>
            <pc:sldMk cId="1018574621" sldId="257"/>
            <ac:spMk id="2" creationId="{D932BE11-D992-41C5-9E6D-8A24218BE347}"/>
          </ac:spMkLst>
        </pc:spChg>
        <pc:spChg chg="add mod">
          <ac:chgData name="Alfred Smith" userId="3c60a3631c0db8ad" providerId="LiveId" clId="{05338C61-9AD4-4FCC-AA94-F3BA79355BCF}" dt="2025-03-25T09:00:33.092" v="3"/>
          <ac:spMkLst>
            <pc:docMk/>
            <pc:sldMk cId="1018574621" sldId="257"/>
            <ac:spMk id="5" creationId="{93A326A9-54A6-175A-293A-A6EA83AD4ACB}"/>
          </ac:spMkLst>
        </pc:spChg>
      </pc:sldChg>
      <pc:sldChg chg="addSp delSp modSp mod">
        <pc:chgData name="Alfred Smith" userId="3c60a3631c0db8ad" providerId="LiveId" clId="{05338C61-9AD4-4FCC-AA94-F3BA79355BCF}" dt="2025-03-25T09:00:42.845" v="6"/>
        <pc:sldMkLst>
          <pc:docMk/>
          <pc:sldMk cId="525752733" sldId="258"/>
        </pc:sldMkLst>
        <pc:spChg chg="add mod">
          <ac:chgData name="Alfred Smith" userId="3c60a3631c0db8ad" providerId="LiveId" clId="{05338C61-9AD4-4FCC-AA94-F3BA79355BCF}" dt="2025-03-25T09:00:42.845" v="6"/>
          <ac:spMkLst>
            <pc:docMk/>
            <pc:sldMk cId="525752733" sldId="258"/>
            <ac:spMk id="2" creationId="{984D753B-9535-AB31-1783-BB76F753F0AF}"/>
          </ac:spMkLst>
        </pc:spChg>
        <pc:spChg chg="add mod">
          <ac:chgData name="Alfred Smith" userId="3c60a3631c0db8ad" providerId="LiveId" clId="{05338C61-9AD4-4FCC-AA94-F3BA79355BCF}" dt="2025-03-25T09:00:42.845" v="6"/>
          <ac:spMkLst>
            <pc:docMk/>
            <pc:sldMk cId="525752733" sldId="258"/>
            <ac:spMk id="5" creationId="{A92DDD77-8738-268A-6EBE-5F82E6BA7833}"/>
          </ac:spMkLst>
        </pc:spChg>
      </pc:sldChg>
      <pc:sldChg chg="addSp delSp modSp mod">
        <pc:chgData name="Alfred Smith" userId="3c60a3631c0db8ad" providerId="LiveId" clId="{05338C61-9AD4-4FCC-AA94-F3BA79355BCF}" dt="2025-03-25T09:00:57.056" v="9"/>
        <pc:sldMkLst>
          <pc:docMk/>
          <pc:sldMk cId="3459794170" sldId="259"/>
        </pc:sldMkLst>
        <pc:spChg chg="add mod">
          <ac:chgData name="Alfred Smith" userId="3c60a3631c0db8ad" providerId="LiveId" clId="{05338C61-9AD4-4FCC-AA94-F3BA79355BCF}" dt="2025-03-25T09:00:57.056" v="9"/>
          <ac:spMkLst>
            <pc:docMk/>
            <pc:sldMk cId="3459794170" sldId="259"/>
            <ac:spMk id="2" creationId="{D6E39632-D6DB-B4C7-B141-2CD2855A832E}"/>
          </ac:spMkLst>
        </pc:spChg>
        <pc:spChg chg="add mod">
          <ac:chgData name="Alfred Smith" userId="3c60a3631c0db8ad" providerId="LiveId" clId="{05338C61-9AD4-4FCC-AA94-F3BA79355BCF}" dt="2025-03-25T09:00:57.056" v="9"/>
          <ac:spMkLst>
            <pc:docMk/>
            <pc:sldMk cId="3459794170" sldId="259"/>
            <ac:spMk id="3" creationId="{6B4E4C75-28F5-1E2F-36FC-6E1C9AE278A8}"/>
          </ac:spMkLst>
        </pc:spChg>
      </pc:sldChg>
      <pc:sldChg chg="addSp delSp modSp mod">
        <pc:chgData name="Alfred Smith" userId="3c60a3631c0db8ad" providerId="LiveId" clId="{05338C61-9AD4-4FCC-AA94-F3BA79355BCF}" dt="2025-03-25T09:01:15.476" v="11"/>
        <pc:sldMkLst>
          <pc:docMk/>
          <pc:sldMk cId="1204998267" sldId="260"/>
        </pc:sldMkLst>
        <pc:spChg chg="add mod">
          <ac:chgData name="Alfred Smith" userId="3c60a3631c0db8ad" providerId="LiveId" clId="{05338C61-9AD4-4FCC-AA94-F3BA79355BCF}" dt="2025-03-25T09:01:15.476" v="11"/>
          <ac:spMkLst>
            <pc:docMk/>
            <pc:sldMk cId="1204998267" sldId="260"/>
            <ac:spMk id="2" creationId="{E5516782-166D-0518-E927-0E7916C6FAD7}"/>
          </ac:spMkLst>
        </pc:spChg>
        <pc:spChg chg="add mod">
          <ac:chgData name="Alfred Smith" userId="3c60a3631c0db8ad" providerId="LiveId" clId="{05338C61-9AD4-4FCC-AA94-F3BA79355BCF}" dt="2025-03-25T09:01:15.476" v="11"/>
          <ac:spMkLst>
            <pc:docMk/>
            <pc:sldMk cId="1204998267" sldId="260"/>
            <ac:spMk id="3" creationId="{C9AB48DE-F516-AEEE-7239-5C05D88CA7C0}"/>
          </ac:spMkLst>
        </pc:spChg>
      </pc:sldChg>
      <pc:sldChg chg="addSp delSp modSp mod">
        <pc:chgData name="Alfred Smith" userId="3c60a3631c0db8ad" providerId="LiveId" clId="{05338C61-9AD4-4FCC-AA94-F3BA79355BCF}" dt="2025-03-25T09:00:20.214" v="1"/>
        <pc:sldMkLst>
          <pc:docMk/>
          <pc:sldMk cId="166641444" sldId="277"/>
        </pc:sldMkLst>
        <pc:spChg chg="add mod">
          <ac:chgData name="Alfred Smith" userId="3c60a3631c0db8ad" providerId="LiveId" clId="{05338C61-9AD4-4FCC-AA94-F3BA79355BCF}" dt="2025-03-25T09:00:20.214" v="1"/>
          <ac:spMkLst>
            <pc:docMk/>
            <pc:sldMk cId="166641444" sldId="277"/>
            <ac:spMk id="4" creationId="{0A47299D-99A6-0ED2-81E5-221FD3C1835D}"/>
          </ac:spMkLst>
        </pc:spChg>
      </pc:sldChg>
      <pc:sldChg chg="addSp modSp">
        <pc:chgData name="Alfred Smith" userId="3c60a3631c0db8ad" providerId="LiveId" clId="{05338C61-9AD4-4FCC-AA94-F3BA79355BCF}" dt="2025-03-31T10:18:41.036" v="12"/>
        <pc:sldMkLst>
          <pc:docMk/>
          <pc:sldMk cId="3174313628" sldId="280"/>
        </pc:sldMkLst>
        <pc:spChg chg="add mod">
          <ac:chgData name="Alfred Smith" userId="3c60a3631c0db8ad" providerId="LiveId" clId="{05338C61-9AD4-4FCC-AA94-F3BA79355BCF}" dt="2025-03-31T10:18:41.036" v="12"/>
          <ac:spMkLst>
            <pc:docMk/>
            <pc:sldMk cId="3174313628" sldId="280"/>
            <ac:spMk id="4" creationId="{3CA5BFAD-66A5-284D-9520-2E36DCDC73CA}"/>
          </ac:spMkLst>
        </pc:spChg>
      </pc:sldChg>
    </pc:docChg>
  </pc:docChgLst>
  <pc:docChgLst>
    <pc:chgData name="Leonie Smith" userId="fed1330f33f5650e" providerId="LiveId" clId="{4C2307A1-FCB5-4B11-BFFF-A283DDADCAC3}"/>
    <pc:docChg chg="addSld delSld modSld sldOrd">
      <pc:chgData name="Leonie Smith" userId="fed1330f33f5650e" providerId="LiveId" clId="{4C2307A1-FCB5-4B11-BFFF-A283DDADCAC3}" dt="2022-02-10T06:34:09.816" v="21" actId="47"/>
      <pc:docMkLst>
        <pc:docMk/>
      </pc:docMkLst>
      <pc:sldChg chg="addSp delSp modSp">
        <pc:chgData name="Leonie Smith" userId="fed1330f33f5650e" providerId="LiveId" clId="{4C2307A1-FCB5-4B11-BFFF-A283DDADCAC3}" dt="2022-02-10T06:28:15.220" v="10"/>
        <pc:sldMkLst>
          <pc:docMk/>
          <pc:sldMk cId="1018574621" sldId="257"/>
        </pc:sldMkLst>
      </pc:sldChg>
      <pc:sldChg chg="addSp delSp modSp">
        <pc:chgData name="Leonie Smith" userId="fed1330f33f5650e" providerId="LiveId" clId="{4C2307A1-FCB5-4B11-BFFF-A283DDADCAC3}" dt="2022-02-10T06:33:10.731" v="15"/>
        <pc:sldMkLst>
          <pc:docMk/>
          <pc:sldMk cId="1204998267" sldId="260"/>
        </pc:sldMkLst>
      </pc:sldChg>
      <pc:sldChg chg="del">
        <pc:chgData name="Leonie Smith" userId="fed1330f33f5650e" providerId="LiveId" clId="{4C2307A1-FCB5-4B11-BFFF-A283DDADCAC3}" dt="2022-02-10T06:34:05.324" v="16" actId="47"/>
        <pc:sldMkLst>
          <pc:docMk/>
          <pc:sldMk cId="3728152200" sldId="261"/>
        </pc:sldMkLst>
      </pc:sldChg>
      <pc:sldChg chg="del">
        <pc:chgData name="Leonie Smith" userId="fed1330f33f5650e" providerId="LiveId" clId="{4C2307A1-FCB5-4B11-BFFF-A283DDADCAC3}" dt="2022-02-10T06:34:06.228" v="17" actId="47"/>
        <pc:sldMkLst>
          <pc:docMk/>
          <pc:sldMk cId="3350226380" sldId="262"/>
        </pc:sldMkLst>
      </pc:sldChg>
      <pc:sldChg chg="del">
        <pc:chgData name="Leonie Smith" userId="fed1330f33f5650e" providerId="LiveId" clId="{4C2307A1-FCB5-4B11-BFFF-A283DDADCAC3}" dt="2022-02-10T06:34:07.207" v="18" actId="47"/>
        <pc:sldMkLst>
          <pc:docMk/>
          <pc:sldMk cId="814010234" sldId="263"/>
        </pc:sldMkLst>
      </pc:sldChg>
      <pc:sldChg chg="del">
        <pc:chgData name="Leonie Smith" userId="fed1330f33f5650e" providerId="LiveId" clId="{4C2307A1-FCB5-4B11-BFFF-A283DDADCAC3}" dt="2022-02-10T06:34:08.128" v="19" actId="47"/>
        <pc:sldMkLst>
          <pc:docMk/>
          <pc:sldMk cId="302978315" sldId="264"/>
        </pc:sldMkLst>
      </pc:sldChg>
      <pc:sldChg chg="del">
        <pc:chgData name="Leonie Smith" userId="fed1330f33f5650e" providerId="LiveId" clId="{4C2307A1-FCB5-4B11-BFFF-A283DDADCAC3}" dt="2022-02-10T06:34:09.008" v="20" actId="47"/>
        <pc:sldMkLst>
          <pc:docMk/>
          <pc:sldMk cId="891345644" sldId="265"/>
        </pc:sldMkLst>
      </pc:sldChg>
      <pc:sldChg chg="del">
        <pc:chgData name="Leonie Smith" userId="fed1330f33f5650e" providerId="LiveId" clId="{4C2307A1-FCB5-4B11-BFFF-A283DDADCAC3}" dt="2022-02-10T06:34:09.816" v="21" actId="47"/>
        <pc:sldMkLst>
          <pc:docMk/>
          <pc:sldMk cId="3955896480" sldId="266"/>
        </pc:sldMkLst>
      </pc:sldChg>
      <pc:sldChg chg="addSp delSp modSp new mod ord">
        <pc:chgData name="Leonie Smith" userId="fed1330f33f5650e" providerId="LiveId" clId="{4C2307A1-FCB5-4B11-BFFF-A283DDADCAC3}" dt="2022-02-10T06:26:35.797" v="8"/>
        <pc:sldMkLst>
          <pc:docMk/>
          <pc:sldMk cId="166641444"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7A9B-2888-4B8E-8C97-2CDF70D10959}" type="datetimeFigureOut">
              <a:rPr lang="en-IN" smtClean="0"/>
              <a:t>09-05-2025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9C35-BB9A-4F68-8E14-C2E71E457DBB}" type="slidenum">
              <a:rPr lang="en-IN" smtClean="0"/>
              <a:t>‹#›</a:t>
            </a:fld>
            <a:endParaRPr lang="en-IN"/>
          </a:p>
        </p:txBody>
      </p:sp>
    </p:spTree>
    <p:extLst>
      <p:ext uri="{BB962C8B-B14F-4D97-AF65-F5344CB8AC3E}">
        <p14:creationId xmlns:p14="http://schemas.microsoft.com/office/powerpoint/2010/main" val="341586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0CD09C35-BB9A-4F68-8E14-C2E71E457DBB}" type="slidenum">
              <a:rPr lang="en-IN" smtClean="0"/>
              <a:t>3</a:t>
            </a:fld>
            <a:endParaRPr lang="en-IN"/>
          </a:p>
        </p:txBody>
      </p:sp>
    </p:spTree>
    <p:extLst>
      <p:ext uri="{BB962C8B-B14F-4D97-AF65-F5344CB8AC3E}">
        <p14:creationId xmlns:p14="http://schemas.microsoft.com/office/powerpoint/2010/main" val="136746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2025/05/09</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2025/05/09</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5BE-DAD5-4667-9224-AD05A3C66CE6}"/>
              </a:ext>
            </a:extLst>
          </p:cNvPr>
          <p:cNvSpPr>
            <a:spLocks noGrp="1"/>
          </p:cNvSpPr>
          <p:nvPr>
            <p:ph type="title"/>
          </p:nvPr>
        </p:nvSpPr>
        <p:spPr/>
        <p:txBody>
          <a:bodyPr/>
          <a:lstStyle/>
          <a:p>
            <a:r>
              <a:rPr lang="en-IN" dirty="0"/>
              <a:t>09-3</a:t>
            </a:r>
          </a:p>
        </p:txBody>
      </p:sp>
      <p:pic>
        <p:nvPicPr>
          <p:cNvPr id="5" name="Audio 4">
            <a:hlinkClick r:id="" action="ppaction://media"/>
            <a:extLst>
              <a:ext uri="{FF2B5EF4-FFF2-40B4-BE49-F238E27FC236}">
                <a16:creationId xmlns:a16="http://schemas.microsoft.com/office/drawing/2014/main" id="{EAF04B08-A661-4A8A-906D-B92046E92A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4" name="Content Placeholder 2">
            <a:extLst>
              <a:ext uri="{FF2B5EF4-FFF2-40B4-BE49-F238E27FC236}">
                <a16:creationId xmlns:a16="http://schemas.microsoft.com/office/drawing/2014/main" id="{0A47299D-99A6-0ED2-81E5-221FD3C1835D}"/>
              </a:ext>
            </a:extLst>
          </p:cNvPr>
          <p:cNvSpPr>
            <a:spLocks noGrp="1"/>
          </p:cNvSpPr>
          <p:nvPr>
            <p:ph idx="1"/>
          </p:nvPr>
        </p:nvSpPr>
        <p:spPr>
          <a:xfrm>
            <a:off x="838200" y="1825625"/>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5"/>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66641444"/>
      </p:ext>
    </p:extLst>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spd="slow" advTm="3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C0687-F47C-4449-BCEE-0DDAA2FD63E8}"/>
              </a:ext>
            </a:extLst>
          </p:cNvPr>
          <p:cNvPicPr>
            <a:picLocks noChangeAspect="1"/>
          </p:cNvPicPr>
          <p:nvPr/>
        </p:nvPicPr>
        <p:blipFill>
          <a:blip r:embed="rId2"/>
          <a:stretch>
            <a:fillRect/>
          </a:stretch>
        </p:blipFill>
        <p:spPr>
          <a:xfrm>
            <a:off x="-133004" y="-436752"/>
            <a:ext cx="12325004" cy="7731503"/>
          </a:xfrm>
          <a:prstGeom prst="rect">
            <a:avLst/>
          </a:prstGeom>
        </p:spPr>
      </p:pic>
      <p:sp>
        <p:nvSpPr>
          <p:cNvPr id="2" name="TextBox 1">
            <a:extLst>
              <a:ext uri="{FF2B5EF4-FFF2-40B4-BE49-F238E27FC236}">
                <a16:creationId xmlns:a16="http://schemas.microsoft.com/office/drawing/2014/main" id="{3AF8A30F-5B54-E3A6-0595-0156F291030A}"/>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ཨེ་ཅིབ་ནས་ཐོན་པ </a:t>
            </a:r>
            <a:r>
              <a:rPr lang="en-IN" sz="2000" b="1" cap="all" dirty="0">
                <a:solidFill>
                  <a:schemeClr val="bg1"/>
                </a:solidFill>
                <a:latin typeface="ArialMT"/>
              </a:rPr>
              <a:t>8:18</a:t>
            </a:r>
            <a:endParaRPr lang="bo-CN" sz="2000" b="1" cap="all" dirty="0">
              <a:solidFill>
                <a:schemeClr val="bg1"/>
              </a:solidFill>
              <a:latin typeface="ArialMT"/>
            </a:endParaRPr>
          </a:p>
        </p:txBody>
      </p:sp>
    </p:spTree>
    <p:extLst>
      <p:ext uri="{BB962C8B-B14F-4D97-AF65-F5344CB8AC3E}">
        <p14:creationId xmlns:p14="http://schemas.microsoft.com/office/powerpoint/2010/main" val="8329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a:extLst>
              <a:ext uri="{FF2B5EF4-FFF2-40B4-BE49-F238E27FC236}">
                <a16:creationId xmlns:a16="http://schemas.microsoft.com/office/drawing/2014/main" id="{4292711B-E397-49A6-B8F4-5483930410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E5516782-166D-0518-E927-0E7916C6FAD7}"/>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highlight>
                  <a:srgbClr val="FFFFFF"/>
                </a:highlight>
                <a:latin typeface="Inter"/>
              </a:rPr>
              <a:t>19</a:t>
            </a:r>
            <a:r>
              <a:rPr lang="en-US" sz="4000" b="0" i="0" dirty="0">
                <a:solidFill>
                  <a:srgbClr val="121212"/>
                </a:solidFill>
                <a:effectLst/>
                <a:highlight>
                  <a:srgbClr val="FFFFFF"/>
                </a:highlight>
                <a:latin typeface="Inter"/>
              </a:rPr>
              <a:t>“This is the finger of God,” the magicians said to Pharaoh. But Pharaoh’s heart was hardened, and he would not listen to them, just as the </a:t>
            </a:r>
            <a:r>
              <a:rPr lang="en-US" sz="4000" b="0" i="0" cap="small" dirty="0">
                <a:solidFill>
                  <a:srgbClr val="121212"/>
                </a:solidFill>
                <a:effectLst/>
                <a:highlight>
                  <a:srgbClr val="FFFFFF"/>
                </a:highlight>
                <a:latin typeface="Inter"/>
              </a:rPr>
              <a:t>Lord</a:t>
            </a:r>
            <a:r>
              <a:rPr lang="en-US" sz="4000" b="0" i="0" dirty="0">
                <a:solidFill>
                  <a:srgbClr val="121212"/>
                </a:solidFill>
                <a:effectLst/>
                <a:highlight>
                  <a:srgbClr val="FFFFFF"/>
                </a:highlight>
                <a:latin typeface="Inter"/>
              </a:rPr>
              <a:t> had said.</a:t>
            </a:r>
            <a:endParaRPr lang="en-ZA" dirty="0"/>
          </a:p>
        </p:txBody>
      </p:sp>
      <p:sp>
        <p:nvSpPr>
          <p:cNvPr id="3" name="TextBox 2">
            <a:extLst>
              <a:ext uri="{FF2B5EF4-FFF2-40B4-BE49-F238E27FC236}">
                <a16:creationId xmlns:a16="http://schemas.microsoft.com/office/drawing/2014/main" id="{C9AB48DE-F516-AEEE-7239-5C05D88CA7C0}"/>
              </a:ext>
            </a:extLst>
          </p:cNvPr>
          <p:cNvSpPr txBox="1"/>
          <p:nvPr/>
        </p:nvSpPr>
        <p:spPr>
          <a:xfrm>
            <a:off x="6216869" y="599090"/>
            <a:ext cx="5155324" cy="5675586"/>
          </a:xfrm>
          <a:prstGeom prst="rect">
            <a:avLst/>
          </a:prstGeom>
          <a:noFill/>
        </p:spPr>
        <p:txBody>
          <a:bodyPr wrap="square" rtlCol="0">
            <a:noAutofit/>
          </a:bodyPr>
          <a:lstStyle/>
          <a:p>
            <a:r>
              <a:rPr lang="bo-CN" sz="4800" b="0" i="0" dirty="0">
                <a:solidFill>
                  <a:srgbClr val="777A7B"/>
                </a:solidFill>
                <a:effectLst/>
                <a:highlight>
                  <a:srgbClr val="FFFFFF"/>
                </a:highlight>
                <a:latin typeface="Inter"/>
              </a:rPr>
              <a:t>19</a:t>
            </a:r>
            <a:r>
              <a:rPr lang="bo-CN" sz="4800" b="0" i="0" dirty="0">
                <a:solidFill>
                  <a:srgbClr val="121212"/>
                </a:solidFill>
                <a:effectLst/>
                <a:highlight>
                  <a:srgbClr val="FFFFFF"/>
                </a:highlight>
                <a:latin typeface="Inter"/>
              </a:rPr>
              <a:t>དེ་ནས་སྒྱུ་མ་མཁན་རྣམས་ཀྱིས་ཕཱར་ཨོལ་ལ། འདི་ནི་དཀོན་མཆོག་གི་ནུས་མཐུ་ཡིན་འདུག་ཅེས་སྨྲས་ནའང་། ཕཱར་ཨོལ་གྱི་སེམས་གྱོང་པོར་གྱུར་ཏེ་དཀོན་མཆོག་ཡ་ཝཱེས་གསུངས་པ་བཞིན་དུ་ཁོས་མོ་ཤེ་དང་ཨ་རོན་གཉིས་ལ་མ་མཉན་ཏོ། །</a:t>
            </a:r>
            <a:endParaRPr lang="en-ZA" dirty="0"/>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3546"/>
    </mc:Choice>
    <mc:Fallback xmlns="">
      <p:transition spd="slow" advTm="13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FCD4E27-283C-41DD-BB6B-660010B41B41}"/>
              </a:ext>
            </a:extLst>
          </p:cNvPr>
          <p:cNvPicPr>
            <a:picLocks noChangeAspect="1"/>
          </p:cNvPicPr>
          <p:nvPr/>
        </p:nvPicPr>
        <p:blipFill>
          <a:blip r:embed="rId2"/>
          <a:stretch>
            <a:fillRect/>
          </a:stretch>
        </p:blipFill>
        <p:spPr>
          <a:xfrm>
            <a:off x="1" y="-1"/>
            <a:ext cx="12192000" cy="7636585"/>
          </a:xfrm>
          <a:prstGeom prst="rect">
            <a:avLst/>
          </a:prstGeom>
        </p:spPr>
      </p:pic>
      <p:sp>
        <p:nvSpPr>
          <p:cNvPr id="2" name="TextBox 1">
            <a:extLst>
              <a:ext uri="{FF2B5EF4-FFF2-40B4-BE49-F238E27FC236}">
                <a16:creationId xmlns:a16="http://schemas.microsoft.com/office/drawing/2014/main" id="{1AF136E3-492A-856A-1D8A-BC1553CB3E13}"/>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ཨེ་ཅིབ་ནས་ཐོན་པ </a:t>
            </a:r>
            <a:r>
              <a:rPr lang="en-IN" sz="2000" b="1" cap="all" dirty="0">
                <a:solidFill>
                  <a:schemeClr val="bg1"/>
                </a:solidFill>
                <a:latin typeface="ArialMT"/>
              </a:rPr>
              <a:t>8:19</a:t>
            </a:r>
            <a:endParaRPr lang="bo-CN" sz="2000" b="1" cap="all" dirty="0">
              <a:solidFill>
                <a:schemeClr val="bg1"/>
              </a:solidFill>
              <a:latin typeface="ArialMT"/>
            </a:endParaRPr>
          </a:p>
        </p:txBody>
      </p:sp>
    </p:spTree>
    <p:extLst>
      <p:ext uri="{BB962C8B-B14F-4D97-AF65-F5344CB8AC3E}">
        <p14:creationId xmlns:p14="http://schemas.microsoft.com/office/powerpoint/2010/main" val="178680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886CC-F93B-48E2-A84E-E40B82EEC693}"/>
              </a:ext>
            </a:extLst>
          </p:cNvPr>
          <p:cNvPicPr>
            <a:picLocks noChangeAspect="1"/>
          </p:cNvPicPr>
          <p:nvPr/>
        </p:nvPicPr>
        <p:blipFill>
          <a:blip r:embed="rId2"/>
          <a:stretch>
            <a:fillRect/>
          </a:stretch>
        </p:blipFill>
        <p:spPr>
          <a:xfrm>
            <a:off x="0" y="-1"/>
            <a:ext cx="12192000" cy="7276263"/>
          </a:xfrm>
          <a:prstGeom prst="rect">
            <a:avLst/>
          </a:prstGeom>
        </p:spPr>
      </p:pic>
      <p:sp>
        <p:nvSpPr>
          <p:cNvPr id="2" name="TextBox 1">
            <a:extLst>
              <a:ext uri="{FF2B5EF4-FFF2-40B4-BE49-F238E27FC236}">
                <a16:creationId xmlns:a16="http://schemas.microsoft.com/office/drawing/2014/main" id="{D1228DF0-51DE-9501-E838-A0EE8E1C86E0}"/>
              </a:ext>
            </a:extLst>
          </p:cNvPr>
          <p:cNvSpPr txBox="1"/>
          <p:nvPr/>
        </p:nvSpPr>
        <p:spPr>
          <a:xfrm>
            <a:off x="603906" y="3240809"/>
            <a:ext cx="4350865" cy="3096491"/>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7200" b="1" i="0" cap="all" dirty="0">
                <a:solidFill>
                  <a:schemeClr val="bg1"/>
                </a:solidFill>
                <a:effectLst/>
                <a:latin typeface="ArialMT"/>
              </a:rPr>
              <a:t>ཨེ་ཅིབ་ནས་ཐོན་པ 8</a:t>
            </a:r>
          </a:p>
          <a:p>
            <a:r>
              <a:rPr lang="bo-CN" sz="7200" b="1" dirty="0">
                <a:solidFill>
                  <a:schemeClr val="bg1"/>
                </a:solidFill>
                <a:latin typeface="Arial" panose="020B0604020202020204" pitchFamily="34" charset="0"/>
              </a:rPr>
              <a:t>སྦྲང་འབུ་རྣམས།</a:t>
            </a:r>
            <a:endParaRPr lang="en-ZA" sz="7200" dirty="0">
              <a:solidFill>
                <a:schemeClr val="bg1"/>
              </a:solidFill>
            </a:endParaRPr>
          </a:p>
        </p:txBody>
      </p:sp>
    </p:spTree>
    <p:extLst>
      <p:ext uri="{BB962C8B-B14F-4D97-AF65-F5344CB8AC3E}">
        <p14:creationId xmlns:p14="http://schemas.microsoft.com/office/powerpoint/2010/main" val="28162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3) Gnats – Ex 8:16-19 (Right 2nd</a:t>
            </a:r>
            <a:r>
              <a:rPr lang="en-ZA" sz="1800" dirty="0">
                <a:effectLst/>
                <a:latin typeface="TimesNewRomanPSMT"/>
                <a:ea typeface="Calibri" panose="020F0502020204030204" pitchFamily="34" charset="0"/>
                <a:cs typeface="TimesNewRomanPSMT"/>
              </a:rPr>
              <a:t>)</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6" name="TextBox 5">
            <a:extLst>
              <a:ext uri="{FF2B5EF4-FFF2-40B4-BE49-F238E27FC236}">
                <a16:creationId xmlns:a16="http://schemas.microsoft.com/office/drawing/2014/main" id="{416C064E-628E-47C0-A712-DB178FE9901E}"/>
              </a:ext>
            </a:extLst>
          </p:cNvPr>
          <p:cNvSpPr txBox="1"/>
          <p:nvPr/>
        </p:nvSpPr>
        <p:spPr>
          <a:xfrm>
            <a:off x="6781182" y="0"/>
            <a:ext cx="5155324" cy="5675586"/>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5400" b="1" i="0" cap="all" dirty="0">
                <a:solidFill>
                  <a:srgbClr val="444444"/>
                </a:solidFill>
                <a:effectLst/>
                <a:latin typeface="ArialMT"/>
              </a:rPr>
              <a:t>ཨེ་ཅིབ་ནས་ཐོན་པ 8</a:t>
            </a:r>
          </a:p>
          <a:p>
            <a:endParaRPr lang="en-ZA" sz="5400" b="1" dirty="0">
              <a:solidFill>
                <a:srgbClr val="444444"/>
              </a:solidFill>
              <a:latin typeface="Arial" panose="020B0604020202020204" pitchFamily="34" charset="0"/>
            </a:endParaRPr>
          </a:p>
          <a:p>
            <a:r>
              <a:rPr lang="bo-CN" sz="5400" b="1" dirty="0">
                <a:solidFill>
                  <a:srgbClr val="444444"/>
                </a:solidFill>
                <a:latin typeface="Arial" panose="020B0604020202020204" pitchFamily="34" charset="0"/>
              </a:rPr>
              <a:t>སྦྲང་འབུ་རྣམས།</a:t>
            </a:r>
            <a:endParaRPr lang="en-ZA" sz="5400" dirty="0"/>
          </a:p>
        </p:txBody>
      </p:sp>
      <p:pic>
        <p:nvPicPr>
          <p:cNvPr id="2" name="Audio 1">
            <a:hlinkClick r:id="" action="ppaction://media"/>
            <a:extLst>
              <a:ext uri="{FF2B5EF4-FFF2-40B4-BE49-F238E27FC236}">
                <a16:creationId xmlns:a16="http://schemas.microsoft.com/office/drawing/2014/main" id="{554B7FB2-3F2C-4E61-9F52-3E36BD433D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5493"/>
    </mc:Choice>
    <mc:Fallback xmlns="">
      <p:transition spd="slow" advTm="5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33BA3-51B0-4A93-A301-54B11127DBE3}"/>
              </a:ext>
            </a:extLst>
          </p:cNvPr>
          <p:cNvPicPr>
            <a:picLocks noChangeAspect="1"/>
          </p:cNvPicPr>
          <p:nvPr/>
        </p:nvPicPr>
        <p:blipFill>
          <a:blip r:embed="rId2"/>
          <a:stretch>
            <a:fillRect/>
          </a:stretch>
        </p:blipFill>
        <p:spPr>
          <a:xfrm>
            <a:off x="0" y="-1"/>
            <a:ext cx="12192000" cy="7276263"/>
          </a:xfrm>
          <a:prstGeom prst="rect">
            <a:avLst/>
          </a:prstGeom>
        </p:spPr>
      </p:pic>
      <p:sp>
        <p:nvSpPr>
          <p:cNvPr id="3" name="TextBox 2">
            <a:extLst>
              <a:ext uri="{FF2B5EF4-FFF2-40B4-BE49-F238E27FC236}">
                <a16:creationId xmlns:a16="http://schemas.microsoft.com/office/drawing/2014/main" id="{01387B1B-AF56-F559-9F16-174B3E80BD05}"/>
              </a:ext>
            </a:extLst>
          </p:cNvPr>
          <p:cNvSpPr txBox="1"/>
          <p:nvPr/>
        </p:nvSpPr>
        <p:spPr>
          <a:xfrm>
            <a:off x="603907" y="3240809"/>
            <a:ext cx="4606046" cy="3096491"/>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7200" b="1" i="0" cap="all" dirty="0">
                <a:solidFill>
                  <a:schemeClr val="bg1"/>
                </a:solidFill>
                <a:effectLst/>
                <a:latin typeface="ArialMT"/>
              </a:rPr>
              <a:t>ཨེ་ཅིབ་ནས་ཐོན་པ 8</a:t>
            </a:r>
          </a:p>
          <a:p>
            <a:r>
              <a:rPr lang="bo-CN" sz="7200" b="1" dirty="0">
                <a:solidFill>
                  <a:schemeClr val="bg1"/>
                </a:solidFill>
                <a:latin typeface="Arial" panose="020B0604020202020204" pitchFamily="34" charset="0"/>
              </a:rPr>
              <a:t>སྦྲང་འབུ་རྣམས།</a:t>
            </a:r>
            <a:endParaRPr lang="en-ZA" sz="7200" dirty="0">
              <a:solidFill>
                <a:schemeClr val="bg1"/>
              </a:solidFill>
            </a:endParaRPr>
          </a:p>
        </p:txBody>
      </p:sp>
      <p:sp>
        <p:nvSpPr>
          <p:cNvPr id="4" name="TextBox 2">
            <a:extLst>
              <a:ext uri="{FF2B5EF4-FFF2-40B4-BE49-F238E27FC236}">
                <a16:creationId xmlns:a16="http://schemas.microsoft.com/office/drawing/2014/main" id="{3CA5BFAD-66A5-284D-9520-2E36DCDC73CA}"/>
              </a:ext>
            </a:extLst>
          </p:cNvPr>
          <p:cNvSpPr txBox="1"/>
          <p:nvPr/>
        </p:nvSpPr>
        <p:spPr>
          <a:xfrm>
            <a:off x="400997" y="6410136"/>
            <a:ext cx="5946140" cy="360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431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627723EE-8024-46E5-B129-235BEB0910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932BE11-D992-41C5-9E6D-8A24218BE347}"/>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highlight>
                  <a:srgbClr val="FFFFFF"/>
                </a:highlight>
                <a:latin typeface="Inter"/>
              </a:rPr>
              <a:t>16</a:t>
            </a:r>
            <a:r>
              <a:rPr lang="en-US" sz="3600" b="0" i="0" dirty="0">
                <a:solidFill>
                  <a:srgbClr val="121212"/>
                </a:solidFill>
                <a:effectLst/>
                <a:highlight>
                  <a:srgbClr val="FFFFFF"/>
                </a:highlight>
                <a:latin typeface="Inter"/>
              </a:rPr>
              <a:t>Then the </a:t>
            </a:r>
            <a:r>
              <a:rPr lang="en-US" sz="3600" b="0" i="0" cap="small" dirty="0">
                <a:solidFill>
                  <a:srgbClr val="121212"/>
                </a:solidFill>
                <a:effectLst/>
                <a:highlight>
                  <a:srgbClr val="FFFFFF"/>
                </a:highlight>
                <a:latin typeface="Inter"/>
              </a:rPr>
              <a:t>Lord</a:t>
            </a:r>
            <a:r>
              <a:rPr lang="en-US" sz="3600" b="0" i="0" dirty="0">
                <a:solidFill>
                  <a:srgbClr val="121212"/>
                </a:solidFill>
                <a:effectLst/>
                <a:highlight>
                  <a:srgbClr val="FFFFFF"/>
                </a:highlight>
                <a:latin typeface="Inter"/>
              </a:rPr>
              <a:t> said to Moses, “Tell Aaron, ‘Stretch out your staff and strike the dust of the earth, that it may turn into swarms of gnats throughout the land of Egypt.’”</a:t>
            </a:r>
            <a:endParaRPr lang="en-ZA" dirty="0"/>
          </a:p>
        </p:txBody>
      </p:sp>
      <p:sp>
        <p:nvSpPr>
          <p:cNvPr id="5" name="TextBox 4">
            <a:extLst>
              <a:ext uri="{FF2B5EF4-FFF2-40B4-BE49-F238E27FC236}">
                <a16:creationId xmlns:a16="http://schemas.microsoft.com/office/drawing/2014/main" id="{93A326A9-54A6-175A-293A-A6EA83AD4ACB}"/>
              </a:ext>
            </a:extLst>
          </p:cNvPr>
          <p:cNvSpPr txBox="1"/>
          <p:nvPr/>
        </p:nvSpPr>
        <p:spPr>
          <a:xfrm>
            <a:off x="6216869" y="599090"/>
            <a:ext cx="5155324" cy="5675586"/>
          </a:xfrm>
          <a:prstGeom prst="rect">
            <a:avLst/>
          </a:prstGeom>
          <a:noFill/>
        </p:spPr>
        <p:txBody>
          <a:bodyPr wrap="square" rtlCol="0">
            <a:noAutofit/>
          </a:bodyPr>
          <a:lstStyle/>
          <a:p>
            <a:r>
              <a:rPr lang="bo-CN" sz="4800" b="0" i="0" dirty="0">
                <a:solidFill>
                  <a:srgbClr val="777A7B"/>
                </a:solidFill>
                <a:effectLst/>
                <a:highlight>
                  <a:srgbClr val="FFFFFF"/>
                </a:highlight>
                <a:latin typeface="Inter"/>
              </a:rPr>
              <a:t>16</a:t>
            </a:r>
            <a:r>
              <a:rPr lang="bo-CN" sz="4800" b="0" i="0" dirty="0">
                <a:solidFill>
                  <a:srgbClr val="121212"/>
                </a:solidFill>
                <a:effectLst/>
                <a:highlight>
                  <a:srgbClr val="FFFFFF"/>
                </a:highlight>
                <a:latin typeface="Inter"/>
              </a:rPr>
              <a:t>དེ་ནས་དཀོན་མཆོག་ཡ་ཝཱེས་མོ་ཤེ་ལ་འདི་སྐད་དུ། ཨ་རོན་ལ་ཁྱོད་ཀྱིས་རང་གི་འཁར་བ་བརྐྱངས་ནས་ས་སྟེང་གི་རྡུལ་ལ་རྡེགས་ཤིག་དང་། ཨེ་ཅིབ་ཡུལ་ཀུན་ཏུ་རྡུལ་ནི་ཤིག་ལ་འགྱུར་བར་ངེས་ཞེས་སྨྲོས་ཤིག་ཅེས་གསུངས་པ་ལ། </a:t>
            </a:r>
            <a:endParaRPr lang="en-ZA" sz="1600" dirty="0"/>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62A09-0CA2-4E08-9619-7CD0062773BB}"/>
              </a:ext>
            </a:extLst>
          </p:cNvPr>
          <p:cNvPicPr>
            <a:picLocks noChangeAspect="1"/>
          </p:cNvPicPr>
          <p:nvPr/>
        </p:nvPicPr>
        <p:blipFill>
          <a:blip r:embed="rId2"/>
          <a:stretch>
            <a:fillRect/>
          </a:stretch>
        </p:blipFill>
        <p:spPr>
          <a:xfrm>
            <a:off x="0" y="-289739"/>
            <a:ext cx="12192000" cy="7147739"/>
          </a:xfrm>
          <a:prstGeom prst="rect">
            <a:avLst/>
          </a:prstGeom>
        </p:spPr>
      </p:pic>
      <p:sp>
        <p:nvSpPr>
          <p:cNvPr id="2" name="TextBox 1">
            <a:extLst>
              <a:ext uri="{FF2B5EF4-FFF2-40B4-BE49-F238E27FC236}">
                <a16:creationId xmlns:a16="http://schemas.microsoft.com/office/drawing/2014/main" id="{811B604C-7A0B-D10D-0E25-0F6C4BE1BD13}"/>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ཨེ་ཅིབ་ནས་ཐོན་པ </a:t>
            </a:r>
            <a:r>
              <a:rPr lang="en-IN" sz="2000" b="1" cap="all" dirty="0">
                <a:solidFill>
                  <a:schemeClr val="bg1"/>
                </a:solidFill>
                <a:latin typeface="ArialMT"/>
              </a:rPr>
              <a:t>8:16</a:t>
            </a:r>
            <a:endParaRPr lang="bo-CN" sz="2000" b="1" cap="all" dirty="0">
              <a:solidFill>
                <a:schemeClr val="bg1"/>
              </a:solidFill>
              <a:latin typeface="ArialMT"/>
            </a:endParaRPr>
          </a:p>
        </p:txBody>
      </p:sp>
    </p:spTree>
    <p:extLst>
      <p:ext uri="{BB962C8B-B14F-4D97-AF65-F5344CB8AC3E}">
        <p14:creationId xmlns:p14="http://schemas.microsoft.com/office/powerpoint/2010/main" val="64679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A2377E48-7FBC-4E87-81F2-5646B624BC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984D753B-9535-AB31-1783-BB76F753F0AF}"/>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highlight>
                  <a:srgbClr val="FFFFFF"/>
                </a:highlight>
                <a:latin typeface="Inter"/>
              </a:rPr>
              <a:t>17</a:t>
            </a:r>
            <a:r>
              <a:rPr lang="en-US" sz="3600" b="0" i="0" dirty="0">
                <a:solidFill>
                  <a:srgbClr val="121212"/>
                </a:solidFill>
                <a:effectLst/>
                <a:highlight>
                  <a:srgbClr val="FFFFFF"/>
                </a:highlight>
                <a:latin typeface="Inter"/>
              </a:rPr>
              <a:t>This they did, and when Aaron stretched out his hand with his staff and struck the dust of the earth, gnats came upon man and beast. All the dust of the earth turned into gnats throughout the land of Egypt.</a:t>
            </a:r>
            <a:endParaRPr lang="en-ZA" dirty="0"/>
          </a:p>
        </p:txBody>
      </p:sp>
      <p:sp>
        <p:nvSpPr>
          <p:cNvPr id="5" name="TextBox 4">
            <a:extLst>
              <a:ext uri="{FF2B5EF4-FFF2-40B4-BE49-F238E27FC236}">
                <a16:creationId xmlns:a16="http://schemas.microsoft.com/office/drawing/2014/main" id="{A92DDD77-8738-268A-6EBE-5F82E6BA7833}"/>
              </a:ext>
            </a:extLst>
          </p:cNvPr>
          <p:cNvSpPr txBox="1"/>
          <p:nvPr/>
        </p:nvSpPr>
        <p:spPr>
          <a:xfrm>
            <a:off x="6216869" y="599090"/>
            <a:ext cx="5155324" cy="5675586"/>
          </a:xfrm>
          <a:prstGeom prst="rect">
            <a:avLst/>
          </a:prstGeom>
          <a:noFill/>
        </p:spPr>
        <p:txBody>
          <a:bodyPr wrap="square" rtlCol="0">
            <a:noAutofit/>
          </a:bodyPr>
          <a:lstStyle/>
          <a:p>
            <a:r>
              <a:rPr lang="bo-CN" sz="5400" b="0" i="0" dirty="0">
                <a:solidFill>
                  <a:srgbClr val="777A7B"/>
                </a:solidFill>
                <a:effectLst/>
                <a:highlight>
                  <a:srgbClr val="FFFFFF"/>
                </a:highlight>
                <a:latin typeface="Inter"/>
              </a:rPr>
              <a:t>17</a:t>
            </a:r>
            <a:r>
              <a:rPr lang="bo-CN" sz="5400" b="0" i="0" dirty="0">
                <a:solidFill>
                  <a:srgbClr val="121212"/>
                </a:solidFill>
                <a:effectLst/>
                <a:highlight>
                  <a:srgbClr val="FFFFFF"/>
                </a:highlight>
                <a:latin typeface="Inter"/>
              </a:rPr>
              <a:t>ཁོ་གཉིས་ཀྱིས་དེ་བཞིན་དུ་བྱས་ཏེ་ཨ་རོན་གྱིས་ལག་གི་འཁར་བ་བརྐྱངས་ནས་ས་རྡུལ་ལ་བརྡེགས་པ་དང་། མི་དང་དུད་འགྲོའི་སྟེང་དུ་ཤིག་བྱུང་ཞིང་། ཨེ་ཅིབ་ཡུལ་ཐམས་ཅད་ཀྱི་ས་རྡུལ་ཡོངས་རྫོགས་ཤིག་ཏུ་གྱུར། </a:t>
            </a:r>
            <a:endParaRPr lang="en-ZA" sz="1600" dirty="0"/>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2688"/>
    </mc:Choice>
    <mc:Fallback xmlns="">
      <p:transition spd="slow" advTm="12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4C531-45D5-437C-83A4-C0E36A484858}"/>
              </a:ext>
            </a:extLst>
          </p:cNvPr>
          <p:cNvPicPr>
            <a:picLocks noChangeAspect="1"/>
          </p:cNvPicPr>
          <p:nvPr/>
        </p:nvPicPr>
        <p:blipFill>
          <a:blip r:embed="rId2"/>
          <a:stretch>
            <a:fillRect/>
          </a:stretch>
        </p:blipFill>
        <p:spPr>
          <a:xfrm>
            <a:off x="-426720" y="0"/>
            <a:ext cx="12618720" cy="6858000"/>
          </a:xfrm>
          <a:prstGeom prst="rect">
            <a:avLst/>
          </a:prstGeom>
        </p:spPr>
      </p:pic>
      <p:sp>
        <p:nvSpPr>
          <p:cNvPr id="4" name="TextBox 3">
            <a:extLst>
              <a:ext uri="{FF2B5EF4-FFF2-40B4-BE49-F238E27FC236}">
                <a16:creationId xmlns:a16="http://schemas.microsoft.com/office/drawing/2014/main" id="{76771025-F5B1-796B-6F62-29D86D4F8AEA}"/>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ཨེ་ཅིབ་ནས་ཐོན་པ </a:t>
            </a:r>
            <a:r>
              <a:rPr lang="en-IN" sz="2000" b="1" cap="all" dirty="0">
                <a:solidFill>
                  <a:schemeClr val="bg1"/>
                </a:solidFill>
                <a:latin typeface="ArialMT"/>
              </a:rPr>
              <a:t>8:17</a:t>
            </a:r>
            <a:endParaRPr lang="bo-CN" sz="2000" b="1" cap="all" dirty="0">
              <a:solidFill>
                <a:schemeClr val="bg1"/>
              </a:solidFill>
              <a:latin typeface="ArialMT"/>
            </a:endParaRPr>
          </a:p>
        </p:txBody>
      </p:sp>
    </p:spTree>
    <p:extLst>
      <p:ext uri="{BB962C8B-B14F-4D97-AF65-F5344CB8AC3E}">
        <p14:creationId xmlns:p14="http://schemas.microsoft.com/office/powerpoint/2010/main" val="362992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163CA3A2-761F-4AB3-9776-A33EFE31C5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6E39632-D6DB-B4C7-B141-2CD2855A832E}"/>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highlight>
                  <a:srgbClr val="FFFFFF"/>
                </a:highlight>
                <a:latin typeface="Inter"/>
              </a:rPr>
              <a:t>18</a:t>
            </a:r>
            <a:r>
              <a:rPr lang="en-US" sz="4000" b="0" i="0" dirty="0">
                <a:solidFill>
                  <a:srgbClr val="121212"/>
                </a:solidFill>
                <a:effectLst/>
                <a:highlight>
                  <a:srgbClr val="FFFFFF"/>
                </a:highlight>
                <a:latin typeface="Inter"/>
              </a:rPr>
              <a:t>The magicians tried to produce gnats using their magic arts, but they could not. And the gnats remained on man and beast.</a:t>
            </a:r>
            <a:endParaRPr lang="en-ZA" dirty="0"/>
          </a:p>
        </p:txBody>
      </p:sp>
      <p:sp>
        <p:nvSpPr>
          <p:cNvPr id="3" name="TextBox 2">
            <a:extLst>
              <a:ext uri="{FF2B5EF4-FFF2-40B4-BE49-F238E27FC236}">
                <a16:creationId xmlns:a16="http://schemas.microsoft.com/office/drawing/2014/main" id="{6B4E4C75-28F5-1E2F-36FC-6E1C9AE278A8}"/>
              </a:ext>
            </a:extLst>
          </p:cNvPr>
          <p:cNvSpPr txBox="1"/>
          <p:nvPr/>
        </p:nvSpPr>
        <p:spPr>
          <a:xfrm>
            <a:off x="6216869" y="599090"/>
            <a:ext cx="5155324" cy="5675586"/>
          </a:xfrm>
          <a:prstGeom prst="rect">
            <a:avLst/>
          </a:prstGeom>
          <a:noFill/>
        </p:spPr>
        <p:txBody>
          <a:bodyPr wrap="square" rtlCol="0">
            <a:noAutofit/>
          </a:bodyPr>
          <a:lstStyle/>
          <a:p>
            <a:r>
              <a:rPr lang="bo-CN" sz="5400" b="0" i="0" dirty="0">
                <a:solidFill>
                  <a:srgbClr val="777A7B"/>
                </a:solidFill>
                <a:effectLst/>
                <a:highlight>
                  <a:srgbClr val="FFFFFF"/>
                </a:highlight>
                <a:latin typeface="Inter"/>
              </a:rPr>
              <a:t>18</a:t>
            </a:r>
            <a:r>
              <a:rPr lang="bo-CN" sz="5400" b="0" i="0" dirty="0">
                <a:solidFill>
                  <a:srgbClr val="121212"/>
                </a:solidFill>
                <a:effectLst/>
                <a:highlight>
                  <a:srgbClr val="FFFFFF"/>
                </a:highlight>
                <a:latin typeface="Inter"/>
              </a:rPr>
              <a:t>སྒྱུ་མ་མཁན་དག་གིས་ཀྱང་རྫུ་འཕྲུལ་ལ་བརྟེན་ནས་ཤིག་འབྱུང་དུ་འཇུག་བསམ་ཡང་དེ་ལྟར་བྱེད་མ་ནུས་ཤིང་། མི་དང་དུད་འགྲོ་རྣམས་ཀྱི་སྟེང་དུ་ཤིག་ཡོད་དོ། ། </a:t>
            </a:r>
            <a:endParaRPr lang="en-ZA" dirty="0"/>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11759"/>
    </mc:Choice>
    <mc:Fallback xmlns="">
      <p:transition spd="slow" advTm="11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578</Words>
  <Application>Microsoft Office PowerPoint</Application>
  <PresentationFormat>Widescreen</PresentationFormat>
  <Paragraphs>42</Paragraphs>
  <Slides>12</Slides>
  <Notes>1</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5</cp:revision>
  <dcterms:created xsi:type="dcterms:W3CDTF">2021-07-20T09:23:46Z</dcterms:created>
  <dcterms:modified xsi:type="dcterms:W3CDTF">2025-05-09T08:51:27Z</dcterms:modified>
</cp:coreProperties>
</file>