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4" r:id="rId2"/>
    <p:sldId id="265" r:id="rId3"/>
    <p:sldId id="256" r:id="rId4"/>
    <p:sldId id="266" r:id="rId5"/>
    <p:sldId id="257" r:id="rId6"/>
    <p:sldId id="272" r:id="rId7"/>
    <p:sldId id="258" r:id="rId8"/>
    <p:sldId id="271" r:id="rId9"/>
    <p:sldId id="259" r:id="rId10"/>
    <p:sldId id="270" r:id="rId11"/>
    <p:sldId id="260" r:id="rId12"/>
    <p:sldId id="269" r:id="rId13"/>
    <p:sldId id="262" r:id="rId14"/>
    <p:sldId id="268" r:id="rId15"/>
    <p:sldId id="263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673E83-9734-4AD5-B303-8FBCB51FA665}" v="1" dt="2025-05-09T08:52:08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7" autoAdjust="0"/>
    <p:restoredTop sz="84252" autoAdjust="0"/>
  </p:normalViewPr>
  <p:slideViewPr>
    <p:cSldViewPr snapToGrid="0">
      <p:cViewPr varScale="1">
        <p:scale>
          <a:sx n="90" d="100"/>
          <a:sy n="90" d="100"/>
        </p:scale>
        <p:origin x="44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F5479FF6-3D95-46D8-A7FB-BCC95019E69C}"/>
    <pc:docChg chg="addSld delSld modSld sldOrd">
      <pc:chgData name="Leonie Smith" userId="fed1330f33f5650e" providerId="LiveId" clId="{F5479FF6-3D95-46D8-A7FB-BCC95019E69C}" dt="2022-03-02T11:20:28.007" v="50" actId="14100"/>
      <pc:docMkLst>
        <pc:docMk/>
      </pc:docMkLst>
      <pc:sldChg chg="del">
        <pc:chgData name="Leonie Smith" userId="fed1330f33f5650e" providerId="LiveId" clId="{F5479FF6-3D95-46D8-A7FB-BCC95019E69C}" dt="2022-03-02T11:12:50.830" v="0" actId="47"/>
        <pc:sldMkLst>
          <pc:docMk/>
          <pc:sldMk cId="3728152200" sldId="261"/>
        </pc:sldMkLst>
      </pc:sldChg>
      <pc:sldChg chg="addSp modSp new mod">
        <pc:chgData name="Leonie Smith" userId="fed1330f33f5650e" providerId="LiveId" clId="{F5479FF6-3D95-46D8-A7FB-BCC95019E69C}" dt="2022-03-02T11:15:33.314" v="28" actId="14100"/>
        <pc:sldMkLst>
          <pc:docMk/>
          <pc:sldMk cId="1175980418" sldId="265"/>
        </pc:sldMkLst>
      </pc:sldChg>
      <pc:sldChg chg="addSp modSp add ord">
        <pc:chgData name="Leonie Smith" userId="fed1330f33f5650e" providerId="LiveId" clId="{F5479FF6-3D95-46D8-A7FB-BCC95019E69C}" dt="2022-03-02T11:15:40.980" v="29"/>
        <pc:sldMkLst>
          <pc:docMk/>
          <pc:sldMk cId="2655731336" sldId="266"/>
        </pc:sldMkLst>
      </pc:sldChg>
      <pc:sldChg chg="addSp modSp add mod">
        <pc:chgData name="Leonie Smith" userId="fed1330f33f5650e" providerId="LiveId" clId="{F5479FF6-3D95-46D8-A7FB-BCC95019E69C}" dt="2022-03-02T11:20:28.007" v="50" actId="14100"/>
        <pc:sldMkLst>
          <pc:docMk/>
          <pc:sldMk cId="4290303285" sldId="267"/>
        </pc:sldMkLst>
      </pc:sldChg>
      <pc:sldChg chg="addSp modSp add mod">
        <pc:chgData name="Leonie Smith" userId="fed1330f33f5650e" providerId="LiveId" clId="{F5479FF6-3D95-46D8-A7FB-BCC95019E69C}" dt="2022-03-02T11:19:33.468" v="47" actId="14100"/>
        <pc:sldMkLst>
          <pc:docMk/>
          <pc:sldMk cId="2552180107" sldId="268"/>
        </pc:sldMkLst>
      </pc:sldChg>
      <pc:sldChg chg="addSp modSp add mod">
        <pc:chgData name="Leonie Smith" userId="fed1330f33f5650e" providerId="LiveId" clId="{F5479FF6-3D95-46D8-A7FB-BCC95019E69C}" dt="2022-03-02T11:18:35.836" v="43" actId="1076"/>
        <pc:sldMkLst>
          <pc:docMk/>
          <pc:sldMk cId="1456058466" sldId="269"/>
        </pc:sldMkLst>
      </pc:sldChg>
      <pc:sldChg chg="addSp modSp add mod">
        <pc:chgData name="Leonie Smith" userId="fed1330f33f5650e" providerId="LiveId" clId="{F5479FF6-3D95-46D8-A7FB-BCC95019E69C}" dt="2022-03-02T11:17:40.317" v="39" actId="14100"/>
        <pc:sldMkLst>
          <pc:docMk/>
          <pc:sldMk cId="1328605850" sldId="270"/>
        </pc:sldMkLst>
      </pc:sldChg>
      <pc:sldChg chg="addSp modSp add mod">
        <pc:chgData name="Leonie Smith" userId="fed1330f33f5650e" providerId="LiveId" clId="{F5479FF6-3D95-46D8-A7FB-BCC95019E69C}" dt="2022-03-02T11:17:02.672" v="36" actId="14100"/>
        <pc:sldMkLst>
          <pc:docMk/>
          <pc:sldMk cId="1112196712" sldId="271"/>
        </pc:sldMkLst>
      </pc:sldChg>
      <pc:sldChg chg="addSp modSp add mod">
        <pc:chgData name="Leonie Smith" userId="fed1330f33f5650e" providerId="LiveId" clId="{F5479FF6-3D95-46D8-A7FB-BCC95019E69C}" dt="2022-03-02T11:16:30.754" v="33" actId="1076"/>
        <pc:sldMkLst>
          <pc:docMk/>
          <pc:sldMk cId="2632513930" sldId="272"/>
        </pc:sldMkLst>
      </pc:sldChg>
      <pc:sldChg chg="add del">
        <pc:chgData name="Leonie Smith" userId="fed1330f33f5650e" providerId="LiveId" clId="{F5479FF6-3D95-46D8-A7FB-BCC95019E69C}" dt="2022-03-02T11:14:33.520" v="24" actId="47"/>
        <pc:sldMkLst>
          <pc:docMk/>
          <pc:sldMk cId="2884435941" sldId="273"/>
        </pc:sldMkLst>
      </pc:sldChg>
    </pc:docChg>
  </pc:docChgLst>
  <pc:docChgLst>
    <pc:chgData name="Leonie Smith" userId="fed1330f33f5650e" providerId="LiveId" clId="{05113B2F-64D4-4C37-81DF-D6DAE76E4490}"/>
    <pc:docChg chg="modSld">
      <pc:chgData name="Leonie Smith" userId="fed1330f33f5650e" providerId="LiveId" clId="{05113B2F-64D4-4C37-81DF-D6DAE76E4490}" dt="2021-12-10T08:18:05.373" v="0"/>
      <pc:docMkLst>
        <pc:docMk/>
      </pc:docMkLst>
      <pc:sldChg chg="modNotesTx">
        <pc:chgData name="Leonie Smith" userId="fed1330f33f5650e" providerId="LiveId" clId="{05113B2F-64D4-4C37-81DF-D6DAE76E4490}" dt="2021-12-10T08:18:05.373" v="0"/>
        <pc:sldMkLst>
          <pc:docMk/>
          <pc:sldMk cId="3348757415" sldId="256"/>
        </pc:sldMkLst>
      </pc:sldChg>
    </pc:docChg>
  </pc:docChgLst>
  <pc:docChgLst>
    <pc:chgData name="Alfred Smith" userId="3c60a3631c0db8ad" providerId="LiveId" clId="{3B673E83-9734-4AD5-B303-8FBCB51FA665}"/>
    <pc:docChg chg="undo custSel modSld">
      <pc:chgData name="Alfred Smith" userId="3c60a3631c0db8ad" providerId="LiveId" clId="{3B673E83-9734-4AD5-B303-8FBCB51FA665}" dt="2025-05-09T08:52:08.929" v="3"/>
      <pc:docMkLst>
        <pc:docMk/>
      </pc:docMkLst>
      <pc:sldChg chg="modSp">
        <pc:chgData name="Alfred Smith" userId="3c60a3631c0db8ad" providerId="LiveId" clId="{3B673E83-9734-4AD5-B303-8FBCB51FA665}" dt="2025-05-09T08:52:08.929" v="3"/>
        <pc:sldMkLst>
          <pc:docMk/>
          <pc:sldMk cId="3348757415" sldId="256"/>
        </pc:sldMkLst>
        <pc:spChg chg="mod">
          <ac:chgData name="Alfred Smith" userId="3c60a3631c0db8ad" providerId="LiveId" clId="{3B673E83-9734-4AD5-B303-8FBCB51FA665}" dt="2025-05-09T08:52:08.929" v="3"/>
          <ac:spMkLst>
            <pc:docMk/>
            <pc:sldMk cId="3348757415" sldId="256"/>
            <ac:spMk id="6" creationId="{416C064E-628E-47C0-A712-DB178FE9901E}"/>
          </ac:spMkLst>
        </pc:spChg>
      </pc:sldChg>
      <pc:sldChg chg="modSp mod">
        <pc:chgData name="Alfred Smith" userId="3c60a3631c0db8ad" providerId="LiveId" clId="{3B673E83-9734-4AD5-B303-8FBCB51FA665}" dt="2025-05-09T08:50:01.379" v="2"/>
        <pc:sldMkLst>
          <pc:docMk/>
          <pc:sldMk cId="3854532862" sldId="264"/>
        </pc:sldMkLst>
        <pc:spChg chg="mod">
          <ac:chgData name="Alfred Smith" userId="3c60a3631c0db8ad" providerId="LiveId" clId="{3B673E83-9734-4AD5-B303-8FBCB51FA665}" dt="2025-05-09T08:50:01.379" v="2"/>
          <ac:spMkLst>
            <pc:docMk/>
            <pc:sldMk cId="3854532862" sldId="264"/>
            <ac:spMk id="2" creationId="{6F0D4AF9-CDB4-4949-9BD0-5C10A8194E93}"/>
          </ac:spMkLst>
        </pc:spChg>
      </pc:sldChg>
      <pc:sldChg chg="modSp">
        <pc:chgData name="Alfred Smith" userId="3c60a3631c0db8ad" providerId="LiveId" clId="{3B673E83-9734-4AD5-B303-8FBCB51FA665}" dt="2025-05-09T08:52:08.929" v="3"/>
        <pc:sldMkLst>
          <pc:docMk/>
          <pc:sldMk cId="1175980418" sldId="265"/>
        </pc:sldMkLst>
        <pc:spChg chg="mod">
          <ac:chgData name="Alfred Smith" userId="3c60a3631c0db8ad" providerId="LiveId" clId="{3B673E83-9734-4AD5-B303-8FBCB51FA665}" dt="2025-05-09T08:52:08.929" v="3"/>
          <ac:spMkLst>
            <pc:docMk/>
            <pc:sldMk cId="1175980418" sldId="265"/>
            <ac:spMk id="2" creationId="{3C17CC5F-305B-143D-BF3A-B1D104B40627}"/>
          </ac:spMkLst>
        </pc:spChg>
      </pc:sldChg>
      <pc:sldChg chg="modSp">
        <pc:chgData name="Alfred Smith" userId="3c60a3631c0db8ad" providerId="LiveId" clId="{3B673E83-9734-4AD5-B303-8FBCB51FA665}" dt="2025-05-09T08:52:08.929" v="3"/>
        <pc:sldMkLst>
          <pc:docMk/>
          <pc:sldMk cId="2655731336" sldId="266"/>
        </pc:sldMkLst>
        <pc:spChg chg="mod">
          <ac:chgData name="Alfred Smith" userId="3c60a3631c0db8ad" providerId="LiveId" clId="{3B673E83-9734-4AD5-B303-8FBCB51FA665}" dt="2025-05-09T08:52:08.929" v="3"/>
          <ac:spMkLst>
            <pc:docMk/>
            <pc:sldMk cId="2655731336" sldId="266"/>
            <ac:spMk id="3" creationId="{DF1DADBF-72FF-5BA5-084C-070F8EF18625}"/>
          </ac:spMkLst>
        </pc:spChg>
      </pc:sldChg>
      <pc:sldChg chg="modSp">
        <pc:chgData name="Alfred Smith" userId="3c60a3631c0db8ad" providerId="LiveId" clId="{3B673E83-9734-4AD5-B303-8FBCB51FA665}" dt="2025-05-09T08:52:08.929" v="3"/>
        <pc:sldMkLst>
          <pc:docMk/>
          <pc:sldMk cId="4290303285" sldId="267"/>
        </pc:sldMkLst>
        <pc:spChg chg="mod">
          <ac:chgData name="Alfred Smith" userId="3c60a3631c0db8ad" providerId="LiveId" clId="{3B673E83-9734-4AD5-B303-8FBCB51FA665}" dt="2025-05-09T08:52:08.929" v="3"/>
          <ac:spMkLst>
            <pc:docMk/>
            <pc:sldMk cId="4290303285" sldId="267"/>
            <ac:spMk id="2" creationId="{48F45716-2643-C03B-5636-FF2074043EF9}"/>
          </ac:spMkLst>
        </pc:spChg>
      </pc:sldChg>
      <pc:sldChg chg="modSp">
        <pc:chgData name="Alfred Smith" userId="3c60a3631c0db8ad" providerId="LiveId" clId="{3B673E83-9734-4AD5-B303-8FBCB51FA665}" dt="2025-05-09T08:52:08.929" v="3"/>
        <pc:sldMkLst>
          <pc:docMk/>
          <pc:sldMk cId="2552180107" sldId="268"/>
        </pc:sldMkLst>
        <pc:spChg chg="mod">
          <ac:chgData name="Alfred Smith" userId="3c60a3631c0db8ad" providerId="LiveId" clId="{3B673E83-9734-4AD5-B303-8FBCB51FA665}" dt="2025-05-09T08:52:08.929" v="3"/>
          <ac:spMkLst>
            <pc:docMk/>
            <pc:sldMk cId="2552180107" sldId="268"/>
            <ac:spMk id="2" creationId="{A8402CE1-B8CB-D64F-1016-41BC83F94EF1}"/>
          </ac:spMkLst>
        </pc:spChg>
      </pc:sldChg>
      <pc:sldChg chg="modSp">
        <pc:chgData name="Alfred Smith" userId="3c60a3631c0db8ad" providerId="LiveId" clId="{3B673E83-9734-4AD5-B303-8FBCB51FA665}" dt="2025-05-09T08:52:08.929" v="3"/>
        <pc:sldMkLst>
          <pc:docMk/>
          <pc:sldMk cId="1456058466" sldId="269"/>
        </pc:sldMkLst>
        <pc:spChg chg="mod">
          <ac:chgData name="Alfred Smith" userId="3c60a3631c0db8ad" providerId="LiveId" clId="{3B673E83-9734-4AD5-B303-8FBCB51FA665}" dt="2025-05-09T08:52:08.929" v="3"/>
          <ac:spMkLst>
            <pc:docMk/>
            <pc:sldMk cId="1456058466" sldId="269"/>
            <ac:spMk id="2" creationId="{772659E1-F229-3155-56DA-9752E7EE6E13}"/>
          </ac:spMkLst>
        </pc:spChg>
      </pc:sldChg>
      <pc:sldChg chg="modSp">
        <pc:chgData name="Alfred Smith" userId="3c60a3631c0db8ad" providerId="LiveId" clId="{3B673E83-9734-4AD5-B303-8FBCB51FA665}" dt="2025-05-09T08:52:08.929" v="3"/>
        <pc:sldMkLst>
          <pc:docMk/>
          <pc:sldMk cId="1328605850" sldId="270"/>
        </pc:sldMkLst>
        <pc:spChg chg="mod">
          <ac:chgData name="Alfred Smith" userId="3c60a3631c0db8ad" providerId="LiveId" clId="{3B673E83-9734-4AD5-B303-8FBCB51FA665}" dt="2025-05-09T08:52:08.929" v="3"/>
          <ac:spMkLst>
            <pc:docMk/>
            <pc:sldMk cId="1328605850" sldId="270"/>
            <ac:spMk id="2" creationId="{341DC0DF-911A-BCCC-CE4D-DAEFB95ACF14}"/>
          </ac:spMkLst>
        </pc:spChg>
      </pc:sldChg>
      <pc:sldChg chg="modSp">
        <pc:chgData name="Alfred Smith" userId="3c60a3631c0db8ad" providerId="LiveId" clId="{3B673E83-9734-4AD5-B303-8FBCB51FA665}" dt="2025-05-09T08:52:08.929" v="3"/>
        <pc:sldMkLst>
          <pc:docMk/>
          <pc:sldMk cId="1112196712" sldId="271"/>
        </pc:sldMkLst>
        <pc:spChg chg="mod">
          <ac:chgData name="Alfred Smith" userId="3c60a3631c0db8ad" providerId="LiveId" clId="{3B673E83-9734-4AD5-B303-8FBCB51FA665}" dt="2025-05-09T08:52:08.929" v="3"/>
          <ac:spMkLst>
            <pc:docMk/>
            <pc:sldMk cId="1112196712" sldId="271"/>
            <ac:spMk id="2" creationId="{7397EB39-FED7-019A-CF15-AD6196413BC4}"/>
          </ac:spMkLst>
        </pc:spChg>
      </pc:sldChg>
      <pc:sldChg chg="modSp">
        <pc:chgData name="Alfred Smith" userId="3c60a3631c0db8ad" providerId="LiveId" clId="{3B673E83-9734-4AD5-B303-8FBCB51FA665}" dt="2025-05-09T08:52:08.929" v="3"/>
        <pc:sldMkLst>
          <pc:docMk/>
          <pc:sldMk cId="2632513930" sldId="272"/>
        </pc:sldMkLst>
        <pc:spChg chg="mod">
          <ac:chgData name="Alfred Smith" userId="3c60a3631c0db8ad" providerId="LiveId" clId="{3B673E83-9734-4AD5-B303-8FBCB51FA665}" dt="2025-05-09T08:52:08.929" v="3"/>
          <ac:spMkLst>
            <pc:docMk/>
            <pc:sldMk cId="2632513930" sldId="272"/>
            <ac:spMk id="2" creationId="{A4A17A1A-1294-C5CD-D827-C3BF00BCBD4C}"/>
          </ac:spMkLst>
        </pc:spChg>
      </pc:sldChg>
    </pc:docChg>
  </pc:docChgLst>
  <pc:docChgLst>
    <pc:chgData name="dhondup tsering" userId="425dcc2034446b72" providerId="LiveId" clId="{66ED79DC-3F05-4E6C-8AEF-98846AC383D0}"/>
    <pc:docChg chg="modSld">
      <pc:chgData name="dhondup tsering" userId="425dcc2034446b72" providerId="LiveId" clId="{66ED79DC-3F05-4E6C-8AEF-98846AC383D0}" dt="2021-08-17T06:36:22.906" v="11"/>
      <pc:docMkLst>
        <pc:docMk/>
      </pc:docMkLst>
      <pc:sldChg chg="addSp modSp">
        <pc:chgData name="dhondup tsering" userId="425dcc2034446b72" providerId="LiveId" clId="{66ED79DC-3F05-4E6C-8AEF-98846AC383D0}" dt="2021-08-17T06:23:33.510" v="0"/>
        <pc:sldMkLst>
          <pc:docMk/>
          <pc:sldMk cId="3348757415" sldId="256"/>
        </pc:sldMkLst>
      </pc:sldChg>
      <pc:sldChg chg="addSp delSp modSp">
        <pc:chgData name="dhondup tsering" userId="425dcc2034446b72" providerId="LiveId" clId="{66ED79DC-3F05-4E6C-8AEF-98846AC383D0}" dt="2021-08-17T06:25:31.266" v="4"/>
        <pc:sldMkLst>
          <pc:docMk/>
          <pc:sldMk cId="1018574621" sldId="257"/>
        </pc:sldMkLst>
      </pc:sldChg>
      <pc:sldChg chg="addSp modSp">
        <pc:chgData name="dhondup tsering" userId="425dcc2034446b72" providerId="LiveId" clId="{66ED79DC-3F05-4E6C-8AEF-98846AC383D0}" dt="2021-08-17T06:26:11.046" v="5"/>
        <pc:sldMkLst>
          <pc:docMk/>
          <pc:sldMk cId="525752733" sldId="258"/>
        </pc:sldMkLst>
      </pc:sldChg>
      <pc:sldChg chg="addSp modSp">
        <pc:chgData name="dhondup tsering" userId="425dcc2034446b72" providerId="LiveId" clId="{66ED79DC-3F05-4E6C-8AEF-98846AC383D0}" dt="2021-08-17T06:28:07.941" v="6"/>
        <pc:sldMkLst>
          <pc:docMk/>
          <pc:sldMk cId="3459794170" sldId="259"/>
        </pc:sldMkLst>
      </pc:sldChg>
      <pc:sldChg chg="addSp modSp">
        <pc:chgData name="dhondup tsering" userId="425dcc2034446b72" providerId="LiveId" clId="{66ED79DC-3F05-4E6C-8AEF-98846AC383D0}" dt="2021-08-17T06:29:21.368" v="7"/>
        <pc:sldMkLst>
          <pc:docMk/>
          <pc:sldMk cId="1204998267" sldId="260"/>
        </pc:sldMkLst>
      </pc:sldChg>
      <pc:sldChg chg="addSp modSp">
        <pc:chgData name="dhondup tsering" userId="425dcc2034446b72" providerId="LiveId" clId="{66ED79DC-3F05-4E6C-8AEF-98846AC383D0}" dt="2021-08-17T06:31:48.154" v="8"/>
        <pc:sldMkLst>
          <pc:docMk/>
          <pc:sldMk cId="3728152200" sldId="261"/>
        </pc:sldMkLst>
      </pc:sldChg>
      <pc:sldChg chg="addSp delSp modSp">
        <pc:chgData name="dhondup tsering" userId="425dcc2034446b72" providerId="LiveId" clId="{66ED79DC-3F05-4E6C-8AEF-98846AC383D0}" dt="2021-08-17T06:33:19.993" v="10"/>
        <pc:sldMkLst>
          <pc:docMk/>
          <pc:sldMk cId="3350226380" sldId="262"/>
        </pc:sldMkLst>
      </pc:sldChg>
      <pc:sldChg chg="addSp modSp">
        <pc:chgData name="dhondup tsering" userId="425dcc2034446b72" providerId="LiveId" clId="{66ED79DC-3F05-4E6C-8AEF-98846AC383D0}" dt="2021-08-17T06:36:22.906" v="11"/>
        <pc:sldMkLst>
          <pc:docMk/>
          <pc:sldMk cId="814010234" sldId="263"/>
        </pc:sldMkLst>
      </pc:sldChg>
    </pc:docChg>
  </pc:docChgLst>
  <pc:docChgLst>
    <pc:chgData name="Leonie Smith" userId="fed1330f33f5650e" providerId="LiveId" clId="{49619EAF-18F1-4DC6-BA9F-4AD72BCA4C60}"/>
    <pc:docChg chg="addSld modSld sldOrd">
      <pc:chgData name="Leonie Smith" userId="fed1330f33f5650e" providerId="LiveId" clId="{49619EAF-18F1-4DC6-BA9F-4AD72BCA4C60}" dt="2022-02-11T06:06:10.475" v="34"/>
      <pc:docMkLst>
        <pc:docMk/>
      </pc:docMkLst>
      <pc:sldChg chg="addSp delSp modSp">
        <pc:chgData name="Leonie Smith" userId="fed1330f33f5650e" providerId="LiveId" clId="{49619EAF-18F1-4DC6-BA9F-4AD72BCA4C60}" dt="2022-02-11T05:51:05.940" v="13"/>
        <pc:sldMkLst>
          <pc:docMk/>
          <pc:sldMk cId="1018574621" sldId="257"/>
        </pc:sldMkLst>
      </pc:sldChg>
      <pc:sldChg chg="addSp delSp modSp">
        <pc:chgData name="Leonie Smith" userId="fed1330f33f5650e" providerId="LiveId" clId="{49619EAF-18F1-4DC6-BA9F-4AD72BCA4C60}" dt="2022-02-11T05:57:47.512" v="20"/>
        <pc:sldMkLst>
          <pc:docMk/>
          <pc:sldMk cId="525752733" sldId="258"/>
        </pc:sldMkLst>
      </pc:sldChg>
      <pc:sldChg chg="addSp delSp modSp">
        <pc:chgData name="Leonie Smith" userId="fed1330f33f5650e" providerId="LiveId" clId="{49619EAF-18F1-4DC6-BA9F-4AD72BCA4C60}" dt="2022-02-11T05:58:26.572" v="21"/>
        <pc:sldMkLst>
          <pc:docMk/>
          <pc:sldMk cId="3459794170" sldId="259"/>
        </pc:sldMkLst>
      </pc:sldChg>
      <pc:sldChg chg="addSp delSp modSp">
        <pc:chgData name="Leonie Smith" userId="fed1330f33f5650e" providerId="LiveId" clId="{49619EAF-18F1-4DC6-BA9F-4AD72BCA4C60}" dt="2022-02-11T05:59:28.197" v="23"/>
        <pc:sldMkLst>
          <pc:docMk/>
          <pc:sldMk cId="1204998267" sldId="260"/>
        </pc:sldMkLst>
      </pc:sldChg>
      <pc:sldChg chg="addSp delSp modSp">
        <pc:chgData name="Leonie Smith" userId="fed1330f33f5650e" providerId="LiveId" clId="{49619EAF-18F1-4DC6-BA9F-4AD72BCA4C60}" dt="2022-02-11T06:00:26.673" v="25"/>
        <pc:sldMkLst>
          <pc:docMk/>
          <pc:sldMk cId="3728152200" sldId="261"/>
        </pc:sldMkLst>
      </pc:sldChg>
      <pc:sldChg chg="addSp delSp modSp">
        <pc:chgData name="Leonie Smith" userId="fed1330f33f5650e" providerId="LiveId" clId="{49619EAF-18F1-4DC6-BA9F-4AD72BCA4C60}" dt="2022-02-11T06:03:37.119" v="29"/>
        <pc:sldMkLst>
          <pc:docMk/>
          <pc:sldMk cId="3350226380" sldId="262"/>
        </pc:sldMkLst>
      </pc:sldChg>
      <pc:sldChg chg="addSp delSp modSp">
        <pc:chgData name="Leonie Smith" userId="fed1330f33f5650e" providerId="LiveId" clId="{49619EAF-18F1-4DC6-BA9F-4AD72BCA4C60}" dt="2022-02-11T06:06:10.475" v="34"/>
        <pc:sldMkLst>
          <pc:docMk/>
          <pc:sldMk cId="814010234" sldId="263"/>
        </pc:sldMkLst>
      </pc:sldChg>
      <pc:sldChg chg="addSp modSp new mod ord">
        <pc:chgData name="Leonie Smith" userId="fed1330f33f5650e" providerId="LiveId" clId="{49619EAF-18F1-4DC6-BA9F-4AD72BCA4C60}" dt="2022-02-11T05:48:08.683" v="7"/>
        <pc:sldMkLst>
          <pc:docMk/>
          <pc:sldMk cId="3854532862" sldId="264"/>
        </pc:sldMkLst>
      </pc:sldChg>
    </pc:docChg>
  </pc:docChgLst>
  <pc:docChgLst>
    <pc:chgData name="Alfred Smith" userId="3c60a3631c0db8ad" providerId="LiveId" clId="{875AEE3D-5646-4E02-B621-11A2D99755B6}"/>
    <pc:docChg chg="custSel modSld">
      <pc:chgData name="Alfred Smith" userId="3c60a3631c0db8ad" providerId="LiveId" clId="{875AEE3D-5646-4E02-B621-11A2D99755B6}" dt="2025-03-31T10:17:57.019" v="14"/>
      <pc:docMkLst>
        <pc:docMk/>
      </pc:docMkLst>
      <pc:sldChg chg="addSp delSp modSp mod">
        <pc:chgData name="Alfred Smith" userId="3c60a3631c0db8ad" providerId="LiveId" clId="{875AEE3D-5646-4E02-B621-11A2D99755B6}" dt="2025-03-25T09:15:02.018" v="3"/>
        <pc:sldMkLst>
          <pc:docMk/>
          <pc:sldMk cId="1018574621" sldId="257"/>
        </pc:sldMkLst>
        <pc:spChg chg="add mod">
          <ac:chgData name="Alfred Smith" userId="3c60a3631c0db8ad" providerId="LiveId" clId="{875AEE3D-5646-4E02-B621-11A2D99755B6}" dt="2025-03-25T09:15:02.018" v="3"/>
          <ac:spMkLst>
            <pc:docMk/>
            <pc:sldMk cId="1018574621" sldId="257"/>
            <ac:spMk id="2" creationId="{4CFE7BFA-CA1D-CF38-CE96-E7D51B37AE0A}"/>
          </ac:spMkLst>
        </pc:spChg>
        <pc:spChg chg="add mod">
          <ac:chgData name="Alfred Smith" userId="3c60a3631c0db8ad" providerId="LiveId" clId="{875AEE3D-5646-4E02-B621-11A2D99755B6}" dt="2025-03-25T09:15:02.018" v="3"/>
          <ac:spMkLst>
            <pc:docMk/>
            <pc:sldMk cId="1018574621" sldId="257"/>
            <ac:spMk id="3" creationId="{BB37351F-CFFC-50A4-0E69-41080EA01D5D}"/>
          </ac:spMkLst>
        </pc:spChg>
      </pc:sldChg>
      <pc:sldChg chg="addSp delSp modSp mod">
        <pc:chgData name="Alfred Smith" userId="3c60a3631c0db8ad" providerId="LiveId" clId="{875AEE3D-5646-4E02-B621-11A2D99755B6}" dt="2025-03-25T09:15:13.671" v="5"/>
        <pc:sldMkLst>
          <pc:docMk/>
          <pc:sldMk cId="525752733" sldId="258"/>
        </pc:sldMkLst>
        <pc:spChg chg="add mod">
          <ac:chgData name="Alfred Smith" userId="3c60a3631c0db8ad" providerId="LiveId" clId="{875AEE3D-5646-4E02-B621-11A2D99755B6}" dt="2025-03-25T09:15:13.671" v="5"/>
          <ac:spMkLst>
            <pc:docMk/>
            <pc:sldMk cId="525752733" sldId="258"/>
            <ac:spMk id="2" creationId="{08E4A704-4D2A-1C33-085D-B49F19F3C422}"/>
          </ac:spMkLst>
        </pc:spChg>
        <pc:spChg chg="add mod">
          <ac:chgData name="Alfred Smith" userId="3c60a3631c0db8ad" providerId="LiveId" clId="{875AEE3D-5646-4E02-B621-11A2D99755B6}" dt="2025-03-25T09:15:13.671" v="5"/>
          <ac:spMkLst>
            <pc:docMk/>
            <pc:sldMk cId="525752733" sldId="258"/>
            <ac:spMk id="3" creationId="{777A4398-EA2F-B487-02EF-4F89FEA65176}"/>
          </ac:spMkLst>
        </pc:spChg>
      </pc:sldChg>
      <pc:sldChg chg="addSp delSp modSp mod">
        <pc:chgData name="Alfred Smith" userId="3c60a3631c0db8ad" providerId="LiveId" clId="{875AEE3D-5646-4E02-B621-11A2D99755B6}" dt="2025-03-25T09:15:23.617" v="7"/>
        <pc:sldMkLst>
          <pc:docMk/>
          <pc:sldMk cId="3459794170" sldId="259"/>
        </pc:sldMkLst>
        <pc:spChg chg="add mod">
          <ac:chgData name="Alfred Smith" userId="3c60a3631c0db8ad" providerId="LiveId" clId="{875AEE3D-5646-4E02-B621-11A2D99755B6}" dt="2025-03-25T09:15:23.617" v="7"/>
          <ac:spMkLst>
            <pc:docMk/>
            <pc:sldMk cId="3459794170" sldId="259"/>
            <ac:spMk id="2" creationId="{A7CF43FA-EC3F-AFA8-A400-5EF2794D939C}"/>
          </ac:spMkLst>
        </pc:spChg>
        <pc:spChg chg="add mod">
          <ac:chgData name="Alfred Smith" userId="3c60a3631c0db8ad" providerId="LiveId" clId="{875AEE3D-5646-4E02-B621-11A2D99755B6}" dt="2025-03-25T09:15:23.617" v="7"/>
          <ac:spMkLst>
            <pc:docMk/>
            <pc:sldMk cId="3459794170" sldId="259"/>
            <ac:spMk id="5" creationId="{3FFFB7DF-EFA6-FE44-0F39-25D0DBCADB5C}"/>
          </ac:spMkLst>
        </pc:spChg>
      </pc:sldChg>
      <pc:sldChg chg="addSp delSp modSp mod">
        <pc:chgData name="Alfred Smith" userId="3c60a3631c0db8ad" providerId="LiveId" clId="{875AEE3D-5646-4E02-B621-11A2D99755B6}" dt="2025-03-25T09:15:37.422" v="9"/>
        <pc:sldMkLst>
          <pc:docMk/>
          <pc:sldMk cId="1204998267" sldId="260"/>
        </pc:sldMkLst>
        <pc:spChg chg="add mod">
          <ac:chgData name="Alfred Smith" userId="3c60a3631c0db8ad" providerId="LiveId" clId="{875AEE3D-5646-4E02-B621-11A2D99755B6}" dt="2025-03-25T09:15:37.422" v="9"/>
          <ac:spMkLst>
            <pc:docMk/>
            <pc:sldMk cId="1204998267" sldId="260"/>
            <ac:spMk id="2" creationId="{2715BD92-B6C0-6D39-E95E-4B92F29AB992}"/>
          </ac:spMkLst>
        </pc:spChg>
        <pc:spChg chg="add mod">
          <ac:chgData name="Alfred Smith" userId="3c60a3631c0db8ad" providerId="LiveId" clId="{875AEE3D-5646-4E02-B621-11A2D99755B6}" dt="2025-03-25T09:15:37.422" v="9"/>
          <ac:spMkLst>
            <pc:docMk/>
            <pc:sldMk cId="1204998267" sldId="260"/>
            <ac:spMk id="3" creationId="{D58ADF89-EF40-4FD7-9088-28CFD0CE3F7D}"/>
          </ac:spMkLst>
        </pc:spChg>
      </pc:sldChg>
      <pc:sldChg chg="addSp delSp modSp mod">
        <pc:chgData name="Alfred Smith" userId="3c60a3631c0db8ad" providerId="LiveId" clId="{875AEE3D-5646-4E02-B621-11A2D99755B6}" dt="2025-03-25T09:15:46.576" v="11"/>
        <pc:sldMkLst>
          <pc:docMk/>
          <pc:sldMk cId="3350226380" sldId="262"/>
        </pc:sldMkLst>
        <pc:spChg chg="add mod">
          <ac:chgData name="Alfred Smith" userId="3c60a3631c0db8ad" providerId="LiveId" clId="{875AEE3D-5646-4E02-B621-11A2D99755B6}" dt="2025-03-25T09:15:46.576" v="11"/>
          <ac:spMkLst>
            <pc:docMk/>
            <pc:sldMk cId="3350226380" sldId="262"/>
            <ac:spMk id="2" creationId="{BFFB2712-9360-C29D-7F35-0629EF2E04B5}"/>
          </ac:spMkLst>
        </pc:spChg>
        <pc:spChg chg="add mod">
          <ac:chgData name="Alfred Smith" userId="3c60a3631c0db8ad" providerId="LiveId" clId="{875AEE3D-5646-4E02-B621-11A2D99755B6}" dt="2025-03-25T09:15:46.576" v="11"/>
          <ac:spMkLst>
            <pc:docMk/>
            <pc:sldMk cId="3350226380" sldId="262"/>
            <ac:spMk id="3" creationId="{9FB7FCD2-4664-7560-42F3-BEF9144BE089}"/>
          </ac:spMkLst>
        </pc:spChg>
      </pc:sldChg>
      <pc:sldChg chg="addSp delSp modSp mod">
        <pc:chgData name="Alfred Smith" userId="3c60a3631c0db8ad" providerId="LiveId" clId="{875AEE3D-5646-4E02-B621-11A2D99755B6}" dt="2025-03-25T09:15:56.903" v="13"/>
        <pc:sldMkLst>
          <pc:docMk/>
          <pc:sldMk cId="814010234" sldId="263"/>
        </pc:sldMkLst>
        <pc:spChg chg="add mod">
          <ac:chgData name="Alfred Smith" userId="3c60a3631c0db8ad" providerId="LiveId" clId="{875AEE3D-5646-4E02-B621-11A2D99755B6}" dt="2025-03-25T09:15:56.903" v="13"/>
          <ac:spMkLst>
            <pc:docMk/>
            <pc:sldMk cId="814010234" sldId="263"/>
            <ac:spMk id="2" creationId="{95F83127-AC54-C5BB-E740-A4A59503E531}"/>
          </ac:spMkLst>
        </pc:spChg>
        <pc:spChg chg="add mod">
          <ac:chgData name="Alfred Smith" userId="3c60a3631c0db8ad" providerId="LiveId" clId="{875AEE3D-5646-4E02-B621-11A2D99755B6}" dt="2025-03-25T09:15:56.903" v="13"/>
          <ac:spMkLst>
            <pc:docMk/>
            <pc:sldMk cId="814010234" sldId="263"/>
            <ac:spMk id="3" creationId="{DCF7AAC5-5492-477C-4FCE-BAB4761EA664}"/>
          </ac:spMkLst>
        </pc:spChg>
      </pc:sldChg>
      <pc:sldChg chg="addSp delSp modSp mod">
        <pc:chgData name="Alfred Smith" userId="3c60a3631c0db8ad" providerId="LiveId" clId="{875AEE3D-5646-4E02-B621-11A2D99755B6}" dt="2025-03-25T09:14:49.769" v="1"/>
        <pc:sldMkLst>
          <pc:docMk/>
          <pc:sldMk cId="3854532862" sldId="264"/>
        </pc:sldMkLst>
        <pc:spChg chg="add mod">
          <ac:chgData name="Alfred Smith" userId="3c60a3631c0db8ad" providerId="LiveId" clId="{875AEE3D-5646-4E02-B621-11A2D99755B6}" dt="2025-03-25T09:14:49.769" v="1"/>
          <ac:spMkLst>
            <pc:docMk/>
            <pc:sldMk cId="3854532862" sldId="264"/>
            <ac:spMk id="5" creationId="{CDA06F25-0C40-4206-FE52-333E2103A908}"/>
          </ac:spMkLst>
        </pc:spChg>
      </pc:sldChg>
      <pc:sldChg chg="addSp modSp">
        <pc:chgData name="Alfred Smith" userId="3c60a3631c0db8ad" providerId="LiveId" clId="{875AEE3D-5646-4E02-B621-11A2D99755B6}" dt="2025-03-31T10:17:57.019" v="14"/>
        <pc:sldMkLst>
          <pc:docMk/>
          <pc:sldMk cId="2655731336" sldId="266"/>
        </pc:sldMkLst>
        <pc:spChg chg="add mod">
          <ac:chgData name="Alfred Smith" userId="3c60a3631c0db8ad" providerId="LiveId" clId="{875AEE3D-5646-4E02-B621-11A2D99755B6}" dt="2025-03-31T10:17:57.019" v="14"/>
          <ac:spMkLst>
            <pc:docMk/>
            <pc:sldMk cId="2655731336" sldId="266"/>
            <ac:spMk id="4" creationId="{D167FE72-CE2B-C7E8-E817-8928DCC1DD59}"/>
          </ac:spMkLst>
        </pc:spChg>
      </pc:sldChg>
    </pc:docChg>
  </pc:docChgLst>
  <pc:docChgLst>
    <pc:chgData name="Leonie Smith" userId="fed1330f33f5650e" providerId="LiveId" clId="{60507C92-736E-4596-86E9-EBC6A1E6565D}"/>
    <pc:docChg chg="modSld">
      <pc:chgData name="Leonie Smith" userId="fed1330f33f5650e" providerId="LiveId" clId="{60507C92-736E-4596-86E9-EBC6A1E6565D}" dt="2023-01-23T12:49:28.684" v="10"/>
      <pc:docMkLst>
        <pc:docMk/>
      </pc:docMkLst>
      <pc:sldChg chg="addSp delSp modSp">
        <pc:chgData name="Leonie Smith" userId="fed1330f33f5650e" providerId="LiveId" clId="{60507C92-736E-4596-86E9-EBC6A1E6565D}" dt="2023-01-23T12:47:59.532" v="1"/>
        <pc:sldMkLst>
          <pc:docMk/>
          <pc:sldMk cId="3854532862" sldId="264"/>
        </pc:sldMkLst>
      </pc:sldChg>
      <pc:sldChg chg="addSp modSp">
        <pc:chgData name="Leonie Smith" userId="fed1330f33f5650e" providerId="LiveId" clId="{60507C92-736E-4596-86E9-EBC6A1E6565D}" dt="2023-01-23T12:48:01.871" v="2"/>
        <pc:sldMkLst>
          <pc:docMk/>
          <pc:sldMk cId="1175980418" sldId="265"/>
        </pc:sldMkLst>
      </pc:sldChg>
      <pc:sldChg chg="addSp modSp">
        <pc:chgData name="Leonie Smith" userId="fed1330f33f5650e" providerId="LiveId" clId="{60507C92-736E-4596-86E9-EBC6A1E6565D}" dt="2023-01-23T12:48:04.681" v="3"/>
        <pc:sldMkLst>
          <pc:docMk/>
          <pc:sldMk cId="2655731336" sldId="266"/>
        </pc:sldMkLst>
      </pc:sldChg>
      <pc:sldChg chg="addSp modSp">
        <pc:chgData name="Leonie Smith" userId="fed1330f33f5650e" providerId="LiveId" clId="{60507C92-736E-4596-86E9-EBC6A1E6565D}" dt="2023-01-23T12:49:28.684" v="10"/>
        <pc:sldMkLst>
          <pc:docMk/>
          <pc:sldMk cId="4290303285" sldId="267"/>
        </pc:sldMkLst>
      </pc:sldChg>
      <pc:sldChg chg="addSp modSp mod">
        <pc:chgData name="Leonie Smith" userId="fed1330f33f5650e" providerId="LiveId" clId="{60507C92-736E-4596-86E9-EBC6A1E6565D}" dt="2023-01-23T12:49:19.793" v="9" actId="1076"/>
        <pc:sldMkLst>
          <pc:docMk/>
          <pc:sldMk cId="2552180107" sldId="268"/>
        </pc:sldMkLst>
      </pc:sldChg>
      <pc:sldChg chg="addSp modSp">
        <pc:chgData name="Leonie Smith" userId="fed1330f33f5650e" providerId="LiveId" clId="{60507C92-736E-4596-86E9-EBC6A1E6565D}" dt="2023-01-23T12:49:06.679" v="7"/>
        <pc:sldMkLst>
          <pc:docMk/>
          <pc:sldMk cId="1456058466" sldId="269"/>
        </pc:sldMkLst>
      </pc:sldChg>
      <pc:sldChg chg="addSp modSp">
        <pc:chgData name="Leonie Smith" userId="fed1330f33f5650e" providerId="LiveId" clId="{60507C92-736E-4596-86E9-EBC6A1E6565D}" dt="2023-01-23T12:48:57.994" v="6"/>
        <pc:sldMkLst>
          <pc:docMk/>
          <pc:sldMk cId="1328605850" sldId="270"/>
        </pc:sldMkLst>
      </pc:sldChg>
      <pc:sldChg chg="addSp modSp">
        <pc:chgData name="Leonie Smith" userId="fed1330f33f5650e" providerId="LiveId" clId="{60507C92-736E-4596-86E9-EBC6A1E6565D}" dt="2023-01-23T12:48:49.378" v="5"/>
        <pc:sldMkLst>
          <pc:docMk/>
          <pc:sldMk cId="1112196712" sldId="271"/>
        </pc:sldMkLst>
      </pc:sldChg>
      <pc:sldChg chg="addSp modSp">
        <pc:chgData name="Leonie Smith" userId="fed1330f33f5650e" providerId="LiveId" clId="{60507C92-736E-4596-86E9-EBC6A1E6565D}" dt="2023-01-23T12:48:37.585" v="4"/>
        <pc:sldMkLst>
          <pc:docMk/>
          <pc:sldMk cId="2632513930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E591D-5774-4534-AD9F-82B24D13C268}" type="datetimeFigureOut">
              <a:rPr lang="en-IN" smtClean="0"/>
              <a:t>09-05-2025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9CD43-FBA8-4B1D-AB89-14A61C93C2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4179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/>
              <a:t>First draft</a:t>
            </a:r>
          </a:p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9CD43-FBA8-4B1D-AB89-14A61C93C291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9428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publicdomain/zero/1.0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open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discoverybible.com/" TargetMode="External"/><Relationship Id="rId5" Type="http://schemas.openxmlformats.org/officeDocument/2006/relationships/hyperlink" Target="https://biblehub.com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4AF9-CDB4-4949-9BD0-5C10A8194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791" y="681037"/>
            <a:ext cx="10515600" cy="1325563"/>
          </a:xfrm>
        </p:spPr>
        <p:txBody>
          <a:bodyPr/>
          <a:lstStyle/>
          <a:p>
            <a:r>
              <a:rPr lang="en-IN"/>
              <a:t>09-5</a:t>
            </a:r>
            <a:endParaRPr lang="en-IN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A39D15C-C7FA-431F-AADA-46DA827991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A06F25-0C40-4206-FE52-333E2103A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453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1"/>
    </mc:Choice>
    <mc:Fallback xmlns="">
      <p:transition spd="slow" advTm="2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9D041D-68BF-4399-87F1-E8FFE604A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82535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1DC0DF-911A-BCCC-CE4D-DAEFB95ACF14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ཨེ་ཅིབ་ནས་ཐོན་པ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9:3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328605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D1FEBEB-1C98-438C-991A-CD673D9254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15BD92-B6C0-6D39-E95E-4B92F29AB992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4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But the </a:t>
            </a:r>
            <a:r>
              <a:rPr lang="en-US" sz="40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will make a distinction between the livestock of Israel and the livestock of Egypt, so that no animal belonging to the Israelites will die.’”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8ADF89-EF40-4FD7-9088-28CFD0CE3F7D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8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4</a:t>
            </a:r>
            <a:r>
              <a:rPr lang="bo-CN" sz="48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འོན་ཀྱང་དཀོན་མཆོག་ཡ་ཝཱེས་ཡེས་ར་ཨེལ་པ་རྣམས་ཀྱི་ཕྱུགས་ཟོག་ནི་ཨེ་ཅིབ་པ་རྣམས་ཀྱི་ཕྱུགས་ཟོག་ལས་ལོགས་སུ་བཀར་ཏེ། ཡེས་ར་ཨེལ་པ་རྣམས་ལ་དབང་བའི་ཕྱུགས་ཟོག་ལས་གཅིག་ཀྱང་འཆི་བར་མི་འགྱུར་བའི་ཕྱིར་ཡིན་ཞེས་སྨྲ་དགོས་པར་གསུངས་སོ། །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20499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66"/>
    </mc:Choice>
    <mc:Fallback xmlns="">
      <p:transition spd="slow" advTm="85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4072C8-3743-4CDD-AB8A-5934891EE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187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2659E1-F229-3155-56DA-9752E7EE6E13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ཨེ་ཅིབ་ནས་ཐོན་པ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9:4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456058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B970F0FE-1868-47C8-A3A3-9F1C44CEB3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FB2712-9360-C29D-7F35-0629EF2E04B5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6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And the next day the </a:t>
            </a:r>
            <a:r>
              <a:rPr lang="en-US" sz="44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did just that. All the livestock of the Egyptians died, but not one animal belonging to the Israelites died.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B7FCD2-4664-7560-42F3-BEF9144BE089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6</a:t>
            </a:r>
            <a:r>
              <a:rPr lang="bo-CN" sz="5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དེའི་ཕྱི་ཉིན་དཀོན་མཆོག་ཡ་ཝཱེས་དོན་དེ་མཛད་ཅིང་། ཨེ་ཅིབ་པའི་ཕྱུགས་ཟོག་ཐམས་ཅད་ཤི་ནའང་། ཡེས་ར་ཨེལ་པ་རྣམས་ཀྱི་ཕྱུགས་ཟོག་ལས་གཅིག་ཀྱང་མ་ཤིའོ། ། 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5022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34"/>
    </mc:Choice>
    <mc:Fallback xmlns="">
      <p:transition spd="slow" advTm="10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8884AD-8252-4E69-9FFE-CEC0C324B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9223"/>
            <a:ext cx="12192000" cy="72472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402CE1-B8CB-D64F-1016-41BC83F94EF1}"/>
              </a:ext>
            </a:extLst>
          </p:cNvPr>
          <p:cNvSpPr txBox="1"/>
          <p:nvPr/>
        </p:nvSpPr>
        <p:spPr>
          <a:xfrm>
            <a:off x="312821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ཨེ་ཅིབ་ནས་ཐོན་པ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9:6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2552180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7D9406CB-833E-4B15-8C4B-A17CCA4CD0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F83127-AC54-C5BB-E740-A4A59503E531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7</a:t>
            </a:r>
            <a:r>
              <a:rPr lang="en-US" sz="36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Pharaoh sent officials and found that none of the livestock of the Israelites had died. But Pharaoh’s heart was hardened, and he would not let the people go.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F7AAC5-5492-477C-4FCE-BAB4761EA664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8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7</a:t>
            </a:r>
            <a:r>
              <a:rPr lang="bo-CN" sz="48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ཕཱར་ཨོལ་གྱིས་མི་མངགས་ནས་བལྟ་རུ་ཕྱིན་པ་ན། ལྟོས་དང་། ཡེས་ར་ཨེལ་པ་རྣམས་ཀྱི་ཕྱུགས་ཟོག་ལས་གཅིག་ཀྱང་མ་ཤི་བ་མཐོང་མོད། འོན་ཀྱང་ཕཱར་ཨོལ་གྱི་སེམས་གྱོང་པོར་གྱུར་ཏེ་མི་རྣམས་འགྲོ་རུ་མ་བཅུག་གོ 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1401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22"/>
    </mc:Choice>
    <mc:Fallback xmlns="">
      <p:transition spd="slow" advTm="132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2BB0B1-D85B-43E6-B37F-E049E5043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41849"/>
            <a:ext cx="12192000" cy="70998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F45716-2643-C03B-5636-FF2074043EF9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ཨེ་ཅིབ་ནས་ཐོན་པ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9:7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429030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3E8671-F2DB-4367-90B8-89AB40C94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21420"/>
            <a:ext cx="12192000" cy="69794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17CC5F-305B-143D-BF3A-B1D104B40627}"/>
              </a:ext>
            </a:extLst>
          </p:cNvPr>
          <p:cNvSpPr txBox="1"/>
          <p:nvPr/>
        </p:nvSpPr>
        <p:spPr>
          <a:xfrm>
            <a:off x="2801560" y="4371044"/>
            <a:ext cx="5155324" cy="26218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7200" b="1" cap="all" dirty="0">
                <a:solidFill>
                  <a:schemeClr val="bg1"/>
                </a:solidFill>
                <a:latin typeface="ArialMT"/>
              </a:rPr>
              <a:t>ཨེ་ཅིབ་ནས་ཐོན་པ 9</a:t>
            </a:r>
          </a:p>
          <a:p>
            <a:r>
              <a:rPr lang="bo-CN" sz="7200" b="1" dirty="0">
                <a:solidFill>
                  <a:schemeClr val="bg1"/>
                </a:solidFill>
                <a:latin typeface="Arial" panose="020B0604020202020204" pitchFamily="34" charset="0"/>
              </a:rPr>
              <a:t>དུད་འགྲོ་རྣམས་ཤི་བ།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7598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44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5) Dead Livestock – Ex 9:1-7 (Right Bottom</a:t>
            </a:r>
            <a:r>
              <a:rPr lang="en-ZA" sz="18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)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6000" b="1" cap="all" dirty="0">
                <a:solidFill>
                  <a:srgbClr val="444444"/>
                </a:solidFill>
                <a:latin typeface="ArialMT"/>
              </a:rPr>
              <a:t>ཨེ་ཅིབ་ནས་ཐོན་པ 9</a:t>
            </a:r>
          </a:p>
          <a:p>
            <a:r>
              <a:rPr lang="bo-CN" sz="6000" b="1" dirty="0">
                <a:solidFill>
                  <a:srgbClr val="444444"/>
                </a:solidFill>
                <a:latin typeface="Arial" panose="020B0604020202020204" pitchFamily="34" charset="0"/>
              </a:rPr>
              <a:t>དུད་འགྲོ་རྣམས་ཤི་བ།</a:t>
            </a:r>
          </a:p>
          <a:p>
            <a:endParaRPr lang="en-ZA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8E5E695-7521-4630-B4E0-7CFB461615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5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6"/>
    </mc:Choice>
    <mc:Fallback xmlns="">
      <p:transition spd="slow" advTm="47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B2CD6B-54D6-4788-B7AF-D1B402B51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21420"/>
            <a:ext cx="12192000" cy="69794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1DADBF-72FF-5BA5-084C-070F8EF18625}"/>
              </a:ext>
            </a:extLst>
          </p:cNvPr>
          <p:cNvSpPr txBox="1"/>
          <p:nvPr/>
        </p:nvSpPr>
        <p:spPr>
          <a:xfrm>
            <a:off x="2801560" y="4371044"/>
            <a:ext cx="5155324" cy="26218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7200" b="1" cap="all" dirty="0">
                <a:solidFill>
                  <a:schemeClr val="bg1"/>
                </a:solidFill>
                <a:latin typeface="ArialMT"/>
              </a:rPr>
              <a:t>ཨེ་ཅིབ་ནས་ཐོན་པ 9</a:t>
            </a:r>
          </a:p>
          <a:p>
            <a:r>
              <a:rPr lang="bo-CN" sz="7200" b="1" dirty="0">
                <a:solidFill>
                  <a:schemeClr val="bg1"/>
                </a:solidFill>
                <a:latin typeface="Arial" panose="020B0604020202020204" pitchFamily="34" charset="0"/>
              </a:rPr>
              <a:t>དུད་འགྲོ་རྣམས་ཤི་བ།</a:t>
            </a:r>
          </a:p>
          <a:p>
            <a:endParaRPr lang="en-ZA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D167FE72-CE2B-C7E8-E817-8928DCC1DD59}"/>
              </a:ext>
            </a:extLst>
          </p:cNvPr>
          <p:cNvSpPr txBox="1"/>
          <p:nvPr/>
        </p:nvSpPr>
        <p:spPr>
          <a:xfrm>
            <a:off x="400997" y="6410136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</a:t>
            </a:r>
            <a:r>
              <a:rPr lang="en-US" sz="1000" kern="1200" dirty="0" err="1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4.0 International License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31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6F68F22F-ECD9-44AF-B491-140959D39E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FE7BFA-CA1D-CF38-CE96-E7D51B37AE0A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</a:t>
            </a:r>
            <a:r>
              <a:rPr lang="en-US" sz="32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Then the </a:t>
            </a:r>
            <a:r>
              <a:rPr lang="en-US" sz="32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32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said to Moses, “Go to Pharaoh and tell him that this is what the </a:t>
            </a:r>
            <a:r>
              <a:rPr lang="en-US" sz="32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32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, the God of the Hebrews, says: ‘Let My people go, so that they may worship Me.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37351F-CFFC-50A4-0E69-41080EA01D5D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8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</a:t>
            </a:r>
            <a:r>
              <a:rPr lang="bo-CN" sz="48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དེ་ནས་དཀོན་མཆོག་ཡ་ཝཱེས་མོ་ཤེ་ལ་འདི་སྐད་དུ། ཕཱར་ཨོལ་གྱི་མདུན་དུ་སོང་ནས་ཁོ་ལ་འདི་ལྟར་ཤོད་དང་། ཨིབ་རི་པ་རྣམས་ཀྱི་དཀོན་མཆོག་ཡ་ཝཱེས་འདི་སྐད་དུ། ང་ལ་བསྙེན་བཀུར་བྱེད་པའི་ཆེད་དུ་ངའི་མི་རྣམས་འགྲོ་རུ་ཆུག་ཅེས་གསུངས།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0185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61"/>
    </mc:Choice>
    <mc:Fallback xmlns="">
      <p:transition spd="slow" advTm="12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886FE2-66D6-4602-845F-F46ED7F32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685" y="0"/>
            <a:ext cx="1234937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A17A1A-1294-C5CD-D827-C3BF00BCBD4C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ཨེ་ཅིབ་ནས་ཐོན་པ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9:1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2632513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8480F135-84CF-49FE-875F-8F757B99D5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E4A704-4D2A-1C33-085D-B49F19F3C422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But if you continue to restrain them and refuse to let them go, </a:t>
            </a:r>
            <a:endParaRPr lang="en-ZA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7A4398-EA2F-B487-02EF-4F89FEA65176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</a:t>
            </a:r>
            <a:r>
              <a:rPr lang="bo-CN" sz="6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གལ་ཏེ་ཁྱོད་ཀྱིས་དེ་དག་ད་དུང་བཀག་ནས་འགྲོ་རུ་མི་འཇུག་ན།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2575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76"/>
    </mc:Choice>
    <mc:Fallback xmlns="">
      <p:transition spd="slow" advTm="8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E9ADFA-D9AF-4694-BBF5-87C31D540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83777"/>
            <a:ext cx="12192000" cy="73417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97EB39-FED7-019A-CF15-AD6196413BC4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ཨེ་ཅིབ་ནས་ཐོན་པ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9:2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112196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ACAC74C-D861-4B81-8324-1C7B0DF76F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CF43FA-EC3F-AFA8-A400-5EF2794D939C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then the hand of the </a:t>
            </a:r>
            <a:r>
              <a:rPr lang="en-US" sz="40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will bring a severe plague on your livestock in the field—on your horses, donkeys, camels, herds, and flocks. 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FFB7DF-EFA6-FE44-0F39-25D0DBCADB5C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</a:t>
            </a:r>
            <a:r>
              <a:rPr lang="bo-CN" sz="5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ལྟོས་དང་། དཀོན་མཆོག་ཡ་ཝཱེའི་ཕྱག་གིས་ཁྱོད་ཀྱི་ཞིང་ལ་ཡོད་པའི་ཕྱུགས་ཟོག་སྟེ། རྟ་དང་། བོང་བུ་དང་། རྔ་མོང་དང་། བ་གླང་གི་ཁྱུ་དང་། ར་ལུག་གི་ཁྱུ་བཅས་ལ་ནད་ཡམས་ཤིན་ཏུ་ལྕི་མོ་ཞིག་འབྱུང་བར་མཛད། 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45979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0"/>
    </mc:Choice>
    <mc:Fallback xmlns="">
      <p:transition spd="slow" advTm="8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707</Words>
  <Application>Microsoft Office PowerPoint</Application>
  <PresentationFormat>Widescreen</PresentationFormat>
  <Paragraphs>38</Paragraphs>
  <Slides>16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Aptos</vt:lpstr>
      <vt:lpstr>Arial</vt:lpstr>
      <vt:lpstr>ArialMT</vt:lpstr>
      <vt:lpstr>Calibri</vt:lpstr>
      <vt:lpstr>Calibri Light</vt:lpstr>
      <vt:lpstr>Inter</vt:lpstr>
      <vt:lpstr>PT Serif</vt:lpstr>
      <vt:lpstr>Symbol</vt:lpstr>
      <vt:lpstr>Times New Roman</vt:lpstr>
      <vt:lpstr>TimesNewRomanPSMT</vt:lpstr>
      <vt:lpstr>Office Theme</vt:lpstr>
      <vt:lpstr>09-5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4</cp:revision>
  <dcterms:created xsi:type="dcterms:W3CDTF">2021-07-20T09:23:46Z</dcterms:created>
  <dcterms:modified xsi:type="dcterms:W3CDTF">2025-05-09T08:52:13Z</dcterms:modified>
</cp:coreProperties>
</file>