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56" r:id="rId4"/>
    <p:sldId id="264" r:id="rId5"/>
    <p:sldId id="257" r:id="rId6"/>
    <p:sldId id="269" r:id="rId7"/>
    <p:sldId id="258" r:id="rId8"/>
    <p:sldId id="268" r:id="rId9"/>
    <p:sldId id="259" r:id="rId10"/>
    <p:sldId id="267" r:id="rId11"/>
    <p:sldId id="260" r:id="rId12"/>
    <p:sldId id="266" r:id="rId13"/>
    <p:sldId id="26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26E1C-D7E4-4308-B9AD-E09B1BE7B337}" v="1" dt="2025-05-09T08:52:20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4252" autoAdjust="0"/>
  </p:normalViewPr>
  <p:slideViewPr>
    <p:cSldViewPr snapToGrid="0">
      <p:cViewPr varScale="1">
        <p:scale>
          <a:sx n="90" d="100"/>
          <a:sy n="90" d="100"/>
        </p:scale>
        <p:origin x="44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63226E1C-D7E4-4308-B9AD-E09B1BE7B337}"/>
    <pc:docChg chg="modSld">
      <pc:chgData name="Alfred Smith" userId="3c60a3631c0db8ad" providerId="LiveId" clId="{63226E1C-D7E4-4308-B9AD-E09B1BE7B337}" dt="2025-05-09T08:52:20.623" v="0"/>
      <pc:docMkLst>
        <pc:docMk/>
      </pc:docMkLst>
      <pc:sldChg chg="modSp">
        <pc:chgData name="Alfred Smith" userId="3c60a3631c0db8ad" providerId="LiveId" clId="{63226E1C-D7E4-4308-B9AD-E09B1BE7B337}" dt="2025-05-09T08:52:20.623" v="0"/>
        <pc:sldMkLst>
          <pc:docMk/>
          <pc:sldMk cId="3348757415" sldId="256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3348757415" sldId="256"/>
            <ac:spMk id="6" creationId="{416C064E-628E-47C0-A712-DB178FE9901E}"/>
          </ac:spMkLst>
        </pc:spChg>
      </pc:sldChg>
      <pc:sldChg chg="modSp">
        <pc:chgData name="Alfred Smith" userId="3c60a3631c0db8ad" providerId="LiveId" clId="{63226E1C-D7E4-4308-B9AD-E09B1BE7B337}" dt="2025-05-09T08:52:20.623" v="0"/>
        <pc:sldMkLst>
          <pc:docMk/>
          <pc:sldMk cId="1058085230" sldId="263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1058085230" sldId="263"/>
            <ac:spMk id="2" creationId="{554AD29C-A876-F700-A3B2-30AB7C865D6C}"/>
          </ac:spMkLst>
        </pc:spChg>
      </pc:sldChg>
      <pc:sldChg chg="modSp">
        <pc:chgData name="Alfred Smith" userId="3c60a3631c0db8ad" providerId="LiveId" clId="{63226E1C-D7E4-4308-B9AD-E09B1BE7B337}" dt="2025-05-09T08:52:20.623" v="0"/>
        <pc:sldMkLst>
          <pc:docMk/>
          <pc:sldMk cId="2364889066" sldId="264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2364889066" sldId="264"/>
            <ac:spMk id="3" creationId="{1EF966CC-55D4-59E1-9A26-9705BFDE173B}"/>
          </ac:spMkLst>
        </pc:spChg>
      </pc:sldChg>
      <pc:sldChg chg="modSp">
        <pc:chgData name="Alfred Smith" userId="3c60a3631c0db8ad" providerId="LiveId" clId="{63226E1C-D7E4-4308-B9AD-E09B1BE7B337}" dt="2025-05-09T08:52:20.623" v="0"/>
        <pc:sldMkLst>
          <pc:docMk/>
          <pc:sldMk cId="1257719810" sldId="265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1257719810" sldId="265"/>
            <ac:spMk id="2" creationId="{1A507AD5-B6D0-F734-1EF2-6AE646AA5357}"/>
          </ac:spMkLst>
        </pc:spChg>
      </pc:sldChg>
      <pc:sldChg chg="modSp">
        <pc:chgData name="Alfred Smith" userId="3c60a3631c0db8ad" providerId="LiveId" clId="{63226E1C-D7E4-4308-B9AD-E09B1BE7B337}" dt="2025-05-09T08:52:20.623" v="0"/>
        <pc:sldMkLst>
          <pc:docMk/>
          <pc:sldMk cId="371143402" sldId="266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371143402" sldId="266"/>
            <ac:spMk id="2" creationId="{D428086C-8E2F-886D-CA0A-B4695625FA12}"/>
          </ac:spMkLst>
        </pc:spChg>
      </pc:sldChg>
      <pc:sldChg chg="modSp">
        <pc:chgData name="Alfred Smith" userId="3c60a3631c0db8ad" providerId="LiveId" clId="{63226E1C-D7E4-4308-B9AD-E09B1BE7B337}" dt="2025-05-09T08:52:20.623" v="0"/>
        <pc:sldMkLst>
          <pc:docMk/>
          <pc:sldMk cId="2347271456" sldId="267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2347271456" sldId="267"/>
            <ac:spMk id="2" creationId="{5EF80D18-455B-FDB0-5F62-080322D022C6}"/>
          </ac:spMkLst>
        </pc:spChg>
      </pc:sldChg>
      <pc:sldChg chg="modSp">
        <pc:chgData name="Alfred Smith" userId="3c60a3631c0db8ad" providerId="LiveId" clId="{63226E1C-D7E4-4308-B9AD-E09B1BE7B337}" dt="2025-05-09T08:52:20.623" v="0"/>
        <pc:sldMkLst>
          <pc:docMk/>
          <pc:sldMk cId="4236731628" sldId="268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4236731628" sldId="268"/>
            <ac:spMk id="2" creationId="{7EA699D2-F5FF-E14E-44B8-1A87062FAEF8}"/>
          </ac:spMkLst>
        </pc:spChg>
      </pc:sldChg>
      <pc:sldChg chg="modSp">
        <pc:chgData name="Alfred Smith" userId="3c60a3631c0db8ad" providerId="LiveId" clId="{63226E1C-D7E4-4308-B9AD-E09B1BE7B337}" dt="2025-05-09T08:52:20.623" v="0"/>
        <pc:sldMkLst>
          <pc:docMk/>
          <pc:sldMk cId="391111052" sldId="269"/>
        </pc:sldMkLst>
        <pc:spChg chg="mod">
          <ac:chgData name="Alfred Smith" userId="3c60a3631c0db8ad" providerId="LiveId" clId="{63226E1C-D7E4-4308-B9AD-E09B1BE7B337}" dt="2025-05-09T08:52:20.623" v="0"/>
          <ac:spMkLst>
            <pc:docMk/>
            <pc:sldMk cId="391111052" sldId="269"/>
            <ac:spMk id="2" creationId="{484E4CF0-A660-8956-4C75-2745E168B53E}"/>
          </ac:spMkLst>
        </pc:spChg>
      </pc:sldChg>
    </pc:docChg>
  </pc:docChgLst>
  <pc:docChgLst>
    <pc:chgData name="Alfred Smith" userId="3c60a3631c0db8ad" providerId="LiveId" clId="{1505FADB-2A87-47FD-B2F6-7C8465B0E4FD}"/>
    <pc:docChg chg="custSel modSld">
      <pc:chgData name="Alfred Smith" userId="3c60a3631c0db8ad" providerId="LiveId" clId="{1505FADB-2A87-47FD-B2F6-7C8465B0E4FD}" dt="2025-03-31T10:18:22.747" v="12"/>
      <pc:docMkLst>
        <pc:docMk/>
      </pc:docMkLst>
      <pc:sldChg chg="addSp delSp modSp mod">
        <pc:chgData name="Alfred Smith" userId="3c60a3631c0db8ad" providerId="LiveId" clId="{1505FADB-2A87-47FD-B2F6-7C8465B0E4FD}" dt="2025-03-25T09:18:28.488" v="3"/>
        <pc:sldMkLst>
          <pc:docMk/>
          <pc:sldMk cId="1018574621" sldId="257"/>
        </pc:sldMkLst>
        <pc:spChg chg="add mod">
          <ac:chgData name="Alfred Smith" userId="3c60a3631c0db8ad" providerId="LiveId" clId="{1505FADB-2A87-47FD-B2F6-7C8465B0E4FD}" dt="2025-03-25T09:18:28.488" v="3"/>
          <ac:spMkLst>
            <pc:docMk/>
            <pc:sldMk cId="1018574621" sldId="257"/>
            <ac:spMk id="2" creationId="{1822DF7E-ED7B-E268-0F35-C9F817651BBD}"/>
          </ac:spMkLst>
        </pc:spChg>
        <pc:spChg chg="add mod">
          <ac:chgData name="Alfred Smith" userId="3c60a3631c0db8ad" providerId="LiveId" clId="{1505FADB-2A87-47FD-B2F6-7C8465B0E4FD}" dt="2025-03-25T09:18:28.488" v="3"/>
          <ac:spMkLst>
            <pc:docMk/>
            <pc:sldMk cId="1018574621" sldId="257"/>
            <ac:spMk id="5" creationId="{C05EAFB2-5A2E-93B8-899A-5FC90B976603}"/>
          </ac:spMkLst>
        </pc:spChg>
      </pc:sldChg>
      <pc:sldChg chg="addSp delSp modSp mod">
        <pc:chgData name="Alfred Smith" userId="3c60a3631c0db8ad" providerId="LiveId" clId="{1505FADB-2A87-47FD-B2F6-7C8465B0E4FD}" dt="2025-03-25T09:18:40.029" v="5"/>
        <pc:sldMkLst>
          <pc:docMk/>
          <pc:sldMk cId="525752733" sldId="258"/>
        </pc:sldMkLst>
        <pc:spChg chg="add mod">
          <ac:chgData name="Alfred Smith" userId="3c60a3631c0db8ad" providerId="LiveId" clId="{1505FADB-2A87-47FD-B2F6-7C8465B0E4FD}" dt="2025-03-25T09:18:40.029" v="5"/>
          <ac:spMkLst>
            <pc:docMk/>
            <pc:sldMk cId="525752733" sldId="258"/>
            <ac:spMk id="2" creationId="{B9325D5A-E542-961D-9C49-B6D5ECFB39D3}"/>
          </ac:spMkLst>
        </pc:spChg>
        <pc:spChg chg="add mod">
          <ac:chgData name="Alfred Smith" userId="3c60a3631c0db8ad" providerId="LiveId" clId="{1505FADB-2A87-47FD-B2F6-7C8465B0E4FD}" dt="2025-03-25T09:18:40.029" v="5"/>
          <ac:spMkLst>
            <pc:docMk/>
            <pc:sldMk cId="525752733" sldId="258"/>
            <ac:spMk id="3" creationId="{8678F470-8453-B03C-9B87-31030E8E95BE}"/>
          </ac:spMkLst>
        </pc:spChg>
      </pc:sldChg>
      <pc:sldChg chg="addSp delSp modSp mod">
        <pc:chgData name="Alfred Smith" userId="3c60a3631c0db8ad" providerId="LiveId" clId="{1505FADB-2A87-47FD-B2F6-7C8465B0E4FD}" dt="2025-03-25T09:18:52.784" v="7"/>
        <pc:sldMkLst>
          <pc:docMk/>
          <pc:sldMk cId="3459794170" sldId="259"/>
        </pc:sldMkLst>
        <pc:spChg chg="add mod">
          <ac:chgData name="Alfred Smith" userId="3c60a3631c0db8ad" providerId="LiveId" clId="{1505FADB-2A87-47FD-B2F6-7C8465B0E4FD}" dt="2025-03-25T09:18:52.784" v="7"/>
          <ac:spMkLst>
            <pc:docMk/>
            <pc:sldMk cId="3459794170" sldId="259"/>
            <ac:spMk id="2" creationId="{84D4FA30-E43A-1FDC-61D9-E9251DAB66D8}"/>
          </ac:spMkLst>
        </pc:spChg>
        <pc:spChg chg="add mod">
          <ac:chgData name="Alfred Smith" userId="3c60a3631c0db8ad" providerId="LiveId" clId="{1505FADB-2A87-47FD-B2F6-7C8465B0E4FD}" dt="2025-03-25T09:18:52.784" v="7"/>
          <ac:spMkLst>
            <pc:docMk/>
            <pc:sldMk cId="3459794170" sldId="259"/>
            <ac:spMk id="5" creationId="{0CD2622F-CEA3-A124-EE51-4E634709C87F}"/>
          </ac:spMkLst>
        </pc:spChg>
      </pc:sldChg>
      <pc:sldChg chg="addSp delSp modSp mod">
        <pc:chgData name="Alfred Smith" userId="3c60a3631c0db8ad" providerId="LiveId" clId="{1505FADB-2A87-47FD-B2F6-7C8465B0E4FD}" dt="2025-03-25T09:19:08.500" v="9"/>
        <pc:sldMkLst>
          <pc:docMk/>
          <pc:sldMk cId="1204998267" sldId="260"/>
        </pc:sldMkLst>
        <pc:spChg chg="add mod">
          <ac:chgData name="Alfred Smith" userId="3c60a3631c0db8ad" providerId="LiveId" clId="{1505FADB-2A87-47FD-B2F6-7C8465B0E4FD}" dt="2025-03-25T09:19:08.500" v="9"/>
          <ac:spMkLst>
            <pc:docMk/>
            <pc:sldMk cId="1204998267" sldId="260"/>
            <ac:spMk id="2" creationId="{7019B59A-D869-5A01-25F5-4844117804A0}"/>
          </ac:spMkLst>
        </pc:spChg>
        <pc:spChg chg="add mod">
          <ac:chgData name="Alfred Smith" userId="3c60a3631c0db8ad" providerId="LiveId" clId="{1505FADB-2A87-47FD-B2F6-7C8465B0E4FD}" dt="2025-03-25T09:19:08.500" v="9"/>
          <ac:spMkLst>
            <pc:docMk/>
            <pc:sldMk cId="1204998267" sldId="260"/>
            <ac:spMk id="3" creationId="{5AEF3622-0C68-4550-7848-B3ED0543C879}"/>
          </ac:spMkLst>
        </pc:spChg>
      </pc:sldChg>
      <pc:sldChg chg="addSp delSp modSp mod">
        <pc:chgData name="Alfred Smith" userId="3c60a3631c0db8ad" providerId="LiveId" clId="{1505FADB-2A87-47FD-B2F6-7C8465B0E4FD}" dt="2025-03-25T09:19:18.770" v="11"/>
        <pc:sldMkLst>
          <pc:docMk/>
          <pc:sldMk cId="3728152200" sldId="261"/>
        </pc:sldMkLst>
        <pc:spChg chg="add mod">
          <ac:chgData name="Alfred Smith" userId="3c60a3631c0db8ad" providerId="LiveId" clId="{1505FADB-2A87-47FD-B2F6-7C8465B0E4FD}" dt="2025-03-25T09:19:18.770" v="11"/>
          <ac:spMkLst>
            <pc:docMk/>
            <pc:sldMk cId="3728152200" sldId="261"/>
            <ac:spMk id="2" creationId="{325CC44E-A616-DD85-14FA-A198DC5CC6FE}"/>
          </ac:spMkLst>
        </pc:spChg>
        <pc:spChg chg="add mod">
          <ac:chgData name="Alfred Smith" userId="3c60a3631c0db8ad" providerId="LiveId" clId="{1505FADB-2A87-47FD-B2F6-7C8465B0E4FD}" dt="2025-03-25T09:19:18.770" v="11"/>
          <ac:spMkLst>
            <pc:docMk/>
            <pc:sldMk cId="3728152200" sldId="261"/>
            <ac:spMk id="3" creationId="{7BBE4E1B-2719-87D7-79F3-70EB9BF9B758}"/>
          </ac:spMkLst>
        </pc:spChg>
      </pc:sldChg>
      <pc:sldChg chg="addSp delSp modSp mod">
        <pc:chgData name="Alfred Smith" userId="3c60a3631c0db8ad" providerId="LiveId" clId="{1505FADB-2A87-47FD-B2F6-7C8465B0E4FD}" dt="2025-03-25T09:18:15.622" v="1"/>
        <pc:sldMkLst>
          <pc:docMk/>
          <pc:sldMk cId="498588084" sldId="262"/>
        </pc:sldMkLst>
        <pc:spChg chg="add mod">
          <ac:chgData name="Alfred Smith" userId="3c60a3631c0db8ad" providerId="LiveId" clId="{1505FADB-2A87-47FD-B2F6-7C8465B0E4FD}" dt="2025-03-25T09:18:15.622" v="1"/>
          <ac:spMkLst>
            <pc:docMk/>
            <pc:sldMk cId="498588084" sldId="262"/>
            <ac:spMk id="5" creationId="{02FB2B77-267B-8567-907B-98CEBFEF12BD}"/>
          </ac:spMkLst>
        </pc:spChg>
      </pc:sldChg>
      <pc:sldChg chg="addSp modSp">
        <pc:chgData name="Alfred Smith" userId="3c60a3631c0db8ad" providerId="LiveId" clId="{1505FADB-2A87-47FD-B2F6-7C8465B0E4FD}" dt="2025-03-31T10:18:22.747" v="12"/>
        <pc:sldMkLst>
          <pc:docMk/>
          <pc:sldMk cId="2364889066" sldId="264"/>
        </pc:sldMkLst>
        <pc:spChg chg="add mod">
          <ac:chgData name="Alfred Smith" userId="3c60a3631c0db8ad" providerId="LiveId" clId="{1505FADB-2A87-47FD-B2F6-7C8465B0E4FD}" dt="2025-03-31T10:18:22.747" v="12"/>
          <ac:spMkLst>
            <pc:docMk/>
            <pc:sldMk cId="2364889066" sldId="264"/>
            <ac:spMk id="4" creationId="{EC82BC96-4F82-59BF-25A2-F092E738CBF4}"/>
          </ac:spMkLst>
        </pc:spChg>
      </pc:sldChg>
    </pc:docChg>
  </pc:docChgLst>
  <pc:docChgLst>
    <pc:chgData name="Leonie Smith" userId="fed1330f33f5650e" providerId="LiveId" clId="{77F4E003-3043-42A3-B516-0DDCA6FDD870}"/>
    <pc:docChg chg="addSld modSld sldOrd">
      <pc:chgData name="Leonie Smith" userId="fed1330f33f5650e" providerId="LiveId" clId="{77F4E003-3043-42A3-B516-0DDCA6FDD870}" dt="2022-02-13T10:19:00.691" v="28" actId="20577"/>
      <pc:docMkLst>
        <pc:docMk/>
      </pc:docMkLst>
      <pc:sldChg chg="addSp delSp modSp">
        <pc:chgData name="Leonie Smith" userId="fed1330f33f5650e" providerId="LiveId" clId="{77F4E003-3043-42A3-B516-0DDCA6FDD870}" dt="2022-02-11T06:19:03.988" v="9"/>
        <pc:sldMkLst>
          <pc:docMk/>
          <pc:sldMk cId="1018574621" sldId="257"/>
        </pc:sldMkLst>
      </pc:sldChg>
      <pc:sldChg chg="addSp delSp modSp">
        <pc:chgData name="Leonie Smith" userId="fed1330f33f5650e" providerId="LiveId" clId="{77F4E003-3043-42A3-B516-0DDCA6FDD870}" dt="2022-02-11T06:22:23.770" v="12"/>
        <pc:sldMkLst>
          <pc:docMk/>
          <pc:sldMk cId="525752733" sldId="258"/>
        </pc:sldMkLst>
      </pc:sldChg>
      <pc:sldChg chg="addSp delSp modSp">
        <pc:chgData name="Leonie Smith" userId="fed1330f33f5650e" providerId="LiveId" clId="{77F4E003-3043-42A3-B516-0DDCA6FDD870}" dt="2022-02-11T06:24:14.925" v="14"/>
        <pc:sldMkLst>
          <pc:docMk/>
          <pc:sldMk cId="3459794170" sldId="259"/>
        </pc:sldMkLst>
      </pc:sldChg>
      <pc:sldChg chg="addSp delSp modSp">
        <pc:chgData name="Leonie Smith" userId="fed1330f33f5650e" providerId="LiveId" clId="{77F4E003-3043-42A3-B516-0DDCA6FDD870}" dt="2022-02-11T06:26:22.464" v="18"/>
        <pc:sldMkLst>
          <pc:docMk/>
          <pc:sldMk cId="1204998267" sldId="260"/>
        </pc:sldMkLst>
      </pc:sldChg>
      <pc:sldChg chg="addSp delSp modSp">
        <pc:chgData name="Leonie Smith" userId="fed1330f33f5650e" providerId="LiveId" clId="{77F4E003-3043-42A3-B516-0DDCA6FDD870}" dt="2022-02-11T06:28:03.544" v="21"/>
        <pc:sldMkLst>
          <pc:docMk/>
          <pc:sldMk cId="3728152200" sldId="261"/>
        </pc:sldMkLst>
      </pc:sldChg>
      <pc:sldChg chg="addSp modSp new mod ord modNotesTx">
        <pc:chgData name="Leonie Smith" userId="fed1330f33f5650e" providerId="LiveId" clId="{77F4E003-3043-42A3-B516-0DDCA6FDD870}" dt="2022-02-13T10:19:00.691" v="28" actId="20577"/>
        <pc:sldMkLst>
          <pc:docMk/>
          <pc:sldMk cId="498588084" sldId="262"/>
        </pc:sldMkLst>
      </pc:sldChg>
    </pc:docChg>
  </pc:docChgLst>
  <pc:docChgLst>
    <pc:chgData name="dhondup tsering" userId="425dcc2034446b72" providerId="LiveId" clId="{1954C276-F7CB-49AB-9878-6A9237A0DBC1}"/>
    <pc:docChg chg="modSld">
      <pc:chgData name="dhondup tsering" userId="425dcc2034446b72" providerId="LiveId" clId="{1954C276-F7CB-49AB-9878-6A9237A0DBC1}" dt="2021-08-17T07:31:50.355" v="26"/>
      <pc:docMkLst>
        <pc:docMk/>
      </pc:docMkLst>
      <pc:sldChg chg="addSp modSp">
        <pc:chgData name="dhondup tsering" userId="425dcc2034446b72" providerId="LiveId" clId="{1954C276-F7CB-49AB-9878-6A9237A0DBC1}" dt="2021-08-17T07:18:55.082" v="0"/>
        <pc:sldMkLst>
          <pc:docMk/>
          <pc:sldMk cId="3348757415" sldId="256"/>
        </pc:sldMkLst>
      </pc:sldChg>
      <pc:sldChg chg="addSp delSp modSp">
        <pc:chgData name="dhondup tsering" userId="425dcc2034446b72" providerId="LiveId" clId="{1954C276-F7CB-49AB-9878-6A9237A0DBC1}" dt="2021-08-17T07:23:09.182" v="10"/>
        <pc:sldMkLst>
          <pc:docMk/>
          <pc:sldMk cId="1018574621" sldId="257"/>
        </pc:sldMkLst>
      </pc:sldChg>
      <pc:sldChg chg="addSp delSp modSp">
        <pc:chgData name="dhondup tsering" userId="425dcc2034446b72" providerId="LiveId" clId="{1954C276-F7CB-49AB-9878-6A9237A0DBC1}" dt="2021-08-17T07:24:44.255" v="15"/>
        <pc:sldMkLst>
          <pc:docMk/>
          <pc:sldMk cId="525752733" sldId="258"/>
        </pc:sldMkLst>
      </pc:sldChg>
      <pc:sldChg chg="addSp delSp modSp">
        <pc:chgData name="dhondup tsering" userId="425dcc2034446b72" providerId="LiveId" clId="{1954C276-F7CB-49AB-9878-6A9237A0DBC1}" dt="2021-08-17T07:26:22.226" v="18"/>
        <pc:sldMkLst>
          <pc:docMk/>
          <pc:sldMk cId="3459794170" sldId="259"/>
        </pc:sldMkLst>
      </pc:sldChg>
      <pc:sldChg chg="addSp delSp modSp">
        <pc:chgData name="dhondup tsering" userId="425dcc2034446b72" providerId="LiveId" clId="{1954C276-F7CB-49AB-9878-6A9237A0DBC1}" dt="2021-08-17T07:31:03.692" v="25"/>
        <pc:sldMkLst>
          <pc:docMk/>
          <pc:sldMk cId="1204998267" sldId="260"/>
        </pc:sldMkLst>
      </pc:sldChg>
      <pc:sldChg chg="addSp modSp">
        <pc:chgData name="dhondup tsering" userId="425dcc2034446b72" providerId="LiveId" clId="{1954C276-F7CB-49AB-9878-6A9237A0DBC1}" dt="2021-08-17T07:31:50.355" v="26"/>
        <pc:sldMkLst>
          <pc:docMk/>
          <pc:sldMk cId="3728152200" sldId="261"/>
        </pc:sldMkLst>
      </pc:sldChg>
    </pc:docChg>
  </pc:docChgLst>
  <pc:docChgLst>
    <pc:chgData name="Leonie Smith" userId="fed1330f33f5650e" providerId="LiveId" clId="{425F28AC-8B73-458A-9F83-9B71D3BE54B2}"/>
    <pc:docChg chg="modSld">
      <pc:chgData name="Leonie Smith" userId="fed1330f33f5650e" providerId="LiveId" clId="{425F28AC-8B73-458A-9F83-9B71D3BE54B2}" dt="2023-01-23T12:56:43.496" v="6"/>
      <pc:docMkLst>
        <pc:docMk/>
      </pc:docMkLst>
      <pc:sldChg chg="addSp modSp">
        <pc:chgData name="Leonie Smith" userId="fed1330f33f5650e" providerId="LiveId" clId="{425F28AC-8B73-458A-9F83-9B71D3BE54B2}" dt="2023-01-23T12:55:40.221" v="0"/>
        <pc:sldMkLst>
          <pc:docMk/>
          <pc:sldMk cId="1058085230" sldId="263"/>
        </pc:sldMkLst>
      </pc:sldChg>
      <pc:sldChg chg="addSp modSp">
        <pc:chgData name="Leonie Smith" userId="fed1330f33f5650e" providerId="LiveId" clId="{425F28AC-8B73-458A-9F83-9B71D3BE54B2}" dt="2023-01-23T12:55:55.222" v="1"/>
        <pc:sldMkLst>
          <pc:docMk/>
          <pc:sldMk cId="2364889066" sldId="264"/>
        </pc:sldMkLst>
      </pc:sldChg>
      <pc:sldChg chg="addSp modSp">
        <pc:chgData name="Leonie Smith" userId="fed1330f33f5650e" providerId="LiveId" clId="{425F28AC-8B73-458A-9F83-9B71D3BE54B2}" dt="2023-01-23T12:56:43.496" v="6"/>
        <pc:sldMkLst>
          <pc:docMk/>
          <pc:sldMk cId="1257719810" sldId="265"/>
        </pc:sldMkLst>
      </pc:sldChg>
      <pc:sldChg chg="addSp modSp">
        <pc:chgData name="Leonie Smith" userId="fed1330f33f5650e" providerId="LiveId" clId="{425F28AC-8B73-458A-9F83-9B71D3BE54B2}" dt="2023-01-23T12:56:35.508" v="5"/>
        <pc:sldMkLst>
          <pc:docMk/>
          <pc:sldMk cId="371143402" sldId="266"/>
        </pc:sldMkLst>
      </pc:sldChg>
      <pc:sldChg chg="addSp modSp">
        <pc:chgData name="Leonie Smith" userId="fed1330f33f5650e" providerId="LiveId" clId="{425F28AC-8B73-458A-9F83-9B71D3BE54B2}" dt="2023-01-23T12:56:27.060" v="4"/>
        <pc:sldMkLst>
          <pc:docMk/>
          <pc:sldMk cId="2347271456" sldId="267"/>
        </pc:sldMkLst>
      </pc:sldChg>
      <pc:sldChg chg="addSp modSp">
        <pc:chgData name="Leonie Smith" userId="fed1330f33f5650e" providerId="LiveId" clId="{425F28AC-8B73-458A-9F83-9B71D3BE54B2}" dt="2023-01-23T12:56:18.282" v="3"/>
        <pc:sldMkLst>
          <pc:docMk/>
          <pc:sldMk cId="4236731628" sldId="268"/>
        </pc:sldMkLst>
      </pc:sldChg>
      <pc:sldChg chg="addSp modSp">
        <pc:chgData name="Leonie Smith" userId="fed1330f33f5650e" providerId="LiveId" clId="{425F28AC-8B73-458A-9F83-9B71D3BE54B2}" dt="2023-01-23T12:56:08.740" v="2"/>
        <pc:sldMkLst>
          <pc:docMk/>
          <pc:sldMk cId="391111052" sldId="269"/>
        </pc:sldMkLst>
      </pc:sldChg>
    </pc:docChg>
  </pc:docChgLst>
  <pc:docChgLst>
    <pc:chgData name="Leonie Smith" userId="fed1330f33f5650e" providerId="LiveId" clId="{5384149B-6370-40D2-920A-D730DC6E6F82}"/>
    <pc:docChg chg="addSld modSld sldOrd">
      <pc:chgData name="Leonie Smith" userId="fed1330f33f5650e" providerId="LiveId" clId="{5384149B-6370-40D2-920A-D730DC6E6F82}" dt="2022-03-02T11:32:30.596" v="39" actId="14100"/>
      <pc:docMkLst>
        <pc:docMk/>
      </pc:docMkLst>
      <pc:sldChg chg="addSp modSp new mod">
        <pc:chgData name="Leonie Smith" userId="fed1330f33f5650e" providerId="LiveId" clId="{5384149B-6370-40D2-920A-D730DC6E6F82}" dt="2022-03-02T11:28:24.092" v="21" actId="14100"/>
        <pc:sldMkLst>
          <pc:docMk/>
          <pc:sldMk cId="1058085230" sldId="263"/>
        </pc:sldMkLst>
      </pc:sldChg>
      <pc:sldChg chg="addSp modSp add ord">
        <pc:chgData name="Leonie Smith" userId="fed1330f33f5650e" providerId="LiveId" clId="{5384149B-6370-40D2-920A-D730DC6E6F82}" dt="2022-03-02T11:28:39.344" v="22"/>
        <pc:sldMkLst>
          <pc:docMk/>
          <pc:sldMk cId="2364889066" sldId="264"/>
        </pc:sldMkLst>
      </pc:sldChg>
      <pc:sldChg chg="addSp modSp add mod">
        <pc:chgData name="Leonie Smith" userId="fed1330f33f5650e" providerId="LiveId" clId="{5384149B-6370-40D2-920A-D730DC6E6F82}" dt="2022-03-02T11:32:30.596" v="39" actId="14100"/>
        <pc:sldMkLst>
          <pc:docMk/>
          <pc:sldMk cId="1257719810" sldId="265"/>
        </pc:sldMkLst>
      </pc:sldChg>
      <pc:sldChg chg="addSp modSp add mod">
        <pc:chgData name="Leonie Smith" userId="fed1330f33f5650e" providerId="LiveId" clId="{5384149B-6370-40D2-920A-D730DC6E6F82}" dt="2022-03-02T11:31:51.088" v="36" actId="14100"/>
        <pc:sldMkLst>
          <pc:docMk/>
          <pc:sldMk cId="371143402" sldId="266"/>
        </pc:sldMkLst>
      </pc:sldChg>
      <pc:sldChg chg="addSp modSp add mod">
        <pc:chgData name="Leonie Smith" userId="fed1330f33f5650e" providerId="LiveId" clId="{5384149B-6370-40D2-920A-D730DC6E6F82}" dt="2022-03-02T11:31:05.512" v="33" actId="14100"/>
        <pc:sldMkLst>
          <pc:docMk/>
          <pc:sldMk cId="2347271456" sldId="267"/>
        </pc:sldMkLst>
      </pc:sldChg>
      <pc:sldChg chg="addSp modSp add mod">
        <pc:chgData name="Leonie Smith" userId="fed1330f33f5650e" providerId="LiveId" clId="{5384149B-6370-40D2-920A-D730DC6E6F82}" dt="2022-03-02T11:30:14.226" v="30" actId="1076"/>
        <pc:sldMkLst>
          <pc:docMk/>
          <pc:sldMk cId="4236731628" sldId="268"/>
        </pc:sldMkLst>
      </pc:sldChg>
      <pc:sldChg chg="addSp modSp add mod">
        <pc:chgData name="Leonie Smith" userId="fed1330f33f5650e" providerId="LiveId" clId="{5384149B-6370-40D2-920A-D730DC6E6F82}" dt="2022-03-02T11:29:27.335" v="26" actId="1076"/>
        <pc:sldMkLst>
          <pc:docMk/>
          <pc:sldMk cId="391111052" sldId="269"/>
        </pc:sldMkLst>
      </pc:sldChg>
    </pc:docChg>
  </pc:docChgLst>
  <pc:docChgLst>
    <pc:chgData name="Leonie Smith" userId="fed1330f33f5650e" providerId="LiveId" clId="{95994D62-4560-46BD-A7B2-B4A2BDEDC6CE}"/>
    <pc:docChg chg="modSld">
      <pc:chgData name="Leonie Smith" userId="fed1330f33f5650e" providerId="LiveId" clId="{95994D62-4560-46BD-A7B2-B4A2BDEDC6CE}" dt="2021-12-10T08:17:58.512" v="0"/>
      <pc:docMkLst>
        <pc:docMk/>
      </pc:docMkLst>
      <pc:sldChg chg="modNotesTx">
        <pc:chgData name="Leonie Smith" userId="fed1330f33f5650e" providerId="LiveId" clId="{95994D62-4560-46BD-A7B2-B4A2BDEDC6CE}" dt="2021-12-10T08:17:58.512" v="0"/>
        <pc:sldMkLst>
          <pc:docMk/>
          <pc:sldMk cId="3348757415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92B5-D722-4869-8CFE-0EA22310C50F}" type="datetimeFigureOut">
              <a:rPr lang="en-IN" smtClean="0"/>
              <a:t>09-05-2025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C1EC-D987-4280-B5A5-1F3B8D6C5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18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C1EC-D987-4280-B5A5-1F3B8D6C54F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78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C1EC-D987-4280-B5A5-1F3B8D6C54F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49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1BF0-4C69-437E-BB8B-C1066869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09-6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562166-513D-468E-9F23-D210E0FDE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FB2B77-267B-8567-907B-98CEBFEF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85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"/>
    </mc:Choice>
    <mc:Fallback xmlns="">
      <p:transition spd="slow" advTm="2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EF3F0-FD77-47A3-8464-96E294F7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0165"/>
            <a:ext cx="12192000" cy="7418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80D18-455B-FDB0-5F62-080322D022C6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9:10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4727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B176B2E-1871-499F-A1F8-9D939A044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19B59A-D869-5A01-25F5-4844117804A0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 magicians could not stand before Moses, because the boils had broken out on them and on all the Egyptians.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F3622-0C68-4550-7848-B3ED0543C879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སྒྱུ་མ་མཁན་དེ་དག་དང་ཨེ་ཅིབ་པ་ཐམས་ཅད་ཀྱི་ལུས་སྟེང་དུ་གཉན་འབུར་བྱུང་བས། སྒྱུ་མ་མཁན་དེ་དག་མོ་ཤེའི་མདུན་དུ་ཚུགས་མ་ཐུབ།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7"/>
    </mc:Choice>
    <mc:Fallback xmlns="">
      <p:transition spd="slow" advTm="8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992ED-FC3B-4660-8398-F6FBA0D7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75696" cy="6977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8086C-8E2F-886D-CA0A-B4695625FA12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114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659AB7E-198F-4DC0-A510-5FD2F0A98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CC44E-A616-DD85-14FA-A198DC5CC6FE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 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cap="small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hardened Pharaoh’s heart, and he would not listen to them, just as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had said to Moses.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E4E1B-2719-87D7-79F3-70EB9BF9B758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འོན་ཀྱང་དཀོན་མཆོག་ཡ་ཝཱེས་ཕཱར་ཨོལ་གྱི་སེམས་གྱོང་པོར་མཛད་ཅིང་མོ་ཤེ་ལ་གསུངས་པ་བཞིན་དུ་ཕཱར་ཨོལ་གྱིས་མོ་ཤེ་དང་ཨ་རོན་གཉིས་ལ་མ་མཉན་ཏ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81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3"/>
    </mc:Choice>
    <mc:Fallback xmlns="">
      <p:transition spd="slow" advTm="10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86539-DD1C-4CA3-BFC8-E817ABE6D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459"/>
            <a:ext cx="12192000" cy="7008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07AD5-B6D0-F734-1EF2-6AE646AA5357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57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6B2D6-2433-4F7B-A941-558039A5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348"/>
            <a:ext cx="12834851" cy="7894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4AD29C-A876-F700-A3B2-30AB7C865D6C}"/>
              </a:ext>
            </a:extLst>
          </p:cNvPr>
          <p:cNvSpPr txBox="1"/>
          <p:nvPr/>
        </p:nvSpPr>
        <p:spPr>
          <a:xfrm>
            <a:off x="517948" y="-241746"/>
            <a:ext cx="5155324" cy="3201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ཨེ་ཅིབ་ནས་ཐོན་པ 9</a:t>
            </a:r>
            <a:endParaRPr lang="en-US" sz="7200" b="1" cap="all" dirty="0">
              <a:solidFill>
                <a:schemeClr val="bg1"/>
              </a:solidFill>
              <a:latin typeface="ArialMT"/>
            </a:endParaRPr>
          </a:p>
          <a:p>
            <a:pPr algn="ctr"/>
            <a:r>
              <a:rPr lang="bo-CN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གཉན་འབུར།</a:t>
            </a:r>
            <a:endParaRPr lang="en-ZA" sz="7200" dirty="0">
              <a:solidFill>
                <a:schemeClr val="bg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80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6) Boils – Ex 9:8-12 (</a:t>
            </a:r>
            <a:r>
              <a:rPr lang="en-ZA" sz="40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Center</a:t>
            </a: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Bottom</a:t>
            </a:r>
            <a:r>
              <a:rPr lang="en-ZA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7036676" y="23333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1" cap="all" dirty="0">
                <a:solidFill>
                  <a:srgbClr val="444444"/>
                </a:solidFill>
                <a:latin typeface="ArialMT"/>
              </a:rPr>
              <a:t>ཨེ་ཅིབ་ནས་ཐོན་པ 9</a:t>
            </a:r>
          </a:p>
          <a:p>
            <a:endParaRPr lang="en-ZA" sz="6000" dirty="0"/>
          </a:p>
          <a:p>
            <a:endParaRPr lang="en-ZA" sz="6000" dirty="0"/>
          </a:p>
          <a:p>
            <a:r>
              <a:rPr lang="bo-CN" sz="6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གཉན་འབུར།</a:t>
            </a:r>
            <a:endParaRPr lang="en-ZA" sz="6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5EEA5E-7330-48BC-A85F-AE9E49FD0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9"/>
    </mc:Choice>
    <mc:Fallback xmlns="">
      <p:transition spd="slow" advTm="4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AFB20-4A3E-420B-B384-BEE0C0DC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348"/>
            <a:ext cx="12834851" cy="7894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F966CC-55D4-59E1-9A26-9705BFDE173B}"/>
              </a:ext>
            </a:extLst>
          </p:cNvPr>
          <p:cNvSpPr txBox="1"/>
          <p:nvPr/>
        </p:nvSpPr>
        <p:spPr>
          <a:xfrm>
            <a:off x="517948" y="-241746"/>
            <a:ext cx="5155324" cy="3201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ཨེ་ཅིབ་ནས་ཐོན་པ 9</a:t>
            </a:r>
            <a:endParaRPr lang="en-US" sz="7200" b="1" cap="all" dirty="0">
              <a:solidFill>
                <a:schemeClr val="bg1"/>
              </a:solidFill>
              <a:latin typeface="ArialMT"/>
            </a:endParaRPr>
          </a:p>
          <a:p>
            <a:pPr algn="ctr"/>
            <a:r>
              <a:rPr lang="bo-CN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གཉན་འབུར།</a:t>
            </a:r>
            <a:endParaRPr lang="en-ZA" sz="7200" dirty="0">
              <a:solidFill>
                <a:schemeClr val="bg1"/>
              </a:solidFill>
            </a:endParaRPr>
          </a:p>
          <a:p>
            <a:endParaRPr lang="en-ZA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C82BC96-4F82-59BF-25A2-F092E738CBF4}"/>
              </a:ext>
            </a:extLst>
          </p:cNvPr>
          <p:cNvSpPr txBox="1"/>
          <p:nvPr/>
        </p:nvSpPr>
        <p:spPr>
          <a:xfrm>
            <a:off x="400997" y="6410136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8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003786F-922C-4722-8006-431FD1F17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22DF7E-ED7B-E268-0F35-C9F817651BBD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8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said to Moses and Aaron, “Take handfuls of soot from the furnace; in the sight of Pharaoh, Moses is to toss it into the air.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EAFB2-5A2E-93B8-899A-5FC90B976603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8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དེ་ནས་དཀོན་མཆོག་ཡ་ཝཱེས་མོ་ཤེ་དང་ཨ་རོན་གཉིས་ལ་འདི་སྐད་དུ། སྲེག་ཐབ་ནས་དུ་དྲེག་སྤར་གང་ལོངས་ལ། མོ་ཤེ་ཡིས་ཕཱར་ཨོལ་གྱི་མིག་མདུན་དུ་གནམ་ལ་གཏོར་ཅིག་དང་།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8"/>
    </mc:Choice>
    <mc:Fallback xmlns="">
      <p:transition spd="slow" advTm="10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C1196-8AEF-41A8-9C15-892D5292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538" y="0"/>
            <a:ext cx="129735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E4CF0-A660-8956-4C75-2745E168B53E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9:8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9111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290C05A-04B2-4DBE-8AE1-89D92D76E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25D5A-E542-961D-9C49-B6D5ECFB39D3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9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It will become fine dust over all the land of Egypt, and festering boils will break out on man and beast throughout the land.”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8F470-8453-B03C-9B87-31030E8E95B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9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དུ་དྲེག་དེ་ནི་ཨེ་ཅིབ་ཡུལ་ཡོངས་སུ་རྡུལ་དུ་འགྱུར་ཞིང་། མི་ཕྱུགས་གཉིས་ཀྱི་ལུས་སྟེང་དུ་གཉན་འབུར་ཆུ་བུར་ཅན་དུ་འགྱུར་འོང་ཞེས་གསུངས་པ་ལ།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9"/>
    </mc:Choice>
    <mc:Fallback xmlns="">
      <p:transition spd="slow" advTm="11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44A0E-9A3E-48D3-8C4C-A3F4573F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6283" y="0"/>
            <a:ext cx="142982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699D2-F5FF-E14E-44B8-1A87062FAEF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9:9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3673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B2EE15-7A23-4CB0-8203-FFE700872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D4FA30-E43A-1FDC-61D9-E9251DAB66D8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10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they took soot from the furnace and stood before Pharaoh. Moses tossed it into the air, and festering boils broke out on man and beast.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2622F-CEA3-A124-EE51-4E634709C87F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10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མོ་ཤེ་དང་ཨ་རོན་གཉིས་ཀྱིས་དུ་དྲེག་བླངས་ནས་ཕཱར་ཨོལ་གྱི་མདུན་དུ་འགྲེང་སྟེ། མོ་ཤེ་ཡིས་དེ་གནམ་ལ་གཏོར་བ་ན། མི་ཕྱུགས་གཉིས་ཀྱི་ལུས་སྟེང་དུ་གཉན་འབུར་ཆུ་བུར་ཅན་དུ་གྱུར།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"/>
    </mc:Choice>
    <mc:Fallback xmlns="">
      <p:transition spd="slow" advTm="1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572</Words>
  <Application>Microsoft Office PowerPoint</Application>
  <PresentationFormat>Widescreen</PresentationFormat>
  <Paragraphs>39</Paragraphs>
  <Slides>14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09-6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5</cp:revision>
  <dcterms:created xsi:type="dcterms:W3CDTF">2021-07-20T09:23:46Z</dcterms:created>
  <dcterms:modified xsi:type="dcterms:W3CDTF">2025-05-09T08:52:28Z</dcterms:modified>
</cp:coreProperties>
</file>