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81" r:id="rId2"/>
    <p:sldId id="282" r:id="rId3"/>
    <p:sldId id="256" r:id="rId4"/>
    <p:sldId id="290" r:id="rId5"/>
    <p:sldId id="257" r:id="rId6"/>
    <p:sldId id="304" r:id="rId7"/>
    <p:sldId id="258" r:id="rId8"/>
    <p:sldId id="303" r:id="rId9"/>
    <p:sldId id="259" r:id="rId10"/>
    <p:sldId id="302" r:id="rId11"/>
    <p:sldId id="260" r:id="rId12"/>
    <p:sldId id="301" r:id="rId13"/>
    <p:sldId id="261" r:id="rId14"/>
    <p:sldId id="300" r:id="rId15"/>
    <p:sldId id="262" r:id="rId16"/>
    <p:sldId id="299" r:id="rId17"/>
    <p:sldId id="263" r:id="rId18"/>
    <p:sldId id="298" r:id="rId19"/>
    <p:sldId id="264" r:id="rId20"/>
    <p:sldId id="297" r:id="rId21"/>
    <p:sldId id="265" r:id="rId22"/>
    <p:sldId id="296" r:id="rId23"/>
    <p:sldId id="266" r:id="rId24"/>
    <p:sldId id="295" r:id="rId25"/>
    <p:sldId id="267" r:id="rId26"/>
    <p:sldId id="294" r:id="rId27"/>
    <p:sldId id="268" r:id="rId28"/>
    <p:sldId id="293" r:id="rId29"/>
    <p:sldId id="269" r:id="rId30"/>
    <p:sldId id="292" r:id="rId31"/>
    <p:sldId id="270" r:id="rId32"/>
    <p:sldId id="291" r:id="rId33"/>
    <p:sldId id="271" r:id="rId34"/>
    <p:sldId id="285" r:id="rId35"/>
    <p:sldId id="272" r:id="rId36"/>
    <p:sldId id="289" r:id="rId37"/>
    <p:sldId id="273" r:id="rId38"/>
    <p:sldId id="288" r:id="rId39"/>
    <p:sldId id="274" r:id="rId40"/>
    <p:sldId id="287" r:id="rId41"/>
    <p:sldId id="276" r:id="rId42"/>
    <p:sldId id="286" r:id="rId43"/>
    <p:sldId id="278" r:id="rId44"/>
    <p:sldId id="284" r:id="rId45"/>
    <p:sldId id="279" r:id="rId46"/>
    <p:sldId id="28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867224-E161-48F6-AEB5-76D53DA06579}" v="1" dt="2025-05-09T08:52:34.9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444"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9867224-E161-48F6-AEB5-76D53DA06579}"/>
    <pc:docChg chg="modSld">
      <pc:chgData name="Alfred Smith" userId="3c60a3631c0db8ad" providerId="LiveId" clId="{F9867224-E161-48F6-AEB5-76D53DA06579}" dt="2025-05-09T08:52:46.377" v="2" actId="14100"/>
      <pc:docMkLst>
        <pc:docMk/>
      </pc:docMkLst>
      <pc:sldChg chg="modSp">
        <pc:chgData name="Alfred Smith" userId="3c60a3631c0db8ad" providerId="LiveId" clId="{F9867224-E161-48F6-AEB5-76D53DA06579}" dt="2025-05-09T08:52:34.997" v="0"/>
        <pc:sldMkLst>
          <pc:docMk/>
          <pc:sldMk cId="3348757415" sldId="256"/>
        </pc:sldMkLst>
        <pc:spChg chg="mod">
          <ac:chgData name="Alfred Smith" userId="3c60a3631c0db8ad" providerId="LiveId" clId="{F9867224-E161-48F6-AEB5-76D53DA06579}" dt="2025-05-09T08:52:34.997" v="0"/>
          <ac:spMkLst>
            <pc:docMk/>
            <pc:sldMk cId="3348757415" sldId="256"/>
            <ac:spMk id="6" creationId="{416C064E-628E-47C0-A712-DB178FE9901E}"/>
          </ac:spMkLst>
        </pc:spChg>
      </pc:sldChg>
      <pc:sldChg chg="modSp mod">
        <pc:chgData name="Alfred Smith" userId="3c60a3631c0db8ad" providerId="LiveId" clId="{F9867224-E161-48F6-AEB5-76D53DA06579}" dt="2025-05-09T08:52:38.925" v="1" actId="14100"/>
        <pc:sldMkLst>
          <pc:docMk/>
          <pc:sldMk cId="885910830" sldId="282"/>
        </pc:sldMkLst>
        <pc:spChg chg="mod">
          <ac:chgData name="Alfred Smith" userId="3c60a3631c0db8ad" providerId="LiveId" clId="{F9867224-E161-48F6-AEB5-76D53DA06579}" dt="2025-05-09T08:52:38.925" v="1" actId="14100"/>
          <ac:spMkLst>
            <pc:docMk/>
            <pc:sldMk cId="885910830" sldId="282"/>
            <ac:spMk id="4" creationId="{55581127-244F-4430-A854-7E3C898F1F67}"/>
          </ac:spMkLst>
        </pc:spChg>
      </pc:sldChg>
      <pc:sldChg chg="modSp">
        <pc:chgData name="Alfred Smith" userId="3c60a3631c0db8ad" providerId="LiveId" clId="{F9867224-E161-48F6-AEB5-76D53DA06579}" dt="2025-05-09T08:52:34.997" v="0"/>
        <pc:sldMkLst>
          <pc:docMk/>
          <pc:sldMk cId="2843938946" sldId="283"/>
        </pc:sldMkLst>
        <pc:spChg chg="mod">
          <ac:chgData name="Alfred Smith" userId="3c60a3631c0db8ad" providerId="LiveId" clId="{F9867224-E161-48F6-AEB5-76D53DA06579}" dt="2025-05-09T08:52:34.997" v="0"/>
          <ac:spMkLst>
            <pc:docMk/>
            <pc:sldMk cId="2843938946" sldId="283"/>
            <ac:spMk id="3" creationId="{BEC0CD47-DDF0-45BE-8527-EEF0F068B3AF}"/>
          </ac:spMkLst>
        </pc:spChg>
      </pc:sldChg>
      <pc:sldChg chg="modSp">
        <pc:chgData name="Alfred Smith" userId="3c60a3631c0db8ad" providerId="LiveId" clId="{F9867224-E161-48F6-AEB5-76D53DA06579}" dt="2025-05-09T08:52:34.997" v="0"/>
        <pc:sldMkLst>
          <pc:docMk/>
          <pc:sldMk cId="1022461710" sldId="284"/>
        </pc:sldMkLst>
        <pc:spChg chg="mod">
          <ac:chgData name="Alfred Smith" userId="3c60a3631c0db8ad" providerId="LiveId" clId="{F9867224-E161-48F6-AEB5-76D53DA06579}" dt="2025-05-09T08:52:34.997" v="0"/>
          <ac:spMkLst>
            <pc:docMk/>
            <pc:sldMk cId="1022461710" sldId="284"/>
            <ac:spMk id="4" creationId="{D230F151-C0E7-4F05-8152-3ED42B34F21A}"/>
          </ac:spMkLst>
        </pc:spChg>
      </pc:sldChg>
      <pc:sldChg chg="modSp">
        <pc:chgData name="Alfred Smith" userId="3c60a3631c0db8ad" providerId="LiveId" clId="{F9867224-E161-48F6-AEB5-76D53DA06579}" dt="2025-05-09T08:52:34.997" v="0"/>
        <pc:sldMkLst>
          <pc:docMk/>
          <pc:sldMk cId="1361083221" sldId="285"/>
        </pc:sldMkLst>
        <pc:spChg chg="mod">
          <ac:chgData name="Alfred Smith" userId="3c60a3631c0db8ad" providerId="LiveId" clId="{F9867224-E161-48F6-AEB5-76D53DA06579}" dt="2025-05-09T08:52:34.997" v="0"/>
          <ac:spMkLst>
            <pc:docMk/>
            <pc:sldMk cId="1361083221" sldId="285"/>
            <ac:spMk id="4" creationId="{391C18DA-C17E-4118-B0A8-27F861EC5C6F}"/>
          </ac:spMkLst>
        </pc:spChg>
      </pc:sldChg>
      <pc:sldChg chg="modSp">
        <pc:chgData name="Alfred Smith" userId="3c60a3631c0db8ad" providerId="LiveId" clId="{F9867224-E161-48F6-AEB5-76D53DA06579}" dt="2025-05-09T08:52:34.997" v="0"/>
        <pc:sldMkLst>
          <pc:docMk/>
          <pc:sldMk cId="2450546208" sldId="286"/>
        </pc:sldMkLst>
        <pc:spChg chg="mod">
          <ac:chgData name="Alfred Smith" userId="3c60a3631c0db8ad" providerId="LiveId" clId="{F9867224-E161-48F6-AEB5-76D53DA06579}" dt="2025-05-09T08:52:34.997" v="0"/>
          <ac:spMkLst>
            <pc:docMk/>
            <pc:sldMk cId="2450546208" sldId="286"/>
            <ac:spMk id="4" creationId="{92061089-B14E-433E-A61A-8059B8ACE1B6}"/>
          </ac:spMkLst>
        </pc:spChg>
      </pc:sldChg>
      <pc:sldChg chg="modSp">
        <pc:chgData name="Alfred Smith" userId="3c60a3631c0db8ad" providerId="LiveId" clId="{F9867224-E161-48F6-AEB5-76D53DA06579}" dt="2025-05-09T08:52:34.997" v="0"/>
        <pc:sldMkLst>
          <pc:docMk/>
          <pc:sldMk cId="996690052" sldId="287"/>
        </pc:sldMkLst>
        <pc:spChg chg="mod">
          <ac:chgData name="Alfred Smith" userId="3c60a3631c0db8ad" providerId="LiveId" clId="{F9867224-E161-48F6-AEB5-76D53DA06579}" dt="2025-05-09T08:52:34.997" v="0"/>
          <ac:spMkLst>
            <pc:docMk/>
            <pc:sldMk cId="996690052" sldId="287"/>
            <ac:spMk id="4" creationId="{69798ADE-5718-4606-B5B9-7E1E897B7B51}"/>
          </ac:spMkLst>
        </pc:spChg>
      </pc:sldChg>
      <pc:sldChg chg="modSp">
        <pc:chgData name="Alfred Smith" userId="3c60a3631c0db8ad" providerId="LiveId" clId="{F9867224-E161-48F6-AEB5-76D53DA06579}" dt="2025-05-09T08:52:34.997" v="0"/>
        <pc:sldMkLst>
          <pc:docMk/>
          <pc:sldMk cId="1368723266" sldId="288"/>
        </pc:sldMkLst>
        <pc:spChg chg="mod">
          <ac:chgData name="Alfred Smith" userId="3c60a3631c0db8ad" providerId="LiveId" clId="{F9867224-E161-48F6-AEB5-76D53DA06579}" dt="2025-05-09T08:52:34.997" v="0"/>
          <ac:spMkLst>
            <pc:docMk/>
            <pc:sldMk cId="1368723266" sldId="288"/>
            <ac:spMk id="4" creationId="{96C1E4C0-47AA-48BD-9D86-03E983740C25}"/>
          </ac:spMkLst>
        </pc:spChg>
      </pc:sldChg>
      <pc:sldChg chg="modSp">
        <pc:chgData name="Alfred Smith" userId="3c60a3631c0db8ad" providerId="LiveId" clId="{F9867224-E161-48F6-AEB5-76D53DA06579}" dt="2025-05-09T08:52:34.997" v="0"/>
        <pc:sldMkLst>
          <pc:docMk/>
          <pc:sldMk cId="3247683367" sldId="289"/>
        </pc:sldMkLst>
        <pc:spChg chg="mod">
          <ac:chgData name="Alfred Smith" userId="3c60a3631c0db8ad" providerId="LiveId" clId="{F9867224-E161-48F6-AEB5-76D53DA06579}" dt="2025-05-09T08:52:34.997" v="0"/>
          <ac:spMkLst>
            <pc:docMk/>
            <pc:sldMk cId="3247683367" sldId="289"/>
            <ac:spMk id="4" creationId="{BF2C3FA9-E7CF-4F30-8CDC-9DF4A938D89A}"/>
          </ac:spMkLst>
        </pc:spChg>
      </pc:sldChg>
      <pc:sldChg chg="modSp mod">
        <pc:chgData name="Alfred Smith" userId="3c60a3631c0db8ad" providerId="LiveId" clId="{F9867224-E161-48F6-AEB5-76D53DA06579}" dt="2025-05-09T08:52:46.377" v="2" actId="14100"/>
        <pc:sldMkLst>
          <pc:docMk/>
          <pc:sldMk cId="1326959824" sldId="290"/>
        </pc:sldMkLst>
        <pc:spChg chg="mod">
          <ac:chgData name="Alfred Smith" userId="3c60a3631c0db8ad" providerId="LiveId" clId="{F9867224-E161-48F6-AEB5-76D53DA06579}" dt="2025-05-09T08:52:46.377" v="2" actId="14100"/>
          <ac:spMkLst>
            <pc:docMk/>
            <pc:sldMk cId="1326959824" sldId="290"/>
            <ac:spMk id="3" creationId="{3F8CC0D9-DA50-4FE1-845F-BC950DA84535}"/>
          </ac:spMkLst>
        </pc:spChg>
      </pc:sldChg>
      <pc:sldChg chg="modSp">
        <pc:chgData name="Alfred Smith" userId="3c60a3631c0db8ad" providerId="LiveId" clId="{F9867224-E161-48F6-AEB5-76D53DA06579}" dt="2025-05-09T08:52:34.997" v="0"/>
        <pc:sldMkLst>
          <pc:docMk/>
          <pc:sldMk cId="1544722655" sldId="291"/>
        </pc:sldMkLst>
        <pc:spChg chg="mod">
          <ac:chgData name="Alfred Smith" userId="3c60a3631c0db8ad" providerId="LiveId" clId="{F9867224-E161-48F6-AEB5-76D53DA06579}" dt="2025-05-09T08:52:34.997" v="0"/>
          <ac:spMkLst>
            <pc:docMk/>
            <pc:sldMk cId="1544722655" sldId="291"/>
            <ac:spMk id="6" creationId="{67122F43-C5B1-4EA5-9691-83BCCB9F814C}"/>
          </ac:spMkLst>
        </pc:spChg>
      </pc:sldChg>
      <pc:sldChg chg="modSp">
        <pc:chgData name="Alfred Smith" userId="3c60a3631c0db8ad" providerId="LiveId" clId="{F9867224-E161-48F6-AEB5-76D53DA06579}" dt="2025-05-09T08:52:34.997" v="0"/>
        <pc:sldMkLst>
          <pc:docMk/>
          <pc:sldMk cId="3349229825" sldId="292"/>
        </pc:sldMkLst>
        <pc:spChg chg="mod">
          <ac:chgData name="Alfred Smith" userId="3c60a3631c0db8ad" providerId="LiveId" clId="{F9867224-E161-48F6-AEB5-76D53DA06579}" dt="2025-05-09T08:52:34.997" v="0"/>
          <ac:spMkLst>
            <pc:docMk/>
            <pc:sldMk cId="3349229825" sldId="292"/>
            <ac:spMk id="4" creationId="{2FBD4152-A970-421E-BC16-E082CF19E7F3}"/>
          </ac:spMkLst>
        </pc:spChg>
      </pc:sldChg>
      <pc:sldChg chg="modSp">
        <pc:chgData name="Alfred Smith" userId="3c60a3631c0db8ad" providerId="LiveId" clId="{F9867224-E161-48F6-AEB5-76D53DA06579}" dt="2025-05-09T08:52:34.997" v="0"/>
        <pc:sldMkLst>
          <pc:docMk/>
          <pc:sldMk cId="1927817805" sldId="293"/>
        </pc:sldMkLst>
        <pc:spChg chg="mod">
          <ac:chgData name="Alfred Smith" userId="3c60a3631c0db8ad" providerId="LiveId" clId="{F9867224-E161-48F6-AEB5-76D53DA06579}" dt="2025-05-09T08:52:34.997" v="0"/>
          <ac:spMkLst>
            <pc:docMk/>
            <pc:sldMk cId="1927817805" sldId="293"/>
            <ac:spMk id="4" creationId="{EFB5BFEB-2BBA-41CC-AF15-5A2818DC2E4E}"/>
          </ac:spMkLst>
        </pc:spChg>
      </pc:sldChg>
      <pc:sldChg chg="modSp">
        <pc:chgData name="Alfred Smith" userId="3c60a3631c0db8ad" providerId="LiveId" clId="{F9867224-E161-48F6-AEB5-76D53DA06579}" dt="2025-05-09T08:52:34.997" v="0"/>
        <pc:sldMkLst>
          <pc:docMk/>
          <pc:sldMk cId="1272612795" sldId="294"/>
        </pc:sldMkLst>
        <pc:spChg chg="mod">
          <ac:chgData name="Alfred Smith" userId="3c60a3631c0db8ad" providerId="LiveId" clId="{F9867224-E161-48F6-AEB5-76D53DA06579}" dt="2025-05-09T08:52:34.997" v="0"/>
          <ac:spMkLst>
            <pc:docMk/>
            <pc:sldMk cId="1272612795" sldId="294"/>
            <ac:spMk id="4" creationId="{9189C542-6A9A-44DA-966C-B44921688AEF}"/>
          </ac:spMkLst>
        </pc:spChg>
      </pc:sldChg>
      <pc:sldChg chg="modSp">
        <pc:chgData name="Alfred Smith" userId="3c60a3631c0db8ad" providerId="LiveId" clId="{F9867224-E161-48F6-AEB5-76D53DA06579}" dt="2025-05-09T08:52:34.997" v="0"/>
        <pc:sldMkLst>
          <pc:docMk/>
          <pc:sldMk cId="2499595383" sldId="295"/>
        </pc:sldMkLst>
        <pc:spChg chg="mod">
          <ac:chgData name="Alfred Smith" userId="3c60a3631c0db8ad" providerId="LiveId" clId="{F9867224-E161-48F6-AEB5-76D53DA06579}" dt="2025-05-09T08:52:34.997" v="0"/>
          <ac:spMkLst>
            <pc:docMk/>
            <pc:sldMk cId="2499595383" sldId="295"/>
            <ac:spMk id="4" creationId="{608AD0C5-5979-4AEB-8272-817ABDB3B93C}"/>
          </ac:spMkLst>
        </pc:spChg>
      </pc:sldChg>
      <pc:sldChg chg="modSp">
        <pc:chgData name="Alfred Smith" userId="3c60a3631c0db8ad" providerId="LiveId" clId="{F9867224-E161-48F6-AEB5-76D53DA06579}" dt="2025-05-09T08:52:34.997" v="0"/>
        <pc:sldMkLst>
          <pc:docMk/>
          <pc:sldMk cId="644169277" sldId="296"/>
        </pc:sldMkLst>
        <pc:spChg chg="mod">
          <ac:chgData name="Alfred Smith" userId="3c60a3631c0db8ad" providerId="LiveId" clId="{F9867224-E161-48F6-AEB5-76D53DA06579}" dt="2025-05-09T08:52:34.997" v="0"/>
          <ac:spMkLst>
            <pc:docMk/>
            <pc:sldMk cId="644169277" sldId="296"/>
            <ac:spMk id="4" creationId="{CA2FFC6D-F3E2-429B-9D8A-10E210F61A0C}"/>
          </ac:spMkLst>
        </pc:spChg>
      </pc:sldChg>
      <pc:sldChg chg="modSp">
        <pc:chgData name="Alfred Smith" userId="3c60a3631c0db8ad" providerId="LiveId" clId="{F9867224-E161-48F6-AEB5-76D53DA06579}" dt="2025-05-09T08:52:34.997" v="0"/>
        <pc:sldMkLst>
          <pc:docMk/>
          <pc:sldMk cId="2379520274" sldId="297"/>
        </pc:sldMkLst>
        <pc:spChg chg="mod">
          <ac:chgData name="Alfred Smith" userId="3c60a3631c0db8ad" providerId="LiveId" clId="{F9867224-E161-48F6-AEB5-76D53DA06579}" dt="2025-05-09T08:52:34.997" v="0"/>
          <ac:spMkLst>
            <pc:docMk/>
            <pc:sldMk cId="2379520274" sldId="297"/>
            <ac:spMk id="4" creationId="{E41B6AC5-014A-4195-9055-1FCC4C0730F3}"/>
          </ac:spMkLst>
        </pc:spChg>
      </pc:sldChg>
      <pc:sldChg chg="modSp">
        <pc:chgData name="Alfred Smith" userId="3c60a3631c0db8ad" providerId="LiveId" clId="{F9867224-E161-48F6-AEB5-76D53DA06579}" dt="2025-05-09T08:52:34.997" v="0"/>
        <pc:sldMkLst>
          <pc:docMk/>
          <pc:sldMk cId="3609448080" sldId="298"/>
        </pc:sldMkLst>
        <pc:spChg chg="mod">
          <ac:chgData name="Alfred Smith" userId="3c60a3631c0db8ad" providerId="LiveId" clId="{F9867224-E161-48F6-AEB5-76D53DA06579}" dt="2025-05-09T08:52:34.997" v="0"/>
          <ac:spMkLst>
            <pc:docMk/>
            <pc:sldMk cId="3609448080" sldId="298"/>
            <ac:spMk id="4" creationId="{F2B61082-5EDE-4F9D-9A5E-B9CE9E70AC33}"/>
          </ac:spMkLst>
        </pc:spChg>
      </pc:sldChg>
      <pc:sldChg chg="modSp">
        <pc:chgData name="Alfred Smith" userId="3c60a3631c0db8ad" providerId="LiveId" clId="{F9867224-E161-48F6-AEB5-76D53DA06579}" dt="2025-05-09T08:52:34.997" v="0"/>
        <pc:sldMkLst>
          <pc:docMk/>
          <pc:sldMk cId="3616119232" sldId="299"/>
        </pc:sldMkLst>
        <pc:spChg chg="mod">
          <ac:chgData name="Alfred Smith" userId="3c60a3631c0db8ad" providerId="LiveId" clId="{F9867224-E161-48F6-AEB5-76D53DA06579}" dt="2025-05-09T08:52:34.997" v="0"/>
          <ac:spMkLst>
            <pc:docMk/>
            <pc:sldMk cId="3616119232" sldId="299"/>
            <ac:spMk id="4" creationId="{8EBBA973-E324-4FC6-B001-845F8AF5DD61}"/>
          </ac:spMkLst>
        </pc:spChg>
      </pc:sldChg>
      <pc:sldChg chg="modSp">
        <pc:chgData name="Alfred Smith" userId="3c60a3631c0db8ad" providerId="LiveId" clId="{F9867224-E161-48F6-AEB5-76D53DA06579}" dt="2025-05-09T08:52:34.997" v="0"/>
        <pc:sldMkLst>
          <pc:docMk/>
          <pc:sldMk cId="2142206257" sldId="300"/>
        </pc:sldMkLst>
        <pc:spChg chg="mod">
          <ac:chgData name="Alfred Smith" userId="3c60a3631c0db8ad" providerId="LiveId" clId="{F9867224-E161-48F6-AEB5-76D53DA06579}" dt="2025-05-09T08:52:34.997" v="0"/>
          <ac:spMkLst>
            <pc:docMk/>
            <pc:sldMk cId="2142206257" sldId="300"/>
            <ac:spMk id="4" creationId="{8BEAC014-780B-49C3-95FC-219477203095}"/>
          </ac:spMkLst>
        </pc:spChg>
      </pc:sldChg>
      <pc:sldChg chg="modSp">
        <pc:chgData name="Alfred Smith" userId="3c60a3631c0db8ad" providerId="LiveId" clId="{F9867224-E161-48F6-AEB5-76D53DA06579}" dt="2025-05-09T08:52:34.997" v="0"/>
        <pc:sldMkLst>
          <pc:docMk/>
          <pc:sldMk cId="2036361560" sldId="301"/>
        </pc:sldMkLst>
        <pc:spChg chg="mod">
          <ac:chgData name="Alfred Smith" userId="3c60a3631c0db8ad" providerId="LiveId" clId="{F9867224-E161-48F6-AEB5-76D53DA06579}" dt="2025-05-09T08:52:34.997" v="0"/>
          <ac:spMkLst>
            <pc:docMk/>
            <pc:sldMk cId="2036361560" sldId="301"/>
            <ac:spMk id="4" creationId="{55C47FA6-2E78-49A5-B110-D9F8F79A3476}"/>
          </ac:spMkLst>
        </pc:spChg>
      </pc:sldChg>
      <pc:sldChg chg="modSp">
        <pc:chgData name="Alfred Smith" userId="3c60a3631c0db8ad" providerId="LiveId" clId="{F9867224-E161-48F6-AEB5-76D53DA06579}" dt="2025-05-09T08:52:34.997" v="0"/>
        <pc:sldMkLst>
          <pc:docMk/>
          <pc:sldMk cId="3856750383" sldId="302"/>
        </pc:sldMkLst>
        <pc:spChg chg="mod">
          <ac:chgData name="Alfred Smith" userId="3c60a3631c0db8ad" providerId="LiveId" clId="{F9867224-E161-48F6-AEB5-76D53DA06579}" dt="2025-05-09T08:52:34.997" v="0"/>
          <ac:spMkLst>
            <pc:docMk/>
            <pc:sldMk cId="3856750383" sldId="302"/>
            <ac:spMk id="4" creationId="{7FDA5EB3-24BB-4E8A-800A-D49217D9DD98}"/>
          </ac:spMkLst>
        </pc:spChg>
      </pc:sldChg>
      <pc:sldChg chg="modSp">
        <pc:chgData name="Alfred Smith" userId="3c60a3631c0db8ad" providerId="LiveId" clId="{F9867224-E161-48F6-AEB5-76D53DA06579}" dt="2025-05-09T08:52:34.997" v="0"/>
        <pc:sldMkLst>
          <pc:docMk/>
          <pc:sldMk cId="3730994626" sldId="303"/>
        </pc:sldMkLst>
        <pc:spChg chg="mod">
          <ac:chgData name="Alfred Smith" userId="3c60a3631c0db8ad" providerId="LiveId" clId="{F9867224-E161-48F6-AEB5-76D53DA06579}" dt="2025-05-09T08:52:34.997" v="0"/>
          <ac:spMkLst>
            <pc:docMk/>
            <pc:sldMk cId="3730994626" sldId="303"/>
            <ac:spMk id="6" creationId="{9933087F-5927-4698-9A2C-64D883B3FA7E}"/>
          </ac:spMkLst>
        </pc:spChg>
      </pc:sldChg>
      <pc:sldChg chg="modSp">
        <pc:chgData name="Alfred Smith" userId="3c60a3631c0db8ad" providerId="LiveId" clId="{F9867224-E161-48F6-AEB5-76D53DA06579}" dt="2025-05-09T08:52:34.997" v="0"/>
        <pc:sldMkLst>
          <pc:docMk/>
          <pc:sldMk cId="3887736404" sldId="304"/>
        </pc:sldMkLst>
        <pc:spChg chg="mod">
          <ac:chgData name="Alfred Smith" userId="3c60a3631c0db8ad" providerId="LiveId" clId="{F9867224-E161-48F6-AEB5-76D53DA06579}" dt="2025-05-09T08:52:34.997" v="0"/>
          <ac:spMkLst>
            <pc:docMk/>
            <pc:sldMk cId="3887736404" sldId="304"/>
            <ac:spMk id="4" creationId="{0210BFC9-F10F-4884-93C1-3BE95DA6B749}"/>
          </ac:spMkLst>
        </pc:spChg>
      </pc:sldChg>
    </pc:docChg>
  </pc:docChgLst>
  <pc:docChgLst>
    <pc:chgData name="Alfred Smith" userId="3c60a3631c0db8ad" providerId="LiveId" clId="{C7602112-2AB4-4F91-B691-92CF6EA56288}"/>
    <pc:docChg chg="custSel modSld">
      <pc:chgData name="Alfred Smith" userId="3c60a3631c0db8ad" providerId="LiveId" clId="{C7602112-2AB4-4F91-B691-92CF6EA56288}" dt="2025-03-31T10:18:28.698" v="45"/>
      <pc:docMkLst>
        <pc:docMk/>
      </pc:docMkLst>
      <pc:sldChg chg="addSp delSp modSp mod">
        <pc:chgData name="Alfred Smith" userId="3c60a3631c0db8ad" providerId="LiveId" clId="{C7602112-2AB4-4F91-B691-92CF6EA56288}" dt="2025-03-25T09:21:07.066" v="3"/>
        <pc:sldMkLst>
          <pc:docMk/>
          <pc:sldMk cId="1018574621" sldId="257"/>
        </pc:sldMkLst>
        <pc:spChg chg="add mod">
          <ac:chgData name="Alfred Smith" userId="3c60a3631c0db8ad" providerId="LiveId" clId="{C7602112-2AB4-4F91-B691-92CF6EA56288}" dt="2025-03-25T09:21:07.066" v="3"/>
          <ac:spMkLst>
            <pc:docMk/>
            <pc:sldMk cId="1018574621" sldId="257"/>
            <ac:spMk id="2" creationId="{5B89D842-C932-264B-EF1E-AF9A2610E2D2}"/>
          </ac:spMkLst>
        </pc:spChg>
        <pc:spChg chg="add mod">
          <ac:chgData name="Alfred Smith" userId="3c60a3631c0db8ad" providerId="LiveId" clId="{C7602112-2AB4-4F91-B691-92CF6EA56288}" dt="2025-03-25T09:21:07.066" v="3"/>
          <ac:spMkLst>
            <pc:docMk/>
            <pc:sldMk cId="1018574621" sldId="257"/>
            <ac:spMk id="3" creationId="{D6868223-6E63-0CD5-0128-364D9E3F4967}"/>
          </ac:spMkLst>
        </pc:spChg>
      </pc:sldChg>
      <pc:sldChg chg="addSp delSp modSp mod">
        <pc:chgData name="Alfred Smith" userId="3c60a3631c0db8ad" providerId="LiveId" clId="{C7602112-2AB4-4F91-B691-92CF6EA56288}" dt="2025-03-25T09:21:16.794" v="5"/>
        <pc:sldMkLst>
          <pc:docMk/>
          <pc:sldMk cId="525752733" sldId="258"/>
        </pc:sldMkLst>
        <pc:spChg chg="add mod">
          <ac:chgData name="Alfred Smith" userId="3c60a3631c0db8ad" providerId="LiveId" clId="{C7602112-2AB4-4F91-B691-92CF6EA56288}" dt="2025-03-25T09:21:16.794" v="5"/>
          <ac:spMkLst>
            <pc:docMk/>
            <pc:sldMk cId="525752733" sldId="258"/>
            <ac:spMk id="2" creationId="{9C76D55D-5DDB-BBE9-F77C-18FDAEE802FB}"/>
          </ac:spMkLst>
        </pc:spChg>
        <pc:spChg chg="add mod">
          <ac:chgData name="Alfred Smith" userId="3c60a3631c0db8ad" providerId="LiveId" clId="{C7602112-2AB4-4F91-B691-92CF6EA56288}" dt="2025-03-25T09:21:16.794" v="5"/>
          <ac:spMkLst>
            <pc:docMk/>
            <pc:sldMk cId="525752733" sldId="258"/>
            <ac:spMk id="3" creationId="{14AE7988-AFB3-D13D-0BF9-92527AD410D1}"/>
          </ac:spMkLst>
        </pc:spChg>
      </pc:sldChg>
      <pc:sldChg chg="addSp delSp modSp mod">
        <pc:chgData name="Alfred Smith" userId="3c60a3631c0db8ad" providerId="LiveId" clId="{C7602112-2AB4-4F91-B691-92CF6EA56288}" dt="2025-03-25T09:21:32.752" v="7"/>
        <pc:sldMkLst>
          <pc:docMk/>
          <pc:sldMk cId="3459794170" sldId="259"/>
        </pc:sldMkLst>
        <pc:spChg chg="add mod">
          <ac:chgData name="Alfred Smith" userId="3c60a3631c0db8ad" providerId="LiveId" clId="{C7602112-2AB4-4F91-B691-92CF6EA56288}" dt="2025-03-25T09:21:32.752" v="7"/>
          <ac:spMkLst>
            <pc:docMk/>
            <pc:sldMk cId="3459794170" sldId="259"/>
            <ac:spMk id="2" creationId="{124FDD60-EC5D-F796-44FE-1BB5434D39FD}"/>
          </ac:spMkLst>
        </pc:spChg>
        <pc:spChg chg="add mod">
          <ac:chgData name="Alfred Smith" userId="3c60a3631c0db8ad" providerId="LiveId" clId="{C7602112-2AB4-4F91-B691-92CF6EA56288}" dt="2025-03-25T09:21:32.752" v="7"/>
          <ac:spMkLst>
            <pc:docMk/>
            <pc:sldMk cId="3459794170" sldId="259"/>
            <ac:spMk id="3" creationId="{95E8881A-418F-8196-C523-1E65295497C6}"/>
          </ac:spMkLst>
        </pc:spChg>
      </pc:sldChg>
      <pc:sldChg chg="addSp delSp modSp mod">
        <pc:chgData name="Alfred Smith" userId="3c60a3631c0db8ad" providerId="LiveId" clId="{C7602112-2AB4-4F91-B691-92CF6EA56288}" dt="2025-03-25T09:21:50.004" v="9"/>
        <pc:sldMkLst>
          <pc:docMk/>
          <pc:sldMk cId="1204998267" sldId="260"/>
        </pc:sldMkLst>
        <pc:spChg chg="add mod">
          <ac:chgData name="Alfred Smith" userId="3c60a3631c0db8ad" providerId="LiveId" clId="{C7602112-2AB4-4F91-B691-92CF6EA56288}" dt="2025-03-25T09:21:50.004" v="9"/>
          <ac:spMkLst>
            <pc:docMk/>
            <pc:sldMk cId="1204998267" sldId="260"/>
            <ac:spMk id="2" creationId="{26530934-BEA9-CBE5-A4E2-78F09B42B1F0}"/>
          </ac:spMkLst>
        </pc:spChg>
        <pc:spChg chg="add mod">
          <ac:chgData name="Alfred Smith" userId="3c60a3631c0db8ad" providerId="LiveId" clId="{C7602112-2AB4-4F91-B691-92CF6EA56288}" dt="2025-03-25T09:21:50.004" v="9"/>
          <ac:spMkLst>
            <pc:docMk/>
            <pc:sldMk cId="1204998267" sldId="260"/>
            <ac:spMk id="5" creationId="{22825DB3-41DE-FD3E-FFDD-3F4C4A27105B}"/>
          </ac:spMkLst>
        </pc:spChg>
      </pc:sldChg>
      <pc:sldChg chg="addSp delSp modSp mod">
        <pc:chgData name="Alfred Smith" userId="3c60a3631c0db8ad" providerId="LiveId" clId="{C7602112-2AB4-4F91-B691-92CF6EA56288}" dt="2025-03-25T09:22:01.325" v="11"/>
        <pc:sldMkLst>
          <pc:docMk/>
          <pc:sldMk cId="3728152200" sldId="261"/>
        </pc:sldMkLst>
        <pc:spChg chg="add mod">
          <ac:chgData name="Alfred Smith" userId="3c60a3631c0db8ad" providerId="LiveId" clId="{C7602112-2AB4-4F91-B691-92CF6EA56288}" dt="2025-03-25T09:22:01.325" v="11"/>
          <ac:spMkLst>
            <pc:docMk/>
            <pc:sldMk cId="3728152200" sldId="261"/>
            <ac:spMk id="2" creationId="{91834C24-A853-8DEE-B35C-40983ABA5251}"/>
          </ac:spMkLst>
        </pc:spChg>
        <pc:spChg chg="add mod">
          <ac:chgData name="Alfred Smith" userId="3c60a3631c0db8ad" providerId="LiveId" clId="{C7602112-2AB4-4F91-B691-92CF6EA56288}" dt="2025-03-25T09:22:01.325" v="11"/>
          <ac:spMkLst>
            <pc:docMk/>
            <pc:sldMk cId="3728152200" sldId="261"/>
            <ac:spMk id="5" creationId="{2A2A5BF1-5ED8-9E53-D328-7B3A1BB709CC}"/>
          </ac:spMkLst>
        </pc:spChg>
      </pc:sldChg>
      <pc:sldChg chg="addSp delSp modSp mod">
        <pc:chgData name="Alfred Smith" userId="3c60a3631c0db8ad" providerId="LiveId" clId="{C7602112-2AB4-4F91-B691-92CF6EA56288}" dt="2025-03-25T09:22:10.019" v="13"/>
        <pc:sldMkLst>
          <pc:docMk/>
          <pc:sldMk cId="3350226380" sldId="262"/>
        </pc:sldMkLst>
        <pc:spChg chg="add mod">
          <ac:chgData name="Alfred Smith" userId="3c60a3631c0db8ad" providerId="LiveId" clId="{C7602112-2AB4-4F91-B691-92CF6EA56288}" dt="2025-03-25T09:22:10.019" v="13"/>
          <ac:spMkLst>
            <pc:docMk/>
            <pc:sldMk cId="3350226380" sldId="262"/>
            <ac:spMk id="2" creationId="{AAAEE84D-1972-3C6C-BAC4-7380DAD224E1}"/>
          </ac:spMkLst>
        </pc:spChg>
        <pc:spChg chg="add mod">
          <ac:chgData name="Alfred Smith" userId="3c60a3631c0db8ad" providerId="LiveId" clId="{C7602112-2AB4-4F91-B691-92CF6EA56288}" dt="2025-03-25T09:22:10.019" v="13"/>
          <ac:spMkLst>
            <pc:docMk/>
            <pc:sldMk cId="3350226380" sldId="262"/>
            <ac:spMk id="3" creationId="{DCE56A8E-02E3-01B4-A1F5-04FA250AF4CA}"/>
          </ac:spMkLst>
        </pc:spChg>
      </pc:sldChg>
      <pc:sldChg chg="addSp delSp modSp mod">
        <pc:chgData name="Alfred Smith" userId="3c60a3631c0db8ad" providerId="LiveId" clId="{C7602112-2AB4-4F91-B691-92CF6EA56288}" dt="2025-03-25T09:22:20.164" v="15"/>
        <pc:sldMkLst>
          <pc:docMk/>
          <pc:sldMk cId="814010234" sldId="263"/>
        </pc:sldMkLst>
        <pc:spChg chg="add mod">
          <ac:chgData name="Alfred Smith" userId="3c60a3631c0db8ad" providerId="LiveId" clId="{C7602112-2AB4-4F91-B691-92CF6EA56288}" dt="2025-03-25T09:22:20.164" v="15"/>
          <ac:spMkLst>
            <pc:docMk/>
            <pc:sldMk cId="814010234" sldId="263"/>
            <ac:spMk id="2" creationId="{1F5380BE-D74F-25C4-BBDA-61F6552F1CFB}"/>
          </ac:spMkLst>
        </pc:spChg>
        <pc:spChg chg="add mod">
          <ac:chgData name="Alfred Smith" userId="3c60a3631c0db8ad" providerId="LiveId" clId="{C7602112-2AB4-4F91-B691-92CF6EA56288}" dt="2025-03-25T09:22:20.164" v="15"/>
          <ac:spMkLst>
            <pc:docMk/>
            <pc:sldMk cId="814010234" sldId="263"/>
            <ac:spMk id="3" creationId="{AC81A020-1D45-65DC-7361-5469D8AB221F}"/>
          </ac:spMkLst>
        </pc:spChg>
      </pc:sldChg>
      <pc:sldChg chg="addSp delSp modSp mod">
        <pc:chgData name="Alfred Smith" userId="3c60a3631c0db8ad" providerId="LiveId" clId="{C7602112-2AB4-4F91-B691-92CF6EA56288}" dt="2025-03-25T09:22:32.928" v="18"/>
        <pc:sldMkLst>
          <pc:docMk/>
          <pc:sldMk cId="302978315" sldId="264"/>
        </pc:sldMkLst>
        <pc:spChg chg="add mod">
          <ac:chgData name="Alfred Smith" userId="3c60a3631c0db8ad" providerId="LiveId" clId="{C7602112-2AB4-4F91-B691-92CF6EA56288}" dt="2025-03-25T09:22:32.928" v="18"/>
          <ac:spMkLst>
            <pc:docMk/>
            <pc:sldMk cId="302978315" sldId="264"/>
            <ac:spMk id="2" creationId="{A87F76A9-9AC7-9521-4321-BCE50CFD449B}"/>
          </ac:spMkLst>
        </pc:spChg>
        <pc:spChg chg="add mod">
          <ac:chgData name="Alfred Smith" userId="3c60a3631c0db8ad" providerId="LiveId" clId="{C7602112-2AB4-4F91-B691-92CF6EA56288}" dt="2025-03-25T09:22:32.928" v="18"/>
          <ac:spMkLst>
            <pc:docMk/>
            <pc:sldMk cId="302978315" sldId="264"/>
            <ac:spMk id="3" creationId="{23D9ADD1-0D7E-11D0-42A4-57BC33AF0998}"/>
          </ac:spMkLst>
        </pc:spChg>
      </pc:sldChg>
      <pc:sldChg chg="addSp delSp modSp mod">
        <pc:chgData name="Alfred Smith" userId="3c60a3631c0db8ad" providerId="LiveId" clId="{C7602112-2AB4-4F91-B691-92CF6EA56288}" dt="2025-03-25T09:22:48.692" v="20"/>
        <pc:sldMkLst>
          <pc:docMk/>
          <pc:sldMk cId="891345644" sldId="265"/>
        </pc:sldMkLst>
        <pc:spChg chg="add mod">
          <ac:chgData name="Alfred Smith" userId="3c60a3631c0db8ad" providerId="LiveId" clId="{C7602112-2AB4-4F91-B691-92CF6EA56288}" dt="2025-03-25T09:22:48.692" v="20"/>
          <ac:spMkLst>
            <pc:docMk/>
            <pc:sldMk cId="891345644" sldId="265"/>
            <ac:spMk id="2" creationId="{98C618FF-3549-B45E-4FC7-44B0FC98D8DF}"/>
          </ac:spMkLst>
        </pc:spChg>
        <pc:spChg chg="add mod">
          <ac:chgData name="Alfred Smith" userId="3c60a3631c0db8ad" providerId="LiveId" clId="{C7602112-2AB4-4F91-B691-92CF6EA56288}" dt="2025-03-25T09:22:48.692" v="20"/>
          <ac:spMkLst>
            <pc:docMk/>
            <pc:sldMk cId="891345644" sldId="265"/>
            <ac:spMk id="3" creationId="{D77B192E-7F99-5854-4FE5-AA8782C2C26C}"/>
          </ac:spMkLst>
        </pc:spChg>
      </pc:sldChg>
      <pc:sldChg chg="addSp delSp modSp mod">
        <pc:chgData name="Alfred Smith" userId="3c60a3631c0db8ad" providerId="LiveId" clId="{C7602112-2AB4-4F91-B691-92CF6EA56288}" dt="2025-03-25T09:22:58.340" v="22"/>
        <pc:sldMkLst>
          <pc:docMk/>
          <pc:sldMk cId="3955896480" sldId="266"/>
        </pc:sldMkLst>
        <pc:spChg chg="add mod">
          <ac:chgData name="Alfred Smith" userId="3c60a3631c0db8ad" providerId="LiveId" clId="{C7602112-2AB4-4F91-B691-92CF6EA56288}" dt="2025-03-25T09:22:58.340" v="22"/>
          <ac:spMkLst>
            <pc:docMk/>
            <pc:sldMk cId="3955896480" sldId="266"/>
            <ac:spMk id="2" creationId="{7813B241-B9EC-754E-E596-5BA459D53B11}"/>
          </ac:spMkLst>
        </pc:spChg>
        <pc:spChg chg="add mod">
          <ac:chgData name="Alfred Smith" userId="3c60a3631c0db8ad" providerId="LiveId" clId="{C7602112-2AB4-4F91-B691-92CF6EA56288}" dt="2025-03-25T09:22:58.340" v="22"/>
          <ac:spMkLst>
            <pc:docMk/>
            <pc:sldMk cId="3955896480" sldId="266"/>
            <ac:spMk id="3" creationId="{D59ACF02-CC87-ABE4-1B61-2D1326B565CE}"/>
          </ac:spMkLst>
        </pc:spChg>
      </pc:sldChg>
      <pc:sldChg chg="addSp delSp modSp mod">
        <pc:chgData name="Alfred Smith" userId="3c60a3631c0db8ad" providerId="LiveId" clId="{C7602112-2AB4-4F91-B691-92CF6EA56288}" dt="2025-03-25T09:23:07.525" v="24"/>
        <pc:sldMkLst>
          <pc:docMk/>
          <pc:sldMk cId="1786802927" sldId="267"/>
        </pc:sldMkLst>
        <pc:spChg chg="add mod">
          <ac:chgData name="Alfred Smith" userId="3c60a3631c0db8ad" providerId="LiveId" clId="{C7602112-2AB4-4F91-B691-92CF6EA56288}" dt="2025-03-25T09:23:07.525" v="24"/>
          <ac:spMkLst>
            <pc:docMk/>
            <pc:sldMk cId="1786802927" sldId="267"/>
            <ac:spMk id="2" creationId="{5638B66E-4C9C-81F2-8F5C-B8DB25EB058D}"/>
          </ac:spMkLst>
        </pc:spChg>
        <pc:spChg chg="add mod">
          <ac:chgData name="Alfred Smith" userId="3c60a3631c0db8ad" providerId="LiveId" clId="{C7602112-2AB4-4F91-B691-92CF6EA56288}" dt="2025-03-25T09:23:07.525" v="24"/>
          <ac:spMkLst>
            <pc:docMk/>
            <pc:sldMk cId="1786802927" sldId="267"/>
            <ac:spMk id="5" creationId="{C7D52C0E-164E-300D-9253-F2F5A6BE958C}"/>
          </ac:spMkLst>
        </pc:spChg>
      </pc:sldChg>
      <pc:sldChg chg="addSp delSp modSp mod">
        <pc:chgData name="Alfred Smith" userId="3c60a3631c0db8ad" providerId="LiveId" clId="{C7602112-2AB4-4F91-B691-92CF6EA56288}" dt="2025-03-25T09:23:18.285" v="26"/>
        <pc:sldMkLst>
          <pc:docMk/>
          <pc:sldMk cId="4053000739" sldId="268"/>
        </pc:sldMkLst>
        <pc:spChg chg="add mod">
          <ac:chgData name="Alfred Smith" userId="3c60a3631c0db8ad" providerId="LiveId" clId="{C7602112-2AB4-4F91-B691-92CF6EA56288}" dt="2025-03-25T09:23:18.285" v="26"/>
          <ac:spMkLst>
            <pc:docMk/>
            <pc:sldMk cId="4053000739" sldId="268"/>
            <ac:spMk id="2" creationId="{B886FEC4-46CC-7FAD-B62E-B8DBC8E3A5CA}"/>
          </ac:spMkLst>
        </pc:spChg>
        <pc:spChg chg="add mod">
          <ac:chgData name="Alfred Smith" userId="3c60a3631c0db8ad" providerId="LiveId" clId="{C7602112-2AB4-4F91-B691-92CF6EA56288}" dt="2025-03-25T09:23:18.285" v="26"/>
          <ac:spMkLst>
            <pc:docMk/>
            <pc:sldMk cId="4053000739" sldId="268"/>
            <ac:spMk id="3" creationId="{2B6EC6C5-0E50-DF48-D195-BCF75428018E}"/>
          </ac:spMkLst>
        </pc:spChg>
      </pc:sldChg>
      <pc:sldChg chg="addSp delSp modSp mod">
        <pc:chgData name="Alfred Smith" userId="3c60a3631c0db8ad" providerId="LiveId" clId="{C7602112-2AB4-4F91-B691-92CF6EA56288}" dt="2025-03-25T09:23:29.682" v="28"/>
        <pc:sldMkLst>
          <pc:docMk/>
          <pc:sldMk cId="3097559617" sldId="269"/>
        </pc:sldMkLst>
        <pc:spChg chg="add mod">
          <ac:chgData name="Alfred Smith" userId="3c60a3631c0db8ad" providerId="LiveId" clId="{C7602112-2AB4-4F91-B691-92CF6EA56288}" dt="2025-03-25T09:23:29.682" v="28"/>
          <ac:spMkLst>
            <pc:docMk/>
            <pc:sldMk cId="3097559617" sldId="269"/>
            <ac:spMk id="2" creationId="{308B355B-CCE9-FC3C-9E8D-E9A0C027561E}"/>
          </ac:spMkLst>
        </pc:spChg>
        <pc:spChg chg="add mod">
          <ac:chgData name="Alfred Smith" userId="3c60a3631c0db8ad" providerId="LiveId" clId="{C7602112-2AB4-4F91-B691-92CF6EA56288}" dt="2025-03-25T09:23:29.682" v="28"/>
          <ac:spMkLst>
            <pc:docMk/>
            <pc:sldMk cId="3097559617" sldId="269"/>
            <ac:spMk id="3" creationId="{5AC74E6E-6E9E-84A3-8B78-720017AD41AC}"/>
          </ac:spMkLst>
        </pc:spChg>
      </pc:sldChg>
      <pc:sldChg chg="addSp delSp modSp mod">
        <pc:chgData name="Alfred Smith" userId="3c60a3631c0db8ad" providerId="LiveId" clId="{C7602112-2AB4-4F91-B691-92CF6EA56288}" dt="2025-03-25T09:23:43.329" v="30"/>
        <pc:sldMkLst>
          <pc:docMk/>
          <pc:sldMk cId="415415560" sldId="270"/>
        </pc:sldMkLst>
        <pc:spChg chg="add mod">
          <ac:chgData name="Alfred Smith" userId="3c60a3631c0db8ad" providerId="LiveId" clId="{C7602112-2AB4-4F91-B691-92CF6EA56288}" dt="2025-03-25T09:23:43.329" v="30"/>
          <ac:spMkLst>
            <pc:docMk/>
            <pc:sldMk cId="415415560" sldId="270"/>
            <ac:spMk id="2" creationId="{6B8073B8-61F3-3E28-EB10-DEA861EABE16}"/>
          </ac:spMkLst>
        </pc:spChg>
        <pc:spChg chg="add mod">
          <ac:chgData name="Alfred Smith" userId="3c60a3631c0db8ad" providerId="LiveId" clId="{C7602112-2AB4-4F91-B691-92CF6EA56288}" dt="2025-03-25T09:23:43.329" v="30"/>
          <ac:spMkLst>
            <pc:docMk/>
            <pc:sldMk cId="415415560" sldId="270"/>
            <ac:spMk id="3" creationId="{FF9C449E-0E9D-6AFD-79C2-EB3792BCE131}"/>
          </ac:spMkLst>
        </pc:spChg>
      </pc:sldChg>
      <pc:sldChg chg="addSp delSp modSp mod">
        <pc:chgData name="Alfred Smith" userId="3c60a3631c0db8ad" providerId="LiveId" clId="{C7602112-2AB4-4F91-B691-92CF6EA56288}" dt="2025-03-25T09:23:58.269" v="32"/>
        <pc:sldMkLst>
          <pc:docMk/>
          <pc:sldMk cId="4138472140" sldId="271"/>
        </pc:sldMkLst>
        <pc:spChg chg="add mod">
          <ac:chgData name="Alfred Smith" userId="3c60a3631c0db8ad" providerId="LiveId" clId="{C7602112-2AB4-4F91-B691-92CF6EA56288}" dt="2025-03-25T09:23:58.269" v="32"/>
          <ac:spMkLst>
            <pc:docMk/>
            <pc:sldMk cId="4138472140" sldId="271"/>
            <ac:spMk id="2" creationId="{1509938E-D6A8-F5BD-379A-EC5D74A44155}"/>
          </ac:spMkLst>
        </pc:spChg>
        <pc:spChg chg="add mod">
          <ac:chgData name="Alfred Smith" userId="3c60a3631c0db8ad" providerId="LiveId" clId="{C7602112-2AB4-4F91-B691-92CF6EA56288}" dt="2025-03-25T09:23:58.269" v="32"/>
          <ac:spMkLst>
            <pc:docMk/>
            <pc:sldMk cId="4138472140" sldId="271"/>
            <ac:spMk id="5" creationId="{6E837E8B-6ED2-D8E9-C54B-5444C1E26C13}"/>
          </ac:spMkLst>
        </pc:spChg>
      </pc:sldChg>
      <pc:sldChg chg="addSp delSp modSp mod">
        <pc:chgData name="Alfred Smith" userId="3c60a3631c0db8ad" providerId="LiveId" clId="{C7602112-2AB4-4F91-B691-92CF6EA56288}" dt="2025-03-25T09:24:08.767" v="34"/>
        <pc:sldMkLst>
          <pc:docMk/>
          <pc:sldMk cId="3074633053" sldId="272"/>
        </pc:sldMkLst>
        <pc:spChg chg="add mod">
          <ac:chgData name="Alfred Smith" userId="3c60a3631c0db8ad" providerId="LiveId" clId="{C7602112-2AB4-4F91-B691-92CF6EA56288}" dt="2025-03-25T09:24:08.767" v="34"/>
          <ac:spMkLst>
            <pc:docMk/>
            <pc:sldMk cId="3074633053" sldId="272"/>
            <ac:spMk id="3" creationId="{0D60D3D9-40A6-74F2-687F-A096447E4167}"/>
          </ac:spMkLst>
        </pc:spChg>
        <pc:spChg chg="add mod">
          <ac:chgData name="Alfred Smith" userId="3c60a3631c0db8ad" providerId="LiveId" clId="{C7602112-2AB4-4F91-B691-92CF6EA56288}" dt="2025-03-25T09:24:08.767" v="34"/>
          <ac:spMkLst>
            <pc:docMk/>
            <pc:sldMk cId="3074633053" sldId="272"/>
            <ac:spMk id="5" creationId="{90723D77-5BF8-8597-A24B-0E785B5B1379}"/>
          </ac:spMkLst>
        </pc:spChg>
      </pc:sldChg>
      <pc:sldChg chg="addSp delSp modSp mod">
        <pc:chgData name="Alfred Smith" userId="3c60a3631c0db8ad" providerId="LiveId" clId="{C7602112-2AB4-4F91-B691-92CF6EA56288}" dt="2025-03-25T09:24:22.253" v="36"/>
        <pc:sldMkLst>
          <pc:docMk/>
          <pc:sldMk cId="1780628248" sldId="273"/>
        </pc:sldMkLst>
        <pc:spChg chg="add mod">
          <ac:chgData name="Alfred Smith" userId="3c60a3631c0db8ad" providerId="LiveId" clId="{C7602112-2AB4-4F91-B691-92CF6EA56288}" dt="2025-03-25T09:24:22.253" v="36"/>
          <ac:spMkLst>
            <pc:docMk/>
            <pc:sldMk cId="1780628248" sldId="273"/>
            <ac:spMk id="2" creationId="{D833DED3-3875-7C26-7EEC-86F38A09961E}"/>
          </ac:spMkLst>
        </pc:spChg>
        <pc:spChg chg="add mod">
          <ac:chgData name="Alfred Smith" userId="3c60a3631c0db8ad" providerId="LiveId" clId="{C7602112-2AB4-4F91-B691-92CF6EA56288}" dt="2025-03-25T09:24:22.253" v="36"/>
          <ac:spMkLst>
            <pc:docMk/>
            <pc:sldMk cId="1780628248" sldId="273"/>
            <ac:spMk id="3" creationId="{997C78C5-79A4-50BD-D1CA-917AE4D7C025}"/>
          </ac:spMkLst>
        </pc:spChg>
      </pc:sldChg>
      <pc:sldChg chg="addSp delSp modSp mod">
        <pc:chgData name="Alfred Smith" userId="3c60a3631c0db8ad" providerId="LiveId" clId="{C7602112-2AB4-4F91-B691-92CF6EA56288}" dt="2025-03-25T09:24:32.310" v="38"/>
        <pc:sldMkLst>
          <pc:docMk/>
          <pc:sldMk cId="1680183773" sldId="274"/>
        </pc:sldMkLst>
        <pc:spChg chg="add mod">
          <ac:chgData name="Alfred Smith" userId="3c60a3631c0db8ad" providerId="LiveId" clId="{C7602112-2AB4-4F91-B691-92CF6EA56288}" dt="2025-03-25T09:24:32.310" v="38"/>
          <ac:spMkLst>
            <pc:docMk/>
            <pc:sldMk cId="1680183773" sldId="274"/>
            <ac:spMk id="2" creationId="{E596D785-6944-1EA4-796B-642B43787874}"/>
          </ac:spMkLst>
        </pc:spChg>
        <pc:spChg chg="add mod">
          <ac:chgData name="Alfred Smith" userId="3c60a3631c0db8ad" providerId="LiveId" clId="{C7602112-2AB4-4F91-B691-92CF6EA56288}" dt="2025-03-25T09:24:32.310" v="38"/>
          <ac:spMkLst>
            <pc:docMk/>
            <pc:sldMk cId="1680183773" sldId="274"/>
            <ac:spMk id="5" creationId="{88A15C24-F41F-A747-CFE9-8BC92526093E}"/>
          </ac:spMkLst>
        </pc:spChg>
      </pc:sldChg>
      <pc:sldChg chg="addSp delSp modSp mod">
        <pc:chgData name="Alfred Smith" userId="3c60a3631c0db8ad" providerId="LiveId" clId="{C7602112-2AB4-4F91-B691-92CF6EA56288}" dt="2025-03-25T09:24:48.638" v="40"/>
        <pc:sldMkLst>
          <pc:docMk/>
          <pc:sldMk cId="1705534036" sldId="276"/>
        </pc:sldMkLst>
        <pc:spChg chg="add mod">
          <ac:chgData name="Alfred Smith" userId="3c60a3631c0db8ad" providerId="LiveId" clId="{C7602112-2AB4-4F91-B691-92CF6EA56288}" dt="2025-03-25T09:24:48.638" v="40"/>
          <ac:spMkLst>
            <pc:docMk/>
            <pc:sldMk cId="1705534036" sldId="276"/>
            <ac:spMk id="2" creationId="{C7F48BF4-0C0C-2031-9DA7-D73788A7657E}"/>
          </ac:spMkLst>
        </pc:spChg>
        <pc:spChg chg="add mod">
          <ac:chgData name="Alfred Smith" userId="3c60a3631c0db8ad" providerId="LiveId" clId="{C7602112-2AB4-4F91-B691-92CF6EA56288}" dt="2025-03-25T09:24:48.638" v="40"/>
          <ac:spMkLst>
            <pc:docMk/>
            <pc:sldMk cId="1705534036" sldId="276"/>
            <ac:spMk id="3" creationId="{AD79A548-0337-CFDB-1B7B-94BBAE39659F}"/>
          </ac:spMkLst>
        </pc:spChg>
      </pc:sldChg>
      <pc:sldChg chg="addSp delSp modSp mod">
        <pc:chgData name="Alfred Smith" userId="3c60a3631c0db8ad" providerId="LiveId" clId="{C7602112-2AB4-4F91-B691-92CF6EA56288}" dt="2025-03-25T09:25:00.741" v="42"/>
        <pc:sldMkLst>
          <pc:docMk/>
          <pc:sldMk cId="1847538137" sldId="278"/>
        </pc:sldMkLst>
        <pc:spChg chg="add mod">
          <ac:chgData name="Alfred Smith" userId="3c60a3631c0db8ad" providerId="LiveId" clId="{C7602112-2AB4-4F91-B691-92CF6EA56288}" dt="2025-03-25T09:25:00.741" v="42"/>
          <ac:spMkLst>
            <pc:docMk/>
            <pc:sldMk cId="1847538137" sldId="278"/>
            <ac:spMk id="2" creationId="{C7F0338E-66B1-E66B-CCB8-922D99C4E95C}"/>
          </ac:spMkLst>
        </pc:spChg>
        <pc:spChg chg="add mod">
          <ac:chgData name="Alfred Smith" userId="3c60a3631c0db8ad" providerId="LiveId" clId="{C7602112-2AB4-4F91-B691-92CF6EA56288}" dt="2025-03-25T09:25:00.741" v="42"/>
          <ac:spMkLst>
            <pc:docMk/>
            <pc:sldMk cId="1847538137" sldId="278"/>
            <ac:spMk id="5" creationId="{EFDA26C3-DF6C-DC6B-8AA2-8C32B1897AD2}"/>
          </ac:spMkLst>
        </pc:spChg>
      </pc:sldChg>
      <pc:sldChg chg="addSp delSp modSp mod">
        <pc:chgData name="Alfred Smith" userId="3c60a3631c0db8ad" providerId="LiveId" clId="{C7602112-2AB4-4F91-B691-92CF6EA56288}" dt="2025-03-25T09:25:29.641" v="44"/>
        <pc:sldMkLst>
          <pc:docMk/>
          <pc:sldMk cId="1784595451" sldId="279"/>
        </pc:sldMkLst>
        <pc:spChg chg="add mod">
          <ac:chgData name="Alfred Smith" userId="3c60a3631c0db8ad" providerId="LiveId" clId="{C7602112-2AB4-4F91-B691-92CF6EA56288}" dt="2025-03-25T09:25:29.641" v="44"/>
          <ac:spMkLst>
            <pc:docMk/>
            <pc:sldMk cId="1784595451" sldId="279"/>
            <ac:spMk id="3" creationId="{AA999521-4879-C4A1-128E-E183A0BE79AE}"/>
          </ac:spMkLst>
        </pc:spChg>
        <pc:spChg chg="add mod">
          <ac:chgData name="Alfred Smith" userId="3c60a3631c0db8ad" providerId="LiveId" clId="{C7602112-2AB4-4F91-B691-92CF6EA56288}" dt="2025-03-25T09:25:29.641" v="44"/>
          <ac:spMkLst>
            <pc:docMk/>
            <pc:sldMk cId="1784595451" sldId="279"/>
            <ac:spMk id="5" creationId="{9717932E-8F7E-6AEE-9EC4-2CDABA27D8B0}"/>
          </ac:spMkLst>
        </pc:spChg>
      </pc:sldChg>
      <pc:sldChg chg="addSp delSp modSp mod">
        <pc:chgData name="Alfred Smith" userId="3c60a3631c0db8ad" providerId="LiveId" clId="{C7602112-2AB4-4F91-B691-92CF6EA56288}" dt="2025-03-25T09:20:53.022" v="1"/>
        <pc:sldMkLst>
          <pc:docMk/>
          <pc:sldMk cId="453732281" sldId="281"/>
        </pc:sldMkLst>
        <pc:spChg chg="add mod">
          <ac:chgData name="Alfred Smith" userId="3c60a3631c0db8ad" providerId="LiveId" clId="{C7602112-2AB4-4F91-B691-92CF6EA56288}" dt="2025-03-25T09:20:53.022" v="1"/>
          <ac:spMkLst>
            <pc:docMk/>
            <pc:sldMk cId="453732281" sldId="281"/>
            <ac:spMk id="4" creationId="{836E8789-30F2-773E-ECEC-2D148C7FDCD0}"/>
          </ac:spMkLst>
        </pc:spChg>
      </pc:sldChg>
      <pc:sldChg chg="addSp modSp">
        <pc:chgData name="Alfred Smith" userId="3c60a3631c0db8ad" providerId="LiveId" clId="{C7602112-2AB4-4F91-B691-92CF6EA56288}" dt="2025-03-31T10:18:28.698" v="45"/>
        <pc:sldMkLst>
          <pc:docMk/>
          <pc:sldMk cId="1326959824" sldId="290"/>
        </pc:sldMkLst>
        <pc:spChg chg="add mod">
          <ac:chgData name="Alfred Smith" userId="3c60a3631c0db8ad" providerId="LiveId" clId="{C7602112-2AB4-4F91-B691-92CF6EA56288}" dt="2025-03-31T10:18:28.698" v="45"/>
          <ac:spMkLst>
            <pc:docMk/>
            <pc:sldMk cId="1326959824" sldId="290"/>
            <ac:spMk id="5" creationId="{AB02AC66-AA0B-691D-C487-A28A4B3F855A}"/>
          </ac:spMkLst>
        </pc:spChg>
      </pc:sldChg>
    </pc:docChg>
  </pc:docChgLst>
  <pc:docChgLst>
    <pc:chgData name="Leonie Smith" userId="fed1330f33f5650e" providerId="LiveId" clId="{A914FD7E-5CBD-4719-AD7D-D0C97B03FEE0}"/>
    <pc:docChg chg="addSld delSld modSld sldOrd">
      <pc:chgData name="Leonie Smith" userId="fed1330f33f5650e" providerId="LiveId" clId="{A914FD7E-5CBD-4719-AD7D-D0C97B03FEE0}" dt="2022-02-13T10:19:35.154" v="78" actId="20577"/>
      <pc:docMkLst>
        <pc:docMk/>
      </pc:docMkLst>
      <pc:sldChg chg="addSp delSp modSp">
        <pc:chgData name="Leonie Smith" userId="fed1330f33f5650e" providerId="LiveId" clId="{A914FD7E-5CBD-4719-AD7D-D0C97B03FEE0}" dt="2022-02-11T06:34:18.301" v="11"/>
        <pc:sldMkLst>
          <pc:docMk/>
          <pc:sldMk cId="3348757415" sldId="256"/>
        </pc:sldMkLst>
      </pc:sldChg>
      <pc:sldChg chg="addSp delSp modSp">
        <pc:chgData name="Leonie Smith" userId="fed1330f33f5650e" providerId="LiveId" clId="{A914FD7E-5CBD-4719-AD7D-D0C97B03FEE0}" dt="2022-02-11T06:35:29.227" v="15"/>
        <pc:sldMkLst>
          <pc:docMk/>
          <pc:sldMk cId="1018574621" sldId="257"/>
        </pc:sldMkLst>
      </pc:sldChg>
      <pc:sldChg chg="addSp delSp modSp">
        <pc:chgData name="Leonie Smith" userId="fed1330f33f5650e" providerId="LiveId" clId="{A914FD7E-5CBD-4719-AD7D-D0C97B03FEE0}" dt="2022-02-11T06:39:03.251" v="23"/>
        <pc:sldMkLst>
          <pc:docMk/>
          <pc:sldMk cId="525752733" sldId="258"/>
        </pc:sldMkLst>
      </pc:sldChg>
      <pc:sldChg chg="addSp delSp modSp">
        <pc:chgData name="Leonie Smith" userId="fed1330f33f5650e" providerId="LiveId" clId="{A914FD7E-5CBD-4719-AD7D-D0C97B03FEE0}" dt="2022-02-11T06:46:45.784" v="25"/>
        <pc:sldMkLst>
          <pc:docMk/>
          <pc:sldMk cId="3459794170" sldId="259"/>
        </pc:sldMkLst>
      </pc:sldChg>
      <pc:sldChg chg="addSp delSp modSp">
        <pc:chgData name="Leonie Smith" userId="fed1330f33f5650e" providerId="LiveId" clId="{A914FD7E-5CBD-4719-AD7D-D0C97B03FEE0}" dt="2022-02-11T06:50:14.787" v="27"/>
        <pc:sldMkLst>
          <pc:docMk/>
          <pc:sldMk cId="1204998267" sldId="260"/>
        </pc:sldMkLst>
      </pc:sldChg>
      <pc:sldChg chg="addSp delSp modSp">
        <pc:chgData name="Leonie Smith" userId="fed1330f33f5650e" providerId="LiveId" clId="{A914FD7E-5CBD-4719-AD7D-D0C97B03FEE0}" dt="2022-02-11T06:50:49.169" v="28"/>
        <pc:sldMkLst>
          <pc:docMk/>
          <pc:sldMk cId="3728152200" sldId="261"/>
        </pc:sldMkLst>
      </pc:sldChg>
      <pc:sldChg chg="addSp delSp modSp">
        <pc:chgData name="Leonie Smith" userId="fed1330f33f5650e" providerId="LiveId" clId="{A914FD7E-5CBD-4719-AD7D-D0C97B03FEE0}" dt="2022-02-11T06:52:08.849" v="30"/>
        <pc:sldMkLst>
          <pc:docMk/>
          <pc:sldMk cId="3350226380" sldId="262"/>
        </pc:sldMkLst>
      </pc:sldChg>
      <pc:sldChg chg="addSp delSp modSp">
        <pc:chgData name="Leonie Smith" userId="fed1330f33f5650e" providerId="LiveId" clId="{A914FD7E-5CBD-4719-AD7D-D0C97B03FEE0}" dt="2022-02-11T06:55:55.689" v="34"/>
        <pc:sldMkLst>
          <pc:docMk/>
          <pc:sldMk cId="814010234" sldId="263"/>
        </pc:sldMkLst>
      </pc:sldChg>
      <pc:sldChg chg="addSp delSp modSp">
        <pc:chgData name="Leonie Smith" userId="fed1330f33f5650e" providerId="LiveId" clId="{A914FD7E-5CBD-4719-AD7D-D0C97B03FEE0}" dt="2022-02-11T06:58:22.162" v="37"/>
        <pc:sldMkLst>
          <pc:docMk/>
          <pc:sldMk cId="302978315" sldId="264"/>
        </pc:sldMkLst>
      </pc:sldChg>
      <pc:sldChg chg="addSp delSp modSp">
        <pc:chgData name="Leonie Smith" userId="fed1330f33f5650e" providerId="LiveId" clId="{A914FD7E-5CBD-4719-AD7D-D0C97B03FEE0}" dt="2022-02-11T07:00:52.358" v="41"/>
        <pc:sldMkLst>
          <pc:docMk/>
          <pc:sldMk cId="891345644" sldId="265"/>
        </pc:sldMkLst>
      </pc:sldChg>
      <pc:sldChg chg="addSp delSp modSp">
        <pc:chgData name="Leonie Smith" userId="fed1330f33f5650e" providerId="LiveId" clId="{A914FD7E-5CBD-4719-AD7D-D0C97B03FEE0}" dt="2022-02-11T07:05:01.459" v="45"/>
        <pc:sldMkLst>
          <pc:docMk/>
          <pc:sldMk cId="3955896480" sldId="266"/>
        </pc:sldMkLst>
      </pc:sldChg>
      <pc:sldChg chg="addSp delSp modSp">
        <pc:chgData name="Leonie Smith" userId="fed1330f33f5650e" providerId="LiveId" clId="{A914FD7E-5CBD-4719-AD7D-D0C97B03FEE0}" dt="2022-02-11T07:07:38.817" v="47"/>
        <pc:sldMkLst>
          <pc:docMk/>
          <pc:sldMk cId="1786802927" sldId="267"/>
        </pc:sldMkLst>
      </pc:sldChg>
      <pc:sldChg chg="addSp delSp modSp">
        <pc:chgData name="Leonie Smith" userId="fed1330f33f5650e" providerId="LiveId" clId="{A914FD7E-5CBD-4719-AD7D-D0C97B03FEE0}" dt="2022-02-11T07:09:24.409" v="49"/>
        <pc:sldMkLst>
          <pc:docMk/>
          <pc:sldMk cId="4053000739" sldId="268"/>
        </pc:sldMkLst>
      </pc:sldChg>
      <pc:sldChg chg="addSp delSp modSp">
        <pc:chgData name="Leonie Smith" userId="fed1330f33f5650e" providerId="LiveId" clId="{A914FD7E-5CBD-4719-AD7D-D0C97B03FEE0}" dt="2022-02-11T07:11:33.008" v="53"/>
        <pc:sldMkLst>
          <pc:docMk/>
          <pc:sldMk cId="3097559617" sldId="269"/>
        </pc:sldMkLst>
      </pc:sldChg>
      <pc:sldChg chg="addSp delSp modSp">
        <pc:chgData name="Leonie Smith" userId="fed1330f33f5650e" providerId="LiveId" clId="{A914FD7E-5CBD-4719-AD7D-D0C97B03FEE0}" dt="2022-02-11T07:13:01.165" v="56"/>
        <pc:sldMkLst>
          <pc:docMk/>
          <pc:sldMk cId="415415560" sldId="270"/>
        </pc:sldMkLst>
      </pc:sldChg>
      <pc:sldChg chg="addSp delSp modSp">
        <pc:chgData name="Leonie Smith" userId="fed1330f33f5650e" providerId="LiveId" clId="{A914FD7E-5CBD-4719-AD7D-D0C97B03FEE0}" dt="2022-02-11T07:14:04.634" v="57"/>
        <pc:sldMkLst>
          <pc:docMk/>
          <pc:sldMk cId="4138472140" sldId="271"/>
        </pc:sldMkLst>
      </pc:sldChg>
      <pc:sldChg chg="addSp delSp modSp">
        <pc:chgData name="Leonie Smith" userId="fed1330f33f5650e" providerId="LiveId" clId="{A914FD7E-5CBD-4719-AD7D-D0C97B03FEE0}" dt="2022-02-11T07:15:03.232" v="58"/>
        <pc:sldMkLst>
          <pc:docMk/>
          <pc:sldMk cId="3074633053" sldId="272"/>
        </pc:sldMkLst>
      </pc:sldChg>
      <pc:sldChg chg="addSp delSp modSp">
        <pc:chgData name="Leonie Smith" userId="fed1330f33f5650e" providerId="LiveId" clId="{A914FD7E-5CBD-4719-AD7D-D0C97B03FEE0}" dt="2022-02-11T07:18:06.955" v="61"/>
        <pc:sldMkLst>
          <pc:docMk/>
          <pc:sldMk cId="1780628248" sldId="273"/>
        </pc:sldMkLst>
      </pc:sldChg>
      <pc:sldChg chg="addSp delSp modSp">
        <pc:chgData name="Leonie Smith" userId="fed1330f33f5650e" providerId="LiveId" clId="{A914FD7E-5CBD-4719-AD7D-D0C97B03FEE0}" dt="2022-02-11T07:18:49.090" v="62"/>
        <pc:sldMkLst>
          <pc:docMk/>
          <pc:sldMk cId="1680183773" sldId="274"/>
        </pc:sldMkLst>
      </pc:sldChg>
      <pc:sldChg chg="del">
        <pc:chgData name="Leonie Smith" userId="fed1330f33f5650e" providerId="LiveId" clId="{A914FD7E-5CBD-4719-AD7D-D0C97B03FEE0}" dt="2022-02-11T07:22:15.386" v="63" actId="47"/>
        <pc:sldMkLst>
          <pc:docMk/>
          <pc:sldMk cId="1750916314" sldId="275"/>
        </pc:sldMkLst>
      </pc:sldChg>
      <pc:sldChg chg="addSp delSp modSp">
        <pc:chgData name="Leonie Smith" userId="fed1330f33f5650e" providerId="LiveId" clId="{A914FD7E-5CBD-4719-AD7D-D0C97B03FEE0}" dt="2022-02-11T07:23:32.343" v="67"/>
        <pc:sldMkLst>
          <pc:docMk/>
          <pc:sldMk cId="1705534036" sldId="276"/>
        </pc:sldMkLst>
      </pc:sldChg>
      <pc:sldChg chg="del">
        <pc:chgData name="Leonie Smith" userId="fed1330f33f5650e" providerId="LiveId" clId="{A914FD7E-5CBD-4719-AD7D-D0C97B03FEE0}" dt="2022-02-11T07:22:18.470" v="64" actId="47"/>
        <pc:sldMkLst>
          <pc:docMk/>
          <pc:sldMk cId="3364741907" sldId="277"/>
        </pc:sldMkLst>
      </pc:sldChg>
      <pc:sldChg chg="addSp delSp modSp">
        <pc:chgData name="Leonie Smith" userId="fed1330f33f5650e" providerId="LiveId" clId="{A914FD7E-5CBD-4719-AD7D-D0C97B03FEE0}" dt="2022-02-11T07:24:25.099" v="69"/>
        <pc:sldMkLst>
          <pc:docMk/>
          <pc:sldMk cId="1847538137" sldId="278"/>
        </pc:sldMkLst>
      </pc:sldChg>
      <pc:sldChg chg="addSp delSp modSp">
        <pc:chgData name="Leonie Smith" userId="fed1330f33f5650e" providerId="LiveId" clId="{A914FD7E-5CBD-4719-AD7D-D0C97B03FEE0}" dt="2022-02-11T07:25:17.244" v="70"/>
        <pc:sldMkLst>
          <pc:docMk/>
          <pc:sldMk cId="1784595451" sldId="279"/>
        </pc:sldMkLst>
      </pc:sldChg>
      <pc:sldChg chg="del">
        <pc:chgData name="Leonie Smith" userId="fed1330f33f5650e" providerId="LiveId" clId="{A914FD7E-5CBD-4719-AD7D-D0C97B03FEE0}" dt="2022-02-13T10:19:25.113" v="71" actId="47"/>
        <pc:sldMkLst>
          <pc:docMk/>
          <pc:sldMk cId="526866188" sldId="280"/>
        </pc:sldMkLst>
      </pc:sldChg>
      <pc:sldChg chg="addSp delSp modSp new mod ord modNotesTx">
        <pc:chgData name="Leonie Smith" userId="fed1330f33f5650e" providerId="LiveId" clId="{A914FD7E-5CBD-4719-AD7D-D0C97B03FEE0}" dt="2022-02-13T10:19:35.154" v="78" actId="20577"/>
        <pc:sldMkLst>
          <pc:docMk/>
          <pc:sldMk cId="453732281" sldId="281"/>
        </pc:sldMkLst>
      </pc:sldChg>
    </pc:docChg>
  </pc:docChgLst>
  <pc:docChgLst>
    <pc:chgData name="dhondup tsering" userId="425dcc2034446b72" providerId="LiveId" clId="{5BFA4FEA-C2D8-42A9-ACE0-5362E9A0A439}"/>
    <pc:docChg chg="modSld">
      <pc:chgData name="dhondup tsering" userId="425dcc2034446b72" providerId="LiveId" clId="{5BFA4FEA-C2D8-42A9-ACE0-5362E9A0A439}" dt="2021-08-18T06:04:32.060" v="69"/>
      <pc:docMkLst>
        <pc:docMk/>
      </pc:docMkLst>
      <pc:sldChg chg="addSp delSp modSp">
        <pc:chgData name="dhondup tsering" userId="425dcc2034446b72" providerId="LiveId" clId="{5BFA4FEA-C2D8-42A9-ACE0-5362E9A0A439}" dt="2021-08-18T04:51:40.944" v="2"/>
        <pc:sldMkLst>
          <pc:docMk/>
          <pc:sldMk cId="3348757415" sldId="256"/>
        </pc:sldMkLst>
      </pc:sldChg>
      <pc:sldChg chg="addSp delSp modSp">
        <pc:chgData name="dhondup tsering" userId="425dcc2034446b72" providerId="LiveId" clId="{5BFA4FEA-C2D8-42A9-ACE0-5362E9A0A439}" dt="2021-08-18T04:54:03.884" v="6"/>
        <pc:sldMkLst>
          <pc:docMk/>
          <pc:sldMk cId="1018574621" sldId="257"/>
        </pc:sldMkLst>
      </pc:sldChg>
      <pc:sldChg chg="addSp delSp modSp">
        <pc:chgData name="dhondup tsering" userId="425dcc2034446b72" providerId="LiveId" clId="{5BFA4FEA-C2D8-42A9-ACE0-5362E9A0A439}" dt="2021-08-18T05:00:59.816" v="8"/>
        <pc:sldMkLst>
          <pc:docMk/>
          <pc:sldMk cId="525752733" sldId="258"/>
        </pc:sldMkLst>
      </pc:sldChg>
      <pc:sldChg chg="addSp modSp">
        <pc:chgData name="dhondup tsering" userId="425dcc2034446b72" providerId="LiveId" clId="{5BFA4FEA-C2D8-42A9-ACE0-5362E9A0A439}" dt="2021-08-18T05:05:50.720" v="9"/>
        <pc:sldMkLst>
          <pc:docMk/>
          <pc:sldMk cId="3459794170" sldId="259"/>
        </pc:sldMkLst>
      </pc:sldChg>
      <pc:sldChg chg="addSp delSp modSp">
        <pc:chgData name="dhondup tsering" userId="425dcc2034446b72" providerId="LiveId" clId="{5BFA4FEA-C2D8-42A9-ACE0-5362E9A0A439}" dt="2021-08-18T05:13:21.695" v="12"/>
        <pc:sldMkLst>
          <pc:docMk/>
          <pc:sldMk cId="1204998267" sldId="260"/>
        </pc:sldMkLst>
      </pc:sldChg>
      <pc:sldChg chg="addSp modSp">
        <pc:chgData name="dhondup tsering" userId="425dcc2034446b72" providerId="LiveId" clId="{5BFA4FEA-C2D8-42A9-ACE0-5362E9A0A439}" dt="2021-08-18T05:14:10.845" v="13"/>
        <pc:sldMkLst>
          <pc:docMk/>
          <pc:sldMk cId="3728152200" sldId="261"/>
        </pc:sldMkLst>
      </pc:sldChg>
      <pc:sldChg chg="addSp modSp">
        <pc:chgData name="dhondup tsering" userId="425dcc2034446b72" providerId="LiveId" clId="{5BFA4FEA-C2D8-42A9-ACE0-5362E9A0A439}" dt="2021-08-18T05:16:22.029" v="14"/>
        <pc:sldMkLst>
          <pc:docMk/>
          <pc:sldMk cId="3350226380" sldId="262"/>
        </pc:sldMkLst>
      </pc:sldChg>
      <pc:sldChg chg="addSp delSp modSp">
        <pc:chgData name="dhondup tsering" userId="425dcc2034446b72" providerId="LiveId" clId="{5BFA4FEA-C2D8-42A9-ACE0-5362E9A0A439}" dt="2021-08-18T05:20:20.828" v="18"/>
        <pc:sldMkLst>
          <pc:docMk/>
          <pc:sldMk cId="814010234" sldId="263"/>
        </pc:sldMkLst>
      </pc:sldChg>
      <pc:sldChg chg="addSp modSp">
        <pc:chgData name="dhondup tsering" userId="425dcc2034446b72" providerId="LiveId" clId="{5BFA4FEA-C2D8-42A9-ACE0-5362E9A0A439}" dt="2021-08-18T05:21:08.718" v="19"/>
        <pc:sldMkLst>
          <pc:docMk/>
          <pc:sldMk cId="302978315" sldId="264"/>
        </pc:sldMkLst>
      </pc:sldChg>
      <pc:sldChg chg="addSp modSp">
        <pc:chgData name="dhondup tsering" userId="425dcc2034446b72" providerId="LiveId" clId="{5BFA4FEA-C2D8-42A9-ACE0-5362E9A0A439}" dt="2021-08-18T05:21:53.203" v="20"/>
        <pc:sldMkLst>
          <pc:docMk/>
          <pc:sldMk cId="891345644" sldId="265"/>
        </pc:sldMkLst>
      </pc:sldChg>
      <pc:sldChg chg="addSp modSp">
        <pc:chgData name="dhondup tsering" userId="425dcc2034446b72" providerId="LiveId" clId="{5BFA4FEA-C2D8-42A9-ACE0-5362E9A0A439}" dt="2021-08-18T05:23:42.864" v="21"/>
        <pc:sldMkLst>
          <pc:docMk/>
          <pc:sldMk cId="3955896480" sldId="266"/>
        </pc:sldMkLst>
      </pc:sldChg>
      <pc:sldChg chg="addSp delSp modSp">
        <pc:chgData name="dhondup tsering" userId="425dcc2034446b72" providerId="LiveId" clId="{5BFA4FEA-C2D8-42A9-ACE0-5362E9A0A439}" dt="2021-08-18T05:31:49.445" v="30"/>
        <pc:sldMkLst>
          <pc:docMk/>
          <pc:sldMk cId="1786802927" sldId="267"/>
        </pc:sldMkLst>
      </pc:sldChg>
      <pc:sldChg chg="addSp delSp modSp">
        <pc:chgData name="dhondup tsering" userId="425dcc2034446b72" providerId="LiveId" clId="{5BFA4FEA-C2D8-42A9-ACE0-5362E9A0A439}" dt="2021-08-18T05:32:46.670" v="32"/>
        <pc:sldMkLst>
          <pc:docMk/>
          <pc:sldMk cId="4053000739" sldId="268"/>
        </pc:sldMkLst>
      </pc:sldChg>
      <pc:sldChg chg="addSp delSp modSp">
        <pc:chgData name="dhondup tsering" userId="425dcc2034446b72" providerId="LiveId" clId="{5BFA4FEA-C2D8-42A9-ACE0-5362E9A0A439}" dt="2021-08-18T05:41:32.701" v="41"/>
        <pc:sldMkLst>
          <pc:docMk/>
          <pc:sldMk cId="3097559617" sldId="269"/>
        </pc:sldMkLst>
      </pc:sldChg>
      <pc:sldChg chg="addSp modSp">
        <pc:chgData name="dhondup tsering" userId="425dcc2034446b72" providerId="LiveId" clId="{5BFA4FEA-C2D8-42A9-ACE0-5362E9A0A439}" dt="2021-08-18T05:42:21.792" v="42"/>
        <pc:sldMkLst>
          <pc:docMk/>
          <pc:sldMk cId="415415560" sldId="270"/>
        </pc:sldMkLst>
      </pc:sldChg>
      <pc:sldChg chg="addSp modSp">
        <pc:chgData name="dhondup tsering" userId="425dcc2034446b72" providerId="LiveId" clId="{5BFA4FEA-C2D8-42A9-ACE0-5362E9A0A439}" dt="2021-08-18T05:43:08.907" v="43"/>
        <pc:sldMkLst>
          <pc:docMk/>
          <pc:sldMk cId="4138472140" sldId="271"/>
        </pc:sldMkLst>
      </pc:sldChg>
      <pc:sldChg chg="addSp delSp modSp">
        <pc:chgData name="dhondup tsering" userId="425dcc2034446b72" providerId="LiveId" clId="{5BFA4FEA-C2D8-42A9-ACE0-5362E9A0A439}" dt="2021-08-18T05:44:50.936" v="46"/>
        <pc:sldMkLst>
          <pc:docMk/>
          <pc:sldMk cId="3074633053" sldId="272"/>
        </pc:sldMkLst>
      </pc:sldChg>
      <pc:sldChg chg="addSp delSp modSp">
        <pc:chgData name="dhondup tsering" userId="425dcc2034446b72" providerId="LiveId" clId="{5BFA4FEA-C2D8-42A9-ACE0-5362E9A0A439}" dt="2021-08-18T05:48:42.671" v="49"/>
        <pc:sldMkLst>
          <pc:docMk/>
          <pc:sldMk cId="1780628248" sldId="273"/>
        </pc:sldMkLst>
      </pc:sldChg>
      <pc:sldChg chg="addSp modSp">
        <pc:chgData name="dhondup tsering" userId="425dcc2034446b72" providerId="LiveId" clId="{5BFA4FEA-C2D8-42A9-ACE0-5362E9A0A439}" dt="2021-08-18T05:50:43.297" v="50"/>
        <pc:sldMkLst>
          <pc:docMk/>
          <pc:sldMk cId="1680183773" sldId="274"/>
        </pc:sldMkLst>
      </pc:sldChg>
      <pc:sldChg chg="addSp delSp modSp">
        <pc:chgData name="dhondup tsering" userId="425dcc2034446b72" providerId="LiveId" clId="{5BFA4FEA-C2D8-42A9-ACE0-5362E9A0A439}" dt="2021-08-18T05:55:07.390" v="54"/>
        <pc:sldMkLst>
          <pc:docMk/>
          <pc:sldMk cId="1750916314" sldId="275"/>
        </pc:sldMkLst>
      </pc:sldChg>
      <pc:sldChg chg="addSp delSp modSp">
        <pc:chgData name="dhondup tsering" userId="425dcc2034446b72" providerId="LiveId" clId="{5BFA4FEA-C2D8-42A9-ACE0-5362E9A0A439}" dt="2021-08-18T05:59:56.642" v="61"/>
        <pc:sldMkLst>
          <pc:docMk/>
          <pc:sldMk cId="1705534036" sldId="276"/>
        </pc:sldMkLst>
      </pc:sldChg>
      <pc:sldChg chg="addSp modSp">
        <pc:chgData name="dhondup tsering" userId="425dcc2034446b72" providerId="LiveId" clId="{5BFA4FEA-C2D8-42A9-ACE0-5362E9A0A439}" dt="2021-08-18T05:56:39.424" v="55"/>
        <pc:sldMkLst>
          <pc:docMk/>
          <pc:sldMk cId="3364741907" sldId="277"/>
        </pc:sldMkLst>
      </pc:sldChg>
      <pc:sldChg chg="addSp delSp modSp">
        <pc:chgData name="dhondup tsering" userId="425dcc2034446b72" providerId="LiveId" clId="{5BFA4FEA-C2D8-42A9-ACE0-5362E9A0A439}" dt="2021-08-18T06:02:55.585" v="66"/>
        <pc:sldMkLst>
          <pc:docMk/>
          <pc:sldMk cId="1847538137" sldId="278"/>
        </pc:sldMkLst>
      </pc:sldChg>
      <pc:sldChg chg="addSp delSp modSp">
        <pc:chgData name="dhondup tsering" userId="425dcc2034446b72" providerId="LiveId" clId="{5BFA4FEA-C2D8-42A9-ACE0-5362E9A0A439}" dt="2021-08-18T06:04:32.060" v="69"/>
        <pc:sldMkLst>
          <pc:docMk/>
          <pc:sldMk cId="1784595451" sldId="279"/>
        </pc:sldMkLst>
      </pc:sldChg>
    </pc:docChg>
  </pc:docChgLst>
  <pc:docChgLst>
    <pc:chgData name="Leonie Smith" userId="fed1330f33f5650e" providerId="LiveId" clId="{B31C39DA-6684-480A-8259-6805E28395F8}"/>
    <pc:docChg chg="custSel addSld modSld sldOrd">
      <pc:chgData name="Leonie Smith" userId="fed1330f33f5650e" providerId="LiveId" clId="{B31C39DA-6684-480A-8259-6805E28395F8}" dt="2022-03-08T06:54:42.353" v="233"/>
      <pc:docMkLst>
        <pc:docMk/>
      </pc:docMkLst>
      <pc:sldChg chg="modSp mod">
        <pc:chgData name="Leonie Smith" userId="fed1330f33f5650e" providerId="LiveId" clId="{B31C39DA-6684-480A-8259-6805E28395F8}" dt="2022-03-08T06:54:15.326" v="231" actId="1076"/>
        <pc:sldMkLst>
          <pc:docMk/>
          <pc:sldMk cId="3348757415" sldId="256"/>
        </pc:sldMkLst>
      </pc:sldChg>
      <pc:sldChg chg="addSp modSp new mod">
        <pc:chgData name="Leonie Smith" userId="fed1330f33f5650e" providerId="LiveId" clId="{B31C39DA-6684-480A-8259-6805E28395F8}" dt="2022-03-07T05:26:03.789" v="150" actId="403"/>
        <pc:sldMkLst>
          <pc:docMk/>
          <pc:sldMk cId="885910830" sldId="282"/>
        </pc:sldMkLst>
      </pc:sldChg>
      <pc:sldChg chg="addSp modSp new mod">
        <pc:chgData name="Leonie Smith" userId="fed1330f33f5650e" providerId="LiveId" clId="{B31C39DA-6684-480A-8259-6805E28395F8}" dt="2022-03-07T05:30:18.039" v="229" actId="20577"/>
        <pc:sldMkLst>
          <pc:docMk/>
          <pc:sldMk cId="2843938946" sldId="283"/>
        </pc:sldMkLst>
      </pc:sldChg>
      <pc:sldChg chg="addSp modSp add mod ord">
        <pc:chgData name="Leonie Smith" userId="fed1330f33f5650e" providerId="LiveId" clId="{B31C39DA-6684-480A-8259-6805E28395F8}" dt="2022-03-07T05:30:08.394" v="225" actId="20577"/>
        <pc:sldMkLst>
          <pc:docMk/>
          <pc:sldMk cId="1022461710" sldId="284"/>
        </pc:sldMkLst>
      </pc:sldChg>
      <pc:sldChg chg="addSp modSp add mod ord">
        <pc:chgData name="Leonie Smith" userId="fed1330f33f5650e" providerId="LiveId" clId="{B31C39DA-6684-480A-8259-6805E28395F8}" dt="2022-03-07T05:29:17.068" v="204" actId="20577"/>
        <pc:sldMkLst>
          <pc:docMk/>
          <pc:sldMk cId="1361083221" sldId="285"/>
        </pc:sldMkLst>
      </pc:sldChg>
      <pc:sldChg chg="addSp modSp add mod">
        <pc:chgData name="Leonie Smith" userId="fed1330f33f5650e" providerId="LiveId" clId="{B31C39DA-6684-480A-8259-6805E28395F8}" dt="2022-03-07T05:30:00.639" v="221" actId="20577"/>
        <pc:sldMkLst>
          <pc:docMk/>
          <pc:sldMk cId="2450546208" sldId="286"/>
        </pc:sldMkLst>
      </pc:sldChg>
      <pc:sldChg chg="addSp modSp add mod">
        <pc:chgData name="Leonie Smith" userId="fed1330f33f5650e" providerId="LiveId" clId="{B31C39DA-6684-480A-8259-6805E28395F8}" dt="2022-03-07T05:29:49.594" v="217" actId="1076"/>
        <pc:sldMkLst>
          <pc:docMk/>
          <pc:sldMk cId="996690052" sldId="287"/>
        </pc:sldMkLst>
      </pc:sldChg>
      <pc:sldChg chg="addSp modSp add mod">
        <pc:chgData name="Leonie Smith" userId="fed1330f33f5650e" providerId="LiveId" clId="{B31C39DA-6684-480A-8259-6805E28395F8}" dt="2022-03-07T05:29:35.085" v="212" actId="20577"/>
        <pc:sldMkLst>
          <pc:docMk/>
          <pc:sldMk cId="1368723266" sldId="288"/>
        </pc:sldMkLst>
      </pc:sldChg>
      <pc:sldChg chg="addSp modSp add mod">
        <pc:chgData name="Leonie Smith" userId="fed1330f33f5650e" providerId="LiveId" clId="{B31C39DA-6684-480A-8259-6805E28395F8}" dt="2022-03-07T05:29:25.976" v="208" actId="20577"/>
        <pc:sldMkLst>
          <pc:docMk/>
          <pc:sldMk cId="3247683367" sldId="289"/>
        </pc:sldMkLst>
      </pc:sldChg>
      <pc:sldChg chg="addSp modSp add mod ord modAnim">
        <pc:chgData name="Leonie Smith" userId="fed1330f33f5650e" providerId="LiveId" clId="{B31C39DA-6684-480A-8259-6805E28395F8}" dt="2022-03-08T06:54:42.353" v="233"/>
        <pc:sldMkLst>
          <pc:docMk/>
          <pc:sldMk cId="1326959824" sldId="290"/>
        </pc:sldMkLst>
      </pc:sldChg>
      <pc:sldChg chg="addSp delSp modSp add mod">
        <pc:chgData name="Leonie Smith" userId="fed1330f33f5650e" providerId="LiveId" clId="{B31C39DA-6684-480A-8259-6805E28395F8}" dt="2022-03-07T05:29:09.106" v="200" actId="20577"/>
        <pc:sldMkLst>
          <pc:docMk/>
          <pc:sldMk cId="1544722655" sldId="291"/>
        </pc:sldMkLst>
      </pc:sldChg>
      <pc:sldChg chg="addSp modSp add mod">
        <pc:chgData name="Leonie Smith" userId="fed1330f33f5650e" providerId="LiveId" clId="{B31C39DA-6684-480A-8259-6805E28395F8}" dt="2022-03-07T05:28:59.937" v="196" actId="20577"/>
        <pc:sldMkLst>
          <pc:docMk/>
          <pc:sldMk cId="3349229825" sldId="292"/>
        </pc:sldMkLst>
      </pc:sldChg>
      <pc:sldChg chg="addSp modSp add mod">
        <pc:chgData name="Leonie Smith" userId="fed1330f33f5650e" providerId="LiveId" clId="{B31C39DA-6684-480A-8259-6805E28395F8}" dt="2022-03-07T05:28:51.185" v="192" actId="20577"/>
        <pc:sldMkLst>
          <pc:docMk/>
          <pc:sldMk cId="1927817805" sldId="293"/>
        </pc:sldMkLst>
      </pc:sldChg>
      <pc:sldChg chg="addSp modSp add mod">
        <pc:chgData name="Leonie Smith" userId="fed1330f33f5650e" providerId="LiveId" clId="{B31C39DA-6684-480A-8259-6805E28395F8}" dt="2022-03-07T05:28:42.441" v="188" actId="20577"/>
        <pc:sldMkLst>
          <pc:docMk/>
          <pc:sldMk cId="1272612795" sldId="294"/>
        </pc:sldMkLst>
      </pc:sldChg>
      <pc:sldChg chg="addSp modSp add mod">
        <pc:chgData name="Leonie Smith" userId="fed1330f33f5650e" providerId="LiveId" clId="{B31C39DA-6684-480A-8259-6805E28395F8}" dt="2022-03-07T05:28:33.572" v="184" actId="20577"/>
        <pc:sldMkLst>
          <pc:docMk/>
          <pc:sldMk cId="2499595383" sldId="295"/>
        </pc:sldMkLst>
      </pc:sldChg>
      <pc:sldChg chg="addSp modSp add mod">
        <pc:chgData name="Leonie Smith" userId="fed1330f33f5650e" providerId="LiveId" clId="{B31C39DA-6684-480A-8259-6805E28395F8}" dt="2022-03-07T05:28:23.748" v="180" actId="20577"/>
        <pc:sldMkLst>
          <pc:docMk/>
          <pc:sldMk cId="644169277" sldId="296"/>
        </pc:sldMkLst>
      </pc:sldChg>
      <pc:sldChg chg="addSp modSp add mod">
        <pc:chgData name="Leonie Smith" userId="fed1330f33f5650e" providerId="LiveId" clId="{B31C39DA-6684-480A-8259-6805E28395F8}" dt="2022-03-07T05:28:14.804" v="176" actId="20577"/>
        <pc:sldMkLst>
          <pc:docMk/>
          <pc:sldMk cId="2379520274" sldId="297"/>
        </pc:sldMkLst>
      </pc:sldChg>
      <pc:sldChg chg="addSp modSp add mod">
        <pc:chgData name="Leonie Smith" userId="fed1330f33f5650e" providerId="LiveId" clId="{B31C39DA-6684-480A-8259-6805E28395F8}" dt="2022-03-07T05:28:06.538" v="172" actId="20577"/>
        <pc:sldMkLst>
          <pc:docMk/>
          <pc:sldMk cId="3609448080" sldId="298"/>
        </pc:sldMkLst>
      </pc:sldChg>
      <pc:sldChg chg="addSp modSp add mod">
        <pc:chgData name="Leonie Smith" userId="fed1330f33f5650e" providerId="LiveId" clId="{B31C39DA-6684-480A-8259-6805E28395F8}" dt="2022-03-07T05:27:58.402" v="170" actId="20577"/>
        <pc:sldMkLst>
          <pc:docMk/>
          <pc:sldMk cId="3616119232" sldId="299"/>
        </pc:sldMkLst>
      </pc:sldChg>
      <pc:sldChg chg="addSp modSp add mod">
        <pc:chgData name="Leonie Smith" userId="fed1330f33f5650e" providerId="LiveId" clId="{B31C39DA-6684-480A-8259-6805E28395F8}" dt="2022-03-07T05:27:50.113" v="168" actId="20577"/>
        <pc:sldMkLst>
          <pc:docMk/>
          <pc:sldMk cId="2142206257" sldId="300"/>
        </pc:sldMkLst>
      </pc:sldChg>
      <pc:sldChg chg="addSp modSp add mod">
        <pc:chgData name="Leonie Smith" userId="fed1330f33f5650e" providerId="LiveId" clId="{B31C39DA-6684-480A-8259-6805E28395F8}" dt="2022-03-07T05:27:38.019" v="166" actId="20577"/>
        <pc:sldMkLst>
          <pc:docMk/>
          <pc:sldMk cId="2036361560" sldId="301"/>
        </pc:sldMkLst>
      </pc:sldChg>
      <pc:sldChg chg="addSp modSp add mod">
        <pc:chgData name="Leonie Smith" userId="fed1330f33f5650e" providerId="LiveId" clId="{B31C39DA-6684-480A-8259-6805E28395F8}" dt="2022-03-07T05:27:17.973" v="160" actId="20577"/>
        <pc:sldMkLst>
          <pc:docMk/>
          <pc:sldMk cId="3856750383" sldId="302"/>
        </pc:sldMkLst>
      </pc:sldChg>
      <pc:sldChg chg="addSp delSp modSp add mod">
        <pc:chgData name="Leonie Smith" userId="fed1330f33f5650e" providerId="LiveId" clId="{B31C39DA-6684-480A-8259-6805E28395F8}" dt="2022-03-07T05:27:09.641" v="158" actId="20577"/>
        <pc:sldMkLst>
          <pc:docMk/>
          <pc:sldMk cId="3730994626" sldId="303"/>
        </pc:sldMkLst>
      </pc:sldChg>
      <pc:sldChg chg="addSp modSp add mod">
        <pc:chgData name="Leonie Smith" userId="fed1330f33f5650e" providerId="LiveId" clId="{B31C39DA-6684-480A-8259-6805E28395F8}" dt="2022-03-07T05:27:01.487" v="156" actId="20577"/>
        <pc:sldMkLst>
          <pc:docMk/>
          <pc:sldMk cId="3887736404" sldId="304"/>
        </pc:sldMkLst>
      </pc:sldChg>
    </pc:docChg>
  </pc:docChgLst>
  <pc:docChgLst>
    <pc:chgData name="Leonie Smith" userId="fed1330f33f5650e" providerId="LiveId" clId="{D6C664D3-87A2-4C1D-B072-19E861FBB6E4}"/>
    <pc:docChg chg="modSld">
      <pc:chgData name="Leonie Smith" userId="fed1330f33f5650e" providerId="LiveId" clId="{D6C664D3-87A2-4C1D-B072-19E861FBB6E4}" dt="2021-12-10T08:17:48.298" v="0"/>
      <pc:docMkLst>
        <pc:docMk/>
      </pc:docMkLst>
      <pc:sldChg chg="modNotesTx">
        <pc:chgData name="Leonie Smith" userId="fed1330f33f5650e" providerId="LiveId" clId="{D6C664D3-87A2-4C1D-B072-19E861FBB6E4}" dt="2021-12-10T08:17:48.298" v="0"/>
        <pc:sldMkLst>
          <pc:docMk/>
          <pc:sldMk cId="3348757415"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1B111-594A-4363-9C39-801946CE510C}"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BC1D2-5168-4D81-A48B-6CACAFE949E6}" type="slidenum">
              <a:rPr lang="en-IN" smtClean="0"/>
              <a:t>‹#›</a:t>
            </a:fld>
            <a:endParaRPr lang="en-IN"/>
          </a:p>
        </p:txBody>
      </p:sp>
    </p:spTree>
    <p:extLst>
      <p:ext uri="{BB962C8B-B14F-4D97-AF65-F5344CB8AC3E}">
        <p14:creationId xmlns:p14="http://schemas.microsoft.com/office/powerpoint/2010/main" val="283020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B8CBC1D2-5168-4D81-A48B-6CACAFE949E6}" type="slidenum">
              <a:rPr lang="en-IN" smtClean="0"/>
              <a:t>1</a:t>
            </a:fld>
            <a:endParaRPr lang="en-IN"/>
          </a:p>
        </p:txBody>
      </p:sp>
    </p:spTree>
    <p:extLst>
      <p:ext uri="{BB962C8B-B14F-4D97-AF65-F5344CB8AC3E}">
        <p14:creationId xmlns:p14="http://schemas.microsoft.com/office/powerpoint/2010/main" val="162393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B8CBC1D2-5168-4D81-A48B-6CACAFE949E6}" type="slidenum">
              <a:rPr lang="en-IN" smtClean="0"/>
              <a:t>3</a:t>
            </a:fld>
            <a:endParaRPr lang="en-IN"/>
          </a:p>
        </p:txBody>
      </p:sp>
    </p:spTree>
    <p:extLst>
      <p:ext uri="{BB962C8B-B14F-4D97-AF65-F5344CB8AC3E}">
        <p14:creationId xmlns:p14="http://schemas.microsoft.com/office/powerpoint/2010/main" val="139115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CC0D-F270-4A33-9D70-E39225531B04}"/>
              </a:ext>
            </a:extLst>
          </p:cNvPr>
          <p:cNvSpPr>
            <a:spLocks noGrp="1"/>
          </p:cNvSpPr>
          <p:nvPr>
            <p:ph type="title"/>
          </p:nvPr>
        </p:nvSpPr>
        <p:spPr/>
        <p:txBody>
          <a:bodyPr/>
          <a:lstStyle/>
          <a:p>
            <a:r>
              <a:rPr lang="en-IN" dirty="0"/>
              <a:t>09-7</a:t>
            </a:r>
          </a:p>
        </p:txBody>
      </p:sp>
      <p:pic>
        <p:nvPicPr>
          <p:cNvPr id="5" name="Audio 4">
            <a:hlinkClick r:id="" action="ppaction://media"/>
            <a:extLst>
              <a:ext uri="{FF2B5EF4-FFF2-40B4-BE49-F238E27FC236}">
                <a16:creationId xmlns:a16="http://schemas.microsoft.com/office/drawing/2014/main" id="{5B7266BA-A5E4-4F8D-A2CF-60EFA8C51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36E8789-30F2-773E-ECEC-2D148C7FDCD0}"/>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453732281"/>
      </p:ext>
    </p:extLst>
  </p:cSld>
  <p:clrMapOvr>
    <a:masterClrMapping/>
  </p:clrMapOvr>
  <mc:AlternateContent xmlns:mc="http://schemas.openxmlformats.org/markup-compatibility/2006" xmlns:p14="http://schemas.microsoft.com/office/powerpoint/2010/main">
    <mc:Choice Requires="p14">
      <p:transition spd="slow" p14:dur="2000" advTm="3032"/>
    </mc:Choice>
    <mc:Fallback xmlns="">
      <p:transition spd="slow" advTm="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4A116-B044-47B2-B4E1-2B66BE489AC5}"/>
              </a:ext>
            </a:extLst>
          </p:cNvPr>
          <p:cNvPicPr>
            <a:picLocks noChangeAspect="1"/>
          </p:cNvPicPr>
          <p:nvPr/>
        </p:nvPicPr>
        <p:blipFill>
          <a:blip r:embed="rId2"/>
          <a:stretch>
            <a:fillRect/>
          </a:stretch>
        </p:blipFill>
        <p:spPr>
          <a:xfrm>
            <a:off x="-249978" y="0"/>
            <a:ext cx="12691955" cy="6858000"/>
          </a:xfrm>
          <a:prstGeom prst="rect">
            <a:avLst/>
          </a:prstGeom>
        </p:spPr>
      </p:pic>
      <p:sp>
        <p:nvSpPr>
          <p:cNvPr id="4" name="TextBox 3">
            <a:extLst>
              <a:ext uri="{FF2B5EF4-FFF2-40B4-BE49-F238E27FC236}">
                <a16:creationId xmlns:a16="http://schemas.microsoft.com/office/drawing/2014/main" id="{7FDA5EB3-24BB-4E8A-800A-D49217D9DD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9:15</a:t>
            </a:r>
            <a:endParaRPr lang="bo-CN" sz="2000" b="1" cap="all" dirty="0">
              <a:solidFill>
                <a:schemeClr val="bg1"/>
              </a:solidFill>
              <a:latin typeface="ArialMT"/>
            </a:endParaRPr>
          </a:p>
        </p:txBody>
      </p:sp>
    </p:spTree>
    <p:extLst>
      <p:ext uri="{BB962C8B-B14F-4D97-AF65-F5344CB8AC3E}">
        <p14:creationId xmlns:p14="http://schemas.microsoft.com/office/powerpoint/2010/main" val="385675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6951E6C-90C6-4C0A-A8D8-D5DED45FC7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6530934-BEA9-CBE5-A4E2-78F09B42B1F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But I have raised you up  for this very purpose, that I might display My power to you, and that My name might be proclaimed in all the earth.</a:t>
            </a:r>
            <a:endParaRPr lang="en-ZA" dirty="0"/>
          </a:p>
        </p:txBody>
      </p:sp>
      <p:sp>
        <p:nvSpPr>
          <p:cNvPr id="5" name="TextBox 4">
            <a:extLst>
              <a:ext uri="{FF2B5EF4-FFF2-40B4-BE49-F238E27FC236}">
                <a16:creationId xmlns:a16="http://schemas.microsoft.com/office/drawing/2014/main" id="{22825DB3-41DE-FD3E-FFDD-3F4C4A27105B}"/>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དོན་དམ་དུ་བདག་གི་ནུས་མཐུ་ཁྱོད་ལ་མངོན་པ་དང་། བདག་གི་མིང་ནི་གནམ་འོག་ཀུན་ཏུ་བསྒྲག་པའི་ཕྱིར་ཁྱོད་རང་དར་བར་བྱས་པ་ཡིན་མོད། </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1782"/>
    </mc:Choice>
    <mc:Fallback xmlns="">
      <p:transition spd="slow" advTm="11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BA68B-BBA8-4D3A-BDBC-0B75D2B73276}"/>
              </a:ext>
            </a:extLst>
          </p:cNvPr>
          <p:cNvPicPr>
            <a:picLocks noChangeAspect="1"/>
          </p:cNvPicPr>
          <p:nvPr/>
        </p:nvPicPr>
        <p:blipFill>
          <a:blip r:embed="rId2"/>
          <a:stretch>
            <a:fillRect/>
          </a:stretch>
        </p:blipFill>
        <p:spPr>
          <a:xfrm>
            <a:off x="0" y="0"/>
            <a:ext cx="12391494" cy="6858000"/>
          </a:xfrm>
          <a:prstGeom prst="rect">
            <a:avLst/>
          </a:prstGeom>
        </p:spPr>
      </p:pic>
      <p:sp>
        <p:nvSpPr>
          <p:cNvPr id="4" name="TextBox 3">
            <a:extLst>
              <a:ext uri="{FF2B5EF4-FFF2-40B4-BE49-F238E27FC236}">
                <a16:creationId xmlns:a16="http://schemas.microsoft.com/office/drawing/2014/main" id="{55C47FA6-2E78-49A5-B110-D9F8F79A347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9:16</a:t>
            </a:r>
            <a:endParaRPr lang="bo-CN" sz="2000" b="1" cap="all" dirty="0">
              <a:solidFill>
                <a:schemeClr val="bg1"/>
              </a:solidFill>
              <a:latin typeface="ArialMT"/>
            </a:endParaRPr>
          </a:p>
        </p:txBody>
      </p:sp>
    </p:spTree>
    <p:extLst>
      <p:ext uri="{BB962C8B-B14F-4D97-AF65-F5344CB8AC3E}">
        <p14:creationId xmlns:p14="http://schemas.microsoft.com/office/powerpoint/2010/main" val="2036361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E6F08AB-B384-47BC-8311-6E2B2F5A6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1834C24-A853-8DEE-B35C-40983ABA525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Still, you lord it over My people and do not allow them to go.</a:t>
            </a:r>
            <a:endParaRPr lang="en-ZA" dirty="0"/>
          </a:p>
        </p:txBody>
      </p:sp>
      <p:sp>
        <p:nvSpPr>
          <p:cNvPr id="5" name="TextBox 4">
            <a:extLst>
              <a:ext uri="{FF2B5EF4-FFF2-40B4-BE49-F238E27FC236}">
                <a16:creationId xmlns:a16="http://schemas.microsoft.com/office/drawing/2014/main" id="{2A2A5BF1-5ED8-9E53-D328-7B3A1BB709CC}"/>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17</a:t>
            </a:r>
            <a:r>
              <a:rPr lang="bo-CN" sz="6000" b="0" i="0" dirty="0">
                <a:solidFill>
                  <a:srgbClr val="121212"/>
                </a:solidFill>
                <a:effectLst/>
                <a:highlight>
                  <a:srgbClr val="FFFFFF"/>
                </a:highlight>
                <a:latin typeface="Inter"/>
              </a:rPr>
              <a:t>འོན་ཀྱང་ཁྱོད་ཀྱིས་ད་དུང་བདག་གི་འབངས་མི་ལ་རང་རློམ་ཆེན་པོ་བྱས་ནས་ཁོ་ཚོ་འགྲོ་རུ་མི་འཇུག་པ་ཡིན་ནམ། </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5337"/>
    </mc:Choice>
    <mc:Fallback xmlns="">
      <p:transition spd="slow" advTm="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E5237-CFD7-4F52-A183-55376B3ED1F1}"/>
              </a:ext>
            </a:extLst>
          </p:cNvPr>
          <p:cNvPicPr>
            <a:picLocks noChangeAspect="1"/>
          </p:cNvPicPr>
          <p:nvPr/>
        </p:nvPicPr>
        <p:blipFill>
          <a:blip r:embed="rId2"/>
          <a:stretch>
            <a:fillRect/>
          </a:stretch>
        </p:blipFill>
        <p:spPr>
          <a:xfrm>
            <a:off x="-748145" y="0"/>
            <a:ext cx="13096475" cy="6858000"/>
          </a:xfrm>
          <a:prstGeom prst="rect">
            <a:avLst/>
          </a:prstGeom>
        </p:spPr>
      </p:pic>
      <p:sp>
        <p:nvSpPr>
          <p:cNvPr id="4" name="TextBox 3">
            <a:extLst>
              <a:ext uri="{FF2B5EF4-FFF2-40B4-BE49-F238E27FC236}">
                <a16:creationId xmlns:a16="http://schemas.microsoft.com/office/drawing/2014/main" id="{8BEAC014-780B-49C3-95FC-21947720309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9:17</a:t>
            </a:r>
            <a:endParaRPr lang="bo-CN" sz="2000" b="1" cap="all" dirty="0">
              <a:solidFill>
                <a:schemeClr val="bg1"/>
              </a:solidFill>
              <a:latin typeface="ArialMT"/>
            </a:endParaRPr>
          </a:p>
        </p:txBody>
      </p:sp>
    </p:spTree>
    <p:extLst>
      <p:ext uri="{BB962C8B-B14F-4D97-AF65-F5344CB8AC3E}">
        <p14:creationId xmlns:p14="http://schemas.microsoft.com/office/powerpoint/2010/main" val="2142206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C2BFF0B-F7CD-4731-808D-AD37DC3DE2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AAEE84D-1972-3C6C-BAC4-7380DAD224E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Behold, at this time tomorrow I will rain down the worst hail that has ever fallen on Egypt, from the day it was founded until now.</a:t>
            </a:r>
            <a:endParaRPr lang="en-ZA" dirty="0"/>
          </a:p>
        </p:txBody>
      </p:sp>
      <p:sp>
        <p:nvSpPr>
          <p:cNvPr id="3" name="TextBox 2">
            <a:extLst>
              <a:ext uri="{FF2B5EF4-FFF2-40B4-BE49-F238E27FC236}">
                <a16:creationId xmlns:a16="http://schemas.microsoft.com/office/drawing/2014/main" id="{DCE56A8E-02E3-01B4-A1F5-04FA250AF4CA}"/>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18</a:t>
            </a:r>
            <a:r>
              <a:rPr lang="bo-CN" sz="6000" b="0" i="0" dirty="0">
                <a:solidFill>
                  <a:srgbClr val="121212"/>
                </a:solidFill>
                <a:effectLst/>
                <a:highlight>
                  <a:srgbClr val="FFFFFF"/>
                </a:highlight>
                <a:latin typeface="Inter"/>
              </a:rPr>
              <a:t>ལྟོས་དང་། སང་ཉིན་གྱི་དུས་འདི་ཙམ་ལ་བདག་གིས་སེར་བ་ཆེན་པོ་ཞིག་འབབ་པར་བྱ་སྟེ། ཨེ་ཅིབ་ཡུལ་ཆགས་པའི་དུས་ནས་བཟུང་སེར་བ་དེ་འདྲ་བབས་མྱོང་མེད།</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9151"/>
    </mc:Choice>
    <mc:Fallback xmlns="">
      <p:transition spd="slow" advTm="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FD3FB-DEFE-4216-A447-42243333CEBC}"/>
              </a:ext>
            </a:extLst>
          </p:cNvPr>
          <p:cNvPicPr>
            <a:picLocks noChangeAspect="1"/>
          </p:cNvPicPr>
          <p:nvPr/>
        </p:nvPicPr>
        <p:blipFill>
          <a:blip r:embed="rId2"/>
          <a:stretch>
            <a:fillRect/>
          </a:stretch>
        </p:blipFill>
        <p:spPr>
          <a:xfrm>
            <a:off x="0" y="0"/>
            <a:ext cx="13257815" cy="6858000"/>
          </a:xfrm>
          <a:prstGeom prst="rect">
            <a:avLst/>
          </a:prstGeom>
        </p:spPr>
      </p:pic>
      <p:sp>
        <p:nvSpPr>
          <p:cNvPr id="4" name="TextBox 3">
            <a:extLst>
              <a:ext uri="{FF2B5EF4-FFF2-40B4-BE49-F238E27FC236}">
                <a16:creationId xmlns:a16="http://schemas.microsoft.com/office/drawing/2014/main" id="{8EBBA973-E324-4FC6-B001-845F8AF5DD6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9:18</a:t>
            </a:r>
            <a:endParaRPr lang="bo-CN" sz="2000" b="1" cap="all" dirty="0">
              <a:solidFill>
                <a:schemeClr val="bg1"/>
              </a:solidFill>
              <a:latin typeface="ArialMT"/>
            </a:endParaRPr>
          </a:p>
        </p:txBody>
      </p:sp>
    </p:spTree>
    <p:extLst>
      <p:ext uri="{BB962C8B-B14F-4D97-AF65-F5344CB8AC3E}">
        <p14:creationId xmlns:p14="http://schemas.microsoft.com/office/powerpoint/2010/main" val="361611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4BFF37B-5079-45F0-99AC-977B2D504D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5380BE-D74F-25C4-BBDA-61F6552F1CF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So give orders now to shelter your livestock and everything you have in the field. Every man or beast that remains in the field and is not brought inside will die when the hail comes down upon them.’”</a:t>
            </a:r>
            <a:endParaRPr lang="en-ZA" dirty="0"/>
          </a:p>
        </p:txBody>
      </p:sp>
      <p:sp>
        <p:nvSpPr>
          <p:cNvPr id="3" name="TextBox 2">
            <a:extLst>
              <a:ext uri="{FF2B5EF4-FFF2-40B4-BE49-F238E27FC236}">
                <a16:creationId xmlns:a16="http://schemas.microsoft.com/office/drawing/2014/main" id="{AC81A020-1D45-65DC-7361-5469D8AB221F}"/>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ད་ལྟ་ཁྱོད་ཀྱིས་མི་མངགས་ནས་ཁྱོད་ཀྱི་ཕྱུགས་ཟོག་དང་། ཞིང་ལ་གང་ཡོད་པ་ཐམས་ཅད་ནང་ལ་བསྡུས་ཤིག ཞིང་ལ་བསྐྱུར་ཏེ་ནང་དུ་མ་བསྡུས་པ་མི་ཕྱུགས་གང་ཡིན་རུང་སེར་བ་དེའི་སྟེང་ལ་བབས་ནས་འཆི་བར་འགྱུར་ཞེས་སྨྲ་དགོས་པར་གསུངས་སོ། ། </a:t>
            </a:r>
            <a:endParaRPr lang="en-ZA" sz="16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0137"/>
    </mc:Choice>
    <mc:Fallback xmlns="">
      <p:transition spd="slow" advTm="10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CF201-A592-4E16-BF0B-CC5F521F941E}"/>
              </a:ext>
            </a:extLst>
          </p:cNvPr>
          <p:cNvPicPr>
            <a:picLocks noChangeAspect="1"/>
          </p:cNvPicPr>
          <p:nvPr/>
        </p:nvPicPr>
        <p:blipFill>
          <a:blip r:embed="rId2"/>
          <a:stretch>
            <a:fillRect/>
          </a:stretch>
        </p:blipFill>
        <p:spPr>
          <a:xfrm>
            <a:off x="0" y="1"/>
            <a:ext cx="12942694" cy="6858000"/>
          </a:xfrm>
          <a:prstGeom prst="rect">
            <a:avLst/>
          </a:prstGeom>
        </p:spPr>
      </p:pic>
      <p:sp>
        <p:nvSpPr>
          <p:cNvPr id="4" name="TextBox 3">
            <a:extLst>
              <a:ext uri="{FF2B5EF4-FFF2-40B4-BE49-F238E27FC236}">
                <a16:creationId xmlns:a16="http://schemas.microsoft.com/office/drawing/2014/main" id="{F2B61082-5EDE-4F9D-9A5E-B9CE9E70AC3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9:19</a:t>
            </a:r>
            <a:endParaRPr lang="bo-CN" sz="2000" b="1" cap="all" dirty="0">
              <a:solidFill>
                <a:schemeClr val="bg1"/>
              </a:solidFill>
              <a:latin typeface="ArialMT"/>
            </a:endParaRPr>
          </a:p>
        </p:txBody>
      </p:sp>
    </p:spTree>
    <p:extLst>
      <p:ext uri="{BB962C8B-B14F-4D97-AF65-F5344CB8AC3E}">
        <p14:creationId xmlns:p14="http://schemas.microsoft.com/office/powerpoint/2010/main" val="3609448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AAC8573-56B4-4486-90D6-4A8CC7BA44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7F76A9-9AC7-9521-4321-BCE50CFD449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20</a:t>
            </a:r>
            <a:r>
              <a:rPr lang="en-US" sz="3600" b="0" i="0" dirty="0">
                <a:solidFill>
                  <a:srgbClr val="121212"/>
                </a:solidFill>
                <a:effectLst/>
                <a:highlight>
                  <a:srgbClr val="FFFFFF"/>
                </a:highlight>
                <a:latin typeface="Inter"/>
              </a:rPr>
              <a:t>Those among Pharaoh’s officials who feared the word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hurried to bring their servants and livestock to shelter,</a:t>
            </a:r>
            <a:endParaRPr lang="en-ZA" dirty="0"/>
          </a:p>
        </p:txBody>
      </p:sp>
      <p:sp>
        <p:nvSpPr>
          <p:cNvPr id="3" name="TextBox 2">
            <a:extLst>
              <a:ext uri="{FF2B5EF4-FFF2-40B4-BE49-F238E27FC236}">
                <a16:creationId xmlns:a16="http://schemas.microsoft.com/office/drawing/2014/main" id="{23D9ADD1-0D7E-11D0-42A4-57BC33AF0998}"/>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ཕཱར་ཨོལ་གྱི་འཁོར་གཡོག་རྣམས་ལས་དཀོན་མཆོག་ཡ་ཝཱེའི་བཀའ་འདི་ལ་འཇིགས་པ་རྣམས་ཀྱིས་རང་གི་གཡོག་པོ་རྣམས་དང་ཕྱུགས་ཟོག་མྱུར་དུ་ཁང་པའི་ནང་ལ་བསྡུས་མོད། </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0797"/>
    </mc:Choice>
    <mc:Fallback xmlns="">
      <p:transition spd="slow" advTm="1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A7B1-BF09-4757-A982-96A9FAC530A6}"/>
              </a:ext>
            </a:extLst>
          </p:cNvPr>
          <p:cNvPicPr>
            <a:picLocks noChangeAspect="1"/>
          </p:cNvPicPr>
          <p:nvPr/>
        </p:nvPicPr>
        <p:blipFill>
          <a:blip r:embed="rId2"/>
          <a:stretch>
            <a:fillRect/>
          </a:stretch>
        </p:blipFill>
        <p:spPr>
          <a:xfrm>
            <a:off x="0" y="-548640"/>
            <a:ext cx="12192000" cy="7406640"/>
          </a:xfrm>
          <a:prstGeom prst="rect">
            <a:avLst/>
          </a:prstGeom>
        </p:spPr>
      </p:pic>
      <p:sp>
        <p:nvSpPr>
          <p:cNvPr id="4" name="TextBox 3">
            <a:extLst>
              <a:ext uri="{FF2B5EF4-FFF2-40B4-BE49-F238E27FC236}">
                <a16:creationId xmlns:a16="http://schemas.microsoft.com/office/drawing/2014/main" id="{55581127-244F-4430-A854-7E3C898F1F67}"/>
              </a:ext>
            </a:extLst>
          </p:cNvPr>
          <p:cNvSpPr txBox="1"/>
          <p:nvPr/>
        </p:nvSpPr>
        <p:spPr>
          <a:xfrm>
            <a:off x="6273209" y="96170"/>
            <a:ext cx="6412395" cy="3058510"/>
          </a:xfrm>
          <a:prstGeom prst="rect">
            <a:avLst/>
          </a:prstGeom>
          <a:noFill/>
        </p:spPr>
        <p:txBody>
          <a:bodyPr wrap="square" rtlCol="0">
            <a:noAutofit/>
          </a:bodyPr>
          <a:lstStyle/>
          <a:p>
            <a:r>
              <a:rPr lang="bo-CN" sz="9600" b="1" cap="all" dirty="0">
                <a:solidFill>
                  <a:schemeClr val="bg1"/>
                </a:solidFill>
                <a:latin typeface="ArialMT"/>
              </a:rPr>
              <a:t>ཨེ་ཅིབ་ནས་ཐོན་པ 9</a:t>
            </a:r>
          </a:p>
          <a:p>
            <a:r>
              <a:rPr lang="bo-CN" sz="9600" b="1" i="0" dirty="0">
                <a:solidFill>
                  <a:schemeClr val="bg1"/>
                </a:solidFill>
                <a:effectLst/>
                <a:latin typeface="Arial" panose="020B0604020202020204" pitchFamily="34" charset="0"/>
              </a:rPr>
              <a:t>སེར་བ།</a:t>
            </a:r>
            <a:endParaRPr lang="en-ZA" sz="9600" dirty="0">
              <a:solidFill>
                <a:schemeClr val="bg1"/>
              </a:solidFill>
            </a:endParaRPr>
          </a:p>
        </p:txBody>
      </p:sp>
    </p:spTree>
    <p:extLst>
      <p:ext uri="{BB962C8B-B14F-4D97-AF65-F5344CB8AC3E}">
        <p14:creationId xmlns:p14="http://schemas.microsoft.com/office/powerpoint/2010/main" val="88591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4FCE6-46AE-4839-891C-7E429AE8A4D1}"/>
              </a:ext>
            </a:extLst>
          </p:cNvPr>
          <p:cNvPicPr>
            <a:picLocks noChangeAspect="1"/>
          </p:cNvPicPr>
          <p:nvPr/>
        </p:nvPicPr>
        <p:blipFill>
          <a:blip r:embed="rId2"/>
          <a:stretch>
            <a:fillRect/>
          </a:stretch>
        </p:blipFill>
        <p:spPr>
          <a:xfrm>
            <a:off x="0" y="0"/>
            <a:ext cx="12636500" cy="6858000"/>
          </a:xfrm>
          <a:prstGeom prst="rect">
            <a:avLst/>
          </a:prstGeom>
        </p:spPr>
      </p:pic>
      <p:sp>
        <p:nvSpPr>
          <p:cNvPr id="4" name="TextBox 3">
            <a:extLst>
              <a:ext uri="{FF2B5EF4-FFF2-40B4-BE49-F238E27FC236}">
                <a16:creationId xmlns:a16="http://schemas.microsoft.com/office/drawing/2014/main" id="{E41B6AC5-014A-4195-9055-1FCC4C0730F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9:20</a:t>
            </a:r>
            <a:endParaRPr lang="bo-CN" sz="2000" b="1" cap="all" dirty="0">
              <a:solidFill>
                <a:schemeClr val="bg1"/>
              </a:solidFill>
              <a:latin typeface="ArialMT"/>
            </a:endParaRPr>
          </a:p>
        </p:txBody>
      </p:sp>
    </p:spTree>
    <p:extLst>
      <p:ext uri="{BB962C8B-B14F-4D97-AF65-F5344CB8AC3E}">
        <p14:creationId xmlns:p14="http://schemas.microsoft.com/office/powerpoint/2010/main" val="2379520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0CB539F2-C0C8-4B3E-BBA4-4D1D06816B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8C618FF-3549-B45E-4FC7-44B0FC98D8D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but those who disregarded the word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left their servants and livestock in the field.</a:t>
            </a:r>
            <a:endParaRPr lang="en-ZA" dirty="0"/>
          </a:p>
        </p:txBody>
      </p:sp>
      <p:sp>
        <p:nvSpPr>
          <p:cNvPr id="3" name="TextBox 2">
            <a:extLst>
              <a:ext uri="{FF2B5EF4-FFF2-40B4-BE49-F238E27FC236}">
                <a16:creationId xmlns:a16="http://schemas.microsoft.com/office/drawing/2014/main" id="{D77B192E-7F99-5854-4FE5-AA8782C2C26C}"/>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21</a:t>
            </a:r>
            <a:r>
              <a:rPr lang="bo-CN" sz="6600" b="0" i="0" dirty="0">
                <a:solidFill>
                  <a:srgbClr val="121212"/>
                </a:solidFill>
                <a:effectLst/>
                <a:highlight>
                  <a:srgbClr val="FFFFFF"/>
                </a:highlight>
                <a:latin typeface="Inter"/>
              </a:rPr>
              <a:t>འོན་ཀྱང་དཀོན་མཆོག་ཡ་ཝཱེའི་བཀའ་འདི་སེམས་ལ་མ་བཟུང་བ་དག་གིས་གཡོག་པོ་རྣམས་དང་ཕྱུགས་ཟོག་ཞིང་ནང་དུ་བསྐྱུར་བ་རེད།</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8856"/>
    </mc:Choice>
    <mc:Fallback xmlns="">
      <p:transition spd="slow" advTm="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C4C21-56BD-4B11-8188-F27290ABB04F}"/>
              </a:ext>
            </a:extLst>
          </p:cNvPr>
          <p:cNvPicPr>
            <a:picLocks noChangeAspect="1"/>
          </p:cNvPicPr>
          <p:nvPr/>
        </p:nvPicPr>
        <p:blipFill>
          <a:blip r:embed="rId2"/>
          <a:stretch>
            <a:fillRect/>
          </a:stretch>
        </p:blipFill>
        <p:spPr>
          <a:xfrm>
            <a:off x="-182880" y="-63259"/>
            <a:ext cx="12374880" cy="6921260"/>
          </a:xfrm>
          <a:prstGeom prst="rect">
            <a:avLst/>
          </a:prstGeom>
        </p:spPr>
      </p:pic>
      <p:sp>
        <p:nvSpPr>
          <p:cNvPr id="4" name="TextBox 3">
            <a:extLst>
              <a:ext uri="{FF2B5EF4-FFF2-40B4-BE49-F238E27FC236}">
                <a16:creationId xmlns:a16="http://schemas.microsoft.com/office/drawing/2014/main" id="{CA2FFC6D-F3E2-429B-9D8A-10E210F61A0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9:21</a:t>
            </a:r>
            <a:endParaRPr lang="bo-CN" sz="2000" b="1" cap="all" dirty="0">
              <a:solidFill>
                <a:schemeClr val="bg1"/>
              </a:solidFill>
              <a:latin typeface="ArialMT"/>
            </a:endParaRPr>
          </a:p>
        </p:txBody>
      </p:sp>
    </p:spTree>
    <p:extLst>
      <p:ext uri="{BB962C8B-B14F-4D97-AF65-F5344CB8AC3E}">
        <p14:creationId xmlns:p14="http://schemas.microsoft.com/office/powerpoint/2010/main" val="644169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AC6D305-663B-4EC9-8540-BE2F0FE80B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813B241-B9EC-754E-E596-5BA459D53B11}"/>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22</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“Stretch out your hand toward heaven, so that hail may fall on all the land of Egypt—on man and beast and every plant of the field throughout the land of Egypt.”</a:t>
            </a:r>
            <a:endParaRPr lang="en-ZA" dirty="0"/>
          </a:p>
        </p:txBody>
      </p:sp>
      <p:sp>
        <p:nvSpPr>
          <p:cNvPr id="3" name="TextBox 2">
            <a:extLst>
              <a:ext uri="{FF2B5EF4-FFF2-40B4-BE49-F238E27FC236}">
                <a16:creationId xmlns:a16="http://schemas.microsoft.com/office/drawing/2014/main" id="{D59ACF02-CC87-ABE4-1B61-2D1326B565C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22</a:t>
            </a:r>
            <a:r>
              <a:rPr lang="bo-CN" sz="4800" b="0" i="0" dirty="0">
                <a:solidFill>
                  <a:srgbClr val="121212"/>
                </a:solidFill>
                <a:effectLst/>
                <a:highlight>
                  <a:srgbClr val="FFFFFF"/>
                </a:highlight>
                <a:latin typeface="Inter"/>
              </a:rPr>
              <a:t>དེ་ནས་དཀོན་མཆོག་ཡ་ཝཱེས་མོ་ཤེ་ལ་འདི་སྐད་དུ། ཁྱོད་ཀྱིས་ལག་པ་ནམ་མཁར་རྐྱོངས་དང་། ཨེ་ཅིབ་ཡུལ་ཐམས་ཅད་དེ། མི་དང་ཕྱུགས་ཟོག་དང་ཞིང་ནང་གི་སྐྱེ་དངོས་ཐམས་ཅད་ཀྱི་སྟེང་དུ་སེར་བ་འབབ་པའི་ཕྱིར་ཡིན་ཞེས་གསུངས་པ་ལ།</a:t>
            </a:r>
            <a:endParaRPr lang="en-ZA"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2734"/>
    </mc:Choice>
    <mc:Fallback xmlns="">
      <p:transition spd="slow" advTm="1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A05668-E903-4F4F-9EB9-C6C318A1083C}"/>
              </a:ext>
            </a:extLst>
          </p:cNvPr>
          <p:cNvPicPr>
            <a:picLocks noChangeAspect="1"/>
          </p:cNvPicPr>
          <p:nvPr/>
        </p:nvPicPr>
        <p:blipFill>
          <a:blip r:embed="rId2"/>
          <a:stretch>
            <a:fillRect/>
          </a:stretch>
        </p:blipFill>
        <p:spPr>
          <a:xfrm>
            <a:off x="-1" y="0"/>
            <a:ext cx="12309231" cy="6858000"/>
          </a:xfrm>
          <a:prstGeom prst="rect">
            <a:avLst/>
          </a:prstGeom>
        </p:spPr>
      </p:pic>
      <p:sp>
        <p:nvSpPr>
          <p:cNvPr id="4" name="TextBox 3">
            <a:extLst>
              <a:ext uri="{FF2B5EF4-FFF2-40B4-BE49-F238E27FC236}">
                <a16:creationId xmlns:a16="http://schemas.microsoft.com/office/drawing/2014/main" id="{608AD0C5-5979-4AEB-8272-817ABDB3B93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9:22</a:t>
            </a:r>
            <a:endParaRPr lang="bo-CN" sz="2000" b="1" cap="all" dirty="0">
              <a:solidFill>
                <a:schemeClr val="bg1"/>
              </a:solidFill>
              <a:latin typeface="ArialMT"/>
            </a:endParaRPr>
          </a:p>
        </p:txBody>
      </p:sp>
    </p:spTree>
    <p:extLst>
      <p:ext uri="{BB962C8B-B14F-4D97-AF65-F5344CB8AC3E}">
        <p14:creationId xmlns:p14="http://schemas.microsoft.com/office/powerpoint/2010/main" val="2499595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8CAA1E5-C3C4-422E-9E11-F99CD4BE11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638B66E-4C9C-81F2-8F5C-B8DB25EB058D}"/>
              </a:ext>
            </a:extLst>
          </p:cNvPr>
          <p:cNvSpPr txBox="1"/>
          <p:nvPr/>
        </p:nvSpPr>
        <p:spPr>
          <a:xfrm>
            <a:off x="819807" y="599090"/>
            <a:ext cx="5155324" cy="5675585"/>
          </a:xfrm>
          <a:prstGeom prst="rect">
            <a:avLst/>
          </a:prstGeom>
          <a:noFill/>
        </p:spPr>
        <p:txBody>
          <a:bodyPr wrap="square" rtlCol="0">
            <a:noAutofit/>
          </a:bodyPr>
          <a:lstStyle/>
          <a:p>
            <a:br>
              <a:rPr lang="en-US" sz="3600" b="0" i="0" dirty="0">
                <a:solidFill>
                  <a:srgbClr val="777A7B"/>
                </a:solidFill>
                <a:effectLst/>
                <a:highlight>
                  <a:srgbClr val="FFFFFF"/>
                </a:highlight>
                <a:latin typeface="Inter"/>
              </a:rPr>
            </a:br>
            <a:r>
              <a:rPr lang="en-US" sz="3600" b="0" i="0" dirty="0">
                <a:solidFill>
                  <a:srgbClr val="777A7B"/>
                </a:solidFill>
                <a:effectLst/>
                <a:highlight>
                  <a:srgbClr val="FFFFFF"/>
                </a:highlight>
                <a:latin typeface="Inter"/>
              </a:rPr>
              <a:t>23</a:t>
            </a:r>
            <a:r>
              <a:rPr lang="en-US" sz="3600" b="0" i="0" dirty="0">
                <a:solidFill>
                  <a:srgbClr val="121212"/>
                </a:solidFill>
                <a:effectLst/>
                <a:highlight>
                  <a:srgbClr val="FFFFFF"/>
                </a:highlight>
                <a:latin typeface="Inter"/>
              </a:rPr>
              <a:t>So Moses stretched out his staff toward heaven, 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sent thunder and hail, and lightning struck the earth. So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rained down hail upon the land of Egypt.</a:t>
            </a:r>
            <a:endParaRPr lang="en-ZA" dirty="0"/>
          </a:p>
        </p:txBody>
      </p:sp>
      <p:sp>
        <p:nvSpPr>
          <p:cNvPr id="5" name="TextBox 4">
            <a:extLst>
              <a:ext uri="{FF2B5EF4-FFF2-40B4-BE49-F238E27FC236}">
                <a16:creationId xmlns:a16="http://schemas.microsoft.com/office/drawing/2014/main" id="{C7D52C0E-164E-300D-9253-F2F5A6BE958C}"/>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23</a:t>
            </a:r>
            <a:r>
              <a:rPr lang="bo-CN" sz="4800" b="0" i="0" dirty="0">
                <a:solidFill>
                  <a:srgbClr val="121212"/>
                </a:solidFill>
                <a:effectLst/>
                <a:highlight>
                  <a:srgbClr val="FFFFFF"/>
                </a:highlight>
                <a:latin typeface="Inter"/>
              </a:rPr>
              <a:t>མོ་ཤེ་ཡིས་རང་གི་འཁར་བ་ནམ་མཁར་བརྐྱངས་པ་དང་། དཀོན་མཆོག་ཡ་ཝཱེས་འབྲུག་སྒྲ་གྲགས་པ་དང་སེར་བ་འབབ་པར་མཛད་དེ། ས་ལ་མེའི་གློག་དམར་འཁྱུག་ཅིང་། དཀོན་མཆོག་ཡ་ཝཱེས་ཨེ་ཅིབ་ཡུལ་དུ་སེར་བ་ཕབ་བོ། །</a:t>
            </a:r>
            <a:endParaRPr lang="en-ZA" dirty="0"/>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8971"/>
    </mc:Choice>
    <mc:Fallback xmlns="">
      <p:transition spd="slow" advTm="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43723-24DD-47AF-8A63-A3A577689DE3}"/>
              </a:ext>
            </a:extLst>
          </p:cNvPr>
          <p:cNvPicPr>
            <a:picLocks noChangeAspect="1"/>
          </p:cNvPicPr>
          <p:nvPr/>
        </p:nvPicPr>
        <p:blipFill>
          <a:blip r:embed="rId2"/>
          <a:stretch>
            <a:fillRect/>
          </a:stretch>
        </p:blipFill>
        <p:spPr>
          <a:xfrm>
            <a:off x="0" y="-116378"/>
            <a:ext cx="12301903" cy="6974378"/>
          </a:xfrm>
          <a:prstGeom prst="rect">
            <a:avLst/>
          </a:prstGeom>
        </p:spPr>
      </p:pic>
      <p:sp>
        <p:nvSpPr>
          <p:cNvPr id="4" name="TextBox 3">
            <a:extLst>
              <a:ext uri="{FF2B5EF4-FFF2-40B4-BE49-F238E27FC236}">
                <a16:creationId xmlns:a16="http://schemas.microsoft.com/office/drawing/2014/main" id="{9189C542-6A9A-44DA-966C-B44921688AE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9:23</a:t>
            </a:r>
            <a:endParaRPr lang="bo-CN" sz="2000" b="1" cap="all" dirty="0">
              <a:solidFill>
                <a:schemeClr val="bg1"/>
              </a:solidFill>
              <a:latin typeface="ArialMT"/>
            </a:endParaRPr>
          </a:p>
        </p:txBody>
      </p:sp>
    </p:spTree>
    <p:extLst>
      <p:ext uri="{BB962C8B-B14F-4D97-AF65-F5344CB8AC3E}">
        <p14:creationId xmlns:p14="http://schemas.microsoft.com/office/powerpoint/2010/main" val="127261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38714AB-02A7-44CB-8A95-AF3BDE4959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86FEC4-46CC-7FAD-B62E-B8DBC8E3A5C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The hail fell and the lightning continued flashing through it. The hail was so severe that nothing like it had ever been seen in all the land of Egypt from the time it became a nation.</a:t>
            </a:r>
            <a:endParaRPr lang="en-ZA" dirty="0"/>
          </a:p>
        </p:txBody>
      </p:sp>
      <p:sp>
        <p:nvSpPr>
          <p:cNvPr id="3" name="TextBox 2">
            <a:extLst>
              <a:ext uri="{FF2B5EF4-FFF2-40B4-BE49-F238E27FC236}">
                <a16:creationId xmlns:a16="http://schemas.microsoft.com/office/drawing/2014/main" id="{2B6EC6C5-0E50-DF48-D195-BCF75428018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24</a:t>
            </a:r>
            <a:r>
              <a:rPr lang="bo-CN" sz="6600" b="0" i="0" dirty="0">
                <a:solidFill>
                  <a:srgbClr val="121212"/>
                </a:solidFill>
                <a:effectLst/>
                <a:highlight>
                  <a:srgbClr val="FFFFFF"/>
                </a:highlight>
                <a:latin typeface="Inter"/>
              </a:rPr>
              <a:t>དུས་དེར་སེར་བ་དང་མེའི་གློག་དམར་གཉིས་འདྲེས་ཤིང་ཤིན་ཏུ་དྲག་པོ་ཡིན་ཏེ། ཨེ་ཅིབ་ཡུལ་ཆགས་པའི་དུས་ནས་བཟུང་དེ་ལྟ་བུ་བྱུང་མྱོང་མེད། </a:t>
            </a:r>
            <a:endParaRPr lang="en-ZA" dirty="0"/>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8276"/>
    </mc:Choice>
    <mc:Fallback xmlns="">
      <p:transition spd="slow" advTm="8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99376-B55A-4813-A16A-3E1CE86F1098}"/>
              </a:ext>
            </a:extLst>
          </p:cNvPr>
          <p:cNvPicPr>
            <a:picLocks noChangeAspect="1"/>
          </p:cNvPicPr>
          <p:nvPr/>
        </p:nvPicPr>
        <p:blipFill>
          <a:blip r:embed="rId2"/>
          <a:stretch>
            <a:fillRect/>
          </a:stretch>
        </p:blipFill>
        <p:spPr>
          <a:xfrm>
            <a:off x="0" y="1"/>
            <a:ext cx="12328232" cy="6858000"/>
          </a:xfrm>
          <a:prstGeom prst="rect">
            <a:avLst/>
          </a:prstGeom>
        </p:spPr>
      </p:pic>
      <p:sp>
        <p:nvSpPr>
          <p:cNvPr id="4" name="TextBox 3">
            <a:extLst>
              <a:ext uri="{FF2B5EF4-FFF2-40B4-BE49-F238E27FC236}">
                <a16:creationId xmlns:a16="http://schemas.microsoft.com/office/drawing/2014/main" id="{EFB5BFEB-2BBA-41CC-AF15-5A2818DC2E4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9:24</a:t>
            </a:r>
            <a:endParaRPr lang="bo-CN" sz="2000" b="1" cap="all" dirty="0">
              <a:solidFill>
                <a:schemeClr val="bg1"/>
              </a:solidFill>
              <a:latin typeface="ArialMT"/>
            </a:endParaRPr>
          </a:p>
        </p:txBody>
      </p:sp>
    </p:spTree>
    <p:extLst>
      <p:ext uri="{BB962C8B-B14F-4D97-AF65-F5344CB8AC3E}">
        <p14:creationId xmlns:p14="http://schemas.microsoft.com/office/powerpoint/2010/main" val="192781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574C7E2-54DB-4EAF-AD27-69DEBD2397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08B355B-CCE9-FC3C-9E8D-E9A0C027561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Throughout the land of Egypt, the hail struck down everything in the field, both man and beast; it beat down every plant of the field and stripped every tree.</a:t>
            </a:r>
            <a:endParaRPr lang="en-ZA" dirty="0"/>
          </a:p>
        </p:txBody>
      </p:sp>
      <p:sp>
        <p:nvSpPr>
          <p:cNvPr id="3" name="TextBox 2">
            <a:extLst>
              <a:ext uri="{FF2B5EF4-FFF2-40B4-BE49-F238E27FC236}">
                <a16:creationId xmlns:a16="http://schemas.microsoft.com/office/drawing/2014/main" id="{5AC74E6E-6E9E-84A3-8B78-720017AD41AC}"/>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25</a:t>
            </a:r>
            <a:r>
              <a:rPr lang="bo-CN" sz="5400" b="0" i="0" dirty="0">
                <a:solidFill>
                  <a:srgbClr val="121212"/>
                </a:solidFill>
                <a:effectLst/>
                <a:highlight>
                  <a:srgbClr val="FFFFFF"/>
                </a:highlight>
                <a:latin typeface="Inter"/>
              </a:rPr>
              <a:t>ཨེ་ཅིབ་ཡུལ་ཐམས་ཅད་དུ། ཞིང་ལ་ཡོད་པའི་མི་ཕྱུགས་གཉིས་ཀ་དང་སྐྱེ་དངོས་ཡོད་ཚད་སེར་བས་བརྡུངས་པ་དང་། ཞིང་གི་ལྗོན་ཤིང་དང་རྩི་ཤིང་མཐའ་དག་ཀྱང་བཅག་པ་དང་། </a:t>
            </a:r>
            <a:endParaRPr lang="en-ZA" dirty="0"/>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6859"/>
    </mc:Choice>
    <mc:Fallback xmlns="">
      <p:transition spd="slow" advTm="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6000" dirty="0">
                <a:effectLst/>
                <a:latin typeface="TimesNewRomanPSMT"/>
                <a:ea typeface="Calibri" panose="020F0502020204030204" pitchFamily="34" charset="0"/>
                <a:cs typeface="TimesNewRomanPSMT"/>
              </a:rPr>
              <a:t>7) Hail – Ex 9:13-35 (Left Bottom</a:t>
            </a:r>
            <a:r>
              <a:rPr lang="en-ZA" sz="1800" dirty="0">
                <a:effectLst/>
                <a:latin typeface="TimesNewRomanPSMT"/>
                <a:ea typeface="Calibri" panose="020F0502020204030204" pitchFamily="34" charset="0"/>
                <a:cs typeface="TimesNewRomanPSMT"/>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7200" b="1" cap="all" dirty="0">
                <a:solidFill>
                  <a:srgbClr val="444444"/>
                </a:solidFill>
                <a:latin typeface="ArialMT"/>
              </a:rPr>
              <a:t>ཨེ་ཅིབ་ནས་ཐོན་པ 9</a:t>
            </a:r>
          </a:p>
          <a:p>
            <a:r>
              <a:rPr lang="bo-CN" sz="7200" b="1" i="0" dirty="0">
                <a:solidFill>
                  <a:srgbClr val="444444"/>
                </a:solidFill>
                <a:effectLst/>
                <a:latin typeface="Arial" panose="020B0604020202020204" pitchFamily="34" charset="0"/>
              </a:rPr>
              <a:t>སེར་བ།</a:t>
            </a:r>
            <a:endParaRPr lang="en-ZA" sz="7200" dirty="0"/>
          </a:p>
        </p:txBody>
      </p:sp>
      <p:pic>
        <p:nvPicPr>
          <p:cNvPr id="2" name="Audio 1">
            <a:hlinkClick r:id="" action="ppaction://media"/>
            <a:extLst>
              <a:ext uri="{FF2B5EF4-FFF2-40B4-BE49-F238E27FC236}">
                <a16:creationId xmlns:a16="http://schemas.microsoft.com/office/drawing/2014/main" id="{A07AFC00-E237-42D3-AF09-3CE9132DD7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1403" y="5422669"/>
            <a:ext cx="986675" cy="986675"/>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282"/>
    </mc:Choice>
    <mc:Fallback xmlns="">
      <p:transition spd="slow" advTm="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8FF5E-20F6-49F2-AE77-5208172766D8}"/>
              </a:ext>
            </a:extLst>
          </p:cNvPr>
          <p:cNvPicPr>
            <a:picLocks noChangeAspect="1"/>
          </p:cNvPicPr>
          <p:nvPr/>
        </p:nvPicPr>
        <p:blipFill>
          <a:blip r:embed="rId2"/>
          <a:stretch>
            <a:fillRect/>
          </a:stretch>
        </p:blipFill>
        <p:spPr>
          <a:xfrm>
            <a:off x="-182880" y="-21547"/>
            <a:ext cx="12374880" cy="6879547"/>
          </a:xfrm>
          <a:prstGeom prst="rect">
            <a:avLst/>
          </a:prstGeom>
        </p:spPr>
      </p:pic>
      <p:sp>
        <p:nvSpPr>
          <p:cNvPr id="4" name="TextBox 3">
            <a:extLst>
              <a:ext uri="{FF2B5EF4-FFF2-40B4-BE49-F238E27FC236}">
                <a16:creationId xmlns:a16="http://schemas.microsoft.com/office/drawing/2014/main" id="{2FBD4152-A970-421E-BC16-E082CF19E7F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9:25</a:t>
            </a:r>
            <a:endParaRPr lang="bo-CN" sz="2000" b="1" cap="all" dirty="0">
              <a:solidFill>
                <a:schemeClr val="bg1"/>
              </a:solidFill>
              <a:latin typeface="ArialMT"/>
            </a:endParaRPr>
          </a:p>
        </p:txBody>
      </p:sp>
    </p:spTree>
    <p:extLst>
      <p:ext uri="{BB962C8B-B14F-4D97-AF65-F5344CB8AC3E}">
        <p14:creationId xmlns:p14="http://schemas.microsoft.com/office/powerpoint/2010/main" val="3349229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42842EA-9D2D-45DD-A680-B16B5B654A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B8073B8-61F3-3E28-EB10-DEA861EABE1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 only place where it did not hail was in the land of Goshen, where the Israelites lived.</a:t>
            </a:r>
            <a:endParaRPr lang="en-ZA" dirty="0"/>
          </a:p>
        </p:txBody>
      </p:sp>
      <p:sp>
        <p:nvSpPr>
          <p:cNvPr id="3" name="TextBox 2">
            <a:extLst>
              <a:ext uri="{FF2B5EF4-FFF2-40B4-BE49-F238E27FC236}">
                <a16:creationId xmlns:a16="http://schemas.microsoft.com/office/drawing/2014/main" id="{FF9C449E-0E9D-6AFD-79C2-EB3792BCE131}"/>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ཡེས་ར་ཨེལ་པ་རྣམས་གནས་པའི་གོ་ཤེན་ཡུལ་འབའ་ཞིག་ཏུ་སེར་བ་མ་བབས་སོ། །</a:t>
            </a:r>
            <a:endParaRPr lang="en-ZA" dirty="0"/>
          </a:p>
        </p:txBody>
      </p:sp>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7127"/>
    </mc:Choice>
    <mc:Fallback xmlns="">
      <p:transition spd="slow" advTm="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701AD-D17C-4F7B-B0C9-C2542EA9D8DC}"/>
              </a:ext>
            </a:extLst>
          </p:cNvPr>
          <p:cNvPicPr>
            <a:picLocks noChangeAspect="1"/>
          </p:cNvPicPr>
          <p:nvPr/>
        </p:nvPicPr>
        <p:blipFill>
          <a:blip r:embed="rId2"/>
          <a:stretch>
            <a:fillRect/>
          </a:stretch>
        </p:blipFill>
        <p:spPr>
          <a:xfrm>
            <a:off x="-27539" y="-365760"/>
            <a:ext cx="12219540" cy="7223760"/>
          </a:xfrm>
          <a:prstGeom prst="rect">
            <a:avLst/>
          </a:prstGeom>
        </p:spPr>
      </p:pic>
      <p:sp>
        <p:nvSpPr>
          <p:cNvPr id="6" name="TextBox 5">
            <a:extLst>
              <a:ext uri="{FF2B5EF4-FFF2-40B4-BE49-F238E27FC236}">
                <a16:creationId xmlns:a16="http://schemas.microsoft.com/office/drawing/2014/main" id="{67122F43-C5B1-4EA5-9691-83BCCB9F814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9:26</a:t>
            </a:r>
            <a:endParaRPr lang="bo-CN" sz="2000" b="1" cap="all" dirty="0">
              <a:solidFill>
                <a:schemeClr val="bg1"/>
              </a:solidFill>
              <a:latin typeface="ArialMT"/>
            </a:endParaRPr>
          </a:p>
        </p:txBody>
      </p:sp>
    </p:spTree>
    <p:extLst>
      <p:ext uri="{BB962C8B-B14F-4D97-AF65-F5344CB8AC3E}">
        <p14:creationId xmlns:p14="http://schemas.microsoft.com/office/powerpoint/2010/main" val="154472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AC4D68D-7912-4556-8B4F-3067DCC70A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509938E-D6A8-F5BD-379A-EC5D74A4415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Then Pharaoh summoned Moses and Aaron. “This time I have sinned,” he said.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is righteous, and I and my people are wicked.</a:t>
            </a:r>
            <a:endParaRPr lang="en-ZA" dirty="0"/>
          </a:p>
        </p:txBody>
      </p:sp>
      <p:sp>
        <p:nvSpPr>
          <p:cNvPr id="5" name="TextBox 4">
            <a:extLst>
              <a:ext uri="{FF2B5EF4-FFF2-40B4-BE49-F238E27FC236}">
                <a16:creationId xmlns:a16="http://schemas.microsoft.com/office/drawing/2014/main" id="{6E837E8B-6ED2-D8E9-C54B-5444C1E26C13}"/>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27</a:t>
            </a:r>
            <a:r>
              <a:rPr lang="bo-CN" sz="4800" b="0" i="0" dirty="0">
                <a:solidFill>
                  <a:srgbClr val="121212"/>
                </a:solidFill>
                <a:effectLst/>
                <a:highlight>
                  <a:srgbClr val="FFFFFF"/>
                </a:highlight>
                <a:latin typeface="Inter"/>
              </a:rPr>
              <a:t>དེ་ནས་ཕཱར་ཨོལ་གྱིས་མོ་ཤེ་དང་ཨ་རོན་གཉིས་བོས་འོངས་ནས་དེ་གཉིས་ལ་འདི་ལྟར། ད་རེས་ངས་སྡིག་པ་བྱས་ཤིང་། དཀོན་མཆོག་ཡ་ཝཱེ་དྲང་བདེན་ཡིན་ལ། བདག་དང་བདག་གི་འབངས་མི་རྣམས་ནི་ངན་པ་ཡིན་ནོ། ། </a:t>
            </a:r>
            <a:endParaRPr lang="en-ZA" sz="1600" dirty="0"/>
          </a:p>
        </p:txBody>
      </p:sp>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663B7-2E2A-41CA-9D69-8A366B2CD6B6}"/>
              </a:ext>
            </a:extLst>
          </p:cNvPr>
          <p:cNvPicPr>
            <a:picLocks noChangeAspect="1"/>
          </p:cNvPicPr>
          <p:nvPr/>
        </p:nvPicPr>
        <p:blipFill>
          <a:blip r:embed="rId2"/>
          <a:stretch>
            <a:fillRect/>
          </a:stretch>
        </p:blipFill>
        <p:spPr>
          <a:xfrm>
            <a:off x="0" y="0"/>
            <a:ext cx="12464415" cy="6858000"/>
          </a:xfrm>
          <a:prstGeom prst="rect">
            <a:avLst/>
          </a:prstGeom>
        </p:spPr>
      </p:pic>
      <p:sp>
        <p:nvSpPr>
          <p:cNvPr id="4" name="TextBox 3">
            <a:extLst>
              <a:ext uri="{FF2B5EF4-FFF2-40B4-BE49-F238E27FC236}">
                <a16:creationId xmlns:a16="http://schemas.microsoft.com/office/drawing/2014/main" id="{391C18DA-C17E-4118-B0A8-27F861EC5C6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9:27</a:t>
            </a:r>
            <a:endParaRPr lang="bo-CN" sz="2000" b="1" cap="all" dirty="0">
              <a:solidFill>
                <a:schemeClr val="bg1"/>
              </a:solidFill>
              <a:latin typeface="ArialMT"/>
            </a:endParaRPr>
          </a:p>
        </p:txBody>
      </p:sp>
    </p:spTree>
    <p:extLst>
      <p:ext uri="{BB962C8B-B14F-4D97-AF65-F5344CB8AC3E}">
        <p14:creationId xmlns:p14="http://schemas.microsoft.com/office/powerpoint/2010/main" val="1361083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D67C6E4-3848-4027-9B5E-F84C402C05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D60D3D9-40A6-74F2-687F-A096447E416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Pray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for there has been enough of God’s thunder and hail. I will let you go; you do not need to stay any longer.”</a:t>
            </a:r>
            <a:endParaRPr lang="en-ZA" dirty="0"/>
          </a:p>
        </p:txBody>
      </p:sp>
      <p:sp>
        <p:nvSpPr>
          <p:cNvPr id="5" name="TextBox 4">
            <a:extLst>
              <a:ext uri="{FF2B5EF4-FFF2-40B4-BE49-F238E27FC236}">
                <a16:creationId xmlns:a16="http://schemas.microsoft.com/office/drawing/2014/main" id="{90723D77-5BF8-8597-A24B-0E785B5B1379}"/>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28</a:t>
            </a:r>
            <a:r>
              <a:rPr lang="bo-CN" sz="5400" b="0" i="0" dirty="0">
                <a:solidFill>
                  <a:srgbClr val="121212"/>
                </a:solidFill>
                <a:effectLst/>
                <a:highlight>
                  <a:srgbClr val="FFFFFF"/>
                </a:highlight>
                <a:latin typeface="Inter"/>
              </a:rPr>
              <a:t>དཀོན་མཆོག་གི་འབྲུག་སྒྲ་དང་སེར་བས་ད་ནི་ཆོག་སྟེ། དཀོན་མཆོག་ཡ་ཝཱེ་ལ་ཞུ་བ་ཕུལ་ཞིག དེ་ནས་བདག་གིས་ཁྱོད་རྣམས་འགྲོ་རུ་འཇུག་སྟེ་འདི་རུ་འདུག་མི་དགོས་ཞེས་སྨྲས།</a:t>
            </a:r>
            <a:endParaRPr lang="en-ZA" dirty="0"/>
          </a:p>
        </p:txBody>
      </p:sp>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10737"/>
    </mc:Choice>
    <mc:Fallback xmlns="">
      <p:transition spd="slow" advTm="1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23DA6-8235-4934-92B9-6410C07F8909}"/>
              </a:ext>
            </a:extLst>
          </p:cNvPr>
          <p:cNvPicPr>
            <a:picLocks noChangeAspect="1"/>
          </p:cNvPicPr>
          <p:nvPr/>
        </p:nvPicPr>
        <p:blipFill>
          <a:blip r:embed="rId2"/>
          <a:stretch>
            <a:fillRect/>
          </a:stretch>
        </p:blipFill>
        <p:spPr>
          <a:xfrm>
            <a:off x="0" y="-206126"/>
            <a:ext cx="12192000" cy="7064126"/>
          </a:xfrm>
          <a:prstGeom prst="rect">
            <a:avLst/>
          </a:prstGeom>
        </p:spPr>
      </p:pic>
      <p:sp>
        <p:nvSpPr>
          <p:cNvPr id="4" name="TextBox 3">
            <a:extLst>
              <a:ext uri="{FF2B5EF4-FFF2-40B4-BE49-F238E27FC236}">
                <a16:creationId xmlns:a16="http://schemas.microsoft.com/office/drawing/2014/main" id="{BF2C3FA9-E7CF-4F30-8CDC-9DF4A938D89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9:28</a:t>
            </a:r>
            <a:endParaRPr lang="bo-CN" sz="2000" b="1" cap="all" dirty="0">
              <a:solidFill>
                <a:schemeClr val="bg1"/>
              </a:solidFill>
              <a:latin typeface="ArialMT"/>
            </a:endParaRPr>
          </a:p>
        </p:txBody>
      </p:sp>
    </p:spTree>
    <p:extLst>
      <p:ext uri="{BB962C8B-B14F-4D97-AF65-F5344CB8AC3E}">
        <p14:creationId xmlns:p14="http://schemas.microsoft.com/office/powerpoint/2010/main" val="324768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4599E68-8423-4295-A52A-CE53360012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833DED3-3875-7C26-7EEC-86F38A09961E}"/>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29</a:t>
            </a:r>
            <a:r>
              <a:rPr lang="en-US" sz="3600" b="0" i="0" dirty="0">
                <a:solidFill>
                  <a:srgbClr val="121212"/>
                </a:solidFill>
                <a:effectLst/>
                <a:highlight>
                  <a:srgbClr val="FFFFFF"/>
                </a:highlight>
                <a:latin typeface="Inter"/>
              </a:rPr>
              <a:t>Moses said to him, “When I have left the city, I will spread out my hands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thunder will cease, and there will be no more hail, so that you may know that the earth is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’s.</a:t>
            </a:r>
            <a:endParaRPr lang="en-ZA" dirty="0"/>
          </a:p>
        </p:txBody>
      </p:sp>
      <p:sp>
        <p:nvSpPr>
          <p:cNvPr id="3" name="TextBox 2">
            <a:extLst>
              <a:ext uri="{FF2B5EF4-FFF2-40B4-BE49-F238E27FC236}">
                <a16:creationId xmlns:a16="http://schemas.microsoft.com/office/drawing/2014/main" id="{997C78C5-79A4-50BD-D1CA-917AE4D7C025}"/>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29</a:t>
            </a:r>
            <a:r>
              <a:rPr lang="bo-CN" sz="4400" b="0" i="0" dirty="0">
                <a:solidFill>
                  <a:srgbClr val="121212"/>
                </a:solidFill>
                <a:effectLst/>
                <a:highlight>
                  <a:srgbClr val="FFFFFF"/>
                </a:highlight>
                <a:latin typeface="Inter"/>
              </a:rPr>
              <a:t>ཡང་མོ་ཤེ་ན་རེ། ང་རང་གྲོང་ཁྱེར་གྱི་ཕྱི་རོལ་ཏུ་སོང་མ་ཐག་ངས་དཀོན་མཆོག་ཡ་ཝཱེའི་ཕྱོགས་སུ་ལག་ཟུང་བརྐྱངས་ནས་གསོལ་བ་འདེབས་པར་བྱ་སྟེ། འབྲུག་སྒྲ་ཆད་ནས་སེར་བ་ཡང་མེད་པར་འགྱུར་ལ། ས་གཞི་ཐམས་ཅད་དཀོན་མཆོག་ཡ་ཝཱེའི་ཡིན་པ་ཁྱོད་ཀྱིས་ཤེས་པར་འགྱུར་བའི་ཕྱིར་ཡིན། </a:t>
            </a:r>
            <a:endParaRPr lang="en-ZA" dirty="0"/>
          </a:p>
        </p:txBody>
      </p:sp>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EF19C-F64F-4A71-AB06-031CB6B555EF}"/>
              </a:ext>
            </a:extLst>
          </p:cNvPr>
          <p:cNvPicPr>
            <a:picLocks noChangeAspect="1"/>
          </p:cNvPicPr>
          <p:nvPr/>
        </p:nvPicPr>
        <p:blipFill>
          <a:blip r:embed="rId2"/>
          <a:stretch>
            <a:fillRect/>
          </a:stretch>
        </p:blipFill>
        <p:spPr>
          <a:xfrm>
            <a:off x="0" y="0"/>
            <a:ext cx="13256012" cy="6858000"/>
          </a:xfrm>
          <a:prstGeom prst="rect">
            <a:avLst/>
          </a:prstGeom>
        </p:spPr>
      </p:pic>
      <p:sp>
        <p:nvSpPr>
          <p:cNvPr id="4" name="TextBox 3">
            <a:extLst>
              <a:ext uri="{FF2B5EF4-FFF2-40B4-BE49-F238E27FC236}">
                <a16:creationId xmlns:a16="http://schemas.microsoft.com/office/drawing/2014/main" id="{96C1E4C0-47AA-48BD-9D86-03E983740C2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9:29</a:t>
            </a:r>
            <a:endParaRPr lang="bo-CN" sz="2000" b="1" cap="all" dirty="0">
              <a:solidFill>
                <a:schemeClr val="bg1"/>
              </a:solidFill>
              <a:latin typeface="ArialMT"/>
            </a:endParaRPr>
          </a:p>
        </p:txBody>
      </p:sp>
    </p:spTree>
    <p:extLst>
      <p:ext uri="{BB962C8B-B14F-4D97-AF65-F5344CB8AC3E}">
        <p14:creationId xmlns:p14="http://schemas.microsoft.com/office/powerpoint/2010/main" val="1368723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D8B1E6B-D846-4B10-A622-2F8FB03D51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596D785-6944-1EA4-796B-642B4378787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But as for you and your officials, I know that you still do not fear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our God.”</a:t>
            </a:r>
            <a:endParaRPr lang="en-ZA" dirty="0"/>
          </a:p>
        </p:txBody>
      </p:sp>
      <p:sp>
        <p:nvSpPr>
          <p:cNvPr id="5" name="TextBox 4">
            <a:extLst>
              <a:ext uri="{FF2B5EF4-FFF2-40B4-BE49-F238E27FC236}">
                <a16:creationId xmlns:a16="http://schemas.microsoft.com/office/drawing/2014/main" id="{88A15C24-F41F-A747-CFE9-8BC92526093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30</a:t>
            </a:r>
            <a:r>
              <a:rPr lang="bo-CN" sz="5400" b="0" i="0" dirty="0">
                <a:solidFill>
                  <a:srgbClr val="121212"/>
                </a:solidFill>
                <a:effectLst/>
                <a:highlight>
                  <a:srgbClr val="FFFFFF"/>
                </a:highlight>
                <a:latin typeface="Inter"/>
              </a:rPr>
              <a:t>འོན་ཀྱང་ཁྱོད་དང་ཁྱོད་ཀྱི་འཁོར་གཡོག་རྣམས་ད་དུང་དཀོན་མཆོག་ཡ་ཝཱེ་ལ་མི་འཇིགས་པ་ངས་ཤེས་པ་ཡིན་ཞེས་སྨྲས་སོ། ། </a:t>
            </a:r>
            <a:endParaRPr lang="en-ZA" dirty="0"/>
          </a:p>
        </p:txBody>
      </p:sp>
    </p:spTree>
    <p:extLst>
      <p:ext uri="{BB962C8B-B14F-4D97-AF65-F5344CB8AC3E}">
        <p14:creationId xmlns:p14="http://schemas.microsoft.com/office/powerpoint/2010/main" val="1680183773"/>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637DD7-613C-4619-8A7F-478E71498A5F}"/>
              </a:ext>
            </a:extLst>
          </p:cNvPr>
          <p:cNvPicPr>
            <a:picLocks noChangeAspect="1"/>
          </p:cNvPicPr>
          <p:nvPr/>
        </p:nvPicPr>
        <p:blipFill>
          <a:blip r:embed="rId4"/>
          <a:stretch>
            <a:fillRect/>
          </a:stretch>
        </p:blipFill>
        <p:spPr>
          <a:xfrm>
            <a:off x="0" y="-548640"/>
            <a:ext cx="12192000" cy="7406640"/>
          </a:xfrm>
          <a:prstGeom prst="rect">
            <a:avLst/>
          </a:prstGeom>
        </p:spPr>
      </p:pic>
      <p:sp>
        <p:nvSpPr>
          <p:cNvPr id="3" name="TextBox 2">
            <a:extLst>
              <a:ext uri="{FF2B5EF4-FFF2-40B4-BE49-F238E27FC236}">
                <a16:creationId xmlns:a16="http://schemas.microsoft.com/office/drawing/2014/main" id="{3F8CC0D9-DA50-4FE1-845F-BC950DA84535}"/>
              </a:ext>
            </a:extLst>
          </p:cNvPr>
          <p:cNvSpPr txBox="1"/>
          <p:nvPr/>
        </p:nvSpPr>
        <p:spPr>
          <a:xfrm>
            <a:off x="6496493" y="96170"/>
            <a:ext cx="6189111" cy="3058510"/>
          </a:xfrm>
          <a:prstGeom prst="rect">
            <a:avLst/>
          </a:prstGeom>
          <a:noFill/>
        </p:spPr>
        <p:txBody>
          <a:bodyPr wrap="square" rtlCol="0">
            <a:noAutofit/>
          </a:bodyPr>
          <a:lstStyle/>
          <a:p>
            <a:r>
              <a:rPr lang="bo-CN" sz="9600" b="1" cap="all" dirty="0">
                <a:solidFill>
                  <a:schemeClr val="bg1"/>
                </a:solidFill>
                <a:latin typeface="ArialMT"/>
              </a:rPr>
              <a:t>ཨེ་ཅིབ་ནས་ཐོན་པ 9</a:t>
            </a:r>
          </a:p>
          <a:p>
            <a:r>
              <a:rPr lang="bo-CN" sz="9600" b="1" i="0" dirty="0">
                <a:solidFill>
                  <a:schemeClr val="bg1"/>
                </a:solidFill>
                <a:effectLst/>
                <a:latin typeface="Arial" panose="020B0604020202020204" pitchFamily="34" charset="0"/>
              </a:rPr>
              <a:t>སེར་བ།</a:t>
            </a:r>
            <a:endParaRPr lang="en-ZA" sz="9600" dirty="0">
              <a:solidFill>
                <a:schemeClr val="bg1"/>
              </a:solidFill>
            </a:endParaRPr>
          </a:p>
        </p:txBody>
      </p:sp>
      <p:pic>
        <p:nvPicPr>
          <p:cNvPr id="4" name="Audio 1">
            <a:hlinkClick r:id="" action="ppaction://media"/>
            <a:extLst>
              <a:ext uri="{FF2B5EF4-FFF2-40B4-BE49-F238E27FC236}">
                <a16:creationId xmlns:a16="http://schemas.microsoft.com/office/drawing/2014/main" id="{163DE21E-024B-4347-A704-58F7807E7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1403" y="5422669"/>
            <a:ext cx="986675" cy="986675"/>
          </a:xfrm>
          <a:prstGeom prst="rect">
            <a:avLst/>
          </a:prstGeom>
        </p:spPr>
      </p:pic>
      <p:sp>
        <p:nvSpPr>
          <p:cNvPr id="5" name="TextBox 2">
            <a:extLst>
              <a:ext uri="{FF2B5EF4-FFF2-40B4-BE49-F238E27FC236}">
                <a16:creationId xmlns:a16="http://schemas.microsoft.com/office/drawing/2014/main" id="{AB02AC66-AA0B-691D-C487-A28A4B3F855A}"/>
              </a:ext>
            </a:extLst>
          </p:cNvPr>
          <p:cNvSpPr txBox="1"/>
          <p:nvPr/>
        </p:nvSpPr>
        <p:spPr>
          <a:xfrm>
            <a:off x="400997" y="6410136"/>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2695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F3C6E-FB2C-4949-B9BC-07C3B571C1AC}"/>
              </a:ext>
            </a:extLst>
          </p:cNvPr>
          <p:cNvPicPr>
            <a:picLocks noChangeAspect="1"/>
          </p:cNvPicPr>
          <p:nvPr/>
        </p:nvPicPr>
        <p:blipFill>
          <a:blip r:embed="rId2"/>
          <a:stretch>
            <a:fillRect/>
          </a:stretch>
        </p:blipFill>
        <p:spPr>
          <a:xfrm>
            <a:off x="0" y="-174123"/>
            <a:ext cx="12192000" cy="7032123"/>
          </a:xfrm>
          <a:prstGeom prst="rect">
            <a:avLst/>
          </a:prstGeom>
        </p:spPr>
      </p:pic>
      <p:sp>
        <p:nvSpPr>
          <p:cNvPr id="4" name="TextBox 3">
            <a:extLst>
              <a:ext uri="{FF2B5EF4-FFF2-40B4-BE49-F238E27FC236}">
                <a16:creationId xmlns:a16="http://schemas.microsoft.com/office/drawing/2014/main" id="{69798ADE-5718-4606-B5B9-7E1E897B7B51}"/>
              </a:ext>
            </a:extLst>
          </p:cNvPr>
          <p:cNvSpPr txBox="1"/>
          <p:nvPr/>
        </p:nvSpPr>
        <p:spPr>
          <a:xfrm>
            <a:off x="5386648" y="-99753"/>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9:30</a:t>
            </a:r>
            <a:endParaRPr lang="bo-CN" sz="2000" b="1" cap="all" dirty="0">
              <a:solidFill>
                <a:schemeClr val="bg1"/>
              </a:solidFill>
              <a:latin typeface="ArialMT"/>
            </a:endParaRPr>
          </a:p>
        </p:txBody>
      </p:sp>
    </p:spTree>
    <p:extLst>
      <p:ext uri="{BB962C8B-B14F-4D97-AF65-F5344CB8AC3E}">
        <p14:creationId xmlns:p14="http://schemas.microsoft.com/office/powerpoint/2010/main" val="99669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2105FC5-9B55-4AFA-B688-65509F8B13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7F48BF4-0C0C-2031-9DA7-D73788A7657E}"/>
              </a:ext>
            </a:extLst>
          </p:cNvPr>
          <p:cNvSpPr txBox="1"/>
          <p:nvPr/>
        </p:nvSpPr>
        <p:spPr>
          <a:xfrm>
            <a:off x="938341"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33</a:t>
            </a:r>
            <a:r>
              <a:rPr lang="en-US" sz="3600" b="0" i="0" dirty="0">
                <a:solidFill>
                  <a:srgbClr val="121212"/>
                </a:solidFill>
                <a:effectLst/>
                <a:highlight>
                  <a:srgbClr val="FFFFFF"/>
                </a:highlight>
                <a:latin typeface="Inter"/>
              </a:rPr>
              <a:t>Then Moses departed from Pharaoh, went out of the city, and spread out his hands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thunder and hail ceased, and the rain no longer poured down on the land.</a:t>
            </a:r>
            <a:endParaRPr lang="en-ZA" dirty="0"/>
          </a:p>
        </p:txBody>
      </p:sp>
      <p:sp>
        <p:nvSpPr>
          <p:cNvPr id="3" name="TextBox 2">
            <a:extLst>
              <a:ext uri="{FF2B5EF4-FFF2-40B4-BE49-F238E27FC236}">
                <a16:creationId xmlns:a16="http://schemas.microsoft.com/office/drawing/2014/main" id="{AD79A548-0337-CFDB-1B7B-94BBAE39659F}"/>
              </a:ext>
            </a:extLst>
          </p:cNvPr>
          <p:cNvSpPr txBox="1"/>
          <p:nvPr/>
        </p:nvSpPr>
        <p:spPr>
          <a:xfrm>
            <a:off x="6335403"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33</a:t>
            </a:r>
            <a:r>
              <a:rPr lang="bo-CN" sz="4800" b="0" i="0" dirty="0">
                <a:solidFill>
                  <a:srgbClr val="121212"/>
                </a:solidFill>
                <a:effectLst/>
                <a:highlight>
                  <a:srgbClr val="FFFFFF"/>
                </a:highlight>
                <a:latin typeface="Inter"/>
              </a:rPr>
              <a:t>དེ་ནས་མོ་ཤེ་ནི་ཕཱར་ཨོལ་དང་བྲལ་ནས་གྲོང་ཁྱེར་གྱི་ཕྱི་རོལ་ཏུ་སོང་སྟེ། དཀོན་མཆོག་ཡ་ཝཱེའི་ཕྱོགས་སུ་ལག་ཟུང་བརྐྱངས་ནས་གསོལ་བ་བཏབ་པ་ན། འབྲུག་སྒྲ་དང་སེར་བ་ཆད་ཅིང་། ཆར་བ་ས་ལ་འབབ་མཚམས་ཀྱང་བཞག་པ་རེད། </a:t>
            </a:r>
            <a:endParaRPr lang="en-ZA" dirty="0"/>
          </a:p>
        </p:txBody>
      </p:sp>
    </p:spTree>
    <p:extLst>
      <p:ext uri="{BB962C8B-B14F-4D97-AF65-F5344CB8AC3E}">
        <p14:creationId xmlns:p14="http://schemas.microsoft.com/office/powerpoint/2010/main" val="1705534036"/>
      </p:ext>
    </p:extLst>
  </p:cSld>
  <p:clrMapOvr>
    <a:masterClrMapping/>
  </p:clrMapOvr>
  <mc:AlternateContent xmlns:mc="http://schemas.openxmlformats.org/markup-compatibility/2006" xmlns:p14="http://schemas.microsoft.com/office/powerpoint/2010/main">
    <mc:Choice Requires="p14">
      <p:transition spd="slow" p14:dur="2000" advTm="9181"/>
    </mc:Choice>
    <mc:Fallback xmlns="">
      <p:transition spd="slow" advTm="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88378-CB1A-419E-9088-BB6B9FADAEA8}"/>
              </a:ext>
            </a:extLst>
          </p:cNvPr>
          <p:cNvPicPr>
            <a:picLocks noChangeAspect="1"/>
          </p:cNvPicPr>
          <p:nvPr/>
        </p:nvPicPr>
        <p:blipFill>
          <a:blip r:embed="rId2"/>
          <a:stretch>
            <a:fillRect/>
          </a:stretch>
        </p:blipFill>
        <p:spPr>
          <a:xfrm>
            <a:off x="-1623874" y="0"/>
            <a:ext cx="13815874" cy="6858000"/>
          </a:xfrm>
          <a:prstGeom prst="rect">
            <a:avLst/>
          </a:prstGeom>
        </p:spPr>
      </p:pic>
      <p:sp>
        <p:nvSpPr>
          <p:cNvPr id="4" name="TextBox 3">
            <a:extLst>
              <a:ext uri="{FF2B5EF4-FFF2-40B4-BE49-F238E27FC236}">
                <a16:creationId xmlns:a16="http://schemas.microsoft.com/office/drawing/2014/main" id="{92061089-B14E-433E-A61A-8059B8ACE1B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9:33</a:t>
            </a:r>
            <a:endParaRPr lang="bo-CN" sz="2000" b="1" cap="all" dirty="0">
              <a:solidFill>
                <a:schemeClr val="bg1"/>
              </a:solidFill>
              <a:latin typeface="ArialMT"/>
            </a:endParaRPr>
          </a:p>
        </p:txBody>
      </p:sp>
    </p:spTree>
    <p:extLst>
      <p:ext uri="{BB962C8B-B14F-4D97-AF65-F5344CB8AC3E}">
        <p14:creationId xmlns:p14="http://schemas.microsoft.com/office/powerpoint/2010/main" val="2450546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B8CA80B-8027-4C55-9CEF-FE3128C233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7F0338E-66B1-E66B-CCB8-922D99C4E95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When Pharaoh saw that the rain and hail and thunder had ceased, he sinned again and hardened his heart—he and his officials. </a:t>
            </a:r>
            <a:endParaRPr lang="en-ZA" dirty="0"/>
          </a:p>
        </p:txBody>
      </p:sp>
      <p:sp>
        <p:nvSpPr>
          <p:cNvPr id="5" name="TextBox 4">
            <a:extLst>
              <a:ext uri="{FF2B5EF4-FFF2-40B4-BE49-F238E27FC236}">
                <a16:creationId xmlns:a16="http://schemas.microsoft.com/office/drawing/2014/main" id="{EFDA26C3-DF6C-DC6B-8AA2-8C32B1897AD2}"/>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34</a:t>
            </a:r>
            <a:r>
              <a:rPr lang="bo-CN" sz="6000" b="0" i="0" dirty="0">
                <a:solidFill>
                  <a:srgbClr val="121212"/>
                </a:solidFill>
                <a:effectLst/>
                <a:highlight>
                  <a:srgbClr val="FFFFFF"/>
                </a:highlight>
                <a:latin typeface="Inter"/>
              </a:rPr>
              <a:t>ཕཱར་ཨོལ་གྱིས་ཆར་བ་དང་སེར་བ་དང་འབྲུག་སྒྲ་བཅས་མཚམས་ཆད་པ་མཐོང་ནས་དེ་ལས་ཀྱང་སྡིག་པ་བྱས་ཏེ། ཁོ་དང་ཁོའི་འཁོར་གཡོག་རྣམས་ཀྱིས་སེམས་གྱོང་པོར་བྱས།</a:t>
            </a:r>
            <a:endParaRPr lang="en-ZA" dirty="0"/>
          </a:p>
        </p:txBody>
      </p:sp>
    </p:spTree>
    <p:extLst>
      <p:ext uri="{BB962C8B-B14F-4D97-AF65-F5344CB8AC3E}">
        <p14:creationId xmlns:p14="http://schemas.microsoft.com/office/powerpoint/2010/main" val="1847538137"/>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A8397-CA69-43A9-9DF9-7DC0691C1589}"/>
              </a:ext>
            </a:extLst>
          </p:cNvPr>
          <p:cNvPicPr>
            <a:picLocks noChangeAspect="1"/>
          </p:cNvPicPr>
          <p:nvPr/>
        </p:nvPicPr>
        <p:blipFill>
          <a:blip r:embed="rId2"/>
          <a:stretch>
            <a:fillRect/>
          </a:stretch>
        </p:blipFill>
        <p:spPr>
          <a:xfrm>
            <a:off x="-1" y="0"/>
            <a:ext cx="13447059" cy="6858000"/>
          </a:xfrm>
          <a:prstGeom prst="rect">
            <a:avLst/>
          </a:prstGeom>
        </p:spPr>
      </p:pic>
      <p:sp>
        <p:nvSpPr>
          <p:cNvPr id="4" name="TextBox 3">
            <a:extLst>
              <a:ext uri="{FF2B5EF4-FFF2-40B4-BE49-F238E27FC236}">
                <a16:creationId xmlns:a16="http://schemas.microsoft.com/office/drawing/2014/main" id="{D230F151-C0E7-4F05-8152-3ED42B34F21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9:34</a:t>
            </a:r>
            <a:endParaRPr lang="bo-CN" sz="2000" b="1" cap="all" dirty="0">
              <a:solidFill>
                <a:schemeClr val="bg1"/>
              </a:solidFill>
              <a:latin typeface="ArialMT"/>
            </a:endParaRPr>
          </a:p>
        </p:txBody>
      </p:sp>
    </p:spTree>
    <p:extLst>
      <p:ext uri="{BB962C8B-B14F-4D97-AF65-F5344CB8AC3E}">
        <p14:creationId xmlns:p14="http://schemas.microsoft.com/office/powerpoint/2010/main" val="1022461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8466B2A-DEB3-4E57-802A-D761BC8E1E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A999521-4879-C4A1-128E-E183A0BE79AE}"/>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So Pharaoh’s heart was hardened, and he would not let the Israelites go, just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said through Moses.</a:t>
            </a:r>
            <a:endParaRPr lang="en-ZA" dirty="0"/>
          </a:p>
        </p:txBody>
      </p:sp>
      <p:sp>
        <p:nvSpPr>
          <p:cNvPr id="5" name="TextBox 4">
            <a:extLst>
              <a:ext uri="{FF2B5EF4-FFF2-40B4-BE49-F238E27FC236}">
                <a16:creationId xmlns:a16="http://schemas.microsoft.com/office/drawing/2014/main" id="{9717932E-8F7E-6AEE-9EC4-2CDABA27D8B0}"/>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35</a:t>
            </a:r>
            <a:r>
              <a:rPr lang="bo-CN" sz="6600" b="0" i="0" dirty="0">
                <a:solidFill>
                  <a:srgbClr val="121212"/>
                </a:solidFill>
                <a:effectLst/>
                <a:highlight>
                  <a:srgbClr val="FFFFFF"/>
                </a:highlight>
                <a:latin typeface="Inter"/>
              </a:rPr>
              <a:t>དེ་ལྟར་ཕཱར་ཨོལ་གྱི་སེམས་གྱོང་པོར་གྱུར་ནས། དཀོན་མཆོག་ཡ་ཝཱེས་མོ་ཤེ་བརྒྱུད་དེ་གསུངས་པ་བཞིན་དུ་ཡེས་ར་ཨེལ་པ་རྣམས་འགྲོ་རུ་མ་བཅུག་གོ །</a:t>
            </a:r>
            <a:endParaRPr lang="en-ZA" dirty="0"/>
          </a:p>
        </p:txBody>
      </p:sp>
    </p:spTree>
    <p:extLst>
      <p:ext uri="{BB962C8B-B14F-4D97-AF65-F5344CB8AC3E}">
        <p14:creationId xmlns:p14="http://schemas.microsoft.com/office/powerpoint/2010/main" val="1784595451"/>
      </p:ext>
    </p:extLst>
  </p:cSld>
  <p:clrMapOvr>
    <a:masterClrMapping/>
  </p:clrMapOvr>
  <mc:AlternateContent xmlns:mc="http://schemas.openxmlformats.org/markup-compatibility/2006" xmlns:p14="http://schemas.microsoft.com/office/powerpoint/2010/main">
    <mc:Choice Requires="p14">
      <p:transition spd="slow" p14:dur="2000" advTm="8508"/>
    </mc:Choice>
    <mc:Fallback xmlns="">
      <p:transition spd="slow" advTm="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8AAF7-BB08-4CA4-B0BE-9A63B90372FA}"/>
              </a:ext>
            </a:extLst>
          </p:cNvPr>
          <p:cNvPicPr>
            <a:picLocks noChangeAspect="1"/>
          </p:cNvPicPr>
          <p:nvPr/>
        </p:nvPicPr>
        <p:blipFill>
          <a:blip r:embed="rId2"/>
          <a:stretch>
            <a:fillRect/>
          </a:stretch>
        </p:blipFill>
        <p:spPr>
          <a:xfrm>
            <a:off x="0" y="-548640"/>
            <a:ext cx="12192000" cy="7406640"/>
          </a:xfrm>
          <a:prstGeom prst="rect">
            <a:avLst/>
          </a:prstGeom>
        </p:spPr>
      </p:pic>
      <p:sp>
        <p:nvSpPr>
          <p:cNvPr id="3" name="TextBox 2">
            <a:extLst>
              <a:ext uri="{FF2B5EF4-FFF2-40B4-BE49-F238E27FC236}">
                <a16:creationId xmlns:a16="http://schemas.microsoft.com/office/drawing/2014/main" id="{BEC0CD47-DDF0-45BE-8527-EEF0F068B3A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9:35</a:t>
            </a:r>
            <a:endParaRPr lang="bo-CN" sz="2000" b="1" cap="all" dirty="0">
              <a:solidFill>
                <a:schemeClr val="bg1"/>
              </a:solidFill>
              <a:latin typeface="ArialMT"/>
            </a:endParaRPr>
          </a:p>
        </p:txBody>
      </p:sp>
    </p:spTree>
    <p:extLst>
      <p:ext uri="{BB962C8B-B14F-4D97-AF65-F5344CB8AC3E}">
        <p14:creationId xmlns:p14="http://schemas.microsoft.com/office/powerpoint/2010/main" val="2843938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681C4EF-BE81-48FA-8948-8720704B0D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B89D842-C932-264B-EF1E-AF9A2610E2D2}"/>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“Get up early in the morning, stand before Pharaoh, and tell him that this is what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God of the Hebrews, says: ‘Let My people go, so that they may worship Me. </a:t>
            </a:r>
            <a:endParaRPr lang="en-ZA" dirty="0"/>
          </a:p>
        </p:txBody>
      </p:sp>
      <p:sp>
        <p:nvSpPr>
          <p:cNvPr id="3" name="TextBox 2">
            <a:extLst>
              <a:ext uri="{FF2B5EF4-FFF2-40B4-BE49-F238E27FC236}">
                <a16:creationId xmlns:a16="http://schemas.microsoft.com/office/drawing/2014/main" id="{D6868223-6E63-0CD5-0128-364D9E3F4967}"/>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དེ་ནས་དཀོན་མཆོག་ཡ་ཝཱེས་མོ་ཤེ་ལ་འདི་སྐད་དུ། ཁྱོད་རང་ཐོ་རངས་ཡར་ལངས་ཏེ། ཕཱར་ཨོལ་གྱི་མདུན་དུ་ལངས་བསྡད་ནས་ཁོ་ལ་འདི་ལྟར་ཤོད་ཅིག ཨིབ་རི་པ་རྣམས་ཀྱི་དཀོན་མཆོག་ཡ་ཝཱེས་འདི་སྐད་དུ། བདག་ལ་བསྙེན་བཀུར་བྱེད་པའི་ཆེད་དུ་ངའི་འབངས་མི་འགྲོ་རུ་ཆུག </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1541"/>
    </mc:Choice>
    <mc:Fallback xmlns="">
      <p:transition spd="slow" advTm="1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13616-F22E-4694-BA64-D688ACD3836E}"/>
              </a:ext>
            </a:extLst>
          </p:cNvPr>
          <p:cNvPicPr>
            <a:picLocks noChangeAspect="1"/>
          </p:cNvPicPr>
          <p:nvPr/>
        </p:nvPicPr>
        <p:blipFill>
          <a:blip r:embed="rId2"/>
          <a:stretch>
            <a:fillRect/>
          </a:stretch>
        </p:blipFill>
        <p:spPr>
          <a:xfrm>
            <a:off x="0" y="0"/>
            <a:ext cx="12755880" cy="6858000"/>
          </a:xfrm>
          <a:prstGeom prst="rect">
            <a:avLst/>
          </a:prstGeom>
        </p:spPr>
      </p:pic>
      <p:sp>
        <p:nvSpPr>
          <p:cNvPr id="4" name="TextBox 3">
            <a:extLst>
              <a:ext uri="{FF2B5EF4-FFF2-40B4-BE49-F238E27FC236}">
                <a16:creationId xmlns:a16="http://schemas.microsoft.com/office/drawing/2014/main" id="{0210BFC9-F10F-4884-93C1-3BE95DA6B74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9:13</a:t>
            </a:r>
            <a:endParaRPr lang="bo-CN" sz="2000" b="1" cap="all" dirty="0">
              <a:solidFill>
                <a:schemeClr val="bg1"/>
              </a:solidFill>
              <a:latin typeface="ArialMT"/>
            </a:endParaRPr>
          </a:p>
        </p:txBody>
      </p:sp>
    </p:spTree>
    <p:extLst>
      <p:ext uri="{BB962C8B-B14F-4D97-AF65-F5344CB8AC3E}">
        <p14:creationId xmlns:p14="http://schemas.microsoft.com/office/powerpoint/2010/main" val="388773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4070894-C131-4CED-A315-80076CA3B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C76D55D-5DDB-BBE9-F77C-18FDAEE802FB}"/>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Otherwise, I will send all My plagues against you  and your officials and your people, so you may know that there is no one like Me in all the earth.</a:t>
            </a:r>
            <a:endParaRPr lang="en-ZA" dirty="0"/>
          </a:p>
        </p:txBody>
      </p:sp>
      <p:sp>
        <p:nvSpPr>
          <p:cNvPr id="3" name="TextBox 2">
            <a:extLst>
              <a:ext uri="{FF2B5EF4-FFF2-40B4-BE49-F238E27FC236}">
                <a16:creationId xmlns:a16="http://schemas.microsoft.com/office/drawing/2014/main" id="{14AE7988-AFB3-D13D-0BF9-92527AD410D1}"/>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14</a:t>
            </a:r>
            <a:r>
              <a:rPr lang="bo-CN" sz="4800" b="0" i="0" dirty="0">
                <a:solidFill>
                  <a:srgbClr val="121212"/>
                </a:solidFill>
                <a:effectLst/>
                <a:highlight>
                  <a:srgbClr val="FFFFFF"/>
                </a:highlight>
                <a:latin typeface="Inter"/>
              </a:rPr>
              <a:t>རྒྱུ་མཚན་ནི་ཐེངས་འདིར་བདག་གིས་ཆག་སྒོ་ཐམས་ཅད་ཁྱོད་དང་ཁྱོད་ཀྱི་འཁོར་གཡོག་རྣམས་དང་། ཁྱོད་ཀྱི་འབངས་མི་རྣམས་ཀྱི་སྟེང་དུ་འབབ་པར་བྱ་སྟེ། བདག་དང་འདྲ་བ་ཞིག་གནམ་འོག་ཀུན་ཏུ་མེད་པ་ཁྱོད་ཀྱིས་ཤེས་པར་འགྱུར་བའི་ཕྱིར་རོ། །</a:t>
            </a:r>
            <a:endParaRPr lang="en-ZA" sz="16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7332"/>
    </mc:Choice>
    <mc:Fallback xmlns="">
      <p:transition spd="slow" advTm="1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7E53FB-AEE1-44FF-A768-CA6CF7A7A344}"/>
              </a:ext>
            </a:extLst>
          </p:cNvPr>
          <p:cNvPicPr>
            <a:picLocks noChangeAspect="1"/>
          </p:cNvPicPr>
          <p:nvPr/>
        </p:nvPicPr>
        <p:blipFill>
          <a:blip r:embed="rId2"/>
          <a:stretch>
            <a:fillRect/>
          </a:stretch>
        </p:blipFill>
        <p:spPr>
          <a:xfrm>
            <a:off x="-331382" y="0"/>
            <a:ext cx="12854763" cy="6858000"/>
          </a:xfrm>
          <a:prstGeom prst="rect">
            <a:avLst/>
          </a:prstGeom>
        </p:spPr>
      </p:pic>
      <p:sp>
        <p:nvSpPr>
          <p:cNvPr id="6" name="TextBox 5">
            <a:extLst>
              <a:ext uri="{FF2B5EF4-FFF2-40B4-BE49-F238E27FC236}">
                <a16:creationId xmlns:a16="http://schemas.microsoft.com/office/drawing/2014/main" id="{9933087F-5927-4698-9A2C-64D883B3FA7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9:14</a:t>
            </a:r>
            <a:endParaRPr lang="bo-CN" sz="2000" b="1" cap="all" dirty="0">
              <a:solidFill>
                <a:schemeClr val="bg1"/>
              </a:solidFill>
              <a:latin typeface="ArialMT"/>
            </a:endParaRPr>
          </a:p>
        </p:txBody>
      </p:sp>
    </p:spTree>
    <p:extLst>
      <p:ext uri="{BB962C8B-B14F-4D97-AF65-F5344CB8AC3E}">
        <p14:creationId xmlns:p14="http://schemas.microsoft.com/office/powerpoint/2010/main" val="373099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C913D99-B171-4C06-AD6B-E0FADE3911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24FDD60-EC5D-F796-44FE-1BB5434D39F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For by this time I could have stretched out My hand and struck you and your people with a plague to wipe you off the earth. </a:t>
            </a:r>
            <a:endParaRPr lang="en-ZA" dirty="0"/>
          </a:p>
        </p:txBody>
      </p:sp>
      <p:sp>
        <p:nvSpPr>
          <p:cNvPr id="3" name="TextBox 2">
            <a:extLst>
              <a:ext uri="{FF2B5EF4-FFF2-40B4-BE49-F238E27FC236}">
                <a16:creationId xmlns:a16="http://schemas.microsoft.com/office/drawing/2014/main" id="{95E8881A-418F-8196-C523-1E65295497C6}"/>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ད་ལྟ་བདག་གིས་ལག་པ་བརྐྱངས་ཏེ་ནད་ཡམས་ཀྱིས་ཁྱོད་དང་ཁྱོད་ཀྱི་འབངས་མི་རྣམས་ལ་རྒོལ་བ་ཡིན་ན། ཁྱོད་རང་སྔར་ནས་ས་སྟེང་དུ་མེད་པར་གྱུར་པ་ཡིན། </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3273</TotalTime>
  <Words>1879</Words>
  <Application>Microsoft Office PowerPoint</Application>
  <PresentationFormat>Widescreen</PresentationFormat>
  <Paragraphs>85</Paragraphs>
  <Slides>46</Slides>
  <Notes>2</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2021-07-20T09:23:46Z</dcterms:created>
  <dcterms:modified xsi:type="dcterms:W3CDTF">2025-05-09T08:52:48Z</dcterms:modified>
</cp:coreProperties>
</file>