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03" r:id="rId3"/>
    <p:sldId id="256" r:id="rId4"/>
    <p:sldId id="313" r:id="rId5"/>
    <p:sldId id="258" r:id="rId6"/>
    <p:sldId id="312" r:id="rId7"/>
    <p:sldId id="281" r:id="rId8"/>
    <p:sldId id="311" r:id="rId9"/>
    <p:sldId id="299" r:id="rId10"/>
    <p:sldId id="310" r:id="rId11"/>
    <p:sldId id="300" r:id="rId12"/>
    <p:sldId id="309" r:id="rId13"/>
    <p:sldId id="301" r:id="rId14"/>
    <p:sldId id="308" r:id="rId15"/>
    <p:sldId id="282" r:id="rId16"/>
    <p:sldId id="307" r:id="rId17"/>
    <p:sldId id="283" r:id="rId18"/>
    <p:sldId id="305" r:id="rId19"/>
    <p:sldId id="284" r:id="rId20"/>
    <p:sldId id="306" r:id="rId21"/>
    <p:sldId id="285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97DEA-1717-436B-A7D9-44F3B6EFA663}" v="1" dt="2025-05-09T08:51:34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3" autoAdjust="0"/>
    <p:restoredTop sz="84252" autoAdjust="0"/>
  </p:normalViewPr>
  <p:slideViewPr>
    <p:cSldViewPr snapToGrid="0">
      <p:cViewPr varScale="1">
        <p:scale>
          <a:sx n="90" d="100"/>
          <a:sy n="90" d="100"/>
        </p:scale>
        <p:origin x="46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ondup tsering" userId="425dcc2034446b72" providerId="LiveId" clId="{F7255353-0D28-4043-8FF4-FE54A569AAE0}"/>
    <pc:docChg chg="modSld">
      <pc:chgData name="dhondup tsering" userId="425dcc2034446b72" providerId="LiveId" clId="{F7255353-0D28-4043-8FF4-FE54A569AAE0}" dt="2021-08-18T06:27:52.036" v="26"/>
      <pc:docMkLst>
        <pc:docMk/>
      </pc:docMkLst>
      <pc:sldChg chg="addSp modSp">
        <pc:chgData name="dhondup tsering" userId="425dcc2034446b72" providerId="LiveId" clId="{F7255353-0D28-4043-8FF4-FE54A569AAE0}" dt="2021-08-18T06:11:13.009" v="0"/>
        <pc:sldMkLst>
          <pc:docMk/>
          <pc:sldMk cId="3348757415" sldId="256"/>
        </pc:sldMkLst>
      </pc:sldChg>
      <pc:sldChg chg="addSp delSp modSp">
        <pc:chgData name="dhondup tsering" userId="425dcc2034446b72" providerId="LiveId" clId="{F7255353-0D28-4043-8FF4-FE54A569AAE0}" dt="2021-08-18T06:12:27.251" v="2"/>
        <pc:sldMkLst>
          <pc:docMk/>
          <pc:sldMk cId="525752733" sldId="258"/>
        </pc:sldMkLst>
      </pc:sldChg>
      <pc:sldChg chg="addSp delSp modSp">
        <pc:chgData name="dhondup tsering" userId="425dcc2034446b72" providerId="LiveId" clId="{F7255353-0D28-4043-8FF4-FE54A569AAE0}" dt="2021-08-18T06:13:42.938" v="4"/>
        <pc:sldMkLst>
          <pc:docMk/>
          <pc:sldMk cId="2044568653" sldId="281"/>
        </pc:sldMkLst>
      </pc:sldChg>
      <pc:sldChg chg="addSp delSp modSp">
        <pc:chgData name="dhondup tsering" userId="425dcc2034446b72" providerId="LiveId" clId="{F7255353-0D28-4043-8FF4-FE54A569AAE0}" dt="2021-08-18T06:23:51.228" v="20"/>
        <pc:sldMkLst>
          <pc:docMk/>
          <pc:sldMk cId="3681266347" sldId="282"/>
        </pc:sldMkLst>
      </pc:sldChg>
      <pc:sldChg chg="addSp delSp modSp">
        <pc:chgData name="dhondup tsering" userId="425dcc2034446b72" providerId="LiveId" clId="{F7255353-0D28-4043-8FF4-FE54A569AAE0}" dt="2021-08-18T06:25:03.278" v="22"/>
        <pc:sldMkLst>
          <pc:docMk/>
          <pc:sldMk cId="26953390" sldId="283"/>
        </pc:sldMkLst>
      </pc:sldChg>
      <pc:sldChg chg="addSp delSp modSp">
        <pc:chgData name="dhondup tsering" userId="425dcc2034446b72" providerId="LiveId" clId="{F7255353-0D28-4043-8FF4-FE54A569AAE0}" dt="2021-08-18T06:26:12.061" v="24"/>
        <pc:sldMkLst>
          <pc:docMk/>
          <pc:sldMk cId="2872476414" sldId="284"/>
        </pc:sldMkLst>
      </pc:sldChg>
      <pc:sldChg chg="addSp delSp modSp">
        <pc:chgData name="dhondup tsering" userId="425dcc2034446b72" providerId="LiveId" clId="{F7255353-0D28-4043-8FF4-FE54A569AAE0}" dt="2021-08-18T06:27:52.036" v="26"/>
        <pc:sldMkLst>
          <pc:docMk/>
          <pc:sldMk cId="2342427813" sldId="285"/>
        </pc:sldMkLst>
      </pc:sldChg>
      <pc:sldChg chg="addSp delSp modSp">
        <pc:chgData name="dhondup tsering" userId="425dcc2034446b72" providerId="LiveId" clId="{F7255353-0D28-4043-8FF4-FE54A569AAE0}" dt="2021-08-18T06:15:19.632" v="6"/>
        <pc:sldMkLst>
          <pc:docMk/>
          <pc:sldMk cId="318611153" sldId="299"/>
        </pc:sldMkLst>
      </pc:sldChg>
      <pc:sldChg chg="addSp delSp modSp">
        <pc:chgData name="dhondup tsering" userId="425dcc2034446b72" providerId="LiveId" clId="{F7255353-0D28-4043-8FF4-FE54A569AAE0}" dt="2021-08-18T06:17:43.367" v="10"/>
        <pc:sldMkLst>
          <pc:docMk/>
          <pc:sldMk cId="1809744674" sldId="300"/>
        </pc:sldMkLst>
      </pc:sldChg>
      <pc:sldChg chg="addSp delSp modSp">
        <pc:chgData name="dhondup tsering" userId="425dcc2034446b72" providerId="LiveId" clId="{F7255353-0D28-4043-8FF4-FE54A569AAE0}" dt="2021-08-18T06:19:32.662" v="13"/>
        <pc:sldMkLst>
          <pc:docMk/>
          <pc:sldMk cId="3635768194" sldId="301"/>
        </pc:sldMkLst>
      </pc:sldChg>
    </pc:docChg>
  </pc:docChgLst>
  <pc:docChgLst>
    <pc:chgData name="Alfred Smith" userId="3c60a3631c0db8ad" providerId="LiveId" clId="{F3997DEA-1717-436B-A7D9-44F3B6EFA663}"/>
    <pc:docChg chg="modSld">
      <pc:chgData name="Alfred Smith" userId="3c60a3631c0db8ad" providerId="LiveId" clId="{F3997DEA-1717-436B-A7D9-44F3B6EFA663}" dt="2025-05-09T08:51:34.610" v="0"/>
      <pc:docMkLst>
        <pc:docMk/>
      </pc:docMkLst>
      <pc:sldChg chg="modSp">
        <pc:chgData name="Alfred Smith" userId="3c60a3631c0db8ad" providerId="LiveId" clId="{F3997DEA-1717-436B-A7D9-44F3B6EFA663}" dt="2025-05-09T08:51:34.610" v="0"/>
        <pc:sldMkLst>
          <pc:docMk/>
          <pc:sldMk cId="3348757415" sldId="256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3348757415" sldId="256"/>
            <ac:spMk id="6" creationId="{416C064E-628E-47C0-A712-DB178FE9901E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3086571603" sldId="303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3086571603" sldId="303"/>
            <ac:spMk id="4" creationId="{8C607F91-4CA1-436E-8665-E2EDF684EDE3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4231571180" sldId="304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4231571180" sldId="304"/>
            <ac:spMk id="4" creationId="{6812C49A-8D57-446B-9514-9795019E2367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2983990364" sldId="305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2983990364" sldId="305"/>
            <ac:spMk id="4" creationId="{25757037-A2EA-4637-BBC5-D8EA1DC177DB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4093090280" sldId="306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4093090280" sldId="306"/>
            <ac:spMk id="4" creationId="{BB7B7850-38E4-4CDF-A006-6738DBB79E29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1094923849" sldId="307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1094923849" sldId="307"/>
            <ac:spMk id="4" creationId="{043B9323-C27E-459D-9941-6F73D6A01F0B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3465235457" sldId="308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3465235457" sldId="308"/>
            <ac:spMk id="4" creationId="{01C49E2F-4757-4474-8345-ADAE91EACA1A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628629370" sldId="309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628629370" sldId="309"/>
            <ac:spMk id="4" creationId="{D03A20B5-68CD-4AEC-B864-3229AF6E1BAA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218322600" sldId="310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218322600" sldId="310"/>
            <ac:spMk id="4" creationId="{024B3703-AA22-4BEE-9A31-878E5BA55D41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2992398820" sldId="311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2992398820" sldId="311"/>
            <ac:spMk id="4" creationId="{C967FE5D-0CF1-4E0F-B43B-DB23992FAAF1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1281652890" sldId="312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1281652890" sldId="312"/>
            <ac:spMk id="5" creationId="{84C2F652-1169-4CCF-B05F-B8964CB9894A}"/>
          </ac:spMkLst>
        </pc:spChg>
      </pc:sldChg>
      <pc:sldChg chg="modSp">
        <pc:chgData name="Alfred Smith" userId="3c60a3631c0db8ad" providerId="LiveId" clId="{F3997DEA-1717-436B-A7D9-44F3B6EFA663}" dt="2025-05-09T08:51:34.610" v="0"/>
        <pc:sldMkLst>
          <pc:docMk/>
          <pc:sldMk cId="1910966535" sldId="313"/>
        </pc:sldMkLst>
        <pc:spChg chg="mod">
          <ac:chgData name="Alfred Smith" userId="3c60a3631c0db8ad" providerId="LiveId" clId="{F3997DEA-1717-436B-A7D9-44F3B6EFA663}" dt="2025-05-09T08:51:34.610" v="0"/>
          <ac:spMkLst>
            <pc:docMk/>
            <pc:sldMk cId="1910966535" sldId="313"/>
            <ac:spMk id="3" creationId="{80E019EF-DD18-48F0-91B6-0A5076078940}"/>
          </ac:spMkLst>
        </pc:spChg>
      </pc:sldChg>
    </pc:docChg>
  </pc:docChgLst>
  <pc:docChgLst>
    <pc:chgData name="Leonie Smith" userId="fed1330f33f5650e" providerId="LiveId" clId="{B485913D-3E0B-4CA4-B4C0-DA3AF79394D9}"/>
    <pc:docChg chg="custSel addSld delSld modSld sldOrd">
      <pc:chgData name="Leonie Smith" userId="fed1330f33f5650e" providerId="LiveId" clId="{B485913D-3E0B-4CA4-B4C0-DA3AF79394D9}" dt="2022-03-08T02:59:23.864" v="142" actId="20577"/>
      <pc:docMkLst>
        <pc:docMk/>
      </pc:docMkLst>
      <pc:sldChg chg="modSp mod">
        <pc:chgData name="Leonie Smith" userId="fed1330f33f5650e" providerId="LiveId" clId="{B485913D-3E0B-4CA4-B4C0-DA3AF79394D9}" dt="2022-03-08T02:56:15.989" v="116" actId="1076"/>
        <pc:sldMkLst>
          <pc:docMk/>
          <pc:sldMk cId="3348757415" sldId="256"/>
        </pc:sldMkLst>
      </pc:sldChg>
      <pc:sldChg chg="addSp delSp modSp">
        <pc:chgData name="Leonie Smith" userId="fed1330f33f5650e" providerId="LiveId" clId="{B485913D-3E0B-4CA4-B4C0-DA3AF79394D9}" dt="2022-02-14T07:12:51.949" v="16"/>
        <pc:sldMkLst>
          <pc:docMk/>
          <pc:sldMk cId="525752733" sldId="258"/>
        </pc:sldMkLst>
      </pc:sldChg>
      <pc:sldChg chg="addSp delSp modSp mod">
        <pc:chgData name="Leonie Smith" userId="fed1330f33f5650e" providerId="LiveId" clId="{B485913D-3E0B-4CA4-B4C0-DA3AF79394D9}" dt="2022-03-08T02:48:47.410" v="87" actId="21"/>
        <pc:sldMkLst>
          <pc:docMk/>
          <pc:sldMk cId="2044568653" sldId="281"/>
        </pc:sldMkLst>
      </pc:sldChg>
      <pc:sldChg chg="addSp delSp modSp">
        <pc:chgData name="Leonie Smith" userId="fed1330f33f5650e" providerId="LiveId" clId="{B485913D-3E0B-4CA4-B4C0-DA3AF79394D9}" dt="2022-02-14T07:26:59.864" v="30"/>
        <pc:sldMkLst>
          <pc:docMk/>
          <pc:sldMk cId="3681266347" sldId="282"/>
        </pc:sldMkLst>
      </pc:sldChg>
      <pc:sldChg chg="addSp delSp modSp">
        <pc:chgData name="Leonie Smith" userId="fed1330f33f5650e" providerId="LiveId" clId="{B485913D-3E0B-4CA4-B4C0-DA3AF79394D9}" dt="2022-02-14T07:27:38.221" v="31"/>
        <pc:sldMkLst>
          <pc:docMk/>
          <pc:sldMk cId="26953390" sldId="283"/>
        </pc:sldMkLst>
      </pc:sldChg>
      <pc:sldChg chg="addSp delSp modSp">
        <pc:chgData name="Leonie Smith" userId="fed1330f33f5650e" providerId="LiveId" clId="{B485913D-3E0B-4CA4-B4C0-DA3AF79394D9}" dt="2022-02-14T07:31:55.551" v="35"/>
        <pc:sldMkLst>
          <pc:docMk/>
          <pc:sldMk cId="2872476414" sldId="284"/>
        </pc:sldMkLst>
      </pc:sldChg>
      <pc:sldChg chg="addSp delSp modSp">
        <pc:chgData name="Leonie Smith" userId="fed1330f33f5650e" providerId="LiveId" clId="{B485913D-3E0B-4CA4-B4C0-DA3AF79394D9}" dt="2022-02-14T07:29:10.564" v="33"/>
        <pc:sldMkLst>
          <pc:docMk/>
          <pc:sldMk cId="2342427813" sldId="285"/>
        </pc:sldMkLst>
      </pc:sldChg>
      <pc:sldChg chg="del">
        <pc:chgData name="Leonie Smith" userId="fed1330f33f5650e" providerId="LiveId" clId="{B485913D-3E0B-4CA4-B4C0-DA3AF79394D9}" dt="2022-02-14T06:26:32.821" v="0" actId="47"/>
        <pc:sldMkLst>
          <pc:docMk/>
          <pc:sldMk cId="2223752114" sldId="286"/>
        </pc:sldMkLst>
      </pc:sldChg>
      <pc:sldChg chg="addSp delSp modSp">
        <pc:chgData name="Leonie Smith" userId="fed1330f33f5650e" providerId="LiveId" clId="{B485913D-3E0B-4CA4-B4C0-DA3AF79394D9}" dt="2022-02-14T07:16:55.603" v="21"/>
        <pc:sldMkLst>
          <pc:docMk/>
          <pc:sldMk cId="318611153" sldId="299"/>
        </pc:sldMkLst>
      </pc:sldChg>
      <pc:sldChg chg="addSp delSp modSp">
        <pc:chgData name="Leonie Smith" userId="fed1330f33f5650e" providerId="LiveId" clId="{B485913D-3E0B-4CA4-B4C0-DA3AF79394D9}" dt="2022-02-14T07:20:19.335" v="25"/>
        <pc:sldMkLst>
          <pc:docMk/>
          <pc:sldMk cId="1809744674" sldId="300"/>
        </pc:sldMkLst>
      </pc:sldChg>
      <pc:sldChg chg="addSp delSp modSp">
        <pc:chgData name="Leonie Smith" userId="fed1330f33f5650e" providerId="LiveId" clId="{B485913D-3E0B-4CA4-B4C0-DA3AF79394D9}" dt="2022-02-14T07:22:37.031" v="26"/>
        <pc:sldMkLst>
          <pc:docMk/>
          <pc:sldMk cId="3635768194" sldId="301"/>
        </pc:sldMkLst>
      </pc:sldChg>
      <pc:sldChg chg="addSp modSp new mod ord modNotesTx">
        <pc:chgData name="Leonie Smith" userId="fed1330f33f5650e" providerId="LiveId" clId="{B485913D-3E0B-4CA4-B4C0-DA3AF79394D9}" dt="2022-02-14T07:32:37.415" v="42" actId="20577"/>
        <pc:sldMkLst>
          <pc:docMk/>
          <pc:sldMk cId="4063331903" sldId="302"/>
        </pc:sldMkLst>
      </pc:sldChg>
      <pc:sldChg chg="addSp modSp new mod ord">
        <pc:chgData name="Leonie Smith" userId="fed1330f33f5650e" providerId="LiveId" clId="{B485913D-3E0B-4CA4-B4C0-DA3AF79394D9}" dt="2022-03-08T02:56:50.420" v="122"/>
        <pc:sldMkLst>
          <pc:docMk/>
          <pc:sldMk cId="3086571603" sldId="303"/>
        </pc:sldMkLst>
      </pc:sldChg>
      <pc:sldChg chg="addSp modSp add mod">
        <pc:chgData name="Leonie Smith" userId="fed1330f33f5650e" providerId="LiveId" clId="{B485913D-3E0B-4CA4-B4C0-DA3AF79394D9}" dt="2022-03-08T02:58:20.567" v="134" actId="20577"/>
        <pc:sldMkLst>
          <pc:docMk/>
          <pc:sldMk cId="4231571180" sldId="304"/>
        </pc:sldMkLst>
      </pc:sldChg>
      <pc:sldChg chg="addSp modSp add mod ord">
        <pc:chgData name="Leonie Smith" userId="fed1330f33f5650e" providerId="LiveId" clId="{B485913D-3E0B-4CA4-B4C0-DA3AF79394D9}" dt="2022-03-08T02:58:34.076" v="136" actId="20577"/>
        <pc:sldMkLst>
          <pc:docMk/>
          <pc:sldMk cId="2983990364" sldId="305"/>
        </pc:sldMkLst>
      </pc:sldChg>
      <pc:sldChg chg="addSp modSp add mod ord">
        <pc:chgData name="Leonie Smith" userId="fed1330f33f5650e" providerId="LiveId" clId="{B485913D-3E0B-4CA4-B4C0-DA3AF79394D9}" dt="2022-03-08T02:58:27.470" v="135" actId="20577"/>
        <pc:sldMkLst>
          <pc:docMk/>
          <pc:sldMk cId="4093090280" sldId="306"/>
        </pc:sldMkLst>
      </pc:sldChg>
      <pc:sldChg chg="addSp modSp add mod">
        <pc:chgData name="Leonie Smith" userId="fed1330f33f5650e" providerId="LiveId" clId="{B485913D-3E0B-4CA4-B4C0-DA3AF79394D9}" dt="2022-03-08T02:58:45.441" v="137" actId="20577"/>
        <pc:sldMkLst>
          <pc:docMk/>
          <pc:sldMk cId="1094923849" sldId="307"/>
        </pc:sldMkLst>
      </pc:sldChg>
      <pc:sldChg chg="addSp modSp add mod">
        <pc:chgData name="Leonie Smith" userId="fed1330f33f5650e" providerId="LiveId" clId="{B485913D-3E0B-4CA4-B4C0-DA3AF79394D9}" dt="2022-03-08T02:58:56.649" v="138" actId="20577"/>
        <pc:sldMkLst>
          <pc:docMk/>
          <pc:sldMk cId="3465235457" sldId="308"/>
        </pc:sldMkLst>
      </pc:sldChg>
      <pc:sldChg chg="addSp modSp add mod">
        <pc:chgData name="Leonie Smith" userId="fed1330f33f5650e" providerId="LiveId" clId="{B485913D-3E0B-4CA4-B4C0-DA3AF79394D9}" dt="2022-03-08T02:59:03.885" v="139" actId="20577"/>
        <pc:sldMkLst>
          <pc:docMk/>
          <pc:sldMk cId="628629370" sldId="309"/>
        </pc:sldMkLst>
      </pc:sldChg>
      <pc:sldChg chg="addSp modSp add mod">
        <pc:chgData name="Leonie Smith" userId="fed1330f33f5650e" providerId="LiveId" clId="{B485913D-3E0B-4CA4-B4C0-DA3AF79394D9}" dt="2022-03-08T02:59:11.828" v="140" actId="20577"/>
        <pc:sldMkLst>
          <pc:docMk/>
          <pc:sldMk cId="218322600" sldId="310"/>
        </pc:sldMkLst>
      </pc:sldChg>
      <pc:sldChg chg="addSp modSp add mod">
        <pc:chgData name="Leonie Smith" userId="fed1330f33f5650e" providerId="LiveId" clId="{B485913D-3E0B-4CA4-B4C0-DA3AF79394D9}" dt="2022-03-08T02:59:17.687" v="141" actId="20577"/>
        <pc:sldMkLst>
          <pc:docMk/>
          <pc:sldMk cId="2992398820" sldId="311"/>
        </pc:sldMkLst>
      </pc:sldChg>
      <pc:sldChg chg="addSp delSp modSp add mod">
        <pc:chgData name="Leonie Smith" userId="fed1330f33f5650e" providerId="LiveId" clId="{B485913D-3E0B-4CA4-B4C0-DA3AF79394D9}" dt="2022-03-08T02:59:23.864" v="142" actId="20577"/>
        <pc:sldMkLst>
          <pc:docMk/>
          <pc:sldMk cId="1281652890" sldId="312"/>
        </pc:sldMkLst>
      </pc:sldChg>
      <pc:sldChg chg="addSp modSp add mod">
        <pc:chgData name="Leonie Smith" userId="fed1330f33f5650e" providerId="LiveId" clId="{B485913D-3E0B-4CA4-B4C0-DA3AF79394D9}" dt="2022-03-08T02:56:45.807" v="121" actId="1076"/>
        <pc:sldMkLst>
          <pc:docMk/>
          <pc:sldMk cId="1910966535" sldId="313"/>
        </pc:sldMkLst>
      </pc:sldChg>
    </pc:docChg>
  </pc:docChgLst>
  <pc:docChgLst>
    <pc:chgData name="Alfred Smith" userId="3c60a3631c0db8ad" providerId="LiveId" clId="{052702DE-5893-4EB3-A21D-16D3FF70D17D}"/>
    <pc:docChg chg="custSel modSld">
      <pc:chgData name="Alfred Smith" userId="3c60a3631c0db8ad" providerId="LiveId" clId="{052702DE-5893-4EB3-A21D-16D3FF70D17D}" dt="2025-03-31T10:18:08.808" v="20"/>
      <pc:docMkLst>
        <pc:docMk/>
      </pc:docMkLst>
      <pc:sldChg chg="addSp delSp modSp mod">
        <pc:chgData name="Alfred Smith" userId="3c60a3631c0db8ad" providerId="LiveId" clId="{052702DE-5893-4EB3-A21D-16D3FF70D17D}" dt="2025-03-28T08:01:33.975" v="3"/>
        <pc:sldMkLst>
          <pc:docMk/>
          <pc:sldMk cId="525752733" sldId="258"/>
        </pc:sldMkLst>
        <pc:spChg chg="add mod">
          <ac:chgData name="Alfred Smith" userId="3c60a3631c0db8ad" providerId="LiveId" clId="{052702DE-5893-4EB3-A21D-16D3FF70D17D}" dt="2025-03-28T08:01:33.975" v="3"/>
          <ac:spMkLst>
            <pc:docMk/>
            <pc:sldMk cId="525752733" sldId="258"/>
            <ac:spMk id="2" creationId="{BB2AB6BE-687A-7CA2-E042-D3DA45C4040D}"/>
          </ac:spMkLst>
        </pc:spChg>
        <pc:spChg chg="add mod">
          <ac:chgData name="Alfred Smith" userId="3c60a3631c0db8ad" providerId="LiveId" clId="{052702DE-5893-4EB3-A21D-16D3FF70D17D}" dt="2025-03-28T08:01:33.975" v="3"/>
          <ac:spMkLst>
            <pc:docMk/>
            <pc:sldMk cId="525752733" sldId="258"/>
            <ac:spMk id="3" creationId="{857055DA-F820-5913-02FE-71AEE5E9A959}"/>
          </ac:spMkLst>
        </pc:spChg>
      </pc:sldChg>
      <pc:sldChg chg="addSp delSp modSp mod">
        <pc:chgData name="Alfred Smith" userId="3c60a3631c0db8ad" providerId="LiveId" clId="{052702DE-5893-4EB3-A21D-16D3FF70D17D}" dt="2025-03-28T08:01:44.951" v="5"/>
        <pc:sldMkLst>
          <pc:docMk/>
          <pc:sldMk cId="2044568653" sldId="281"/>
        </pc:sldMkLst>
        <pc:spChg chg="add mod">
          <ac:chgData name="Alfred Smith" userId="3c60a3631c0db8ad" providerId="LiveId" clId="{052702DE-5893-4EB3-A21D-16D3FF70D17D}" dt="2025-03-28T08:01:44.951" v="5"/>
          <ac:spMkLst>
            <pc:docMk/>
            <pc:sldMk cId="2044568653" sldId="281"/>
            <ac:spMk id="2" creationId="{C7D5F391-A353-FBD9-8EA3-A64D268D7C42}"/>
          </ac:spMkLst>
        </pc:spChg>
        <pc:spChg chg="add mod">
          <ac:chgData name="Alfred Smith" userId="3c60a3631c0db8ad" providerId="LiveId" clId="{052702DE-5893-4EB3-A21D-16D3FF70D17D}" dt="2025-03-28T08:01:44.951" v="5"/>
          <ac:spMkLst>
            <pc:docMk/>
            <pc:sldMk cId="2044568653" sldId="281"/>
            <ac:spMk id="3" creationId="{B58C115C-BD4A-F748-1BDE-5A7F842EEC27}"/>
          </ac:spMkLst>
        </pc:spChg>
      </pc:sldChg>
      <pc:sldChg chg="addSp delSp modSp mod">
        <pc:chgData name="Alfred Smith" userId="3c60a3631c0db8ad" providerId="LiveId" clId="{052702DE-5893-4EB3-A21D-16D3FF70D17D}" dt="2025-03-28T08:02:54.479" v="13"/>
        <pc:sldMkLst>
          <pc:docMk/>
          <pc:sldMk cId="3681266347" sldId="282"/>
        </pc:sldMkLst>
        <pc:spChg chg="add mod">
          <ac:chgData name="Alfred Smith" userId="3c60a3631c0db8ad" providerId="LiveId" clId="{052702DE-5893-4EB3-A21D-16D3FF70D17D}" dt="2025-03-28T08:02:54.479" v="13"/>
          <ac:spMkLst>
            <pc:docMk/>
            <pc:sldMk cId="3681266347" sldId="282"/>
            <ac:spMk id="2" creationId="{DADFC167-975F-41BA-609B-4CBDCFB1D29D}"/>
          </ac:spMkLst>
        </pc:spChg>
        <pc:spChg chg="add mod">
          <ac:chgData name="Alfred Smith" userId="3c60a3631c0db8ad" providerId="LiveId" clId="{052702DE-5893-4EB3-A21D-16D3FF70D17D}" dt="2025-03-28T08:02:54.479" v="13"/>
          <ac:spMkLst>
            <pc:docMk/>
            <pc:sldMk cId="3681266347" sldId="282"/>
            <ac:spMk id="3" creationId="{1E65E79C-EB21-4E9E-8CDD-77B62801EA9F}"/>
          </ac:spMkLst>
        </pc:spChg>
      </pc:sldChg>
      <pc:sldChg chg="addSp delSp modSp mod">
        <pc:chgData name="Alfred Smith" userId="3c60a3631c0db8ad" providerId="LiveId" clId="{052702DE-5893-4EB3-A21D-16D3FF70D17D}" dt="2025-03-28T08:03:17.693" v="15"/>
        <pc:sldMkLst>
          <pc:docMk/>
          <pc:sldMk cId="26953390" sldId="283"/>
        </pc:sldMkLst>
        <pc:spChg chg="add mod">
          <ac:chgData name="Alfred Smith" userId="3c60a3631c0db8ad" providerId="LiveId" clId="{052702DE-5893-4EB3-A21D-16D3FF70D17D}" dt="2025-03-28T08:03:17.693" v="15"/>
          <ac:spMkLst>
            <pc:docMk/>
            <pc:sldMk cId="26953390" sldId="283"/>
            <ac:spMk id="3" creationId="{634416B1-26C6-2F3E-5209-93284EF23D4F}"/>
          </ac:spMkLst>
        </pc:spChg>
        <pc:spChg chg="add mod">
          <ac:chgData name="Alfred Smith" userId="3c60a3631c0db8ad" providerId="LiveId" clId="{052702DE-5893-4EB3-A21D-16D3FF70D17D}" dt="2025-03-28T08:03:17.693" v="15"/>
          <ac:spMkLst>
            <pc:docMk/>
            <pc:sldMk cId="26953390" sldId="283"/>
            <ac:spMk id="5" creationId="{D5BA2C8F-78C0-0D9B-BB9F-08E05BE08F3F}"/>
          </ac:spMkLst>
        </pc:spChg>
      </pc:sldChg>
      <pc:sldChg chg="addSp delSp modSp mod">
        <pc:chgData name="Alfred Smith" userId="3c60a3631c0db8ad" providerId="LiveId" clId="{052702DE-5893-4EB3-A21D-16D3FF70D17D}" dt="2025-03-28T08:03:37.181" v="17"/>
        <pc:sldMkLst>
          <pc:docMk/>
          <pc:sldMk cId="2872476414" sldId="284"/>
        </pc:sldMkLst>
        <pc:spChg chg="add mod">
          <ac:chgData name="Alfred Smith" userId="3c60a3631c0db8ad" providerId="LiveId" clId="{052702DE-5893-4EB3-A21D-16D3FF70D17D}" dt="2025-03-28T08:03:37.181" v="17"/>
          <ac:spMkLst>
            <pc:docMk/>
            <pc:sldMk cId="2872476414" sldId="284"/>
            <ac:spMk id="2" creationId="{3E6AA206-5E5D-7E42-B2A4-0A472F8EEE0B}"/>
          </ac:spMkLst>
        </pc:spChg>
        <pc:spChg chg="add mod">
          <ac:chgData name="Alfred Smith" userId="3c60a3631c0db8ad" providerId="LiveId" clId="{052702DE-5893-4EB3-A21D-16D3FF70D17D}" dt="2025-03-28T08:03:37.181" v="17"/>
          <ac:spMkLst>
            <pc:docMk/>
            <pc:sldMk cId="2872476414" sldId="284"/>
            <ac:spMk id="3" creationId="{E5731502-6915-6B6E-384E-0EC8AAC76598}"/>
          </ac:spMkLst>
        </pc:spChg>
      </pc:sldChg>
      <pc:sldChg chg="addSp delSp modSp mod">
        <pc:chgData name="Alfred Smith" userId="3c60a3631c0db8ad" providerId="LiveId" clId="{052702DE-5893-4EB3-A21D-16D3FF70D17D}" dt="2025-03-28T08:03:51.939" v="19"/>
        <pc:sldMkLst>
          <pc:docMk/>
          <pc:sldMk cId="2342427813" sldId="285"/>
        </pc:sldMkLst>
        <pc:spChg chg="add mod">
          <ac:chgData name="Alfred Smith" userId="3c60a3631c0db8ad" providerId="LiveId" clId="{052702DE-5893-4EB3-A21D-16D3FF70D17D}" dt="2025-03-28T08:03:51.939" v="19"/>
          <ac:spMkLst>
            <pc:docMk/>
            <pc:sldMk cId="2342427813" sldId="285"/>
            <ac:spMk id="3" creationId="{9E2E5AA2-5CA1-2AE3-66E9-AA0AA161C3C7}"/>
          </ac:spMkLst>
        </pc:spChg>
        <pc:spChg chg="add mod">
          <ac:chgData name="Alfred Smith" userId="3c60a3631c0db8ad" providerId="LiveId" clId="{052702DE-5893-4EB3-A21D-16D3FF70D17D}" dt="2025-03-28T08:03:51.939" v="19"/>
          <ac:spMkLst>
            <pc:docMk/>
            <pc:sldMk cId="2342427813" sldId="285"/>
            <ac:spMk id="5" creationId="{19FAEFAF-5F08-20E2-87BA-4F9706C31060}"/>
          </ac:spMkLst>
        </pc:spChg>
      </pc:sldChg>
      <pc:sldChg chg="addSp delSp modSp mod">
        <pc:chgData name="Alfred Smith" userId="3c60a3631c0db8ad" providerId="LiveId" clId="{052702DE-5893-4EB3-A21D-16D3FF70D17D}" dt="2025-03-28T08:02:00.487" v="7"/>
        <pc:sldMkLst>
          <pc:docMk/>
          <pc:sldMk cId="318611153" sldId="299"/>
        </pc:sldMkLst>
        <pc:spChg chg="add mod">
          <ac:chgData name="Alfred Smith" userId="3c60a3631c0db8ad" providerId="LiveId" clId="{052702DE-5893-4EB3-A21D-16D3FF70D17D}" dt="2025-03-28T08:02:00.487" v="7"/>
          <ac:spMkLst>
            <pc:docMk/>
            <pc:sldMk cId="318611153" sldId="299"/>
            <ac:spMk id="2" creationId="{ADC161D7-927D-20A1-FE75-B7A550A879AD}"/>
          </ac:spMkLst>
        </pc:spChg>
        <pc:spChg chg="add mod">
          <ac:chgData name="Alfred Smith" userId="3c60a3631c0db8ad" providerId="LiveId" clId="{052702DE-5893-4EB3-A21D-16D3FF70D17D}" dt="2025-03-28T08:02:00.487" v="7"/>
          <ac:spMkLst>
            <pc:docMk/>
            <pc:sldMk cId="318611153" sldId="299"/>
            <ac:spMk id="3" creationId="{05B4B36A-C0EC-C6AD-2122-8ED8AA52222E}"/>
          </ac:spMkLst>
        </pc:spChg>
      </pc:sldChg>
      <pc:sldChg chg="addSp delSp modSp mod">
        <pc:chgData name="Alfred Smith" userId="3c60a3631c0db8ad" providerId="LiveId" clId="{052702DE-5893-4EB3-A21D-16D3FF70D17D}" dt="2025-03-28T08:02:24.740" v="9"/>
        <pc:sldMkLst>
          <pc:docMk/>
          <pc:sldMk cId="1809744674" sldId="300"/>
        </pc:sldMkLst>
        <pc:spChg chg="add mod">
          <ac:chgData name="Alfred Smith" userId="3c60a3631c0db8ad" providerId="LiveId" clId="{052702DE-5893-4EB3-A21D-16D3FF70D17D}" dt="2025-03-28T08:02:24.740" v="9"/>
          <ac:spMkLst>
            <pc:docMk/>
            <pc:sldMk cId="1809744674" sldId="300"/>
            <ac:spMk id="2" creationId="{F0A798AF-C9E9-1C52-A108-C106E1DF68F4}"/>
          </ac:spMkLst>
        </pc:spChg>
        <pc:spChg chg="add mod">
          <ac:chgData name="Alfred Smith" userId="3c60a3631c0db8ad" providerId="LiveId" clId="{052702DE-5893-4EB3-A21D-16D3FF70D17D}" dt="2025-03-28T08:02:24.740" v="9"/>
          <ac:spMkLst>
            <pc:docMk/>
            <pc:sldMk cId="1809744674" sldId="300"/>
            <ac:spMk id="3" creationId="{3329CF1F-B704-0F62-FD5A-A1F8F84525A2}"/>
          </ac:spMkLst>
        </pc:spChg>
      </pc:sldChg>
      <pc:sldChg chg="addSp delSp modSp mod">
        <pc:chgData name="Alfred Smith" userId="3c60a3631c0db8ad" providerId="LiveId" clId="{052702DE-5893-4EB3-A21D-16D3FF70D17D}" dt="2025-03-28T08:02:38.174" v="11"/>
        <pc:sldMkLst>
          <pc:docMk/>
          <pc:sldMk cId="3635768194" sldId="301"/>
        </pc:sldMkLst>
        <pc:spChg chg="add mod">
          <ac:chgData name="Alfred Smith" userId="3c60a3631c0db8ad" providerId="LiveId" clId="{052702DE-5893-4EB3-A21D-16D3FF70D17D}" dt="2025-03-28T08:02:38.174" v="11"/>
          <ac:spMkLst>
            <pc:docMk/>
            <pc:sldMk cId="3635768194" sldId="301"/>
            <ac:spMk id="3" creationId="{014DD8DC-6542-9AD4-E80F-2DDC237CBCDD}"/>
          </ac:spMkLst>
        </pc:spChg>
        <pc:spChg chg="add mod">
          <ac:chgData name="Alfred Smith" userId="3c60a3631c0db8ad" providerId="LiveId" clId="{052702DE-5893-4EB3-A21D-16D3FF70D17D}" dt="2025-03-28T08:02:38.174" v="11"/>
          <ac:spMkLst>
            <pc:docMk/>
            <pc:sldMk cId="3635768194" sldId="301"/>
            <ac:spMk id="5" creationId="{2D12D21D-EEEF-73AE-DE94-70E1EEB67946}"/>
          </ac:spMkLst>
        </pc:spChg>
      </pc:sldChg>
      <pc:sldChg chg="addSp delSp modSp mod">
        <pc:chgData name="Alfred Smith" userId="3c60a3631c0db8ad" providerId="LiveId" clId="{052702DE-5893-4EB3-A21D-16D3FF70D17D}" dt="2025-03-28T08:01:02.708" v="1"/>
        <pc:sldMkLst>
          <pc:docMk/>
          <pc:sldMk cId="4063331903" sldId="302"/>
        </pc:sldMkLst>
        <pc:spChg chg="add mod">
          <ac:chgData name="Alfred Smith" userId="3c60a3631c0db8ad" providerId="LiveId" clId="{052702DE-5893-4EB3-A21D-16D3FF70D17D}" dt="2025-03-28T08:01:02.708" v="1"/>
          <ac:spMkLst>
            <pc:docMk/>
            <pc:sldMk cId="4063331903" sldId="302"/>
            <ac:spMk id="5" creationId="{2FF18442-850E-6B88-99E9-2D60C843AE56}"/>
          </ac:spMkLst>
        </pc:spChg>
      </pc:sldChg>
      <pc:sldChg chg="addSp modSp">
        <pc:chgData name="Alfred Smith" userId="3c60a3631c0db8ad" providerId="LiveId" clId="{052702DE-5893-4EB3-A21D-16D3FF70D17D}" dt="2025-03-31T10:18:08.808" v="20"/>
        <pc:sldMkLst>
          <pc:docMk/>
          <pc:sldMk cId="1910966535" sldId="313"/>
        </pc:sldMkLst>
        <pc:spChg chg="add mod">
          <ac:chgData name="Alfred Smith" userId="3c60a3631c0db8ad" providerId="LiveId" clId="{052702DE-5893-4EB3-A21D-16D3FF70D17D}" dt="2025-03-31T10:18:08.808" v="20"/>
          <ac:spMkLst>
            <pc:docMk/>
            <pc:sldMk cId="1910966535" sldId="313"/>
            <ac:spMk id="4" creationId="{1FEE1C90-EA10-4B42-3EB5-A01AC4EC2D00}"/>
          </ac:spMkLst>
        </pc:spChg>
      </pc:sldChg>
    </pc:docChg>
  </pc:docChgLst>
  <pc:docChgLst>
    <pc:chgData name="Leonie Smith" userId="fed1330f33f5650e" providerId="LiveId" clId="{D124C67C-A2DD-4D92-9711-DF1F6EF10396}"/>
    <pc:docChg chg="modSld">
      <pc:chgData name="Leonie Smith" userId="fed1330f33f5650e" providerId="LiveId" clId="{D124C67C-A2DD-4D92-9711-DF1F6EF10396}" dt="2021-12-10T08:17:28.348" v="0"/>
      <pc:docMkLst>
        <pc:docMk/>
      </pc:docMkLst>
      <pc:sldChg chg="modNotesTx">
        <pc:chgData name="Leonie Smith" userId="fed1330f33f5650e" providerId="LiveId" clId="{D124C67C-A2DD-4D92-9711-DF1F6EF10396}" dt="2021-12-10T08:17:28.348" v="0"/>
        <pc:sldMkLst>
          <pc:docMk/>
          <pc:sldMk cId="3348757415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40CF-33A0-4E30-9AB3-419E5BF6AB71}" type="datetimeFigureOut">
              <a:rPr lang="en-IN" smtClean="0"/>
              <a:t>09-05-2025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D639A-4701-4BB2-8DE2-F707E2FD73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45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D639A-4701-4BB2-8DE2-F707E2FD73D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67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D639A-4701-4BB2-8DE2-F707E2FD73D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38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D639A-4701-4BB2-8DE2-F707E2FD73D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31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B7D5-FCE6-4D10-8A93-02682705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09-9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AF7EA9-FD92-43D7-ABE0-C98A125A1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F18442-850E-6B88-99E9-2D60C843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33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BE969-DCCD-4FF1-96C3-78CF07B89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8247"/>
            <a:ext cx="12192000" cy="788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B3703-AA22-4BEE-9A31-878E5BA55D4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832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FA376BA-2B69-42D9-A6CC-73C2AC154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798AF-C9E9-1C52-A108-C106E1DF68F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Pharaoh summoned Moses and said, “Go, worship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 Even your little ones may go with you; only your flocks and herds must stay behind.”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9CF1F-B704-0F62-FD5A-A1F8F84525A2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24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དེ་ནས་ཕཱར་ཨོལ་གྱིས་མོ་ཤེ་བོས་ནས་ཁོ་ལ་འདི་ལྟར། ཁྱོད་ཅག་དཀོན་མཆོག་ཡ་ཝཱེ་ལ་བསྙེན་བཀུར་བྱེད་དུ་སོང་ཞིག འོན་ཏེ་ཁྱོད་རྣམས་ཀྱི་ར་ལུག་གི་ཁྱུ་དང་བ་ཁྱུ་འདི་རུ་བསྐྱུར་དགོས་པ་དང་། བུད་མེད་དང་ཕྲུ་གུ་རྣམས་ཁྱོད་ཅག་དང་མཉམ་དུ་སོང་ཆོག་ཅེས་སྨྲས་པ་ལ། 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097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2"/>
    </mc:Choice>
    <mc:Fallback xmlns="">
      <p:transition spd="slow" advTm="10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BB8AB-888E-4819-B24B-A2964599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941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A20B5-68CD-4AEC-B864-3229AF6E1BA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62862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7A8F64-03FD-4F84-BBAB-4DD209A2E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4DD8DC-6542-9AD4-E80F-2DDC237CBCDD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Moses replied, “You must also provide us with sacrifices and burnt offerings to present to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our God.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2D21D-EEEF-73AE-DE94-70E1EEB67946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25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མོ་ཤེ་ན་རེ། ངེད་རྣམས་ཀྱིས་ངེད་ཅག་གི་དཀོན་མཆོག་ཡ་ཝཱེ་ལ་མཆོད་པ་འབུལ་ཐུབ་པའི་ཕྱིར། ཁྱོད་ཀྱིས་མཆོད་རྫས་དང་སྦྱིན་སྲེག་ཏུ་འབུལ་བྱའི་སེམས་ཅན་ཅིས་ཀྱང་ངེད་ཀྱི་ལག་ཏུ་གཏད་དེ།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57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2"/>
    </mc:Choice>
    <mc:Fallback xmlns="">
      <p:transition spd="slow" advTm="11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18302-C791-4285-984F-5CA7758E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251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49E2F-4757-4474-8345-ADAE91EACA1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6523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E605956-B721-4EE9-A111-A26896D28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DFC167-975F-41BA-609B-4CBDCFB1D29D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Even our livestock must go with us; not a hoof will be left behind, for we will need some of them to worship the </a:t>
            </a:r>
            <a:r>
              <a:rPr lang="en-US" sz="36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our God, and we will not know how we are to worship the </a:t>
            </a:r>
            <a:r>
              <a:rPr lang="en-US" sz="36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until we arrive.”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5E79C-EB21-4E9E-8CDD-77B62801EA9F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</a:t>
            </a:r>
            <a:r>
              <a:rPr lang="bo-CN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ངེད་རྣམས་ཀྱི་ཕྱུགས་ཟོག་ཀྱང་ངེས་པར་ངེད་དང་མཉམ་དུ་འགྲོ་དགོས་ཤིང་། ཐ་ན་རྨིག་པ་གཅིག་ཀྱང་མི་བསྐྱུར། ཅིའི་ཕྱིར་ཞེ་ན། དེ་རྣམས་ལས་འགའ་ཤས་བླངས་ཏེ་ངེད་ཅག་གི་དཀོན་མཆོག་ཡ་ཝཱེ་ལ་བསྙེན་བཀུར་བྱེད་དགོས་པའི་ཕྱིར་ཡིན་ལ། ངེད་ཅག་གནས་དེར་མ་སླེབས་པའི་བར་དུ་གང་ཞིག་གིས་དཀོན་མཆོག་ཡ་ཝཱེ་ལ་བསྙེན་བཀུར་ཅི་ཞིག་བྱེད་དགོས་པ་མི་ཤེས་ཞེས་སྨྲས། 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6812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9"/>
    </mc:Choice>
    <mc:Fallback xmlns="">
      <p:transition spd="slow" advTm="1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A3A28-3B8F-4334-8626-AEFC3110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170"/>
            <a:ext cx="12192000" cy="7131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B9323-C27E-459D-9941-6F73D6A01F0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09492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83A2EC-5CE4-43B8-B2AA-76975CEF3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416B1-26C6-2F3E-5209-93284EF23D4F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 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cap="small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hardened Pharaoh’s heart, and he was unwilling to let them go.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A2C8F-78C0-0D9B-BB9F-08E05BE08F3F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འོན་ཀྱང་དཀོན་མཆོག་ཡ་ཝཱེས་ཕཱར་ཨོལ་གྱི་སེམས་གྱོང་པོར་མཛད་པས། ཁོ་རྣམས་འགྲོ་རུ་འཇུག་མ་འདོད་ཅིང་།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DE02E-4C10-4468-B65E-72BBEC33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8689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57037-A2EA-4637-BBC5-D8EA1DC177DB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10:27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98399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250F5AC-3C30-4E2F-8CD1-3263BEB2B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6AA206-5E5D-7E42-B2A4-0A472F8EEE0B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28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“Depart from me!” Pharaoh said to Moses. “Make sure you never see my face again, for on the day you see my face, you will die.”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31502-6915-6B6E-384E-0EC8AAC76598}"/>
              </a:ext>
            </a:extLst>
          </p:cNvPr>
          <p:cNvSpPr txBox="1"/>
          <p:nvPr/>
        </p:nvSpPr>
        <p:spPr>
          <a:xfrm>
            <a:off x="6216871" y="102701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28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ཕཱར་ཨོལ་གྱིས་མོ་ཤེ་ལ་འདི་ལྟར། ཁྱོད་འདི་ནས་ཕར་སོང་ཞིག ཕྱིན་ཆད་ང་དང་འཕྲད་པར་གཟབ་གཟབ་བྱོས། རྒྱུ་མཚན་ནི་ང་དང་འཕྲད་པའི་ཉིན་ལ་ཁྱོད་འཆི་བར་ངེས་པས་སོ་ཞེས་སྨྲས་པར།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2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3"/>
    </mc:Choice>
    <mc:Fallback xmlns="">
      <p:transition spd="slow" advTm="12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26FFE-56BA-42D4-9BFE-115C4D5A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1"/>
            <a:ext cx="12402589" cy="6864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07F91-4CA1-436E-8665-E2EDF684EDE3}"/>
              </a:ext>
            </a:extLst>
          </p:cNvPr>
          <p:cNvSpPr txBox="1"/>
          <p:nvPr/>
        </p:nvSpPr>
        <p:spPr>
          <a:xfrm>
            <a:off x="6715634" y="1763445"/>
            <a:ext cx="5155324" cy="30579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ཨེ་ཅིབ་ནས་ཐོན་པ 10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" panose="020B0604020202020204" pitchFamily="34" charset="0"/>
              </a:rPr>
              <a:t>མུན་ནག།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7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05608-9EF2-472E-885C-5FAAD133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2982" y="-299258"/>
            <a:ext cx="15197244" cy="715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7B7850-38E4-4CDF-A006-6738DBB79E2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09309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6C8209-49A6-4BF7-80D4-A8F20C790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E5AA2-5CA1-2AE3-66E9-AA0AA161C3C7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29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“As you say,” Moses replied, “I will never see your face again.”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AEFAF-5F08-20E2-87BA-4F9706C31060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29</a:t>
            </a:r>
            <a:r>
              <a:rPr lang="bo-CN" sz="6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མོ་ཤེ་ན་རེ། ཁྱོད་ཀྱིས་སྨྲས་པ་བདེན་ནོ། །ང་ནི་ཁྱོད་དང་སླར་ཡང་འཕྲད་མི་སྲིད་ཅེས་སྨྲས་སོ། 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24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8"/>
    </mc:Choice>
    <mc:Fallback xmlns="">
      <p:transition spd="slow" advTm="8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46B2A-A599-4811-BB8D-84ADB424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8538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12C49A-8D57-446B-9514-9795019E2367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3157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9) Darkness – Ex 10:21-29 (Left 3rd from Bottom)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516536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i="0" cap="all" dirty="0">
                <a:solidFill>
                  <a:srgbClr val="444444"/>
                </a:solidFill>
                <a:effectLst/>
                <a:latin typeface="ArialMT"/>
              </a:rPr>
              <a:t>ཨེ་ཅིབ་ནས་ཐོན་པ 10</a:t>
            </a:r>
          </a:p>
          <a:p>
            <a:r>
              <a:rPr lang="bo-CN" sz="7200" b="1" dirty="0">
                <a:solidFill>
                  <a:srgbClr val="444444"/>
                </a:solidFill>
                <a:latin typeface="Arial" panose="020B0604020202020204" pitchFamily="34" charset="0"/>
              </a:rPr>
              <a:t>མུན་ནག།</a:t>
            </a:r>
            <a:endParaRPr lang="en-ZA" sz="72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56915E-A3A2-4CAC-BB73-EB7D6C980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4"/>
    </mc:Choice>
    <mc:Fallback xmlns="">
      <p:transition spd="slow" advTm="4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63924-84E0-4DC5-B013-899D2A79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31"/>
            <a:ext cx="12402589" cy="6864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019EF-DD18-48F0-91B6-0A5076078940}"/>
              </a:ext>
            </a:extLst>
          </p:cNvPr>
          <p:cNvSpPr txBox="1"/>
          <p:nvPr/>
        </p:nvSpPr>
        <p:spPr>
          <a:xfrm>
            <a:off x="6715634" y="1763445"/>
            <a:ext cx="5155324" cy="30579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ཨེ་ཅིབ་ནས་ཐོན་པ 10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" panose="020B0604020202020204" pitchFamily="34" charset="0"/>
              </a:rPr>
              <a:t>མུན་ནག།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FEE1C90-EA10-4B42-3EB5-A01AC4EC2D00}"/>
              </a:ext>
            </a:extLst>
          </p:cNvPr>
          <p:cNvSpPr txBox="1"/>
          <p:nvPr/>
        </p:nvSpPr>
        <p:spPr>
          <a:xfrm>
            <a:off x="400997" y="6410136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6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AD517F5-A1BF-4144-9400-DABD42F32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2AB6BE-687A-7CA2-E042-D3DA45C4040D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said to Moses, “Stretch out your hand toward heaven, so that darkness may spread over the land of Egypt—a palpable darkness.”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7055DA-F820-5913-02FE-71AEE5E9A959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21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དེ་ནས་དཀོན་མཆོག་ཡ་ཝཱེས་མོ་ཤེ་ལ་འདི་སྐད་དུ། ཁྱོད་ཀྱིས་ལག་པ་ནམ་མཁའི་ཕྱོགས་སུ་རྐྱོངས་དང་། རེག་ཀྱང་རེག་ནུས་པའི་མུན་པ་ཞིག་ཨེ་ཅིབ་ཡུལ་ལ་འབྱུང་བའི་ཕྱིར་ཡིན་ཞེས་གསུངས་པ་ལ། 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3"/>
    </mc:Choice>
    <mc:Fallback xmlns="">
      <p:transition spd="slow" advTm="9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F45BB-6EA6-4AC8-88AE-4B505D62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17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2F652-1169-4CCF-B05F-B8964CB9894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28165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6ECD0D7-9381-438B-B72A-CD3873F18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5F391-A353-FBD9-8EA3-A64D268D7C42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Moses stretched out his hand toward heaven, and total darkness covered all the land of Egypt for three days.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C115C-BD4A-F748-1BDE-5A7F842EEC27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22</a:t>
            </a:r>
            <a:r>
              <a:rPr lang="bo-CN" sz="6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མོ་ཤེ་ཡིས་ལག་པ་ནམ་མཁའི་ཕྱོགས་སུ་བརྐྱངས་པས། ཉིན་གསུམ་ལ་ཨེ་ཅིབ་ཡུལ་ཡོངས་སུ་མུན་པ་སྟུག་པོ་ཞིག་བྱུང་།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4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2"/>
    </mc:Choice>
    <mc:Fallback xmlns="">
      <p:transition spd="slow" advTm="7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2E8A9-AB06-4785-870C-DBF0DB0B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40796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67FE5D-0CF1-4E0F-B43B-DB23992FAAF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ཨེ་ཅིབ་ནས་ཐོན་པ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10:22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99239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2F30394-2891-497C-B85E-C78BD17D2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C161D7-927D-20A1-FE75-B7A550A879AD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 one could see anyone else, and for three days no one left his place. Yet all the Israelites had light in their dwellings.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4B36A-C0EC-C6AD-2122-8ED8AA52222E}"/>
              </a:ext>
            </a:extLst>
          </p:cNvPr>
          <p:cNvSpPr txBox="1"/>
          <p:nvPr/>
        </p:nvSpPr>
        <p:spPr>
          <a:xfrm>
            <a:off x="6216869" y="599090"/>
            <a:ext cx="5748708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ཉིན་གསུམ་གྱི་རིང་མི་རྣམས་ཀྱིས་ཕན་ཚུན་མཐོང་མ་ནུས་ལ། མི་སུ་ཡང་ལངས་ནས་རང་སར་འབྲལ་མ་ཕོད་དོ། །འོན་ཀྱང་ཡེས་ར་ཨེལ་པ་རྣམས་ཀྱི་སྡོད་ཡུལ་རྣམས་ལ་འོད་ཡོད་པ་རེད།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6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4"/>
    </mc:Choice>
    <mc:Fallback xmlns="">
      <p:transition spd="slow" advTm="11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926</Words>
  <Application>Microsoft Office PowerPoint</Application>
  <PresentationFormat>Widescreen</PresentationFormat>
  <Paragraphs>50</Paragraphs>
  <Slides>22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09-9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2021-07-20T09:23:46Z</dcterms:created>
  <dcterms:modified xsi:type="dcterms:W3CDTF">2025-05-09T08:51:40Z</dcterms:modified>
</cp:coreProperties>
</file>