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302" r:id="rId2"/>
    <p:sldId id="303" r:id="rId3"/>
    <p:sldId id="256" r:id="rId4"/>
    <p:sldId id="304" r:id="rId5"/>
    <p:sldId id="258" r:id="rId6"/>
    <p:sldId id="326" r:id="rId7"/>
    <p:sldId id="281" r:id="rId8"/>
    <p:sldId id="325" r:id="rId9"/>
    <p:sldId id="282" r:id="rId10"/>
    <p:sldId id="324" r:id="rId11"/>
    <p:sldId id="283" r:id="rId12"/>
    <p:sldId id="323" r:id="rId13"/>
    <p:sldId id="284" r:id="rId14"/>
    <p:sldId id="322" r:id="rId15"/>
    <p:sldId id="285" r:id="rId16"/>
    <p:sldId id="321" r:id="rId17"/>
    <p:sldId id="286" r:id="rId18"/>
    <p:sldId id="320" r:id="rId19"/>
    <p:sldId id="287" r:id="rId20"/>
    <p:sldId id="319" r:id="rId21"/>
    <p:sldId id="288" r:id="rId22"/>
    <p:sldId id="318" r:id="rId23"/>
    <p:sldId id="289" r:id="rId24"/>
    <p:sldId id="317" r:id="rId25"/>
    <p:sldId id="290" r:id="rId26"/>
    <p:sldId id="316" r:id="rId27"/>
    <p:sldId id="291" r:id="rId28"/>
    <p:sldId id="315" r:id="rId29"/>
    <p:sldId id="292" r:id="rId30"/>
    <p:sldId id="314" r:id="rId31"/>
    <p:sldId id="293" r:id="rId32"/>
    <p:sldId id="313" r:id="rId33"/>
    <p:sldId id="294" r:id="rId34"/>
    <p:sldId id="312" r:id="rId35"/>
    <p:sldId id="295" r:id="rId36"/>
    <p:sldId id="311" r:id="rId37"/>
    <p:sldId id="296" r:id="rId38"/>
    <p:sldId id="310" r:id="rId39"/>
    <p:sldId id="297" r:id="rId40"/>
    <p:sldId id="309" r:id="rId41"/>
    <p:sldId id="298" r:id="rId42"/>
    <p:sldId id="308" r:id="rId43"/>
    <p:sldId id="299" r:id="rId44"/>
    <p:sldId id="307" r:id="rId45"/>
    <p:sldId id="300" r:id="rId46"/>
    <p:sldId id="306" r:id="rId47"/>
    <p:sldId id="301" r:id="rId48"/>
    <p:sldId id="305"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F98B61-4D58-4207-9D80-EAE56463B422}" v="25" dt="2022-03-08T05:46:05.8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37" autoAdjust="0"/>
    <p:restoredTop sz="84252" autoAdjust="0"/>
  </p:normalViewPr>
  <p:slideViewPr>
    <p:cSldViewPr snapToGrid="0">
      <p:cViewPr varScale="1">
        <p:scale>
          <a:sx n="58" d="100"/>
          <a:sy n="58" d="100"/>
        </p:scale>
        <p:origin x="10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B3F98B61-4D58-4207-9D80-EAE56463B422}"/>
    <pc:docChg chg="undo custSel addSld modSld sldOrd">
      <pc:chgData name="Leonie Smith" userId="fed1330f33f5650e" providerId="LiveId" clId="{B3F98B61-4D58-4207-9D80-EAE56463B422}" dt="2022-03-08T05:46:11.318" v="260" actId="20577"/>
      <pc:docMkLst>
        <pc:docMk/>
      </pc:docMkLst>
      <pc:sldChg chg="modSp mod">
        <pc:chgData name="Leonie Smith" userId="fed1330f33f5650e" providerId="LiveId" clId="{B3F98B61-4D58-4207-9D80-EAE56463B422}" dt="2022-03-08T05:37:20.630" v="180" actId="113"/>
        <pc:sldMkLst>
          <pc:docMk/>
          <pc:sldMk cId="3348757415" sldId="256"/>
        </pc:sldMkLst>
        <pc:spChg chg="mod">
          <ac:chgData name="Leonie Smith" userId="fed1330f33f5650e" providerId="LiveId" clId="{B3F98B61-4D58-4207-9D80-EAE56463B422}" dt="2022-03-08T05:37:20.630" v="180" actId="113"/>
          <ac:spMkLst>
            <pc:docMk/>
            <pc:sldMk cId="3348757415" sldId="256"/>
            <ac:spMk id="6" creationId="{416C064E-628E-47C0-A712-DB178FE9901E}"/>
          </ac:spMkLst>
        </pc:spChg>
      </pc:sldChg>
      <pc:sldChg chg="modSp mod">
        <pc:chgData name="Leonie Smith" userId="fed1330f33f5650e" providerId="LiveId" clId="{B3F98B61-4D58-4207-9D80-EAE56463B422}" dt="2022-03-08T05:40:51.273" v="198" actId="20577"/>
        <pc:sldMkLst>
          <pc:docMk/>
          <pc:sldMk cId="3681266347" sldId="282"/>
        </pc:sldMkLst>
        <pc:spChg chg="mod">
          <ac:chgData name="Leonie Smith" userId="fed1330f33f5650e" providerId="LiveId" clId="{B3F98B61-4D58-4207-9D80-EAE56463B422}" dt="2022-03-08T05:40:51.273" v="198" actId="20577"/>
          <ac:spMkLst>
            <pc:docMk/>
            <pc:sldMk cId="3681266347" sldId="282"/>
            <ac:spMk id="4" creationId="{9A13E2D8-2F59-44C1-B1D2-79C300C26DD4}"/>
          </ac:spMkLst>
        </pc:spChg>
      </pc:sldChg>
      <pc:sldChg chg="modSp mod">
        <pc:chgData name="Leonie Smith" userId="fed1330f33f5650e" providerId="LiveId" clId="{B3F98B61-4D58-4207-9D80-EAE56463B422}" dt="2022-03-08T05:41:29.281" v="202" actId="20577"/>
        <pc:sldMkLst>
          <pc:docMk/>
          <pc:sldMk cId="26953390" sldId="283"/>
        </pc:sldMkLst>
        <pc:spChg chg="mod">
          <ac:chgData name="Leonie Smith" userId="fed1330f33f5650e" providerId="LiveId" clId="{B3F98B61-4D58-4207-9D80-EAE56463B422}" dt="2022-03-08T05:41:29.281" v="202" actId="20577"/>
          <ac:spMkLst>
            <pc:docMk/>
            <pc:sldMk cId="26953390" sldId="283"/>
            <ac:spMk id="4" creationId="{9A13E2D8-2F59-44C1-B1D2-79C300C26DD4}"/>
          </ac:spMkLst>
        </pc:spChg>
      </pc:sldChg>
      <pc:sldChg chg="addSp modSp new mod ord">
        <pc:chgData name="Leonie Smith" userId="fed1330f33f5650e" providerId="LiveId" clId="{B3F98B61-4D58-4207-9D80-EAE56463B422}" dt="2022-03-08T05:38:36.869" v="186" actId="1076"/>
        <pc:sldMkLst>
          <pc:docMk/>
          <pc:sldMk cId="4037508307" sldId="303"/>
        </pc:sldMkLst>
        <pc:spChg chg="add mod">
          <ac:chgData name="Leonie Smith" userId="fed1330f33f5650e" providerId="LiveId" clId="{B3F98B61-4D58-4207-9D80-EAE56463B422}" dt="2022-03-08T05:38:36.869" v="186" actId="1076"/>
          <ac:spMkLst>
            <pc:docMk/>
            <pc:sldMk cId="4037508307" sldId="303"/>
            <ac:spMk id="4" creationId="{E81917CC-F24E-45F0-B99A-CA1FB7E52D5C}"/>
          </ac:spMkLst>
        </pc:spChg>
        <pc:picChg chg="add mod">
          <ac:chgData name="Leonie Smith" userId="fed1330f33f5650e" providerId="LiveId" clId="{B3F98B61-4D58-4207-9D80-EAE56463B422}" dt="2022-03-08T05:06:17.399" v="74" actId="14100"/>
          <ac:picMkLst>
            <pc:docMk/>
            <pc:sldMk cId="4037508307" sldId="303"/>
            <ac:picMk id="3" creationId="{5457D0EE-5DCF-40ED-949E-F5D401989159}"/>
          </ac:picMkLst>
        </pc:picChg>
      </pc:sldChg>
      <pc:sldChg chg="addSp modSp new ord">
        <pc:chgData name="Leonie Smith" userId="fed1330f33f5650e" providerId="LiveId" clId="{B3F98B61-4D58-4207-9D80-EAE56463B422}" dt="2022-03-08T05:38:51.273" v="187"/>
        <pc:sldMkLst>
          <pc:docMk/>
          <pc:sldMk cId="2452594905" sldId="304"/>
        </pc:sldMkLst>
        <pc:spChg chg="add mod">
          <ac:chgData name="Leonie Smith" userId="fed1330f33f5650e" providerId="LiveId" clId="{B3F98B61-4D58-4207-9D80-EAE56463B422}" dt="2022-03-08T05:38:51.273" v="187"/>
          <ac:spMkLst>
            <pc:docMk/>
            <pc:sldMk cId="2452594905" sldId="304"/>
            <ac:spMk id="3" creationId="{C1065263-B69B-4BB6-9D88-44D72BE56D94}"/>
          </ac:spMkLst>
        </pc:spChg>
        <pc:picChg chg="add mod">
          <ac:chgData name="Leonie Smith" userId="fed1330f33f5650e" providerId="LiveId" clId="{B3F98B61-4D58-4207-9D80-EAE56463B422}" dt="2022-03-08T05:06:30.623" v="75"/>
          <ac:picMkLst>
            <pc:docMk/>
            <pc:sldMk cId="2452594905" sldId="304"/>
            <ac:picMk id="2" creationId="{D2BFFCE1-8BB2-45D7-B061-414369B7108D}"/>
          </ac:picMkLst>
        </pc:picChg>
      </pc:sldChg>
      <pc:sldChg chg="addSp modSp add mod">
        <pc:chgData name="Leonie Smith" userId="fed1330f33f5650e" providerId="LiveId" clId="{B3F98B61-4D58-4207-9D80-EAE56463B422}" dt="2022-03-08T05:46:11.318" v="260" actId="20577"/>
        <pc:sldMkLst>
          <pc:docMk/>
          <pc:sldMk cId="2750355717" sldId="305"/>
        </pc:sldMkLst>
        <pc:spChg chg="add mod">
          <ac:chgData name="Leonie Smith" userId="fed1330f33f5650e" providerId="LiveId" clId="{B3F98B61-4D58-4207-9D80-EAE56463B422}" dt="2022-03-08T05:46:11.318" v="260" actId="20577"/>
          <ac:spMkLst>
            <pc:docMk/>
            <pc:sldMk cId="2750355717" sldId="305"/>
            <ac:spMk id="4" creationId="{DBBA7B35-A354-4354-B3C5-C7DEA981BAF7}"/>
          </ac:spMkLst>
        </pc:spChg>
        <pc:picChg chg="add mod">
          <ac:chgData name="Leonie Smith" userId="fed1330f33f5650e" providerId="LiveId" clId="{B3F98B61-4D58-4207-9D80-EAE56463B422}" dt="2022-03-08T05:33:16.928" v="151" actId="14100"/>
          <ac:picMkLst>
            <pc:docMk/>
            <pc:sldMk cId="2750355717" sldId="305"/>
            <ac:picMk id="3" creationId="{3DB56D28-72FF-4AC6-9466-02F5C6467615}"/>
          </ac:picMkLst>
        </pc:picChg>
      </pc:sldChg>
      <pc:sldChg chg="addSp modSp add mod">
        <pc:chgData name="Leonie Smith" userId="fed1330f33f5650e" providerId="LiveId" clId="{B3F98B61-4D58-4207-9D80-EAE56463B422}" dt="2022-03-08T05:45:59.848" v="257" actId="20577"/>
        <pc:sldMkLst>
          <pc:docMk/>
          <pc:sldMk cId="2169308027" sldId="306"/>
        </pc:sldMkLst>
        <pc:spChg chg="add mod">
          <ac:chgData name="Leonie Smith" userId="fed1330f33f5650e" providerId="LiveId" clId="{B3F98B61-4D58-4207-9D80-EAE56463B422}" dt="2022-03-08T05:45:59.848" v="257" actId="20577"/>
          <ac:spMkLst>
            <pc:docMk/>
            <pc:sldMk cId="2169308027" sldId="306"/>
            <ac:spMk id="4" creationId="{A3600848-67E4-4446-903C-77CF8E14DCB4}"/>
          </ac:spMkLst>
        </pc:spChg>
        <pc:picChg chg="add mod">
          <ac:chgData name="Leonie Smith" userId="fed1330f33f5650e" providerId="LiveId" clId="{B3F98B61-4D58-4207-9D80-EAE56463B422}" dt="2022-03-08T05:32:25.700" v="148" actId="1076"/>
          <ac:picMkLst>
            <pc:docMk/>
            <pc:sldMk cId="2169308027" sldId="306"/>
            <ac:picMk id="3" creationId="{FF391869-BB47-485B-BD14-0CE75C56B2D5}"/>
          </ac:picMkLst>
        </pc:picChg>
      </pc:sldChg>
      <pc:sldChg chg="addSp modSp add mod">
        <pc:chgData name="Leonie Smith" userId="fed1330f33f5650e" providerId="LiveId" clId="{B3F98B61-4D58-4207-9D80-EAE56463B422}" dt="2022-03-08T05:45:50.989" v="254" actId="20577"/>
        <pc:sldMkLst>
          <pc:docMk/>
          <pc:sldMk cId="603899422" sldId="307"/>
        </pc:sldMkLst>
        <pc:spChg chg="add mod">
          <ac:chgData name="Leonie Smith" userId="fed1330f33f5650e" providerId="LiveId" clId="{B3F98B61-4D58-4207-9D80-EAE56463B422}" dt="2022-03-08T05:45:50.989" v="254" actId="20577"/>
          <ac:spMkLst>
            <pc:docMk/>
            <pc:sldMk cId="603899422" sldId="307"/>
            <ac:spMk id="4" creationId="{8B44DF8D-2184-48AA-B2F2-2E1D1B6C2D11}"/>
          </ac:spMkLst>
        </pc:spChg>
        <pc:picChg chg="add mod">
          <ac:chgData name="Leonie Smith" userId="fed1330f33f5650e" providerId="LiveId" clId="{B3F98B61-4D58-4207-9D80-EAE56463B422}" dt="2022-03-08T05:31:44.955" v="143" actId="14100"/>
          <ac:picMkLst>
            <pc:docMk/>
            <pc:sldMk cId="603899422" sldId="307"/>
            <ac:picMk id="3" creationId="{381DEAA6-2187-49BF-A6A9-C826B0BD82B6}"/>
          </ac:picMkLst>
        </pc:picChg>
      </pc:sldChg>
      <pc:sldChg chg="addSp modSp add mod">
        <pc:chgData name="Leonie Smith" userId="fed1330f33f5650e" providerId="LiveId" clId="{B3F98B61-4D58-4207-9D80-EAE56463B422}" dt="2022-03-08T05:45:41.762" v="251" actId="20577"/>
        <pc:sldMkLst>
          <pc:docMk/>
          <pc:sldMk cId="2724879489" sldId="308"/>
        </pc:sldMkLst>
        <pc:spChg chg="add mod">
          <ac:chgData name="Leonie Smith" userId="fed1330f33f5650e" providerId="LiveId" clId="{B3F98B61-4D58-4207-9D80-EAE56463B422}" dt="2022-03-08T05:45:41.762" v="251" actId="20577"/>
          <ac:spMkLst>
            <pc:docMk/>
            <pc:sldMk cId="2724879489" sldId="308"/>
            <ac:spMk id="4" creationId="{FBB04217-5EA9-48EA-AA53-61281B415DD2}"/>
          </ac:spMkLst>
        </pc:spChg>
        <pc:picChg chg="add mod">
          <ac:chgData name="Leonie Smith" userId="fed1330f33f5650e" providerId="LiveId" clId="{B3F98B61-4D58-4207-9D80-EAE56463B422}" dt="2022-03-08T05:31:03.944" v="140" actId="14100"/>
          <ac:picMkLst>
            <pc:docMk/>
            <pc:sldMk cId="2724879489" sldId="308"/>
            <ac:picMk id="3" creationId="{797CE257-8B8D-4FCA-9E7E-1B3C0F55FFDB}"/>
          </ac:picMkLst>
        </pc:picChg>
      </pc:sldChg>
      <pc:sldChg chg="addSp modSp add mod">
        <pc:chgData name="Leonie Smith" userId="fed1330f33f5650e" providerId="LiveId" clId="{B3F98B61-4D58-4207-9D80-EAE56463B422}" dt="2022-03-08T05:45:34.176" v="248" actId="20577"/>
        <pc:sldMkLst>
          <pc:docMk/>
          <pc:sldMk cId="1879065161" sldId="309"/>
        </pc:sldMkLst>
        <pc:spChg chg="add mod">
          <ac:chgData name="Leonie Smith" userId="fed1330f33f5650e" providerId="LiveId" clId="{B3F98B61-4D58-4207-9D80-EAE56463B422}" dt="2022-03-08T05:45:34.176" v="248" actId="20577"/>
          <ac:spMkLst>
            <pc:docMk/>
            <pc:sldMk cId="1879065161" sldId="309"/>
            <ac:spMk id="4" creationId="{AEA45BDA-7D47-45A4-A7D6-B0CAAAA9A059}"/>
          </ac:spMkLst>
        </pc:spChg>
        <pc:picChg chg="add mod">
          <ac:chgData name="Leonie Smith" userId="fed1330f33f5650e" providerId="LiveId" clId="{B3F98B61-4D58-4207-9D80-EAE56463B422}" dt="2022-03-08T05:30:29.957" v="137" actId="14100"/>
          <ac:picMkLst>
            <pc:docMk/>
            <pc:sldMk cId="1879065161" sldId="309"/>
            <ac:picMk id="3" creationId="{7D720F9C-405D-4EA0-938C-6CA59FF7A271}"/>
          </ac:picMkLst>
        </pc:picChg>
      </pc:sldChg>
      <pc:sldChg chg="addSp delSp modSp add mod">
        <pc:chgData name="Leonie Smith" userId="fed1330f33f5650e" providerId="LiveId" clId="{B3F98B61-4D58-4207-9D80-EAE56463B422}" dt="2022-03-08T05:45:26.388" v="245" actId="20577"/>
        <pc:sldMkLst>
          <pc:docMk/>
          <pc:sldMk cId="382712129" sldId="310"/>
        </pc:sldMkLst>
        <pc:spChg chg="add mod">
          <ac:chgData name="Leonie Smith" userId="fed1330f33f5650e" providerId="LiveId" clId="{B3F98B61-4D58-4207-9D80-EAE56463B422}" dt="2022-03-08T05:45:26.388" v="245" actId="20577"/>
          <ac:spMkLst>
            <pc:docMk/>
            <pc:sldMk cId="382712129" sldId="310"/>
            <ac:spMk id="6" creationId="{496AACED-678F-4AC9-9746-1BEECB9F3654}"/>
          </ac:spMkLst>
        </pc:spChg>
        <pc:picChg chg="add del mod">
          <ac:chgData name="Leonie Smith" userId="fed1330f33f5650e" providerId="LiveId" clId="{B3F98B61-4D58-4207-9D80-EAE56463B422}" dt="2022-03-08T05:29:29.736" v="131" actId="478"/>
          <ac:picMkLst>
            <pc:docMk/>
            <pc:sldMk cId="382712129" sldId="310"/>
            <ac:picMk id="3" creationId="{A214C0AA-3908-4127-9515-99F7632BE651}"/>
          </ac:picMkLst>
        </pc:picChg>
        <pc:picChg chg="add mod">
          <ac:chgData name="Leonie Smith" userId="fed1330f33f5650e" providerId="LiveId" clId="{B3F98B61-4D58-4207-9D80-EAE56463B422}" dt="2022-03-08T05:29:53.759" v="134" actId="14100"/>
          <ac:picMkLst>
            <pc:docMk/>
            <pc:sldMk cId="382712129" sldId="310"/>
            <ac:picMk id="5" creationId="{04DE7EC3-56E1-44C6-BB57-2B3916F63380}"/>
          </ac:picMkLst>
        </pc:picChg>
      </pc:sldChg>
      <pc:sldChg chg="addSp modSp add mod">
        <pc:chgData name="Leonie Smith" userId="fed1330f33f5650e" providerId="LiveId" clId="{B3F98B61-4D58-4207-9D80-EAE56463B422}" dt="2022-03-08T05:45:14.413" v="242" actId="20577"/>
        <pc:sldMkLst>
          <pc:docMk/>
          <pc:sldMk cId="3344733477" sldId="311"/>
        </pc:sldMkLst>
        <pc:spChg chg="add mod">
          <ac:chgData name="Leonie Smith" userId="fed1330f33f5650e" providerId="LiveId" clId="{B3F98B61-4D58-4207-9D80-EAE56463B422}" dt="2022-03-08T05:45:14.413" v="242" actId="20577"/>
          <ac:spMkLst>
            <pc:docMk/>
            <pc:sldMk cId="3344733477" sldId="311"/>
            <ac:spMk id="4" creationId="{2BFA55C5-41D7-411A-9B8C-F5F0B0435A66}"/>
          </ac:spMkLst>
        </pc:spChg>
        <pc:picChg chg="add mod">
          <ac:chgData name="Leonie Smith" userId="fed1330f33f5650e" providerId="LiveId" clId="{B3F98B61-4D58-4207-9D80-EAE56463B422}" dt="2022-03-08T05:28:43.831" v="126" actId="14100"/>
          <ac:picMkLst>
            <pc:docMk/>
            <pc:sldMk cId="3344733477" sldId="311"/>
            <ac:picMk id="3" creationId="{D2BEAF14-0A9D-483C-9C14-EB38A0D2CE7D}"/>
          </ac:picMkLst>
        </pc:picChg>
      </pc:sldChg>
      <pc:sldChg chg="addSp modSp add mod">
        <pc:chgData name="Leonie Smith" userId="fed1330f33f5650e" providerId="LiveId" clId="{B3F98B61-4D58-4207-9D80-EAE56463B422}" dt="2022-03-08T05:45:05.597" v="239" actId="20577"/>
        <pc:sldMkLst>
          <pc:docMk/>
          <pc:sldMk cId="2799750491" sldId="312"/>
        </pc:sldMkLst>
        <pc:spChg chg="add mod">
          <ac:chgData name="Leonie Smith" userId="fed1330f33f5650e" providerId="LiveId" clId="{B3F98B61-4D58-4207-9D80-EAE56463B422}" dt="2022-03-08T05:45:05.597" v="239" actId="20577"/>
          <ac:spMkLst>
            <pc:docMk/>
            <pc:sldMk cId="2799750491" sldId="312"/>
            <ac:spMk id="4" creationId="{4F4A418F-8B29-4A7F-99F3-70AC0E407418}"/>
          </ac:spMkLst>
        </pc:spChg>
        <pc:picChg chg="add mod">
          <ac:chgData name="Leonie Smith" userId="fed1330f33f5650e" providerId="LiveId" clId="{B3F98B61-4D58-4207-9D80-EAE56463B422}" dt="2022-03-08T05:27:31.733" v="123" actId="14100"/>
          <ac:picMkLst>
            <pc:docMk/>
            <pc:sldMk cId="2799750491" sldId="312"/>
            <ac:picMk id="3" creationId="{0E7BF705-3406-4CD1-915C-6EF213177ECE}"/>
          </ac:picMkLst>
        </pc:picChg>
      </pc:sldChg>
      <pc:sldChg chg="addSp modSp add mod">
        <pc:chgData name="Leonie Smith" userId="fed1330f33f5650e" providerId="LiveId" clId="{B3F98B61-4D58-4207-9D80-EAE56463B422}" dt="2022-03-08T05:44:57.439" v="236" actId="20577"/>
        <pc:sldMkLst>
          <pc:docMk/>
          <pc:sldMk cId="2572055995" sldId="313"/>
        </pc:sldMkLst>
        <pc:spChg chg="add mod">
          <ac:chgData name="Leonie Smith" userId="fed1330f33f5650e" providerId="LiveId" clId="{B3F98B61-4D58-4207-9D80-EAE56463B422}" dt="2022-03-08T05:44:57.439" v="236" actId="20577"/>
          <ac:spMkLst>
            <pc:docMk/>
            <pc:sldMk cId="2572055995" sldId="313"/>
            <ac:spMk id="4" creationId="{0FB4D5AA-D117-4178-9C02-1EBE15726172}"/>
          </ac:spMkLst>
        </pc:spChg>
        <pc:picChg chg="add mod">
          <ac:chgData name="Leonie Smith" userId="fed1330f33f5650e" providerId="LiveId" clId="{B3F98B61-4D58-4207-9D80-EAE56463B422}" dt="2022-03-08T05:26:10.595" v="120" actId="14100"/>
          <ac:picMkLst>
            <pc:docMk/>
            <pc:sldMk cId="2572055995" sldId="313"/>
            <ac:picMk id="3" creationId="{25F0A067-7C2B-4AB9-9C76-CD47EA4FBC1B}"/>
          </ac:picMkLst>
        </pc:picChg>
      </pc:sldChg>
      <pc:sldChg chg="addSp modSp add mod">
        <pc:chgData name="Leonie Smith" userId="fed1330f33f5650e" providerId="LiveId" clId="{B3F98B61-4D58-4207-9D80-EAE56463B422}" dt="2022-03-08T05:44:49.111" v="233" actId="20577"/>
        <pc:sldMkLst>
          <pc:docMk/>
          <pc:sldMk cId="3060092769" sldId="314"/>
        </pc:sldMkLst>
        <pc:spChg chg="add mod">
          <ac:chgData name="Leonie Smith" userId="fed1330f33f5650e" providerId="LiveId" clId="{B3F98B61-4D58-4207-9D80-EAE56463B422}" dt="2022-03-08T05:44:49.111" v="233" actId="20577"/>
          <ac:spMkLst>
            <pc:docMk/>
            <pc:sldMk cId="3060092769" sldId="314"/>
            <ac:spMk id="4" creationId="{B7F5DCE0-BC47-4953-9096-DA6A31E837D2}"/>
          </ac:spMkLst>
        </pc:spChg>
        <pc:picChg chg="add mod">
          <ac:chgData name="Leonie Smith" userId="fed1330f33f5650e" providerId="LiveId" clId="{B3F98B61-4D58-4207-9D80-EAE56463B422}" dt="2022-03-08T05:25:36.691" v="117" actId="14100"/>
          <ac:picMkLst>
            <pc:docMk/>
            <pc:sldMk cId="3060092769" sldId="314"/>
            <ac:picMk id="3" creationId="{3CAF063E-E7CF-4E6B-ACC2-B67073851B8C}"/>
          </ac:picMkLst>
        </pc:picChg>
      </pc:sldChg>
      <pc:sldChg chg="addSp modSp add mod">
        <pc:chgData name="Leonie Smith" userId="fed1330f33f5650e" providerId="LiveId" clId="{B3F98B61-4D58-4207-9D80-EAE56463B422}" dt="2022-03-08T05:44:36.173" v="230" actId="20577"/>
        <pc:sldMkLst>
          <pc:docMk/>
          <pc:sldMk cId="1344575329" sldId="315"/>
        </pc:sldMkLst>
        <pc:spChg chg="add mod">
          <ac:chgData name="Leonie Smith" userId="fed1330f33f5650e" providerId="LiveId" clId="{B3F98B61-4D58-4207-9D80-EAE56463B422}" dt="2022-03-08T05:44:36.173" v="230" actId="20577"/>
          <ac:spMkLst>
            <pc:docMk/>
            <pc:sldMk cId="1344575329" sldId="315"/>
            <ac:spMk id="4" creationId="{B3B1DAA1-E8E1-4EDF-95EA-C5472D01A66D}"/>
          </ac:spMkLst>
        </pc:spChg>
        <pc:picChg chg="add mod">
          <ac:chgData name="Leonie Smith" userId="fed1330f33f5650e" providerId="LiveId" clId="{B3F98B61-4D58-4207-9D80-EAE56463B422}" dt="2022-03-08T05:24:50.631" v="114" actId="1076"/>
          <ac:picMkLst>
            <pc:docMk/>
            <pc:sldMk cId="1344575329" sldId="315"/>
            <ac:picMk id="3" creationId="{707830F7-FDF0-4435-9357-3AF1DBD4540D}"/>
          </ac:picMkLst>
        </pc:picChg>
      </pc:sldChg>
      <pc:sldChg chg="addSp modSp add mod ord">
        <pc:chgData name="Leonie Smith" userId="fed1330f33f5650e" providerId="LiveId" clId="{B3F98B61-4D58-4207-9D80-EAE56463B422}" dt="2022-03-08T05:44:24.893" v="227" actId="20577"/>
        <pc:sldMkLst>
          <pc:docMk/>
          <pc:sldMk cId="703383698" sldId="316"/>
        </pc:sldMkLst>
        <pc:spChg chg="add mod">
          <ac:chgData name="Leonie Smith" userId="fed1330f33f5650e" providerId="LiveId" clId="{B3F98B61-4D58-4207-9D80-EAE56463B422}" dt="2022-03-08T05:44:24.893" v="227" actId="20577"/>
          <ac:spMkLst>
            <pc:docMk/>
            <pc:sldMk cId="703383698" sldId="316"/>
            <ac:spMk id="4" creationId="{EB7A9F4F-3423-4422-8F83-835C8CECAD6C}"/>
          </ac:spMkLst>
        </pc:spChg>
        <pc:picChg chg="add mod">
          <ac:chgData name="Leonie Smith" userId="fed1330f33f5650e" providerId="LiveId" clId="{B3F98B61-4D58-4207-9D80-EAE56463B422}" dt="2022-03-08T05:24:15.211" v="110" actId="14100"/>
          <ac:picMkLst>
            <pc:docMk/>
            <pc:sldMk cId="703383698" sldId="316"/>
            <ac:picMk id="3" creationId="{6F817605-24F5-4D30-B3B7-364A47782987}"/>
          </ac:picMkLst>
        </pc:picChg>
      </pc:sldChg>
      <pc:sldChg chg="addSp modSp add mod ord">
        <pc:chgData name="Leonie Smith" userId="fed1330f33f5650e" providerId="LiveId" clId="{B3F98B61-4D58-4207-9D80-EAE56463B422}" dt="2022-03-08T05:43:49.908" v="224" actId="20577"/>
        <pc:sldMkLst>
          <pc:docMk/>
          <pc:sldMk cId="239971714" sldId="317"/>
        </pc:sldMkLst>
        <pc:spChg chg="add mod">
          <ac:chgData name="Leonie Smith" userId="fed1330f33f5650e" providerId="LiveId" clId="{B3F98B61-4D58-4207-9D80-EAE56463B422}" dt="2022-03-08T05:43:49.908" v="224" actId="20577"/>
          <ac:spMkLst>
            <pc:docMk/>
            <pc:sldMk cId="239971714" sldId="317"/>
            <ac:spMk id="4" creationId="{C6667588-CF90-425B-8AFC-F77D146E7678}"/>
          </ac:spMkLst>
        </pc:spChg>
        <pc:picChg chg="add mod">
          <ac:chgData name="Leonie Smith" userId="fed1330f33f5650e" providerId="LiveId" clId="{B3F98B61-4D58-4207-9D80-EAE56463B422}" dt="2022-03-08T05:23:21.150" v="107" actId="1076"/>
          <ac:picMkLst>
            <pc:docMk/>
            <pc:sldMk cId="239971714" sldId="317"/>
            <ac:picMk id="3" creationId="{92090FC4-26D3-40A5-BB7C-337E185FFFAD}"/>
          </ac:picMkLst>
        </pc:picChg>
      </pc:sldChg>
      <pc:sldChg chg="addSp modSp add mod">
        <pc:chgData name="Leonie Smith" userId="fed1330f33f5650e" providerId="LiveId" clId="{B3F98B61-4D58-4207-9D80-EAE56463B422}" dt="2022-03-08T05:43:40.067" v="221" actId="20577"/>
        <pc:sldMkLst>
          <pc:docMk/>
          <pc:sldMk cId="1280398417" sldId="318"/>
        </pc:sldMkLst>
        <pc:spChg chg="add mod">
          <ac:chgData name="Leonie Smith" userId="fed1330f33f5650e" providerId="LiveId" clId="{B3F98B61-4D58-4207-9D80-EAE56463B422}" dt="2022-03-08T05:43:40.067" v="221" actId="20577"/>
          <ac:spMkLst>
            <pc:docMk/>
            <pc:sldMk cId="1280398417" sldId="318"/>
            <ac:spMk id="4" creationId="{1095E27E-17A4-4B22-8FB6-0387058E6AEE}"/>
          </ac:spMkLst>
        </pc:spChg>
        <pc:picChg chg="add mod">
          <ac:chgData name="Leonie Smith" userId="fed1330f33f5650e" providerId="LiveId" clId="{B3F98B61-4D58-4207-9D80-EAE56463B422}" dt="2022-03-08T05:22:26.383" v="103" actId="14100"/>
          <ac:picMkLst>
            <pc:docMk/>
            <pc:sldMk cId="1280398417" sldId="318"/>
            <ac:picMk id="3" creationId="{2BBCE20D-5948-49E0-853F-554F4DDF79C5}"/>
          </ac:picMkLst>
        </pc:picChg>
      </pc:sldChg>
      <pc:sldChg chg="addSp modSp add mod">
        <pc:chgData name="Leonie Smith" userId="fed1330f33f5650e" providerId="LiveId" clId="{B3F98B61-4D58-4207-9D80-EAE56463B422}" dt="2022-03-08T05:43:21.350" v="218" actId="20577"/>
        <pc:sldMkLst>
          <pc:docMk/>
          <pc:sldMk cId="1769982701" sldId="319"/>
        </pc:sldMkLst>
        <pc:spChg chg="add mod">
          <ac:chgData name="Leonie Smith" userId="fed1330f33f5650e" providerId="LiveId" clId="{B3F98B61-4D58-4207-9D80-EAE56463B422}" dt="2022-03-08T05:43:21.350" v="218" actId="20577"/>
          <ac:spMkLst>
            <pc:docMk/>
            <pc:sldMk cId="1769982701" sldId="319"/>
            <ac:spMk id="4" creationId="{8334FB09-AD39-4160-8946-4BE89BA7E971}"/>
          </ac:spMkLst>
        </pc:spChg>
        <pc:picChg chg="add mod">
          <ac:chgData name="Leonie Smith" userId="fed1330f33f5650e" providerId="LiveId" clId="{B3F98B61-4D58-4207-9D80-EAE56463B422}" dt="2022-03-08T05:21:20.327" v="100" actId="1076"/>
          <ac:picMkLst>
            <pc:docMk/>
            <pc:sldMk cId="1769982701" sldId="319"/>
            <ac:picMk id="3" creationId="{5B99E300-9F4F-4CB4-ADA6-145199CC996C}"/>
          </ac:picMkLst>
        </pc:picChg>
      </pc:sldChg>
      <pc:sldChg chg="addSp modSp add mod">
        <pc:chgData name="Leonie Smith" userId="fed1330f33f5650e" providerId="LiveId" clId="{B3F98B61-4D58-4207-9D80-EAE56463B422}" dt="2022-03-08T05:43:11.164" v="215" actId="20577"/>
        <pc:sldMkLst>
          <pc:docMk/>
          <pc:sldMk cId="3345660067" sldId="320"/>
        </pc:sldMkLst>
        <pc:spChg chg="add mod">
          <ac:chgData name="Leonie Smith" userId="fed1330f33f5650e" providerId="LiveId" clId="{B3F98B61-4D58-4207-9D80-EAE56463B422}" dt="2022-03-08T05:43:11.164" v="215" actId="20577"/>
          <ac:spMkLst>
            <pc:docMk/>
            <pc:sldMk cId="3345660067" sldId="320"/>
            <ac:spMk id="4" creationId="{72F58B6E-723F-4BF5-BDAF-AC57A3EFDECB}"/>
          </ac:spMkLst>
        </pc:spChg>
        <pc:picChg chg="add mod">
          <ac:chgData name="Leonie Smith" userId="fed1330f33f5650e" providerId="LiveId" clId="{B3F98B61-4D58-4207-9D80-EAE56463B422}" dt="2022-03-08T05:20:27.922" v="96" actId="14100"/>
          <ac:picMkLst>
            <pc:docMk/>
            <pc:sldMk cId="3345660067" sldId="320"/>
            <ac:picMk id="3" creationId="{4C5CA29D-C474-49FF-887E-185460028B55}"/>
          </ac:picMkLst>
        </pc:picChg>
      </pc:sldChg>
      <pc:sldChg chg="addSp modSp add mod">
        <pc:chgData name="Leonie Smith" userId="fed1330f33f5650e" providerId="LiveId" clId="{B3F98B61-4D58-4207-9D80-EAE56463B422}" dt="2022-03-08T05:43:00.545" v="212" actId="20577"/>
        <pc:sldMkLst>
          <pc:docMk/>
          <pc:sldMk cId="2497315434" sldId="321"/>
        </pc:sldMkLst>
        <pc:spChg chg="add mod">
          <ac:chgData name="Leonie Smith" userId="fed1330f33f5650e" providerId="LiveId" clId="{B3F98B61-4D58-4207-9D80-EAE56463B422}" dt="2022-03-08T05:43:00.545" v="212" actId="20577"/>
          <ac:spMkLst>
            <pc:docMk/>
            <pc:sldMk cId="2497315434" sldId="321"/>
            <ac:spMk id="4" creationId="{120C9F79-F929-4264-9E2D-7C39DEE02F1B}"/>
          </ac:spMkLst>
        </pc:spChg>
        <pc:picChg chg="add mod">
          <ac:chgData name="Leonie Smith" userId="fed1330f33f5650e" providerId="LiveId" clId="{B3F98B61-4D58-4207-9D80-EAE56463B422}" dt="2022-03-08T05:19:50.105" v="93" actId="14100"/>
          <ac:picMkLst>
            <pc:docMk/>
            <pc:sldMk cId="2497315434" sldId="321"/>
            <ac:picMk id="3" creationId="{2C86EBF8-872C-401F-9F1F-97FA874624F6}"/>
          </ac:picMkLst>
        </pc:picChg>
      </pc:sldChg>
      <pc:sldChg chg="addSp modSp add mod">
        <pc:chgData name="Leonie Smith" userId="fed1330f33f5650e" providerId="LiveId" clId="{B3F98B61-4D58-4207-9D80-EAE56463B422}" dt="2022-03-08T05:42:16.183" v="210" actId="20577"/>
        <pc:sldMkLst>
          <pc:docMk/>
          <pc:sldMk cId="3021717760" sldId="322"/>
        </pc:sldMkLst>
        <pc:spChg chg="add mod">
          <ac:chgData name="Leonie Smith" userId="fed1330f33f5650e" providerId="LiveId" clId="{B3F98B61-4D58-4207-9D80-EAE56463B422}" dt="2022-03-08T05:42:16.183" v="210" actId="20577"/>
          <ac:spMkLst>
            <pc:docMk/>
            <pc:sldMk cId="3021717760" sldId="322"/>
            <ac:spMk id="4" creationId="{383EC054-086D-44C2-8C76-402A006A34A9}"/>
          </ac:spMkLst>
        </pc:spChg>
        <pc:picChg chg="add mod">
          <ac:chgData name="Leonie Smith" userId="fed1330f33f5650e" providerId="LiveId" clId="{B3F98B61-4D58-4207-9D80-EAE56463B422}" dt="2022-03-08T05:18:53.589" v="90" actId="14100"/>
          <ac:picMkLst>
            <pc:docMk/>
            <pc:sldMk cId="3021717760" sldId="322"/>
            <ac:picMk id="3" creationId="{C9DC775B-43BF-4F0E-80E3-F57245613220}"/>
          </ac:picMkLst>
        </pc:picChg>
      </pc:sldChg>
      <pc:sldChg chg="addSp modSp add mod">
        <pc:chgData name="Leonie Smith" userId="fed1330f33f5650e" providerId="LiveId" clId="{B3F98B61-4D58-4207-9D80-EAE56463B422}" dt="2022-03-08T05:41:51.049" v="207" actId="20577"/>
        <pc:sldMkLst>
          <pc:docMk/>
          <pc:sldMk cId="2844977992" sldId="323"/>
        </pc:sldMkLst>
        <pc:spChg chg="add mod">
          <ac:chgData name="Leonie Smith" userId="fed1330f33f5650e" providerId="LiveId" clId="{B3F98B61-4D58-4207-9D80-EAE56463B422}" dt="2022-03-08T05:41:51.049" v="207" actId="20577"/>
          <ac:spMkLst>
            <pc:docMk/>
            <pc:sldMk cId="2844977992" sldId="323"/>
            <ac:spMk id="4" creationId="{1F5D6147-5C79-4A22-B51D-F6EA079455DC}"/>
          </ac:spMkLst>
        </pc:spChg>
        <pc:picChg chg="add mod">
          <ac:chgData name="Leonie Smith" userId="fed1330f33f5650e" providerId="LiveId" clId="{B3F98B61-4D58-4207-9D80-EAE56463B422}" dt="2022-03-08T05:17:36.502" v="87" actId="14100"/>
          <ac:picMkLst>
            <pc:docMk/>
            <pc:sldMk cId="2844977992" sldId="323"/>
            <ac:picMk id="3" creationId="{573DA64C-4379-4AAD-8101-C0ECB49B1CAB}"/>
          </ac:picMkLst>
        </pc:picChg>
      </pc:sldChg>
      <pc:sldChg chg="addSp modSp add mod">
        <pc:chgData name="Leonie Smith" userId="fed1330f33f5650e" providerId="LiveId" clId="{B3F98B61-4D58-4207-9D80-EAE56463B422}" dt="2022-03-08T05:39:33.738" v="196" actId="20577"/>
        <pc:sldMkLst>
          <pc:docMk/>
          <pc:sldMk cId="3344878841" sldId="324"/>
        </pc:sldMkLst>
        <pc:spChg chg="add mod">
          <ac:chgData name="Leonie Smith" userId="fed1330f33f5650e" providerId="LiveId" clId="{B3F98B61-4D58-4207-9D80-EAE56463B422}" dt="2022-03-08T05:39:33.738" v="196" actId="20577"/>
          <ac:spMkLst>
            <pc:docMk/>
            <pc:sldMk cId="3344878841" sldId="324"/>
            <ac:spMk id="4" creationId="{1DE84728-FA5C-40FB-AFD5-D65F18E2FB8C}"/>
          </ac:spMkLst>
        </pc:spChg>
        <pc:picChg chg="add mod">
          <ac:chgData name="Leonie Smith" userId="fed1330f33f5650e" providerId="LiveId" clId="{B3F98B61-4D58-4207-9D80-EAE56463B422}" dt="2022-03-08T05:16:30.667" v="84" actId="14100"/>
          <ac:picMkLst>
            <pc:docMk/>
            <pc:sldMk cId="3344878841" sldId="324"/>
            <ac:picMk id="3" creationId="{D7A434E6-BEDB-47E8-A14F-095F0BB37D1B}"/>
          </ac:picMkLst>
        </pc:picChg>
      </pc:sldChg>
      <pc:sldChg chg="addSp modSp add mod">
        <pc:chgData name="Leonie Smith" userId="fed1330f33f5650e" providerId="LiveId" clId="{B3F98B61-4D58-4207-9D80-EAE56463B422}" dt="2022-03-08T05:39:13.166" v="193" actId="20577"/>
        <pc:sldMkLst>
          <pc:docMk/>
          <pc:sldMk cId="1569701436" sldId="325"/>
        </pc:sldMkLst>
        <pc:spChg chg="add mod">
          <ac:chgData name="Leonie Smith" userId="fed1330f33f5650e" providerId="LiveId" clId="{B3F98B61-4D58-4207-9D80-EAE56463B422}" dt="2022-03-08T05:39:13.166" v="193" actId="20577"/>
          <ac:spMkLst>
            <pc:docMk/>
            <pc:sldMk cId="1569701436" sldId="325"/>
            <ac:spMk id="4" creationId="{697A4AF3-8E37-412C-859A-B292A95084B3}"/>
          </ac:spMkLst>
        </pc:spChg>
        <pc:picChg chg="add mod">
          <ac:chgData name="Leonie Smith" userId="fed1330f33f5650e" providerId="LiveId" clId="{B3F98B61-4D58-4207-9D80-EAE56463B422}" dt="2022-03-08T05:15:39.493" v="81" actId="14100"/>
          <ac:picMkLst>
            <pc:docMk/>
            <pc:sldMk cId="1569701436" sldId="325"/>
            <ac:picMk id="3" creationId="{FE196ADA-F95A-4175-BC23-E2A900B7BD54}"/>
          </ac:picMkLst>
        </pc:picChg>
      </pc:sldChg>
      <pc:sldChg chg="addSp modSp add mod">
        <pc:chgData name="Leonie Smith" userId="fed1330f33f5650e" providerId="LiveId" clId="{B3F98B61-4D58-4207-9D80-EAE56463B422}" dt="2022-03-08T05:39:03.094" v="190" actId="20577"/>
        <pc:sldMkLst>
          <pc:docMk/>
          <pc:sldMk cId="1048591860" sldId="326"/>
        </pc:sldMkLst>
        <pc:spChg chg="add mod">
          <ac:chgData name="Leonie Smith" userId="fed1330f33f5650e" providerId="LiveId" clId="{B3F98B61-4D58-4207-9D80-EAE56463B422}" dt="2022-03-08T05:39:03.094" v="190" actId="20577"/>
          <ac:spMkLst>
            <pc:docMk/>
            <pc:sldMk cId="1048591860" sldId="326"/>
            <ac:spMk id="4" creationId="{8D16DE43-F70B-45D1-BD76-7287CABDE758}"/>
          </ac:spMkLst>
        </pc:spChg>
        <pc:picChg chg="add mod">
          <ac:chgData name="Leonie Smith" userId="fed1330f33f5650e" providerId="LiveId" clId="{B3F98B61-4D58-4207-9D80-EAE56463B422}" dt="2022-03-08T05:14:48.979" v="78" actId="14100"/>
          <ac:picMkLst>
            <pc:docMk/>
            <pc:sldMk cId="1048591860" sldId="326"/>
            <ac:picMk id="3" creationId="{3BE268E3-B19E-45B5-8B13-EC5C2613F511}"/>
          </ac:picMkLst>
        </pc:picChg>
      </pc:sldChg>
    </pc:docChg>
  </pc:docChgLst>
  <pc:docChgLst>
    <pc:chgData name="Leonie Smith" userId="fed1330f33f5650e" providerId="LiveId" clId="{45764D91-2A5A-418E-B9F0-E81F51698046}"/>
    <pc:docChg chg="addSld modSld sldOrd">
      <pc:chgData name="Leonie Smith" userId="fed1330f33f5650e" providerId="LiveId" clId="{45764D91-2A5A-418E-B9F0-E81F51698046}" dt="2022-02-15T06:35:43.619" v="34"/>
      <pc:docMkLst>
        <pc:docMk/>
      </pc:docMkLst>
      <pc:sldChg chg="addSp delSp modSp">
        <pc:chgData name="Leonie Smith" userId="fed1330f33f5650e" providerId="LiveId" clId="{45764D91-2A5A-418E-B9F0-E81F51698046}" dt="2022-02-15T06:13:03.671" v="10"/>
        <pc:sldMkLst>
          <pc:docMk/>
          <pc:sldMk cId="2044568653" sldId="281"/>
        </pc:sldMkLst>
        <pc:picChg chg="add del mod">
          <ac:chgData name="Leonie Smith" userId="fed1330f33f5650e" providerId="LiveId" clId="{45764D91-2A5A-418E-B9F0-E81F51698046}" dt="2022-02-15T06:12:31.630" v="9"/>
          <ac:picMkLst>
            <pc:docMk/>
            <pc:sldMk cId="2044568653" sldId="281"/>
            <ac:picMk id="2" creationId="{B7D09137-A488-42ED-84DE-F1DF75816BC5}"/>
          </ac:picMkLst>
        </pc:picChg>
        <pc:picChg chg="add del mod">
          <ac:chgData name="Leonie Smith" userId="fed1330f33f5650e" providerId="LiveId" clId="{45764D91-2A5A-418E-B9F0-E81F51698046}" dt="2022-02-15T06:13:03.671" v="10"/>
          <ac:picMkLst>
            <pc:docMk/>
            <pc:sldMk cId="2044568653" sldId="281"/>
            <ac:picMk id="3" creationId="{4823C8A2-1C58-47F2-A694-AC0674A54436}"/>
          </ac:picMkLst>
        </pc:picChg>
        <pc:picChg chg="add mod">
          <ac:chgData name="Leonie Smith" userId="fed1330f33f5650e" providerId="LiveId" clId="{45764D91-2A5A-418E-B9F0-E81F51698046}" dt="2022-02-15T06:13:03.671" v="10"/>
          <ac:picMkLst>
            <pc:docMk/>
            <pc:sldMk cId="2044568653" sldId="281"/>
            <ac:picMk id="5" creationId="{9B27D201-C59A-4CBD-9B4A-0405A1E65E3C}"/>
          </ac:picMkLst>
        </pc:picChg>
        <pc:picChg chg="del">
          <ac:chgData name="Leonie Smith" userId="fed1330f33f5650e" providerId="LiveId" clId="{45764D91-2A5A-418E-B9F0-E81F51698046}" dt="2022-02-15T06:11:26.764" v="8"/>
          <ac:picMkLst>
            <pc:docMk/>
            <pc:sldMk cId="2044568653" sldId="281"/>
            <ac:picMk id="10" creationId="{3E21430B-F811-425C-B28F-B483B8A77061}"/>
          </ac:picMkLst>
        </pc:picChg>
      </pc:sldChg>
      <pc:sldChg chg="addSp delSp modSp">
        <pc:chgData name="Leonie Smith" userId="fed1330f33f5650e" providerId="LiveId" clId="{45764D91-2A5A-418E-B9F0-E81F51698046}" dt="2022-02-15T06:16:25.248" v="14"/>
        <pc:sldMkLst>
          <pc:docMk/>
          <pc:sldMk cId="680484570" sldId="287"/>
        </pc:sldMkLst>
        <pc:picChg chg="add del mod">
          <ac:chgData name="Leonie Smith" userId="fed1330f33f5650e" providerId="LiveId" clId="{45764D91-2A5A-418E-B9F0-E81F51698046}" dt="2022-02-15T06:15:47.100" v="12"/>
          <ac:picMkLst>
            <pc:docMk/>
            <pc:sldMk cId="680484570" sldId="287"/>
            <ac:picMk id="2" creationId="{38CD5099-845E-454C-981D-DA1CCB05141F}"/>
          </ac:picMkLst>
        </pc:picChg>
        <pc:picChg chg="add del mod">
          <ac:chgData name="Leonie Smith" userId="fed1330f33f5650e" providerId="LiveId" clId="{45764D91-2A5A-418E-B9F0-E81F51698046}" dt="2022-02-15T06:16:06.087" v="13"/>
          <ac:picMkLst>
            <pc:docMk/>
            <pc:sldMk cId="680484570" sldId="287"/>
            <ac:picMk id="3" creationId="{63448195-EE25-4851-A365-070F3A4DE19A}"/>
          </ac:picMkLst>
        </pc:picChg>
        <pc:picChg chg="del">
          <ac:chgData name="Leonie Smith" userId="fed1330f33f5650e" providerId="LiveId" clId="{45764D91-2A5A-418E-B9F0-E81F51698046}" dt="2022-02-15T06:15:28.321" v="11"/>
          <ac:picMkLst>
            <pc:docMk/>
            <pc:sldMk cId="680484570" sldId="287"/>
            <ac:picMk id="5" creationId="{FA46CEAB-5862-42A8-9405-CD0CE1CAB241}"/>
          </ac:picMkLst>
        </pc:picChg>
        <pc:picChg chg="add del mod">
          <ac:chgData name="Leonie Smith" userId="fed1330f33f5650e" providerId="LiveId" clId="{45764D91-2A5A-418E-B9F0-E81F51698046}" dt="2022-02-15T06:16:25.248" v="14"/>
          <ac:picMkLst>
            <pc:docMk/>
            <pc:sldMk cId="680484570" sldId="287"/>
            <ac:picMk id="7" creationId="{C5C5C6C7-6604-4DFD-9C44-3227F3375FFB}"/>
          </ac:picMkLst>
        </pc:picChg>
        <pc:picChg chg="add mod">
          <ac:chgData name="Leonie Smith" userId="fed1330f33f5650e" providerId="LiveId" clId="{45764D91-2A5A-418E-B9F0-E81F51698046}" dt="2022-02-15T06:16:25.248" v="14"/>
          <ac:picMkLst>
            <pc:docMk/>
            <pc:sldMk cId="680484570" sldId="287"/>
            <ac:picMk id="8" creationId="{066CB9C4-035F-4236-95BC-33EF48E054F8}"/>
          </ac:picMkLst>
        </pc:picChg>
      </pc:sldChg>
      <pc:sldChg chg="addSp delSp modSp">
        <pc:chgData name="Leonie Smith" userId="fed1330f33f5650e" providerId="LiveId" clId="{45764D91-2A5A-418E-B9F0-E81F51698046}" dt="2022-02-15T06:23:04.587" v="21"/>
        <pc:sldMkLst>
          <pc:docMk/>
          <pc:sldMk cId="1123929638" sldId="288"/>
        </pc:sldMkLst>
        <pc:picChg chg="add del mod">
          <ac:chgData name="Leonie Smith" userId="fed1330f33f5650e" providerId="LiveId" clId="{45764D91-2A5A-418E-B9F0-E81F51698046}" dt="2022-02-15T06:19:49.331" v="16"/>
          <ac:picMkLst>
            <pc:docMk/>
            <pc:sldMk cId="1123929638" sldId="288"/>
            <ac:picMk id="2" creationId="{248F8819-1BC1-4FF6-AA41-5A8DF162BBE5}"/>
          </ac:picMkLst>
        </pc:picChg>
        <pc:picChg chg="add del mod">
          <ac:chgData name="Leonie Smith" userId="fed1330f33f5650e" providerId="LiveId" clId="{45764D91-2A5A-418E-B9F0-E81F51698046}" dt="2022-02-15T06:19:59.028" v="17"/>
          <ac:picMkLst>
            <pc:docMk/>
            <pc:sldMk cId="1123929638" sldId="288"/>
            <ac:picMk id="3" creationId="{A44052C7-6172-45F9-9053-DB4C92AAF8DE}"/>
          </ac:picMkLst>
        </pc:picChg>
        <pc:picChg chg="add del mod">
          <ac:chgData name="Leonie Smith" userId="fed1330f33f5650e" providerId="LiveId" clId="{45764D91-2A5A-418E-B9F0-E81F51698046}" dt="2022-02-15T06:20:26.138" v="18"/>
          <ac:picMkLst>
            <pc:docMk/>
            <pc:sldMk cId="1123929638" sldId="288"/>
            <ac:picMk id="5" creationId="{9ADA7693-F4D7-454F-B500-E9D2FF04EEFA}"/>
          </ac:picMkLst>
        </pc:picChg>
        <pc:picChg chg="add del mod">
          <ac:chgData name="Leonie Smith" userId="fed1330f33f5650e" providerId="LiveId" clId="{45764D91-2A5A-418E-B9F0-E81F51698046}" dt="2022-02-15T06:21:22.769" v="19"/>
          <ac:picMkLst>
            <pc:docMk/>
            <pc:sldMk cId="1123929638" sldId="288"/>
            <ac:picMk id="7" creationId="{D7D8529F-B134-47FF-A740-35E3A93D6DBD}"/>
          </ac:picMkLst>
        </pc:picChg>
        <pc:picChg chg="add del mod">
          <ac:chgData name="Leonie Smith" userId="fed1330f33f5650e" providerId="LiveId" clId="{45764D91-2A5A-418E-B9F0-E81F51698046}" dt="2022-02-15T06:22:04.667" v="20"/>
          <ac:picMkLst>
            <pc:docMk/>
            <pc:sldMk cId="1123929638" sldId="288"/>
            <ac:picMk id="8" creationId="{44695B06-FDAD-4E76-B9B5-87EAF50AA050}"/>
          </ac:picMkLst>
        </pc:picChg>
        <pc:picChg chg="add del mod">
          <ac:chgData name="Leonie Smith" userId="fed1330f33f5650e" providerId="LiveId" clId="{45764D91-2A5A-418E-B9F0-E81F51698046}" dt="2022-02-15T06:23:04.587" v="21"/>
          <ac:picMkLst>
            <pc:docMk/>
            <pc:sldMk cId="1123929638" sldId="288"/>
            <ac:picMk id="9" creationId="{D393CCB4-E606-4276-B464-B70FE94F3ABC}"/>
          </ac:picMkLst>
        </pc:picChg>
        <pc:picChg chg="add mod">
          <ac:chgData name="Leonie Smith" userId="fed1330f33f5650e" providerId="LiveId" clId="{45764D91-2A5A-418E-B9F0-E81F51698046}" dt="2022-02-15T06:23:04.587" v="21"/>
          <ac:picMkLst>
            <pc:docMk/>
            <pc:sldMk cId="1123929638" sldId="288"/>
            <ac:picMk id="10" creationId="{136E5DBC-90F5-4325-8F50-05445E4DFD8F}"/>
          </ac:picMkLst>
        </pc:picChg>
        <pc:picChg chg="del">
          <ac:chgData name="Leonie Smith" userId="fed1330f33f5650e" providerId="LiveId" clId="{45764D91-2A5A-418E-B9F0-E81F51698046}" dt="2022-02-15T06:18:48.877" v="15"/>
          <ac:picMkLst>
            <pc:docMk/>
            <pc:sldMk cId="1123929638" sldId="288"/>
            <ac:picMk id="11" creationId="{1A5EEB94-4750-4888-9A7D-25DFF69CB1D7}"/>
          </ac:picMkLst>
        </pc:picChg>
      </pc:sldChg>
      <pc:sldChg chg="addSp delSp modSp">
        <pc:chgData name="Leonie Smith" userId="fed1330f33f5650e" providerId="LiveId" clId="{45764D91-2A5A-418E-B9F0-E81F51698046}" dt="2022-02-15T06:25:11.717" v="23"/>
        <pc:sldMkLst>
          <pc:docMk/>
          <pc:sldMk cId="3289899634" sldId="290"/>
        </pc:sldMkLst>
        <pc:picChg chg="del">
          <ac:chgData name="Leonie Smith" userId="fed1330f33f5650e" providerId="LiveId" clId="{45764D91-2A5A-418E-B9F0-E81F51698046}" dt="2022-02-15T06:24:57.693" v="22"/>
          <ac:picMkLst>
            <pc:docMk/>
            <pc:sldMk cId="3289899634" sldId="290"/>
            <ac:picMk id="2" creationId="{224D9A41-8FA6-4AE4-951C-9740E6E730E0}"/>
          </ac:picMkLst>
        </pc:picChg>
        <pc:picChg chg="add del mod">
          <ac:chgData name="Leonie Smith" userId="fed1330f33f5650e" providerId="LiveId" clId="{45764D91-2A5A-418E-B9F0-E81F51698046}" dt="2022-02-15T06:25:11.717" v="23"/>
          <ac:picMkLst>
            <pc:docMk/>
            <pc:sldMk cId="3289899634" sldId="290"/>
            <ac:picMk id="3" creationId="{F4A8939A-6932-483D-91AE-502AA7D298F2}"/>
          </ac:picMkLst>
        </pc:picChg>
        <pc:picChg chg="add mod">
          <ac:chgData name="Leonie Smith" userId="fed1330f33f5650e" providerId="LiveId" clId="{45764D91-2A5A-418E-B9F0-E81F51698046}" dt="2022-02-15T06:25:11.717" v="23"/>
          <ac:picMkLst>
            <pc:docMk/>
            <pc:sldMk cId="3289899634" sldId="290"/>
            <ac:picMk id="5" creationId="{5078D4D4-8702-4F2F-BD89-F77C55EDCA3F}"/>
          </ac:picMkLst>
        </pc:picChg>
      </pc:sldChg>
      <pc:sldChg chg="addSp delSp modSp">
        <pc:chgData name="Leonie Smith" userId="fed1330f33f5650e" providerId="LiveId" clId="{45764D91-2A5A-418E-B9F0-E81F51698046}" dt="2022-02-15T06:28:09.803" v="27"/>
        <pc:sldMkLst>
          <pc:docMk/>
          <pc:sldMk cId="768309068" sldId="292"/>
        </pc:sldMkLst>
        <pc:picChg chg="add del mod">
          <ac:chgData name="Leonie Smith" userId="fed1330f33f5650e" providerId="LiveId" clId="{45764D91-2A5A-418E-B9F0-E81F51698046}" dt="2022-02-15T06:27:10.987" v="25"/>
          <ac:picMkLst>
            <pc:docMk/>
            <pc:sldMk cId="768309068" sldId="292"/>
            <ac:picMk id="2" creationId="{C7C2156C-A850-4DA4-8902-2450FF43039E}"/>
          </ac:picMkLst>
        </pc:picChg>
        <pc:picChg chg="add del mod">
          <ac:chgData name="Leonie Smith" userId="fed1330f33f5650e" providerId="LiveId" clId="{45764D91-2A5A-418E-B9F0-E81F51698046}" dt="2022-02-15T06:27:21.653" v="26"/>
          <ac:picMkLst>
            <pc:docMk/>
            <pc:sldMk cId="768309068" sldId="292"/>
            <ac:picMk id="3" creationId="{F9E27758-FAE6-4AE9-84A7-2EE5839C9E74}"/>
          </ac:picMkLst>
        </pc:picChg>
        <pc:picChg chg="add del mod">
          <ac:chgData name="Leonie Smith" userId="fed1330f33f5650e" providerId="LiveId" clId="{45764D91-2A5A-418E-B9F0-E81F51698046}" dt="2022-02-15T06:28:09.803" v="27"/>
          <ac:picMkLst>
            <pc:docMk/>
            <pc:sldMk cId="768309068" sldId="292"/>
            <ac:picMk id="5" creationId="{3D37D2C7-501A-4DFC-8AFD-931429B68628}"/>
          </ac:picMkLst>
        </pc:picChg>
        <pc:picChg chg="add mod">
          <ac:chgData name="Leonie Smith" userId="fed1330f33f5650e" providerId="LiveId" clId="{45764D91-2A5A-418E-B9F0-E81F51698046}" dt="2022-02-15T06:28:09.803" v="27"/>
          <ac:picMkLst>
            <pc:docMk/>
            <pc:sldMk cId="768309068" sldId="292"/>
            <ac:picMk id="7" creationId="{59F5C8F5-F0BA-42CB-8507-C498050F8746}"/>
          </ac:picMkLst>
        </pc:picChg>
        <pc:picChg chg="del">
          <ac:chgData name="Leonie Smith" userId="fed1330f33f5650e" providerId="LiveId" clId="{45764D91-2A5A-418E-B9F0-E81F51698046}" dt="2022-02-15T06:26:38.371" v="24"/>
          <ac:picMkLst>
            <pc:docMk/>
            <pc:sldMk cId="768309068" sldId="292"/>
            <ac:picMk id="12" creationId="{8C040CE2-6258-4BA2-A0CB-CBBAB219C6F5}"/>
          </ac:picMkLst>
        </pc:picChg>
      </pc:sldChg>
      <pc:sldChg chg="addSp delSp modSp">
        <pc:chgData name="Leonie Smith" userId="fed1330f33f5650e" providerId="LiveId" clId="{45764D91-2A5A-418E-B9F0-E81F51698046}" dt="2022-02-15T06:31:48.660" v="29"/>
        <pc:sldMkLst>
          <pc:docMk/>
          <pc:sldMk cId="3327585472" sldId="297"/>
        </pc:sldMkLst>
        <pc:picChg chg="add del mod">
          <ac:chgData name="Leonie Smith" userId="fed1330f33f5650e" providerId="LiveId" clId="{45764D91-2A5A-418E-B9F0-E81F51698046}" dt="2022-02-15T06:31:48.660" v="29"/>
          <ac:picMkLst>
            <pc:docMk/>
            <pc:sldMk cId="3327585472" sldId="297"/>
            <ac:picMk id="2" creationId="{4CA10A2C-6BCB-46B2-90E0-98C0CCC2C24F}"/>
          </ac:picMkLst>
        </pc:picChg>
        <pc:picChg chg="add mod">
          <ac:chgData name="Leonie Smith" userId="fed1330f33f5650e" providerId="LiveId" clId="{45764D91-2A5A-418E-B9F0-E81F51698046}" dt="2022-02-15T06:31:48.660" v="29"/>
          <ac:picMkLst>
            <pc:docMk/>
            <pc:sldMk cId="3327585472" sldId="297"/>
            <ac:picMk id="3" creationId="{F03D86F1-D78A-4F73-B830-0C6749D1B6A9}"/>
          </ac:picMkLst>
        </pc:picChg>
        <pc:picChg chg="del">
          <ac:chgData name="Leonie Smith" userId="fed1330f33f5650e" providerId="LiveId" clId="{45764D91-2A5A-418E-B9F0-E81F51698046}" dt="2022-02-15T06:30:12.712" v="28"/>
          <ac:picMkLst>
            <pc:docMk/>
            <pc:sldMk cId="3327585472" sldId="297"/>
            <ac:picMk id="11" creationId="{27FE90CF-8FB0-4B9F-AE44-0B9AD9DEDC44}"/>
          </ac:picMkLst>
        </pc:picChg>
      </pc:sldChg>
      <pc:sldChg chg="addSp delSp modSp">
        <pc:chgData name="Leonie Smith" userId="fed1330f33f5650e" providerId="LiveId" clId="{45764D91-2A5A-418E-B9F0-E81F51698046}" dt="2022-02-15T06:33:29.523" v="31"/>
        <pc:sldMkLst>
          <pc:docMk/>
          <pc:sldMk cId="2069662874" sldId="298"/>
        </pc:sldMkLst>
        <pc:picChg chg="add del mod">
          <ac:chgData name="Leonie Smith" userId="fed1330f33f5650e" providerId="LiveId" clId="{45764D91-2A5A-418E-B9F0-E81F51698046}" dt="2022-02-15T06:33:29.523" v="31"/>
          <ac:picMkLst>
            <pc:docMk/>
            <pc:sldMk cId="2069662874" sldId="298"/>
            <ac:picMk id="2" creationId="{CEB23C8F-A416-4FA1-8738-9FF480D6D79B}"/>
          </ac:picMkLst>
        </pc:picChg>
        <pc:picChg chg="add mod">
          <ac:chgData name="Leonie Smith" userId="fed1330f33f5650e" providerId="LiveId" clId="{45764D91-2A5A-418E-B9F0-E81F51698046}" dt="2022-02-15T06:33:29.523" v="31"/>
          <ac:picMkLst>
            <pc:docMk/>
            <pc:sldMk cId="2069662874" sldId="298"/>
            <ac:picMk id="3" creationId="{3DC21272-75F5-4901-A62B-1618C262D25F}"/>
          </ac:picMkLst>
        </pc:picChg>
        <pc:picChg chg="del">
          <ac:chgData name="Leonie Smith" userId="fed1330f33f5650e" providerId="LiveId" clId="{45764D91-2A5A-418E-B9F0-E81F51698046}" dt="2022-02-15T06:32:59.851" v="30"/>
          <ac:picMkLst>
            <pc:docMk/>
            <pc:sldMk cId="2069662874" sldId="298"/>
            <ac:picMk id="13" creationId="{38426C07-2681-43A1-AD21-F034A831E3C4}"/>
          </ac:picMkLst>
        </pc:picChg>
      </pc:sldChg>
      <pc:sldChg chg="addSp delSp modSp">
        <pc:chgData name="Leonie Smith" userId="fed1330f33f5650e" providerId="LiveId" clId="{45764D91-2A5A-418E-B9F0-E81F51698046}" dt="2022-02-15T06:35:43.619" v="34"/>
        <pc:sldMkLst>
          <pc:docMk/>
          <pc:sldMk cId="1438695715" sldId="301"/>
        </pc:sldMkLst>
        <pc:picChg chg="add del mod">
          <ac:chgData name="Leonie Smith" userId="fed1330f33f5650e" providerId="LiveId" clId="{45764D91-2A5A-418E-B9F0-E81F51698046}" dt="2022-02-15T06:35:24.320" v="33"/>
          <ac:picMkLst>
            <pc:docMk/>
            <pc:sldMk cId="1438695715" sldId="301"/>
            <ac:picMk id="2" creationId="{AB48C6BC-9895-4266-B48F-4C22879310E0}"/>
          </ac:picMkLst>
        </pc:picChg>
        <pc:picChg chg="add del mod">
          <ac:chgData name="Leonie Smith" userId="fed1330f33f5650e" providerId="LiveId" clId="{45764D91-2A5A-418E-B9F0-E81F51698046}" dt="2022-02-15T06:35:43.619" v="34"/>
          <ac:picMkLst>
            <pc:docMk/>
            <pc:sldMk cId="1438695715" sldId="301"/>
            <ac:picMk id="3" creationId="{C1998285-561D-43C3-BAD3-421DC1763C7F}"/>
          </ac:picMkLst>
        </pc:picChg>
        <pc:picChg chg="del">
          <ac:chgData name="Leonie Smith" userId="fed1330f33f5650e" providerId="LiveId" clId="{45764D91-2A5A-418E-B9F0-E81F51698046}" dt="2022-02-15T06:35:16.587" v="32"/>
          <ac:picMkLst>
            <pc:docMk/>
            <pc:sldMk cId="1438695715" sldId="301"/>
            <ac:picMk id="5" creationId="{51E99C3A-FA93-4C9C-BCB6-87B8F651650B}"/>
          </ac:picMkLst>
        </pc:picChg>
        <pc:picChg chg="add mod">
          <ac:chgData name="Leonie Smith" userId="fed1330f33f5650e" providerId="LiveId" clId="{45764D91-2A5A-418E-B9F0-E81F51698046}" dt="2022-02-15T06:35:43.619" v="34"/>
          <ac:picMkLst>
            <pc:docMk/>
            <pc:sldMk cId="1438695715" sldId="301"/>
            <ac:picMk id="7" creationId="{49F754D6-72F1-4A2D-9B67-99EA42AE6501}"/>
          </ac:picMkLst>
        </pc:picChg>
      </pc:sldChg>
      <pc:sldChg chg="addSp modSp new mod ord">
        <pc:chgData name="Leonie Smith" userId="fed1330f33f5650e" providerId="LiveId" clId="{45764D91-2A5A-418E-B9F0-E81F51698046}" dt="2022-02-15T06:07:59.391" v="7"/>
        <pc:sldMkLst>
          <pc:docMk/>
          <pc:sldMk cId="2504781926" sldId="302"/>
        </pc:sldMkLst>
        <pc:spChg chg="mod">
          <ac:chgData name="Leonie Smith" userId="fed1330f33f5650e" providerId="LiveId" clId="{45764D91-2A5A-418E-B9F0-E81F51698046}" dt="2022-02-15T06:06:03.901" v="6" actId="20577"/>
          <ac:spMkLst>
            <pc:docMk/>
            <pc:sldMk cId="2504781926" sldId="302"/>
            <ac:spMk id="2" creationId="{DC258ADE-6237-40DE-85E3-0BD2A8C791CC}"/>
          </ac:spMkLst>
        </pc:spChg>
        <pc:picChg chg="add mod">
          <ac:chgData name="Leonie Smith" userId="fed1330f33f5650e" providerId="LiveId" clId="{45764D91-2A5A-418E-B9F0-E81F51698046}" dt="2022-02-15T06:07:59.391" v="7"/>
          <ac:picMkLst>
            <pc:docMk/>
            <pc:sldMk cId="2504781926" sldId="302"/>
            <ac:picMk id="4" creationId="{5AB3C082-E7C2-4FDA-A31E-7D24DCB44710}"/>
          </ac:picMkLst>
        </pc:picChg>
      </pc:sldChg>
    </pc:docChg>
  </pc:docChgLst>
  <pc:docChgLst>
    <pc:chgData name="Leonie Smith" userId="fed1330f33f5650e" providerId="LiveId" clId="{3731A5FE-F749-4485-A150-4285B038A382}"/>
    <pc:docChg chg="modSld">
      <pc:chgData name="Leonie Smith" userId="fed1330f33f5650e" providerId="LiveId" clId="{3731A5FE-F749-4485-A150-4285B038A382}" dt="2021-12-10T07:23:44.241" v="15" actId="20577"/>
      <pc:docMkLst>
        <pc:docMk/>
      </pc:docMkLst>
      <pc:sldChg chg="modNotesTx">
        <pc:chgData name="Leonie Smith" userId="fed1330f33f5650e" providerId="LiveId" clId="{3731A5FE-F749-4485-A150-4285B038A382}" dt="2021-12-10T07:23:44.241" v="15" actId="20577"/>
        <pc:sldMkLst>
          <pc:docMk/>
          <pc:sldMk cId="3348757415" sldId="25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8D193E-DBBD-4844-9A91-05611958BD0D}" type="datetimeFigureOut">
              <a:rPr lang="en-ZA" smtClean="0"/>
              <a:t>2022/03/08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119C7C-011D-4A6D-82B0-FB2BA16A85B8}" type="slidenum">
              <a:rPr lang="en-ZA" smtClean="0"/>
              <a:t>‹#›</a:t>
            </a:fld>
            <a:endParaRPr lang="en-ZA"/>
          </a:p>
        </p:txBody>
      </p:sp>
    </p:spTree>
    <p:extLst>
      <p:ext uri="{BB962C8B-B14F-4D97-AF65-F5344CB8AC3E}">
        <p14:creationId xmlns:p14="http://schemas.microsoft.com/office/powerpoint/2010/main" val="3338454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fr-FR" sz="1800" b="1" i="0" u="none" strike="noStrike" baseline="0" dirty="0">
                <a:latin typeface="TimesNewRomanPS-BoldMT"/>
              </a:rPr>
              <a:t>First </a:t>
            </a:r>
            <a:r>
              <a:rPr lang="fr-FR" sz="1800" b="1" i="0" u="none" strike="noStrike" baseline="0" dirty="0" err="1">
                <a:latin typeface="TimesNewRomanPS-BoldMT"/>
              </a:rPr>
              <a:t>recording</a:t>
            </a:r>
            <a:endParaRPr lang="fr-FR" sz="1800" b="1" i="0" u="none" strike="noStrike" baseline="0" dirty="0">
              <a:latin typeface="TimesNewRomanPS-BoldMT"/>
            </a:endParaRPr>
          </a:p>
          <a:p>
            <a:pPr algn="l"/>
            <a:r>
              <a:rPr lang="fr-FR" sz="1800" b="1" i="0" u="none" strike="noStrike" baseline="0" dirty="0">
                <a:latin typeface="TimesNewRomanPS-BoldMT"/>
              </a:rPr>
              <a:t>10 The Exodus – Part 1 – Ex 12-34</a:t>
            </a:r>
          </a:p>
          <a:p>
            <a:pPr algn="l"/>
            <a:r>
              <a:rPr lang="en-ZA" sz="1800" b="0" i="0" u="none" strike="noStrike" baseline="0" dirty="0">
                <a:latin typeface="TimesNewRomanPSMT"/>
              </a:rPr>
              <a:t>1) Crossing the Red Sea – Ex 12:37 – 15:21 (Top)</a:t>
            </a:r>
          </a:p>
          <a:p>
            <a:pPr algn="l"/>
            <a:r>
              <a:rPr lang="en-ZA" sz="1800" b="0" i="0" u="none" strike="noStrike" baseline="0" dirty="0">
                <a:latin typeface="TimesNewRomanPSMT"/>
              </a:rPr>
              <a:t>2) Bitter water made sweet – Ex 15:22-27 (Right 2nd)</a:t>
            </a:r>
          </a:p>
          <a:p>
            <a:pPr algn="l"/>
            <a:r>
              <a:rPr lang="en-ZA" sz="1800" b="0" i="0" u="none" strike="noStrike" baseline="0" dirty="0">
                <a:latin typeface="TimesNewRomanPSMT"/>
              </a:rPr>
              <a:t>3) Quail – Ex 16:1-13a (Right 3rd)</a:t>
            </a:r>
          </a:p>
          <a:p>
            <a:pPr algn="l"/>
            <a:r>
              <a:rPr lang="en-ZA" sz="1800" b="0" i="0" u="none" strike="noStrike" baseline="0" dirty="0">
                <a:latin typeface="TimesNewRomanPSMT"/>
              </a:rPr>
              <a:t>4) Manna – Ex 16:13b-36 (Right </a:t>
            </a:r>
            <a:r>
              <a:rPr lang="en-ZA" sz="1800" b="0" i="0" u="none" strike="noStrike" baseline="0" dirty="0" err="1">
                <a:latin typeface="TimesNewRomanPSMT"/>
              </a:rPr>
              <a:t>Botom</a:t>
            </a:r>
            <a:r>
              <a:rPr lang="en-ZA" sz="1800" b="0" i="0" u="none" strike="noStrike" baseline="0" dirty="0">
                <a:latin typeface="TimesNewRomanPSMT"/>
              </a:rPr>
              <a:t>)</a:t>
            </a:r>
          </a:p>
          <a:p>
            <a:pPr algn="l"/>
            <a:r>
              <a:rPr lang="en-ZA" sz="1800" b="0" i="0" u="none" strike="noStrike" baseline="0" dirty="0">
                <a:latin typeface="TimesNewRomanPSMT"/>
              </a:rPr>
              <a:t>5) Water from a stone – Ex 17:1-7 (Left Bottom)</a:t>
            </a:r>
          </a:p>
          <a:p>
            <a:pPr algn="l"/>
            <a:r>
              <a:rPr lang="en-ZA" sz="1800" b="0" i="0" u="none" strike="noStrike" baseline="0" dirty="0">
                <a:latin typeface="TimesNewRomanPSMT"/>
              </a:rPr>
              <a:t>6) Fighting Amalek – Ex 17:8-16 (Left </a:t>
            </a:r>
            <a:r>
              <a:rPr lang="en-ZA" sz="1800" b="0" i="0" u="none" strike="noStrike" baseline="0" dirty="0" err="1">
                <a:latin typeface="TimesNewRomanPSMT"/>
              </a:rPr>
              <a:t>Center</a:t>
            </a:r>
            <a:r>
              <a:rPr lang="en-ZA" sz="1800" b="0" i="0" u="none" strike="noStrike" baseline="0" dirty="0">
                <a:latin typeface="TimesNewRomanPSMT"/>
              </a:rPr>
              <a:t>)</a:t>
            </a:r>
          </a:p>
          <a:p>
            <a:pPr algn="l"/>
            <a:r>
              <a:rPr lang="en-ZA" sz="1800" b="0" i="0" u="none" strike="noStrike" baseline="0" dirty="0">
                <a:latin typeface="TimesNewRomanPSMT"/>
              </a:rPr>
              <a:t>7) Mount Sinai – Ex 19 – 20 &amp; 32-34 (</a:t>
            </a:r>
            <a:r>
              <a:rPr lang="en-ZA" sz="1800" b="0" i="0" u="none" strike="noStrike" baseline="0" dirty="0" err="1">
                <a:latin typeface="TimesNewRomanPSMT"/>
              </a:rPr>
              <a:t>Center</a:t>
            </a:r>
            <a:r>
              <a:rPr lang="en-ZA" sz="1800" b="0" i="0" u="none" strike="noStrike" baseline="0" dirty="0">
                <a:latin typeface="TimesNewRomanPSMT"/>
              </a:rPr>
              <a:t>)</a:t>
            </a:r>
            <a:endParaRPr lang="en-ZA" dirty="0"/>
          </a:p>
        </p:txBody>
      </p:sp>
      <p:sp>
        <p:nvSpPr>
          <p:cNvPr id="4" name="Slide Number Placeholder 3"/>
          <p:cNvSpPr>
            <a:spLocks noGrp="1"/>
          </p:cNvSpPr>
          <p:nvPr>
            <p:ph type="sldNum" sz="quarter" idx="5"/>
          </p:nvPr>
        </p:nvSpPr>
        <p:spPr/>
        <p:txBody>
          <a:bodyPr/>
          <a:lstStyle/>
          <a:p>
            <a:fld id="{D2119C7C-011D-4A6D-82B0-FB2BA16A85B8}" type="slidenum">
              <a:rPr lang="en-ZA" smtClean="0"/>
              <a:t>3</a:t>
            </a:fld>
            <a:endParaRPr lang="en-ZA"/>
          </a:p>
        </p:txBody>
      </p:sp>
    </p:spTree>
    <p:extLst>
      <p:ext uri="{BB962C8B-B14F-4D97-AF65-F5344CB8AC3E}">
        <p14:creationId xmlns:p14="http://schemas.microsoft.com/office/powerpoint/2010/main" val="318024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2022/03/08</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2022/03/08</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2022/03/08</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2022/03/08</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2022/03/08</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2022/03/08</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2022/03/08</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2022/03/08</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2022/03/08</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2022/03/08</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2022/03/08</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2022/03/08</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58ADE-6237-40DE-85E3-0BD2A8C791CC}"/>
              </a:ext>
            </a:extLst>
          </p:cNvPr>
          <p:cNvSpPr>
            <a:spLocks noGrp="1"/>
          </p:cNvSpPr>
          <p:nvPr>
            <p:ph type="title"/>
          </p:nvPr>
        </p:nvSpPr>
        <p:spPr/>
        <p:txBody>
          <a:bodyPr/>
          <a:lstStyle/>
          <a:p>
            <a:r>
              <a:rPr lang="en-IN" dirty="0"/>
              <a:t>10-1</a:t>
            </a:r>
          </a:p>
        </p:txBody>
      </p:sp>
      <p:sp>
        <p:nvSpPr>
          <p:cNvPr id="3" name="Content Placeholder 2">
            <a:extLst>
              <a:ext uri="{FF2B5EF4-FFF2-40B4-BE49-F238E27FC236}">
                <a16:creationId xmlns:a16="http://schemas.microsoft.com/office/drawing/2014/main" id="{13EB3442-8AA9-4618-B3A8-23FC72E3B8F0}"/>
              </a:ext>
            </a:extLst>
          </p:cNvPr>
          <p:cNvSpPr>
            <a:spLocks noGrp="1"/>
          </p:cNvSpPr>
          <p:nvPr>
            <p:ph idx="1"/>
          </p:nvPr>
        </p:nvSpPr>
        <p:spPr/>
        <p:txBody>
          <a:bodyPr/>
          <a:lstStyle/>
          <a:p>
            <a:endParaRPr lang="en-IN"/>
          </a:p>
        </p:txBody>
      </p:sp>
      <p:pic>
        <p:nvPicPr>
          <p:cNvPr id="4" name="Audio 3">
            <a:hlinkClick r:id="" action="ppaction://media"/>
            <a:extLst>
              <a:ext uri="{FF2B5EF4-FFF2-40B4-BE49-F238E27FC236}">
                <a16:creationId xmlns:a16="http://schemas.microsoft.com/office/drawing/2014/main" id="{5AB3C082-E7C2-4FDA-A31E-7D24DCB4471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04781926"/>
      </p:ext>
    </p:extLst>
  </p:cSld>
  <p:clrMapOvr>
    <a:masterClrMapping/>
  </p:clrMapOvr>
  <mc:AlternateContent xmlns:mc="http://schemas.openxmlformats.org/markup-compatibility/2006" xmlns:p14="http://schemas.microsoft.com/office/powerpoint/2010/main">
    <mc:Choice Requires="p14">
      <p:transition spd="slow" p14:dur="2000" advTm="2785"/>
    </mc:Choice>
    <mc:Fallback xmlns="">
      <p:transition spd="slow" advTm="2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A434E6-BEDB-47E8-A14F-095F0BB37D1B}"/>
              </a:ext>
            </a:extLst>
          </p:cNvPr>
          <p:cNvPicPr>
            <a:picLocks noChangeAspect="1"/>
          </p:cNvPicPr>
          <p:nvPr/>
        </p:nvPicPr>
        <p:blipFill>
          <a:blip r:embed="rId2"/>
          <a:stretch>
            <a:fillRect/>
          </a:stretch>
        </p:blipFill>
        <p:spPr>
          <a:xfrm>
            <a:off x="0" y="-71887"/>
            <a:ext cx="12192000" cy="6929887"/>
          </a:xfrm>
          <a:prstGeom prst="rect">
            <a:avLst/>
          </a:prstGeom>
        </p:spPr>
      </p:pic>
      <p:sp>
        <p:nvSpPr>
          <p:cNvPr id="4" name="TextBox 3">
            <a:extLst>
              <a:ext uri="{FF2B5EF4-FFF2-40B4-BE49-F238E27FC236}">
                <a16:creationId xmlns:a16="http://schemas.microsoft.com/office/drawing/2014/main" id="{1DE84728-FA5C-40FB-AFD5-D65F18E2FB8C}"/>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13:21</a:t>
            </a:r>
            <a:endParaRPr lang="bo-CN" sz="2000" b="1" cap="all" dirty="0">
              <a:solidFill>
                <a:schemeClr val="bg1"/>
              </a:solidFill>
              <a:latin typeface="ArialMT"/>
            </a:endParaRPr>
          </a:p>
        </p:txBody>
      </p:sp>
    </p:spTree>
    <p:extLst>
      <p:ext uri="{BB962C8B-B14F-4D97-AF65-F5344CB8AC3E}">
        <p14:creationId xmlns:p14="http://schemas.microsoft.com/office/powerpoint/2010/main" val="3344878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3200" dirty="0">
                <a:solidFill>
                  <a:srgbClr val="777777"/>
                </a:solidFill>
                <a:latin typeface="Arial" panose="020B0604020202020204" pitchFamily="34" charset="0"/>
              </a:rPr>
              <a:t>14:5</a:t>
            </a:r>
            <a:r>
              <a:rPr lang="en-ZA" sz="3200" dirty="0">
                <a:solidFill>
                  <a:srgbClr val="444444"/>
                </a:solidFill>
                <a:latin typeface="Arial" panose="020B0604020202020204" pitchFamily="34" charset="0"/>
              </a:rPr>
              <a:t>The king of Egypt was told that the people had escaped. Then Pharaoh and his officials changed their minds about them. They said, “What have we done? We’ve let the people of Israel go! We’ve lost our slaves and all the work they used to do for us!”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4800" dirty="0">
                <a:solidFill>
                  <a:srgbClr val="777777"/>
                </a:solidFill>
                <a:latin typeface="Arial" panose="020B0604020202020204" pitchFamily="34" charset="0"/>
              </a:rPr>
              <a:t>5</a:t>
            </a:r>
            <a:r>
              <a:rPr lang="bo-CN" sz="4800" dirty="0">
                <a:solidFill>
                  <a:srgbClr val="444444"/>
                </a:solidFill>
                <a:latin typeface="Arial" panose="020B0604020202020204" pitchFamily="34" charset="0"/>
              </a:rPr>
              <a:t>མི་དམངས་རྣམས་བྲོས་ཐར་བའི་གནས་ཚུལ་དེ་ཨི་ཇིབ་ཀྱི་རྒྱལ་པོས་ཐོས་སྐབས། ཁོང་དང་ཁོང་གི་ལས་བྱེད་པ་རྣམས་སེམས་བསྒྱུར་ནས་སྨྲས་པ། ད་ང་ཚོས་ག་རེ་བྱས་པ་ཡིན་ནམ། ཨིསི་རཱཨེལ་པ་རྣམས་ལ་ང་ཚོའི་བྲོས་བཅུག་པ་དང་ང་ཚོའི་བྲན་ཁོལ་རྣམས་ཤོར་རོ་ཟེར་བརྗོད་དོ།</a:t>
            </a:r>
            <a:endParaRPr lang="en-ZA" dirty="0"/>
          </a:p>
        </p:txBody>
      </p:sp>
      <p:pic>
        <p:nvPicPr>
          <p:cNvPr id="11" name="Audio 10">
            <a:hlinkClick r:id="" action="ppaction://media"/>
            <a:extLst>
              <a:ext uri="{FF2B5EF4-FFF2-40B4-BE49-F238E27FC236}">
                <a16:creationId xmlns:a16="http://schemas.microsoft.com/office/drawing/2014/main" id="{F8F8F1DC-16D7-412D-B874-4FEBBE7F95A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953390"/>
      </p:ext>
    </p:extLst>
  </p:cSld>
  <p:clrMapOvr>
    <a:masterClrMapping/>
  </p:clrMapOvr>
  <mc:AlternateContent xmlns:mc="http://schemas.openxmlformats.org/markup-compatibility/2006" xmlns:p14="http://schemas.microsoft.com/office/powerpoint/2010/main">
    <mc:Choice Requires="p14">
      <p:transition spd="slow" p14:dur="2000" advTm="17241"/>
    </mc:Choice>
    <mc:Fallback xmlns="">
      <p:transition spd="slow" advTm="17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3DA64C-4379-4AAD-8101-C0ECB49B1CAB}"/>
              </a:ext>
            </a:extLst>
          </p:cNvPr>
          <p:cNvPicPr>
            <a:picLocks noChangeAspect="1"/>
          </p:cNvPicPr>
          <p:nvPr/>
        </p:nvPicPr>
        <p:blipFill>
          <a:blip r:embed="rId2"/>
          <a:stretch>
            <a:fillRect/>
          </a:stretch>
        </p:blipFill>
        <p:spPr>
          <a:xfrm>
            <a:off x="0" y="0"/>
            <a:ext cx="13716000" cy="6858000"/>
          </a:xfrm>
          <a:prstGeom prst="rect">
            <a:avLst/>
          </a:prstGeom>
        </p:spPr>
      </p:pic>
      <p:sp>
        <p:nvSpPr>
          <p:cNvPr id="4" name="TextBox 3">
            <a:extLst>
              <a:ext uri="{FF2B5EF4-FFF2-40B4-BE49-F238E27FC236}">
                <a16:creationId xmlns:a16="http://schemas.microsoft.com/office/drawing/2014/main" id="{1F5D6147-5C79-4A22-B51D-F6EA079455DC}"/>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14:5</a:t>
            </a:r>
            <a:endParaRPr lang="bo-CN" sz="2000" b="1" cap="all" dirty="0">
              <a:solidFill>
                <a:schemeClr val="bg1"/>
              </a:solidFill>
              <a:latin typeface="ArialMT"/>
            </a:endParaRPr>
          </a:p>
        </p:txBody>
      </p:sp>
    </p:spTree>
    <p:extLst>
      <p:ext uri="{BB962C8B-B14F-4D97-AF65-F5344CB8AC3E}">
        <p14:creationId xmlns:p14="http://schemas.microsoft.com/office/powerpoint/2010/main" val="28449779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4400" dirty="0">
                <a:solidFill>
                  <a:srgbClr val="777777"/>
                </a:solidFill>
                <a:latin typeface="Arial" panose="020B0604020202020204" pitchFamily="34" charset="0"/>
              </a:rPr>
              <a:t>8</a:t>
            </a:r>
            <a:r>
              <a:rPr lang="en-ZA" sz="4400" dirty="0">
                <a:solidFill>
                  <a:srgbClr val="444444"/>
                </a:solidFill>
                <a:latin typeface="Arial" panose="020B0604020202020204" pitchFamily="34" charset="0"/>
              </a:rPr>
              <a:t>The </a:t>
            </a:r>
            <a:r>
              <a:rPr lang="en-ZA" sz="4400" cap="small" dirty="0">
                <a:solidFill>
                  <a:srgbClr val="444444"/>
                </a:solidFill>
                <a:latin typeface="Arial" panose="020B0604020202020204" pitchFamily="34" charset="0"/>
              </a:rPr>
              <a:t>Lord</a:t>
            </a:r>
            <a:r>
              <a:rPr lang="en-ZA" sz="4400" dirty="0">
                <a:solidFill>
                  <a:srgbClr val="444444"/>
                </a:solidFill>
                <a:latin typeface="Arial" panose="020B0604020202020204" pitchFamily="34" charset="0"/>
              </a:rPr>
              <a:t> made Pharaoh, the king of Egypt, stubborn. So he chased the Israelites as they were marching out boldly.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dirty="0">
                <a:solidFill>
                  <a:srgbClr val="777777"/>
                </a:solidFill>
                <a:latin typeface="Arial" panose="020B0604020202020204" pitchFamily="34" charset="0"/>
              </a:rPr>
              <a:t>8</a:t>
            </a:r>
            <a:r>
              <a:rPr lang="bo-CN" sz="5400" dirty="0">
                <a:solidFill>
                  <a:srgbClr val="444444"/>
                </a:solidFill>
                <a:latin typeface="Arial" panose="020B0604020202020204" pitchFamily="34" charset="0"/>
              </a:rPr>
              <a:t>གཙོ་བོ་དཀོན་མཆོག་གིས་ཨི་ཇིབ་གྱི་རྒྱལ་པོའི་སེམས་གྱོང་རུ་བཏང་གནང་བས། ཁོས་ཨིསི་རཱཨེལ་པ་རྣམས་ལ་རྗེས་སུ་དེད་ཡོང་ངོ་། རྒྱལ་ཁའི་ངང་ཨིསི་རཱཨེལ་པ་རྣམས་ནི་སྔོན་དུ་འགྲོ་བཞིན་ཡོད་དོ།</a:t>
            </a:r>
            <a:endParaRPr lang="en-ZA" dirty="0"/>
          </a:p>
        </p:txBody>
      </p:sp>
      <p:pic>
        <p:nvPicPr>
          <p:cNvPr id="7" name="Audio 6">
            <a:hlinkClick r:id="" action="ppaction://media"/>
            <a:extLst>
              <a:ext uri="{FF2B5EF4-FFF2-40B4-BE49-F238E27FC236}">
                <a16:creationId xmlns:a16="http://schemas.microsoft.com/office/drawing/2014/main" id="{68D54D15-5B60-41E5-A140-8F0AD5CEEB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72476414"/>
      </p:ext>
    </p:extLst>
  </p:cSld>
  <p:clrMapOvr>
    <a:masterClrMapping/>
  </p:clrMapOvr>
  <mc:AlternateContent xmlns:mc="http://schemas.openxmlformats.org/markup-compatibility/2006" xmlns:p14="http://schemas.microsoft.com/office/powerpoint/2010/main">
    <mc:Choice Requires="p14">
      <p:transition spd="slow" p14:dur="2000" advTm="12565"/>
    </mc:Choice>
    <mc:Fallback xmlns="">
      <p:transition spd="slow" advTm="12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DC775B-43BF-4F0E-80E3-F57245613220}"/>
              </a:ext>
            </a:extLst>
          </p:cNvPr>
          <p:cNvPicPr>
            <a:picLocks noChangeAspect="1"/>
          </p:cNvPicPr>
          <p:nvPr/>
        </p:nvPicPr>
        <p:blipFill>
          <a:blip r:embed="rId2"/>
          <a:stretch>
            <a:fillRect/>
          </a:stretch>
        </p:blipFill>
        <p:spPr>
          <a:xfrm>
            <a:off x="0" y="-288661"/>
            <a:ext cx="13050982" cy="7146661"/>
          </a:xfrm>
          <a:prstGeom prst="rect">
            <a:avLst/>
          </a:prstGeom>
        </p:spPr>
      </p:pic>
      <p:sp>
        <p:nvSpPr>
          <p:cNvPr id="4" name="TextBox 3">
            <a:extLst>
              <a:ext uri="{FF2B5EF4-FFF2-40B4-BE49-F238E27FC236}">
                <a16:creationId xmlns:a16="http://schemas.microsoft.com/office/drawing/2014/main" id="{383EC054-086D-44C2-8C76-402A006A34A9}"/>
              </a:ext>
            </a:extLst>
          </p:cNvPr>
          <p:cNvSpPr txBox="1"/>
          <p:nvPr/>
        </p:nvSpPr>
        <p:spPr>
          <a:xfrm>
            <a:off x="166254"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14:8</a:t>
            </a:r>
            <a:endParaRPr lang="bo-CN" sz="2000" b="1" cap="all" dirty="0">
              <a:solidFill>
                <a:schemeClr val="bg1"/>
              </a:solidFill>
              <a:latin typeface="ArialMT"/>
            </a:endParaRPr>
          </a:p>
        </p:txBody>
      </p:sp>
    </p:spTree>
    <p:extLst>
      <p:ext uri="{BB962C8B-B14F-4D97-AF65-F5344CB8AC3E}">
        <p14:creationId xmlns:p14="http://schemas.microsoft.com/office/powerpoint/2010/main" val="30217177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4000" dirty="0">
                <a:solidFill>
                  <a:srgbClr val="777777"/>
                </a:solidFill>
                <a:latin typeface="Arial" panose="020B0604020202020204" pitchFamily="34" charset="0"/>
              </a:rPr>
              <a:t>9</a:t>
            </a:r>
            <a:r>
              <a:rPr lang="en-ZA" sz="4000" dirty="0">
                <a:solidFill>
                  <a:srgbClr val="444444"/>
                </a:solidFill>
                <a:latin typeface="Arial" panose="020B0604020202020204" pitchFamily="34" charset="0"/>
              </a:rPr>
              <a:t>The Egyptians went after the Israelites. All Pharaoh’s horses and chariots and horsemen and troops chased them. They caught up with the Israelites as they camped by the sea.</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dirty="0">
                <a:solidFill>
                  <a:srgbClr val="777777"/>
                </a:solidFill>
                <a:latin typeface="Arial" panose="020B0604020202020204" pitchFamily="34" charset="0"/>
              </a:rPr>
              <a:t>9</a:t>
            </a:r>
            <a:r>
              <a:rPr lang="bo-CN" sz="5400" dirty="0">
                <a:solidFill>
                  <a:srgbClr val="444444"/>
                </a:solidFill>
                <a:latin typeface="Arial" panose="020B0604020202020204" pitchFamily="34" charset="0"/>
              </a:rPr>
              <a:t>དེ་ནས་ཨི་ཇིབ་ཀྱི་དམག་མི་དང་རྟ་དང་ཤིང་རྟ་དང་ཁ་ལོ་པ་རྣམས་ཀྱིས་ཁོ་ཚོའི་རྗེས་སུ་དེད་ནས་པི་ཧ་ཧི་རོད་དང་བྷལ་ཛེ་ཕོན་གྱི་ཕར་ཕྱོགས་སུ་རྒྱ་མཚོ་དམར་པོའི་ཉེ་འགྲམ་དུ་སྒར་རྒྱབ་ནས་བསྡད་ཡོད་པའི་ཨིསི་རཱཨེལ་པ་རྣམས་ལ་ཁོ་ཚོས་རྗེས་ཟིན་ནོ།</a:t>
            </a:r>
            <a:endParaRPr lang="en-ZA" dirty="0"/>
          </a:p>
        </p:txBody>
      </p:sp>
      <p:pic>
        <p:nvPicPr>
          <p:cNvPr id="12" name="Audio 11">
            <a:hlinkClick r:id="" action="ppaction://media"/>
            <a:extLst>
              <a:ext uri="{FF2B5EF4-FFF2-40B4-BE49-F238E27FC236}">
                <a16:creationId xmlns:a16="http://schemas.microsoft.com/office/drawing/2014/main" id="{DD0C078B-0C45-44B6-BADB-25A1963C5E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42427813"/>
      </p:ext>
    </p:extLst>
  </p:cSld>
  <p:clrMapOvr>
    <a:masterClrMapping/>
  </p:clrMapOvr>
  <mc:AlternateContent xmlns:mc="http://schemas.openxmlformats.org/markup-compatibility/2006" xmlns:p14="http://schemas.microsoft.com/office/powerpoint/2010/main">
    <mc:Choice Requires="p14">
      <p:transition spd="slow" p14:dur="2000" advTm="11492"/>
    </mc:Choice>
    <mc:Fallback xmlns="">
      <p:transition spd="slow" advTm="11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86EBF8-872C-401F-9F1F-97FA874624F6}"/>
              </a:ext>
            </a:extLst>
          </p:cNvPr>
          <p:cNvPicPr>
            <a:picLocks noChangeAspect="1"/>
          </p:cNvPicPr>
          <p:nvPr/>
        </p:nvPicPr>
        <p:blipFill>
          <a:blip r:embed="rId2"/>
          <a:stretch>
            <a:fillRect/>
          </a:stretch>
        </p:blipFill>
        <p:spPr>
          <a:xfrm>
            <a:off x="0" y="1"/>
            <a:ext cx="12543103" cy="6858000"/>
          </a:xfrm>
          <a:prstGeom prst="rect">
            <a:avLst/>
          </a:prstGeom>
        </p:spPr>
      </p:pic>
      <p:sp>
        <p:nvSpPr>
          <p:cNvPr id="4" name="TextBox 3">
            <a:extLst>
              <a:ext uri="{FF2B5EF4-FFF2-40B4-BE49-F238E27FC236}">
                <a16:creationId xmlns:a16="http://schemas.microsoft.com/office/drawing/2014/main" id="{120C9F79-F929-4264-9E2D-7C39DEE02F1B}"/>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14:9</a:t>
            </a:r>
            <a:endParaRPr lang="bo-CN" sz="2000" b="1" cap="all" dirty="0">
              <a:solidFill>
                <a:schemeClr val="bg1"/>
              </a:solidFill>
              <a:latin typeface="ArialMT"/>
            </a:endParaRPr>
          </a:p>
        </p:txBody>
      </p:sp>
    </p:spTree>
    <p:extLst>
      <p:ext uri="{BB962C8B-B14F-4D97-AF65-F5344CB8AC3E}">
        <p14:creationId xmlns:p14="http://schemas.microsoft.com/office/powerpoint/2010/main" val="24973154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3600" dirty="0">
                <a:solidFill>
                  <a:srgbClr val="777777"/>
                </a:solidFill>
                <a:latin typeface="Arial" panose="020B0604020202020204" pitchFamily="34" charset="0"/>
              </a:rPr>
              <a:t>10</a:t>
            </a:r>
            <a:r>
              <a:rPr lang="en-ZA" sz="3600" dirty="0">
                <a:solidFill>
                  <a:srgbClr val="444444"/>
                </a:solidFill>
                <a:latin typeface="Arial" panose="020B0604020202020204" pitchFamily="34" charset="0"/>
              </a:rPr>
              <a:t>As Pharaoh approached, the Israelites looked back. There were the Egyptians marching after them! The Israelites were terrified. They cried out to the </a:t>
            </a:r>
            <a:r>
              <a:rPr lang="en-ZA" sz="3600" cap="small" dirty="0">
                <a:solidFill>
                  <a:srgbClr val="444444"/>
                </a:solidFill>
                <a:latin typeface="Arial" panose="020B0604020202020204" pitchFamily="34" charset="0"/>
              </a:rPr>
              <a:t>Lord</a:t>
            </a:r>
            <a:r>
              <a:rPr lang="en-ZA" sz="3600" dirty="0">
                <a:solidFill>
                  <a:srgbClr val="444444"/>
                </a:solidFill>
                <a:latin typeface="Arial" panose="020B0604020202020204" pitchFamily="34" charset="0"/>
              </a:rPr>
              <a: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dirty="0">
                <a:solidFill>
                  <a:srgbClr val="777777"/>
                </a:solidFill>
                <a:latin typeface="Arial" panose="020B0604020202020204" pitchFamily="34" charset="0"/>
              </a:rPr>
              <a:t>10</a:t>
            </a:r>
            <a:r>
              <a:rPr lang="bo-CN" sz="5400" dirty="0">
                <a:solidFill>
                  <a:srgbClr val="444444"/>
                </a:solidFill>
                <a:latin typeface="Arial" panose="020B0604020202020204" pitchFamily="34" charset="0"/>
              </a:rPr>
              <a:t>ཨིསི་རཱཨེལ་པ་རྣམས་ཀྱིས་རྒྱལ་པོ་དང་ཁོའི་དཔུང་དམག་རྣམས་ཁོ་ཚོའི་ཕྱོགས་སུ་ཡོང་བཞིན་པ་མཐོང་ནས། ཧ་ཅང་དངངས་སྐྲག་ཆེན་པོས་གཙོ་བོ་དཀོན་མཆོག་ལ་སྐྱབས་རོགས་ཀྱི་ཆེད་དུ་འབོད་བསྐུལ་ཞུས་པ།</a:t>
            </a:r>
            <a:endParaRPr lang="en-ZA" dirty="0"/>
          </a:p>
        </p:txBody>
      </p:sp>
      <p:pic>
        <p:nvPicPr>
          <p:cNvPr id="10" name="Audio 9">
            <a:hlinkClick r:id="" action="ppaction://media"/>
            <a:extLst>
              <a:ext uri="{FF2B5EF4-FFF2-40B4-BE49-F238E27FC236}">
                <a16:creationId xmlns:a16="http://schemas.microsoft.com/office/drawing/2014/main" id="{B343E1BB-FDA0-40E5-A479-FC2C8F5D510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23752114"/>
      </p:ext>
    </p:extLst>
  </p:cSld>
  <p:clrMapOvr>
    <a:masterClrMapping/>
  </p:clrMapOvr>
  <mc:AlternateContent xmlns:mc="http://schemas.openxmlformats.org/markup-compatibility/2006" xmlns:p14="http://schemas.microsoft.com/office/powerpoint/2010/main">
    <mc:Choice Requires="p14">
      <p:transition spd="slow" p14:dur="2000" advTm="11396"/>
    </mc:Choice>
    <mc:Fallback xmlns="">
      <p:transition spd="slow" advTm="11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5CA29D-C474-49FF-887E-185460028B55}"/>
              </a:ext>
            </a:extLst>
          </p:cNvPr>
          <p:cNvPicPr>
            <a:picLocks noChangeAspect="1"/>
          </p:cNvPicPr>
          <p:nvPr/>
        </p:nvPicPr>
        <p:blipFill>
          <a:blip r:embed="rId2"/>
          <a:stretch>
            <a:fillRect/>
          </a:stretch>
        </p:blipFill>
        <p:spPr>
          <a:xfrm>
            <a:off x="0" y="-36109"/>
            <a:ext cx="12336087" cy="6894110"/>
          </a:xfrm>
          <a:prstGeom prst="rect">
            <a:avLst/>
          </a:prstGeom>
        </p:spPr>
      </p:pic>
      <p:sp>
        <p:nvSpPr>
          <p:cNvPr id="4" name="TextBox 3">
            <a:extLst>
              <a:ext uri="{FF2B5EF4-FFF2-40B4-BE49-F238E27FC236}">
                <a16:creationId xmlns:a16="http://schemas.microsoft.com/office/drawing/2014/main" id="{72F58B6E-723F-4BF5-BDAF-AC57A3EFDECB}"/>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14:10</a:t>
            </a:r>
            <a:endParaRPr lang="bo-CN" sz="2000" b="1" cap="all" dirty="0">
              <a:solidFill>
                <a:schemeClr val="bg1"/>
              </a:solidFill>
              <a:latin typeface="ArialMT"/>
            </a:endParaRPr>
          </a:p>
        </p:txBody>
      </p:sp>
    </p:spTree>
    <p:extLst>
      <p:ext uri="{BB962C8B-B14F-4D97-AF65-F5344CB8AC3E}">
        <p14:creationId xmlns:p14="http://schemas.microsoft.com/office/powerpoint/2010/main" val="33456600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4000" dirty="0">
                <a:solidFill>
                  <a:srgbClr val="777777"/>
                </a:solidFill>
                <a:latin typeface="Arial" panose="020B0604020202020204" pitchFamily="34" charset="0"/>
              </a:rPr>
              <a:t>11</a:t>
            </a:r>
            <a:r>
              <a:rPr lang="en-ZA" sz="4000" dirty="0">
                <a:solidFill>
                  <a:srgbClr val="444444"/>
                </a:solidFill>
                <a:latin typeface="Arial" panose="020B0604020202020204" pitchFamily="34" charset="0"/>
              </a:rPr>
              <a:t>They said to Moses, “Why did you bring us to the desert to die? Weren’t there any graves in Egypt? What have you done to us by bringing us out of Egypt?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dirty="0">
                <a:solidFill>
                  <a:srgbClr val="777777"/>
                </a:solidFill>
                <a:latin typeface="Arial" panose="020B0604020202020204" pitchFamily="34" charset="0"/>
              </a:rPr>
              <a:t>11</a:t>
            </a:r>
            <a:r>
              <a:rPr lang="bo-CN" sz="5400" dirty="0">
                <a:solidFill>
                  <a:srgbClr val="444444"/>
                </a:solidFill>
                <a:latin typeface="Arial" panose="020B0604020202020204" pitchFamily="34" charset="0"/>
              </a:rPr>
              <a:t>ཁོ་ཚོས་མོ་ཤེ་ལ་སྨྲས་པ། ཨི་ཇིབ་དུ་དུར་ཁྲོད་མེད་པ་ཡིན་ནམ། ཁྱོད་ཀྱི་ང་ཚོ་འབྲོག་སྟོང་འདིར་ཤི་བཅུག་པའི་ཕྱིར་འཁྲིད་ཡོང་བ་ཡིན་ནམ། ཁྱོད་ཀྱི་ང་ཚོ་ཨི་ཇིབ་ནས་འཁྲིད་ཡོང་ནས་ང་ཚོ་ལ་འདི་ག་རེ་བྱེད་དམ། </a:t>
            </a:r>
            <a:endParaRPr lang="en-ZA" dirty="0"/>
          </a:p>
        </p:txBody>
      </p:sp>
      <p:pic>
        <p:nvPicPr>
          <p:cNvPr id="8" name="Audio 7">
            <a:hlinkClick r:id="" action="ppaction://media"/>
            <a:extLst>
              <a:ext uri="{FF2B5EF4-FFF2-40B4-BE49-F238E27FC236}">
                <a16:creationId xmlns:a16="http://schemas.microsoft.com/office/drawing/2014/main" id="{066CB9C4-035F-4236-95BC-33EF48E054F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80484570"/>
      </p:ext>
    </p:extLst>
  </p:cSld>
  <p:clrMapOvr>
    <a:masterClrMapping/>
  </p:clrMapOvr>
  <mc:AlternateContent xmlns:mc="http://schemas.openxmlformats.org/markup-compatibility/2006" xmlns:p14="http://schemas.microsoft.com/office/powerpoint/2010/main">
    <mc:Choice Requires="p14">
      <p:transition spd="slow" p14:dur="2000" advTm="11933"/>
    </mc:Choice>
    <mc:Fallback xmlns="">
      <p:transition spd="slow" advTm="11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57D0EE-5DCF-40ED-949E-F5D401989159}"/>
              </a:ext>
            </a:extLst>
          </p:cNvPr>
          <p:cNvPicPr>
            <a:picLocks noChangeAspect="1"/>
          </p:cNvPicPr>
          <p:nvPr/>
        </p:nvPicPr>
        <p:blipFill>
          <a:blip r:embed="rId2"/>
          <a:stretch>
            <a:fillRect/>
          </a:stretch>
        </p:blipFill>
        <p:spPr>
          <a:xfrm>
            <a:off x="0" y="-65186"/>
            <a:ext cx="12192000" cy="6923186"/>
          </a:xfrm>
          <a:prstGeom prst="rect">
            <a:avLst/>
          </a:prstGeom>
        </p:spPr>
      </p:pic>
      <p:sp>
        <p:nvSpPr>
          <p:cNvPr id="4" name="TextBox 3">
            <a:extLst>
              <a:ext uri="{FF2B5EF4-FFF2-40B4-BE49-F238E27FC236}">
                <a16:creationId xmlns:a16="http://schemas.microsoft.com/office/drawing/2014/main" id="{E81917CC-F24E-45F0-B99A-CA1FB7E52D5C}"/>
              </a:ext>
            </a:extLst>
          </p:cNvPr>
          <p:cNvSpPr txBox="1"/>
          <p:nvPr/>
        </p:nvSpPr>
        <p:spPr>
          <a:xfrm>
            <a:off x="6383123" y="0"/>
            <a:ext cx="5337822" cy="2476619"/>
          </a:xfrm>
          <a:prstGeom prst="rect">
            <a:avLst/>
          </a:prstGeom>
          <a:noFill/>
        </p:spPr>
        <p:txBody>
          <a:bodyPr wrap="square" rtlCol="0">
            <a:noAutofit/>
          </a:bodyPr>
          <a:lstStyle/>
          <a:p>
            <a:r>
              <a:rPr lang="bo-CN" sz="8000" b="1" i="0" cap="all" dirty="0">
                <a:solidFill>
                  <a:schemeClr val="bg1"/>
                </a:solidFill>
                <a:effectLst/>
                <a:latin typeface="ArialMT"/>
              </a:rPr>
              <a:t>སྡེབ་ཐོན </a:t>
            </a:r>
            <a:r>
              <a:rPr lang="en-ZA" sz="4000" b="1" i="0" u="none" strike="noStrike" baseline="0" dirty="0">
                <a:solidFill>
                  <a:schemeClr val="bg1"/>
                </a:solidFill>
                <a:latin typeface="TimesNewRomanPSMT"/>
              </a:rPr>
              <a:t>12-14 </a:t>
            </a:r>
          </a:p>
          <a:p>
            <a:r>
              <a:rPr lang="bo-CN" sz="8000" b="1" dirty="0">
                <a:solidFill>
                  <a:schemeClr val="bg1"/>
                </a:solidFill>
                <a:latin typeface="Arial" panose="020B0604020202020204" pitchFamily="34" charset="0"/>
              </a:rPr>
              <a:t>རྒྱ་མཚོ་དམར་པོ་རྒལ་བ།</a:t>
            </a:r>
            <a:endParaRPr lang="en-ZA" sz="8000" dirty="0">
              <a:solidFill>
                <a:schemeClr val="bg1"/>
              </a:solidFill>
            </a:endParaRPr>
          </a:p>
        </p:txBody>
      </p:sp>
    </p:spTree>
    <p:extLst>
      <p:ext uri="{BB962C8B-B14F-4D97-AF65-F5344CB8AC3E}">
        <p14:creationId xmlns:p14="http://schemas.microsoft.com/office/powerpoint/2010/main" val="40375083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99E300-9F4F-4CB4-ADA6-145199CC996C}"/>
              </a:ext>
            </a:extLst>
          </p:cNvPr>
          <p:cNvPicPr>
            <a:picLocks noChangeAspect="1"/>
          </p:cNvPicPr>
          <p:nvPr/>
        </p:nvPicPr>
        <p:blipFill>
          <a:blip r:embed="rId2"/>
          <a:stretch>
            <a:fillRect/>
          </a:stretch>
        </p:blipFill>
        <p:spPr>
          <a:xfrm>
            <a:off x="0" y="0"/>
            <a:ext cx="12192000" cy="7294610"/>
          </a:xfrm>
          <a:prstGeom prst="rect">
            <a:avLst/>
          </a:prstGeom>
        </p:spPr>
      </p:pic>
      <p:sp>
        <p:nvSpPr>
          <p:cNvPr id="4" name="TextBox 3">
            <a:extLst>
              <a:ext uri="{FF2B5EF4-FFF2-40B4-BE49-F238E27FC236}">
                <a16:creationId xmlns:a16="http://schemas.microsoft.com/office/drawing/2014/main" id="{8334FB09-AD39-4160-8946-4BE89BA7E971}"/>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14:11</a:t>
            </a:r>
            <a:endParaRPr lang="bo-CN" sz="2000" b="1" cap="all" dirty="0">
              <a:solidFill>
                <a:schemeClr val="bg1"/>
              </a:solidFill>
              <a:latin typeface="ArialMT"/>
            </a:endParaRPr>
          </a:p>
        </p:txBody>
      </p:sp>
    </p:spTree>
    <p:extLst>
      <p:ext uri="{BB962C8B-B14F-4D97-AF65-F5344CB8AC3E}">
        <p14:creationId xmlns:p14="http://schemas.microsoft.com/office/powerpoint/2010/main" val="17699827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3600" dirty="0">
                <a:solidFill>
                  <a:srgbClr val="777777"/>
                </a:solidFill>
                <a:latin typeface="Arial" panose="020B0604020202020204" pitchFamily="34" charset="0"/>
              </a:rPr>
              <a:t>13</a:t>
            </a:r>
            <a:r>
              <a:rPr lang="en-ZA" sz="3600" dirty="0">
                <a:solidFill>
                  <a:srgbClr val="444444"/>
                </a:solidFill>
                <a:latin typeface="Arial" panose="020B0604020202020204" pitchFamily="34" charset="0"/>
              </a:rPr>
              <a:t>Moses answered the people. He said, “Don’t be afraid. Stand firm. You will see how the </a:t>
            </a:r>
            <a:r>
              <a:rPr lang="en-ZA" sz="3600" cap="small" dirty="0">
                <a:solidFill>
                  <a:srgbClr val="444444"/>
                </a:solidFill>
                <a:latin typeface="Arial" panose="020B0604020202020204" pitchFamily="34" charset="0"/>
              </a:rPr>
              <a:t>Lord</a:t>
            </a:r>
            <a:r>
              <a:rPr lang="en-ZA" sz="3600" dirty="0">
                <a:solidFill>
                  <a:srgbClr val="444444"/>
                </a:solidFill>
                <a:latin typeface="Arial" panose="020B0604020202020204" pitchFamily="34" charset="0"/>
              </a:rPr>
              <a:t> will save you today. Do you see those Egyptians? You will never see them again.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dirty="0">
                <a:solidFill>
                  <a:srgbClr val="777777"/>
                </a:solidFill>
                <a:latin typeface="Arial" panose="020B0604020202020204" pitchFamily="34" charset="0"/>
              </a:rPr>
              <a:t>13</a:t>
            </a:r>
            <a:r>
              <a:rPr lang="bo-CN" sz="5400" dirty="0">
                <a:solidFill>
                  <a:srgbClr val="444444"/>
                </a:solidFill>
                <a:latin typeface="Arial" panose="020B0604020202020204" pitchFamily="34" charset="0"/>
              </a:rPr>
              <a:t>དེ་ནས་མོ་ཤེས་མི་ཚོགས་སྨྲས་པ། ཁྱོད་ཚོ་མ་འཇིགས་པར་སེམས་བརྟན་པོ་བྱེད་ནས་སྡོད་ཅིག དེ་རིང་གཙོ་བོ་དཀོན་མཆོག་གིས་ཁྱོད་ཚོར་སྐྱབས་གནང་བ་དེ་ཁྱོད་ཚོས་མཐོང་ཡོང་། སླད་ཕྱིན་ཨི་ཇིབ་པ་འདི་ཚོ་ཁྱོད་ཚོས་ནམ་ཡང་མཐོང་མི་ཡོང་།</a:t>
            </a:r>
            <a:endParaRPr lang="en-ZA" dirty="0"/>
          </a:p>
        </p:txBody>
      </p:sp>
      <p:pic>
        <p:nvPicPr>
          <p:cNvPr id="10" name="Audio 9">
            <a:hlinkClick r:id="" action="ppaction://media"/>
            <a:extLst>
              <a:ext uri="{FF2B5EF4-FFF2-40B4-BE49-F238E27FC236}">
                <a16:creationId xmlns:a16="http://schemas.microsoft.com/office/drawing/2014/main" id="{136E5DBC-90F5-4325-8F50-05445E4DFD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23929638"/>
      </p:ext>
    </p:extLst>
  </p:cSld>
  <p:clrMapOvr>
    <a:masterClrMapping/>
  </p:clrMapOvr>
  <mc:AlternateContent xmlns:mc="http://schemas.openxmlformats.org/markup-compatibility/2006" xmlns:p14="http://schemas.microsoft.com/office/powerpoint/2010/main">
    <mc:Choice Requires="p14">
      <p:transition spd="slow" p14:dur="2000" advTm="16097"/>
    </mc:Choice>
    <mc:Fallback xmlns="">
      <p:transition spd="slow" advTm="16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BCE20D-5948-49E0-853F-554F4DDF79C5}"/>
              </a:ext>
            </a:extLst>
          </p:cNvPr>
          <p:cNvPicPr>
            <a:picLocks noChangeAspect="1"/>
          </p:cNvPicPr>
          <p:nvPr/>
        </p:nvPicPr>
        <p:blipFill>
          <a:blip r:embed="rId2"/>
          <a:stretch>
            <a:fillRect/>
          </a:stretch>
        </p:blipFill>
        <p:spPr>
          <a:xfrm>
            <a:off x="0" y="-478779"/>
            <a:ext cx="12192000" cy="7336779"/>
          </a:xfrm>
          <a:prstGeom prst="rect">
            <a:avLst/>
          </a:prstGeom>
        </p:spPr>
      </p:pic>
      <p:sp>
        <p:nvSpPr>
          <p:cNvPr id="4" name="TextBox 3">
            <a:extLst>
              <a:ext uri="{FF2B5EF4-FFF2-40B4-BE49-F238E27FC236}">
                <a16:creationId xmlns:a16="http://schemas.microsoft.com/office/drawing/2014/main" id="{1095E27E-17A4-4B22-8FB6-0387058E6AEE}"/>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14:13</a:t>
            </a:r>
            <a:endParaRPr lang="bo-CN" sz="2000" b="1" cap="all" dirty="0">
              <a:solidFill>
                <a:schemeClr val="bg1"/>
              </a:solidFill>
              <a:latin typeface="ArialMT"/>
            </a:endParaRPr>
          </a:p>
        </p:txBody>
      </p:sp>
    </p:spTree>
    <p:extLst>
      <p:ext uri="{BB962C8B-B14F-4D97-AF65-F5344CB8AC3E}">
        <p14:creationId xmlns:p14="http://schemas.microsoft.com/office/powerpoint/2010/main" val="1280398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4000" dirty="0">
                <a:solidFill>
                  <a:srgbClr val="777777"/>
                </a:solidFill>
                <a:latin typeface="Arial" panose="020B0604020202020204" pitchFamily="34" charset="0"/>
              </a:rPr>
              <a:t>14</a:t>
            </a:r>
            <a:r>
              <a:rPr lang="en-ZA" sz="4000" dirty="0">
                <a:solidFill>
                  <a:srgbClr val="444444"/>
                </a:solidFill>
                <a:latin typeface="Arial" panose="020B0604020202020204" pitchFamily="34" charset="0"/>
              </a:rPr>
              <a:t>The </a:t>
            </a:r>
            <a:r>
              <a:rPr lang="en-ZA" sz="4000" cap="small" dirty="0">
                <a:solidFill>
                  <a:srgbClr val="444444"/>
                </a:solidFill>
                <a:latin typeface="Arial" panose="020B0604020202020204" pitchFamily="34" charset="0"/>
              </a:rPr>
              <a:t>Lord</a:t>
            </a:r>
            <a:r>
              <a:rPr lang="en-ZA" sz="4000" dirty="0">
                <a:solidFill>
                  <a:srgbClr val="444444"/>
                </a:solidFill>
                <a:latin typeface="Arial" panose="020B0604020202020204" pitchFamily="34" charset="0"/>
              </a:rPr>
              <a:t> will fight for you. Just be still.”</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dirty="0">
                <a:solidFill>
                  <a:srgbClr val="444444"/>
                </a:solidFill>
                <a:latin typeface="Arial" panose="020B0604020202020204" pitchFamily="34" charset="0"/>
              </a:rPr>
              <a:t> </a:t>
            </a:r>
            <a:r>
              <a:rPr lang="bo-CN" sz="5400" dirty="0">
                <a:solidFill>
                  <a:srgbClr val="777777"/>
                </a:solidFill>
                <a:latin typeface="Arial" panose="020B0604020202020204" pitchFamily="34" charset="0"/>
              </a:rPr>
              <a:t>14</a:t>
            </a:r>
            <a:r>
              <a:rPr lang="bo-CN" sz="5400" dirty="0">
                <a:solidFill>
                  <a:srgbClr val="444444"/>
                </a:solidFill>
                <a:latin typeface="Arial" panose="020B0604020202020204" pitchFamily="34" charset="0"/>
              </a:rPr>
              <a:t>ཁྱོད་ཚོས་གང་ཡང་བྱེད་མི་དགོས། ཁྱོད་ཚོའི་ཚབ་ཏུ་གཙོ་བོ་དཀོན་མཆོག་གིས་འཐབ་གནང་ཡོང།</a:t>
            </a:r>
            <a:endParaRPr lang="en-ZA" dirty="0"/>
          </a:p>
        </p:txBody>
      </p:sp>
      <p:pic>
        <p:nvPicPr>
          <p:cNvPr id="3" name="Audio 2">
            <a:hlinkClick r:id="" action="ppaction://media"/>
            <a:extLst>
              <a:ext uri="{FF2B5EF4-FFF2-40B4-BE49-F238E27FC236}">
                <a16:creationId xmlns:a16="http://schemas.microsoft.com/office/drawing/2014/main" id="{084F2629-73B2-4BA4-9491-ED48E906C0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06678836"/>
      </p:ext>
    </p:extLst>
  </p:cSld>
  <p:clrMapOvr>
    <a:masterClrMapping/>
  </p:clrMapOvr>
  <mc:AlternateContent xmlns:mc="http://schemas.openxmlformats.org/markup-compatibility/2006" xmlns:p14="http://schemas.microsoft.com/office/powerpoint/2010/main">
    <mc:Choice Requires="p14">
      <p:transition spd="slow" p14:dur="2000" advTm="6806"/>
    </mc:Choice>
    <mc:Fallback xmlns="">
      <p:transition spd="slow" advTm="6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090FC4-26D3-40A5-BB7C-337E185FFFAD}"/>
              </a:ext>
            </a:extLst>
          </p:cNvPr>
          <p:cNvPicPr>
            <a:picLocks noChangeAspect="1"/>
          </p:cNvPicPr>
          <p:nvPr/>
        </p:nvPicPr>
        <p:blipFill>
          <a:blip r:embed="rId2"/>
          <a:stretch>
            <a:fillRect/>
          </a:stretch>
        </p:blipFill>
        <p:spPr>
          <a:xfrm>
            <a:off x="0" y="-25330"/>
            <a:ext cx="12358255" cy="6883330"/>
          </a:xfrm>
          <a:prstGeom prst="rect">
            <a:avLst/>
          </a:prstGeom>
        </p:spPr>
      </p:pic>
      <p:sp>
        <p:nvSpPr>
          <p:cNvPr id="4" name="TextBox 3">
            <a:extLst>
              <a:ext uri="{FF2B5EF4-FFF2-40B4-BE49-F238E27FC236}">
                <a16:creationId xmlns:a16="http://schemas.microsoft.com/office/drawing/2014/main" id="{C6667588-CF90-425B-8AFC-F77D146E7678}"/>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14:14</a:t>
            </a:r>
            <a:endParaRPr lang="bo-CN" sz="2000" b="1" cap="all" dirty="0">
              <a:solidFill>
                <a:schemeClr val="bg1"/>
              </a:solidFill>
              <a:latin typeface="ArialMT"/>
            </a:endParaRPr>
          </a:p>
        </p:txBody>
      </p:sp>
    </p:spTree>
    <p:extLst>
      <p:ext uri="{BB962C8B-B14F-4D97-AF65-F5344CB8AC3E}">
        <p14:creationId xmlns:p14="http://schemas.microsoft.com/office/powerpoint/2010/main" val="2399717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4000" dirty="0">
                <a:solidFill>
                  <a:srgbClr val="777777"/>
                </a:solidFill>
                <a:latin typeface="Arial" panose="020B0604020202020204" pitchFamily="34" charset="0"/>
              </a:rPr>
              <a:t>15</a:t>
            </a:r>
            <a:r>
              <a:rPr lang="en-ZA" sz="4000" dirty="0">
                <a:solidFill>
                  <a:srgbClr val="444444"/>
                </a:solidFill>
                <a:latin typeface="Arial" panose="020B0604020202020204" pitchFamily="34" charset="0"/>
              </a:rPr>
              <a:t>Then the </a:t>
            </a:r>
            <a:r>
              <a:rPr lang="en-ZA" sz="4000" cap="small" dirty="0">
                <a:solidFill>
                  <a:srgbClr val="444444"/>
                </a:solidFill>
                <a:latin typeface="Arial" panose="020B0604020202020204" pitchFamily="34" charset="0"/>
              </a:rPr>
              <a:t>Lord</a:t>
            </a:r>
            <a:r>
              <a:rPr lang="en-ZA" sz="4000" dirty="0">
                <a:solidFill>
                  <a:srgbClr val="444444"/>
                </a:solidFill>
                <a:latin typeface="Arial" panose="020B0604020202020204" pitchFamily="34" charset="0"/>
              </a:rPr>
              <a:t> spoke to Moses. He said, “Why are you crying out to me? Tell the people of Israel to move on.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000" dirty="0">
                <a:solidFill>
                  <a:srgbClr val="777777"/>
                </a:solidFill>
                <a:latin typeface="Arial" panose="020B0604020202020204" pitchFamily="34" charset="0"/>
              </a:rPr>
              <a:t>15</a:t>
            </a:r>
            <a:r>
              <a:rPr lang="bo-CN" sz="6000" dirty="0">
                <a:solidFill>
                  <a:srgbClr val="444444"/>
                </a:solidFill>
                <a:latin typeface="Arial" panose="020B0604020202020204" pitchFamily="34" charset="0"/>
              </a:rPr>
              <a:t>གཙོ་བོ་དཀོན་མཆོག་གིས་མོ་ཤེ་ལ། ཁྱོད་ཀྱིས་ང་ལ་ག་རེའི་དོན་དུ་སྐྱབས་རོགས་ཀྱི་ཕྱིར་འབོད་ཀྱི་ཡོད་དམ། མི་དམངས་རྣམས་ལ་མདུན་བསྐྱོད་བྱོས་ཤིག་ཅེས་སྨྲོས་ཤིག </a:t>
            </a:r>
            <a:endParaRPr lang="en-ZA" dirty="0"/>
          </a:p>
        </p:txBody>
      </p:sp>
      <p:pic>
        <p:nvPicPr>
          <p:cNvPr id="5" name="Audio 4">
            <a:hlinkClick r:id="" action="ppaction://media"/>
            <a:extLst>
              <a:ext uri="{FF2B5EF4-FFF2-40B4-BE49-F238E27FC236}">
                <a16:creationId xmlns:a16="http://schemas.microsoft.com/office/drawing/2014/main" id="{5078D4D4-8702-4F2F-BD89-F77C55EDCA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89899634"/>
      </p:ext>
    </p:extLst>
  </p:cSld>
  <p:clrMapOvr>
    <a:masterClrMapping/>
  </p:clrMapOvr>
  <mc:AlternateContent xmlns:mc="http://schemas.openxmlformats.org/markup-compatibility/2006" xmlns:p14="http://schemas.microsoft.com/office/powerpoint/2010/main">
    <mc:Choice Requires="p14">
      <p:transition spd="slow" p14:dur="2000" advTm="8601"/>
    </mc:Choice>
    <mc:Fallback xmlns="">
      <p:transition spd="slow" advTm="8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817605-24F5-4D30-B3B7-364A47782987}"/>
              </a:ext>
            </a:extLst>
          </p:cNvPr>
          <p:cNvPicPr>
            <a:picLocks noChangeAspect="1"/>
          </p:cNvPicPr>
          <p:nvPr/>
        </p:nvPicPr>
        <p:blipFill>
          <a:blip r:embed="rId2"/>
          <a:stretch>
            <a:fillRect/>
          </a:stretch>
        </p:blipFill>
        <p:spPr>
          <a:xfrm>
            <a:off x="0" y="-34075"/>
            <a:ext cx="12568844" cy="6892076"/>
          </a:xfrm>
          <a:prstGeom prst="rect">
            <a:avLst/>
          </a:prstGeom>
        </p:spPr>
      </p:pic>
      <p:sp>
        <p:nvSpPr>
          <p:cNvPr id="4" name="TextBox 3">
            <a:extLst>
              <a:ext uri="{FF2B5EF4-FFF2-40B4-BE49-F238E27FC236}">
                <a16:creationId xmlns:a16="http://schemas.microsoft.com/office/drawing/2014/main" id="{EB7A9F4F-3423-4422-8F83-835C8CECAD6C}"/>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14:15</a:t>
            </a:r>
            <a:endParaRPr lang="bo-CN" sz="2000" b="1" cap="all" dirty="0">
              <a:solidFill>
                <a:schemeClr val="bg1"/>
              </a:solidFill>
              <a:latin typeface="ArialMT"/>
            </a:endParaRPr>
          </a:p>
        </p:txBody>
      </p:sp>
    </p:spTree>
    <p:extLst>
      <p:ext uri="{BB962C8B-B14F-4D97-AF65-F5344CB8AC3E}">
        <p14:creationId xmlns:p14="http://schemas.microsoft.com/office/powerpoint/2010/main" val="7033836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4000" dirty="0">
                <a:solidFill>
                  <a:srgbClr val="777777"/>
                </a:solidFill>
                <a:latin typeface="Arial" panose="020B0604020202020204" pitchFamily="34" charset="0"/>
              </a:rPr>
              <a:t>16</a:t>
            </a:r>
            <a:r>
              <a:rPr lang="en-ZA" sz="4000" dirty="0">
                <a:solidFill>
                  <a:srgbClr val="444444"/>
                </a:solidFill>
                <a:latin typeface="Arial" panose="020B0604020202020204" pitchFamily="34" charset="0"/>
              </a:rPr>
              <a:t>Hold out your walking stick. Reach out your hand over the Red Sea to divide the water. Then the people can go through the sea on dry ground.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dirty="0">
                <a:solidFill>
                  <a:srgbClr val="777777"/>
                </a:solidFill>
                <a:latin typeface="Arial" panose="020B0604020202020204" pitchFamily="34" charset="0"/>
              </a:rPr>
              <a:t>16</a:t>
            </a:r>
            <a:r>
              <a:rPr lang="bo-CN" sz="5400" dirty="0">
                <a:solidFill>
                  <a:srgbClr val="444444"/>
                </a:solidFill>
                <a:latin typeface="Arial" panose="020B0604020202020204" pitchFamily="34" charset="0"/>
              </a:rPr>
              <a:t>ཁྱོད་ཀྱི་ལག་པའི་འཁར་རྒྱུག་དེ་ཡར་བཏེགས་ཏེ་རྒྱ་མཚོའི་ཕྱོགས་སུ་རྐྱོངས་ཤིག་དང་། རྒྱ་མཚོ་ཁག་གཉིས་སུ་གྱེས་ཏེ། ཨིསི་རཱཨེལ་པ་རྣམས་རྒྱ་མཚོའི་དཀྱིལ་དུ་སྐམ་ས་ནས་འགྲོ་ཐུབ་པར་འགྱུར།</a:t>
            </a:r>
            <a:endParaRPr lang="en-ZA" dirty="0"/>
          </a:p>
        </p:txBody>
      </p:sp>
      <p:pic>
        <p:nvPicPr>
          <p:cNvPr id="9" name="Audio 8">
            <a:hlinkClick r:id="" action="ppaction://media"/>
            <a:extLst>
              <a:ext uri="{FF2B5EF4-FFF2-40B4-BE49-F238E27FC236}">
                <a16:creationId xmlns:a16="http://schemas.microsoft.com/office/drawing/2014/main" id="{001CDFF4-09A8-46A9-91D3-D5B434E33A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6364055"/>
      </p:ext>
    </p:extLst>
  </p:cSld>
  <p:clrMapOvr>
    <a:masterClrMapping/>
  </p:clrMapOvr>
  <mc:AlternateContent xmlns:mc="http://schemas.openxmlformats.org/markup-compatibility/2006" xmlns:p14="http://schemas.microsoft.com/office/powerpoint/2010/main">
    <mc:Choice Requires="p14">
      <p:transition spd="slow" p14:dur="2000" advTm="11851"/>
    </mc:Choice>
    <mc:Fallback xmlns="">
      <p:transition spd="slow" advTm="11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7830F7-FDF0-4435-9357-3AF1DBD4540D}"/>
              </a:ext>
            </a:extLst>
          </p:cNvPr>
          <p:cNvPicPr>
            <a:picLocks noChangeAspect="1"/>
          </p:cNvPicPr>
          <p:nvPr/>
        </p:nvPicPr>
        <p:blipFill>
          <a:blip r:embed="rId2"/>
          <a:stretch>
            <a:fillRect/>
          </a:stretch>
        </p:blipFill>
        <p:spPr>
          <a:xfrm>
            <a:off x="-1247839" y="0"/>
            <a:ext cx="13439839" cy="6858000"/>
          </a:xfrm>
          <a:prstGeom prst="rect">
            <a:avLst/>
          </a:prstGeom>
        </p:spPr>
      </p:pic>
      <p:sp>
        <p:nvSpPr>
          <p:cNvPr id="4" name="TextBox 3">
            <a:extLst>
              <a:ext uri="{FF2B5EF4-FFF2-40B4-BE49-F238E27FC236}">
                <a16:creationId xmlns:a16="http://schemas.microsoft.com/office/drawing/2014/main" id="{B3B1DAA1-E8E1-4EDF-95EA-C5472D01A66D}"/>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14:16</a:t>
            </a:r>
            <a:endParaRPr lang="bo-CN" sz="2000" b="1" cap="all" dirty="0">
              <a:solidFill>
                <a:schemeClr val="bg1"/>
              </a:solidFill>
              <a:latin typeface="ArialMT"/>
            </a:endParaRPr>
          </a:p>
        </p:txBody>
      </p:sp>
    </p:spTree>
    <p:extLst>
      <p:ext uri="{BB962C8B-B14F-4D97-AF65-F5344CB8AC3E}">
        <p14:creationId xmlns:p14="http://schemas.microsoft.com/office/powerpoint/2010/main" val="13445753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3600" dirty="0">
                <a:solidFill>
                  <a:srgbClr val="777777"/>
                </a:solidFill>
                <a:latin typeface="Arial" panose="020B0604020202020204" pitchFamily="34" charset="0"/>
              </a:rPr>
              <a:t>21</a:t>
            </a:r>
            <a:r>
              <a:rPr lang="en-ZA" sz="3600" dirty="0">
                <a:solidFill>
                  <a:srgbClr val="444444"/>
                </a:solidFill>
                <a:latin typeface="Arial" panose="020B0604020202020204" pitchFamily="34" charset="0"/>
              </a:rPr>
              <a:t>Then Moses reached out his hand over the Red Sea. All that night the </a:t>
            </a:r>
            <a:r>
              <a:rPr lang="en-ZA" sz="3600" cap="small" dirty="0">
                <a:solidFill>
                  <a:srgbClr val="444444"/>
                </a:solidFill>
                <a:latin typeface="Arial" panose="020B0604020202020204" pitchFamily="34" charset="0"/>
              </a:rPr>
              <a:t>Lord</a:t>
            </a:r>
            <a:r>
              <a:rPr lang="en-ZA" sz="3600" dirty="0">
                <a:solidFill>
                  <a:srgbClr val="444444"/>
                </a:solidFill>
                <a:latin typeface="Arial" panose="020B0604020202020204" pitchFamily="34" charset="0"/>
              </a:rPr>
              <a:t> pushed the sea back with a strong east wind. He turned the sea into dry land. The waters were divided.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4800" dirty="0">
                <a:solidFill>
                  <a:srgbClr val="777777"/>
                </a:solidFill>
                <a:latin typeface="Arial" panose="020B0604020202020204" pitchFamily="34" charset="0"/>
              </a:rPr>
              <a:t>21</a:t>
            </a:r>
            <a:r>
              <a:rPr lang="bo-CN" sz="4800" dirty="0">
                <a:solidFill>
                  <a:srgbClr val="444444"/>
                </a:solidFill>
                <a:latin typeface="Arial" panose="020B0604020202020204" pitchFamily="34" charset="0"/>
              </a:rPr>
              <a:t>དེ་ནས་མོ་ཤེས་རང་གི་ལག་པ་རྒྱ་མཚོའི་སྟེང་དུ་བརྐྱངས་པ་དང་། གཙོ་བོ་དཀོན་མཆོག་གིས་མཚན་གང་ཤར་ཕྱོགས་ནས་རླུང་ཚུབ་པོ་དེས་རྒྱ་མཚོ་ཕྱི་ནུར་བརྒྱབ་བཅུག་གོ རླུང་འཚུབ་མཚན་གང་བརྒྱབ་པ་དང་། རྒྱ་མཚོར་ས་སྐམ་པོ་ཞིག་བྱུང་བས་ཆུ་རྣམས་ཁག་གཉིས་སུ་གྱེས་སོ། </a:t>
            </a:r>
            <a:endParaRPr lang="en-ZA" dirty="0"/>
          </a:p>
        </p:txBody>
      </p:sp>
      <p:pic>
        <p:nvPicPr>
          <p:cNvPr id="7" name="Audio 6">
            <a:hlinkClick r:id="" action="ppaction://media"/>
            <a:extLst>
              <a:ext uri="{FF2B5EF4-FFF2-40B4-BE49-F238E27FC236}">
                <a16:creationId xmlns:a16="http://schemas.microsoft.com/office/drawing/2014/main" id="{59F5C8F5-F0BA-42CB-8507-C498050F874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68309068"/>
      </p:ext>
    </p:extLst>
  </p:cSld>
  <p:clrMapOvr>
    <a:masterClrMapping/>
  </p:clrMapOvr>
  <mc:AlternateContent xmlns:mc="http://schemas.openxmlformats.org/markup-compatibility/2006" xmlns:p14="http://schemas.microsoft.com/office/powerpoint/2010/main">
    <mc:Choice Requires="p14">
      <p:transition spd="slow" p14:dur="2000" advTm="13924"/>
    </mc:Choice>
    <mc:Fallback xmlns="">
      <p:transition spd="slow" advTm="13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67559"/>
            <a:ext cx="5155324" cy="5675585"/>
          </a:xfrm>
          <a:prstGeom prst="rect">
            <a:avLst/>
          </a:prstGeom>
          <a:noFill/>
        </p:spPr>
        <p:txBody>
          <a:bodyPr wrap="square" rtlCol="0">
            <a:noAutofit/>
          </a:bodyPr>
          <a:lstStyle/>
          <a:p>
            <a:pPr algn="l"/>
            <a:r>
              <a:rPr lang="en-ZA" sz="4000" b="0" i="0" u="none" strike="noStrike" baseline="0" dirty="0">
                <a:latin typeface="TimesNewRomanPSMT"/>
              </a:rPr>
              <a:t>1) Crossing the Red Sea – Ex 12:37 – 14:31 (Top)</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337822" cy="5675586"/>
          </a:xfrm>
          <a:prstGeom prst="rect">
            <a:avLst/>
          </a:prstGeom>
          <a:noFill/>
        </p:spPr>
        <p:txBody>
          <a:bodyPr wrap="square" rtlCol="0">
            <a:noAutofit/>
          </a:bodyPr>
          <a:lstStyle/>
          <a:p>
            <a:r>
              <a:rPr lang="bo-CN" sz="8000" b="1" i="0" cap="all" dirty="0">
                <a:solidFill>
                  <a:srgbClr val="444444"/>
                </a:solidFill>
                <a:effectLst/>
                <a:latin typeface="ArialMT"/>
              </a:rPr>
              <a:t>སྡེབ་ཐོན </a:t>
            </a:r>
            <a:r>
              <a:rPr lang="en-ZA" sz="4000" b="1" i="0" u="none" strike="noStrike" baseline="0" dirty="0">
                <a:latin typeface="TimesNewRomanPSMT"/>
              </a:rPr>
              <a:t>12-14 </a:t>
            </a:r>
          </a:p>
          <a:p>
            <a:r>
              <a:rPr lang="bo-CN" sz="8000" b="1" dirty="0">
                <a:solidFill>
                  <a:srgbClr val="444444"/>
                </a:solidFill>
                <a:latin typeface="Arial" panose="020B0604020202020204" pitchFamily="34" charset="0"/>
              </a:rPr>
              <a:t>རྒྱ་མཚོ་དམར་པོ་རྒལ་བ།</a:t>
            </a:r>
            <a:endParaRPr lang="en-ZA" sz="8000" dirty="0"/>
          </a:p>
        </p:txBody>
      </p:sp>
      <p:pic>
        <p:nvPicPr>
          <p:cNvPr id="3" name="Audio 2">
            <a:hlinkClick r:id="" action="ppaction://media"/>
            <a:extLst>
              <a:ext uri="{FF2B5EF4-FFF2-40B4-BE49-F238E27FC236}">
                <a16:creationId xmlns:a16="http://schemas.microsoft.com/office/drawing/2014/main" id="{8CD9E9E1-F9EF-4089-AD0D-A97252FD4E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5095"/>
    </mc:Choice>
    <mc:Fallback xmlns="">
      <p:transition spd="slow" advTm="5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AF063E-E7CF-4E6B-ACC2-B67073851B8C}"/>
              </a:ext>
            </a:extLst>
          </p:cNvPr>
          <p:cNvPicPr>
            <a:picLocks noChangeAspect="1"/>
          </p:cNvPicPr>
          <p:nvPr/>
        </p:nvPicPr>
        <p:blipFill>
          <a:blip r:embed="rId2"/>
          <a:stretch>
            <a:fillRect/>
          </a:stretch>
        </p:blipFill>
        <p:spPr>
          <a:xfrm>
            <a:off x="-448888" y="1"/>
            <a:ext cx="12857609" cy="6858000"/>
          </a:xfrm>
          <a:prstGeom prst="rect">
            <a:avLst/>
          </a:prstGeom>
        </p:spPr>
      </p:pic>
      <p:sp>
        <p:nvSpPr>
          <p:cNvPr id="4" name="TextBox 3">
            <a:extLst>
              <a:ext uri="{FF2B5EF4-FFF2-40B4-BE49-F238E27FC236}">
                <a16:creationId xmlns:a16="http://schemas.microsoft.com/office/drawing/2014/main" id="{B7F5DCE0-BC47-4953-9096-DA6A31E837D2}"/>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14:21</a:t>
            </a:r>
            <a:endParaRPr lang="bo-CN" sz="2000" b="1" cap="all" dirty="0">
              <a:solidFill>
                <a:schemeClr val="bg1"/>
              </a:solidFill>
              <a:latin typeface="ArialMT"/>
            </a:endParaRPr>
          </a:p>
        </p:txBody>
      </p:sp>
    </p:spTree>
    <p:extLst>
      <p:ext uri="{BB962C8B-B14F-4D97-AF65-F5344CB8AC3E}">
        <p14:creationId xmlns:p14="http://schemas.microsoft.com/office/powerpoint/2010/main" val="30600927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4000" dirty="0">
                <a:solidFill>
                  <a:srgbClr val="777777"/>
                </a:solidFill>
                <a:latin typeface="Arial" panose="020B0604020202020204" pitchFamily="34" charset="0"/>
              </a:rPr>
              <a:t>22</a:t>
            </a:r>
            <a:r>
              <a:rPr lang="en-ZA" sz="4000" dirty="0">
                <a:solidFill>
                  <a:srgbClr val="444444"/>
                </a:solidFill>
                <a:latin typeface="Arial" panose="020B0604020202020204" pitchFamily="34" charset="0"/>
              </a:rPr>
              <a:t>The people of Israel went through the sea on dry ground. There was a wall of water on their right side and on their left.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600" dirty="0">
                <a:solidFill>
                  <a:srgbClr val="777777"/>
                </a:solidFill>
                <a:latin typeface="Arial" panose="020B0604020202020204" pitchFamily="34" charset="0"/>
              </a:rPr>
              <a:t>22</a:t>
            </a:r>
            <a:r>
              <a:rPr lang="bo-CN" sz="6600" dirty="0">
                <a:solidFill>
                  <a:srgbClr val="444444"/>
                </a:solidFill>
                <a:latin typeface="Arial" panose="020B0604020202020204" pitchFamily="34" charset="0"/>
              </a:rPr>
              <a:t>ཨིསི་རཱཨེལ་པ་རྣམས་རྒྱ་མཚོའི་དཀྱིལ་གྱི་ས་སྐམ་པོ་ནས་འགྲུལ་ཏེ། ཆུ་རྣམས་གཡས་གཡོན་དུ་ལྕགས་རི་ལྟར་གནས་སོ། </a:t>
            </a:r>
            <a:endParaRPr lang="en-ZA" dirty="0"/>
          </a:p>
        </p:txBody>
      </p:sp>
      <p:pic>
        <p:nvPicPr>
          <p:cNvPr id="2" name="Audio 1">
            <a:hlinkClick r:id="" action="ppaction://media"/>
            <a:extLst>
              <a:ext uri="{FF2B5EF4-FFF2-40B4-BE49-F238E27FC236}">
                <a16:creationId xmlns:a16="http://schemas.microsoft.com/office/drawing/2014/main" id="{03A5E9FD-61B0-4DEB-B591-35900B9476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72472953"/>
      </p:ext>
    </p:extLst>
  </p:cSld>
  <p:clrMapOvr>
    <a:masterClrMapping/>
  </p:clrMapOvr>
  <mc:AlternateContent xmlns:mc="http://schemas.openxmlformats.org/markup-compatibility/2006" xmlns:p14="http://schemas.microsoft.com/office/powerpoint/2010/main">
    <mc:Choice Requires="p14">
      <p:transition spd="slow" p14:dur="2000" advTm="8703"/>
    </mc:Choice>
    <mc:Fallback xmlns="">
      <p:transition spd="slow" advTm="8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F0A067-7C2B-4AB9-9C76-CD47EA4FBC1B}"/>
              </a:ext>
            </a:extLst>
          </p:cNvPr>
          <p:cNvPicPr>
            <a:picLocks noChangeAspect="1"/>
          </p:cNvPicPr>
          <p:nvPr/>
        </p:nvPicPr>
        <p:blipFill>
          <a:blip r:embed="rId2"/>
          <a:stretch>
            <a:fillRect/>
          </a:stretch>
        </p:blipFill>
        <p:spPr>
          <a:xfrm>
            <a:off x="0" y="0"/>
            <a:ext cx="12392896" cy="6858000"/>
          </a:xfrm>
          <a:prstGeom prst="rect">
            <a:avLst/>
          </a:prstGeom>
        </p:spPr>
      </p:pic>
      <p:sp>
        <p:nvSpPr>
          <p:cNvPr id="4" name="TextBox 3">
            <a:extLst>
              <a:ext uri="{FF2B5EF4-FFF2-40B4-BE49-F238E27FC236}">
                <a16:creationId xmlns:a16="http://schemas.microsoft.com/office/drawing/2014/main" id="{0FB4D5AA-D117-4178-9C02-1EBE15726172}"/>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14:22</a:t>
            </a:r>
            <a:endParaRPr lang="bo-CN" sz="2000" b="1" cap="all" dirty="0">
              <a:solidFill>
                <a:schemeClr val="bg1"/>
              </a:solidFill>
              <a:latin typeface="ArialMT"/>
            </a:endParaRPr>
          </a:p>
        </p:txBody>
      </p:sp>
    </p:spTree>
    <p:extLst>
      <p:ext uri="{BB962C8B-B14F-4D97-AF65-F5344CB8AC3E}">
        <p14:creationId xmlns:p14="http://schemas.microsoft.com/office/powerpoint/2010/main" val="25720559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4000" dirty="0">
                <a:solidFill>
                  <a:srgbClr val="777777"/>
                </a:solidFill>
                <a:latin typeface="Arial" panose="020B0604020202020204" pitchFamily="34" charset="0"/>
              </a:rPr>
              <a:t>23</a:t>
            </a:r>
            <a:r>
              <a:rPr lang="en-ZA" sz="4000" dirty="0">
                <a:solidFill>
                  <a:srgbClr val="444444"/>
                </a:solidFill>
                <a:latin typeface="Arial" panose="020B0604020202020204" pitchFamily="34" charset="0"/>
              </a:rPr>
              <a:t>The Egyptians chased them. All Pharaoh’s horses and chariots and horsemen followed them into the sea.</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dirty="0">
                <a:solidFill>
                  <a:srgbClr val="777777"/>
                </a:solidFill>
                <a:latin typeface="Arial" panose="020B0604020202020204" pitchFamily="34" charset="0"/>
              </a:rPr>
              <a:t>23</a:t>
            </a:r>
            <a:r>
              <a:rPr lang="bo-CN" sz="5400" dirty="0">
                <a:solidFill>
                  <a:srgbClr val="444444"/>
                </a:solidFill>
                <a:latin typeface="Arial" panose="020B0604020202020204" pitchFamily="34" charset="0"/>
              </a:rPr>
              <a:t>དེ་རྗེས་ཨི་ཇིབ་པ་དང་། རྒྱལ་པོའི་རྟ་དམག་རྣམས་དང་། ཤིང་རྟའི་ཁ་ལོ་པ་རྣམས་དེ་ཚོར་དེད་ནས་རྒྱ་མཚོའི་དཀྱིལ་དུ་དེ་ཚོའི་རྗེས་སུ་ཕྱིན་ནོ། </a:t>
            </a:r>
            <a:endParaRPr lang="en-ZA" dirty="0"/>
          </a:p>
        </p:txBody>
      </p:sp>
      <p:pic>
        <p:nvPicPr>
          <p:cNvPr id="7" name="Audio 6">
            <a:hlinkClick r:id="" action="ppaction://media"/>
            <a:extLst>
              <a:ext uri="{FF2B5EF4-FFF2-40B4-BE49-F238E27FC236}">
                <a16:creationId xmlns:a16="http://schemas.microsoft.com/office/drawing/2014/main" id="{DC97B9FB-51E3-401E-B774-FC5635B2A40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92805693"/>
      </p:ext>
    </p:extLst>
  </p:cSld>
  <p:clrMapOvr>
    <a:masterClrMapping/>
  </p:clrMapOvr>
  <mc:AlternateContent xmlns:mc="http://schemas.openxmlformats.org/markup-compatibility/2006" xmlns:p14="http://schemas.microsoft.com/office/powerpoint/2010/main">
    <mc:Choice Requires="p14">
      <p:transition spd="slow" p14:dur="2000" advTm="9367"/>
    </mc:Choice>
    <mc:Fallback xmlns="">
      <p:transition spd="slow" advTm="9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7BF705-3406-4CD1-915C-6EF213177ECE}"/>
              </a:ext>
            </a:extLst>
          </p:cNvPr>
          <p:cNvPicPr>
            <a:picLocks noChangeAspect="1"/>
          </p:cNvPicPr>
          <p:nvPr/>
        </p:nvPicPr>
        <p:blipFill>
          <a:blip r:embed="rId2"/>
          <a:stretch>
            <a:fillRect/>
          </a:stretch>
        </p:blipFill>
        <p:spPr>
          <a:xfrm>
            <a:off x="-519774" y="0"/>
            <a:ext cx="12711774" cy="6858000"/>
          </a:xfrm>
          <a:prstGeom prst="rect">
            <a:avLst/>
          </a:prstGeom>
        </p:spPr>
      </p:pic>
      <p:sp>
        <p:nvSpPr>
          <p:cNvPr id="4" name="TextBox 3">
            <a:extLst>
              <a:ext uri="{FF2B5EF4-FFF2-40B4-BE49-F238E27FC236}">
                <a16:creationId xmlns:a16="http://schemas.microsoft.com/office/drawing/2014/main" id="{4F4A418F-8B29-4A7F-99F3-70AC0E407418}"/>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14:23</a:t>
            </a:r>
            <a:endParaRPr lang="bo-CN" sz="2000" b="1" cap="all" dirty="0">
              <a:solidFill>
                <a:schemeClr val="bg1"/>
              </a:solidFill>
              <a:latin typeface="ArialMT"/>
            </a:endParaRPr>
          </a:p>
        </p:txBody>
      </p:sp>
    </p:spTree>
    <p:extLst>
      <p:ext uri="{BB962C8B-B14F-4D97-AF65-F5344CB8AC3E}">
        <p14:creationId xmlns:p14="http://schemas.microsoft.com/office/powerpoint/2010/main" val="27997504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4000" dirty="0">
                <a:solidFill>
                  <a:srgbClr val="777777"/>
                </a:solidFill>
                <a:latin typeface="Arial" panose="020B0604020202020204" pitchFamily="34" charset="0"/>
              </a:rPr>
              <a:t>24</a:t>
            </a:r>
            <a:r>
              <a:rPr lang="en-ZA" sz="4000" dirty="0">
                <a:solidFill>
                  <a:srgbClr val="444444"/>
                </a:solidFill>
                <a:latin typeface="Arial" panose="020B0604020202020204" pitchFamily="34" charset="0"/>
              </a:rPr>
              <a:t>Near the end of the night the </a:t>
            </a:r>
            <a:r>
              <a:rPr lang="en-ZA" sz="4000" cap="small" dirty="0">
                <a:solidFill>
                  <a:srgbClr val="444444"/>
                </a:solidFill>
                <a:latin typeface="Arial" panose="020B0604020202020204" pitchFamily="34" charset="0"/>
              </a:rPr>
              <a:t>Lord</a:t>
            </a:r>
            <a:r>
              <a:rPr lang="en-ZA" sz="4000" dirty="0">
                <a:solidFill>
                  <a:srgbClr val="444444"/>
                </a:solidFill>
                <a:latin typeface="Arial" panose="020B0604020202020204" pitchFamily="34" charset="0"/>
              </a:rPr>
              <a:t> looked down from the pillar of fire and cloud. He saw the Egyptian army and threw it into a panic.</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000" dirty="0">
                <a:solidFill>
                  <a:srgbClr val="777777"/>
                </a:solidFill>
                <a:latin typeface="Arial" panose="020B0604020202020204" pitchFamily="34" charset="0"/>
              </a:rPr>
              <a:t>24</a:t>
            </a:r>
            <a:r>
              <a:rPr lang="bo-CN" sz="6000" dirty="0">
                <a:solidFill>
                  <a:srgbClr val="444444"/>
                </a:solidFill>
                <a:latin typeface="Arial" panose="020B0604020202020204" pitchFamily="34" charset="0"/>
              </a:rPr>
              <a:t>ནམ་ལངས་པའི་སྔོན་དུ་གཙོ་བོ་དཀོན་མཆོག་གིས་མེ་དང་སྤྲིན་པའི་ཀ་བའི་ནང་ནས་ཨི་ཇིབ་པ་རྣམས་ཀྱི་དམག་དཔུང་ལ་གཟིགས་པ་དང་། དེ་ཚོར་འཇིགས་སྐྲགས་བསྐུལ་གནང་ངོ། </a:t>
            </a:r>
            <a:endParaRPr lang="en-ZA" dirty="0"/>
          </a:p>
        </p:txBody>
      </p:sp>
      <p:pic>
        <p:nvPicPr>
          <p:cNvPr id="7" name="Audio 6">
            <a:hlinkClick r:id="" action="ppaction://media"/>
            <a:extLst>
              <a:ext uri="{FF2B5EF4-FFF2-40B4-BE49-F238E27FC236}">
                <a16:creationId xmlns:a16="http://schemas.microsoft.com/office/drawing/2014/main" id="{DB976973-348E-4C4D-93C3-8E05F29F59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56631608"/>
      </p:ext>
    </p:extLst>
  </p:cSld>
  <p:clrMapOvr>
    <a:masterClrMapping/>
  </p:clrMapOvr>
  <mc:AlternateContent xmlns:mc="http://schemas.openxmlformats.org/markup-compatibility/2006" xmlns:p14="http://schemas.microsoft.com/office/powerpoint/2010/main">
    <mc:Choice Requires="p14">
      <p:transition spd="slow" p14:dur="2000" advTm="8538"/>
    </mc:Choice>
    <mc:Fallback xmlns="">
      <p:transition spd="slow" advTm="8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BEAF14-0A9D-483C-9C14-EB38A0D2CE7D}"/>
              </a:ext>
            </a:extLst>
          </p:cNvPr>
          <p:cNvPicPr>
            <a:picLocks noChangeAspect="1"/>
          </p:cNvPicPr>
          <p:nvPr/>
        </p:nvPicPr>
        <p:blipFill>
          <a:blip r:embed="rId2"/>
          <a:stretch>
            <a:fillRect/>
          </a:stretch>
        </p:blipFill>
        <p:spPr>
          <a:xfrm>
            <a:off x="0" y="1"/>
            <a:ext cx="12249172" cy="6858000"/>
          </a:xfrm>
          <a:prstGeom prst="rect">
            <a:avLst/>
          </a:prstGeom>
        </p:spPr>
      </p:pic>
      <p:sp>
        <p:nvSpPr>
          <p:cNvPr id="4" name="TextBox 3">
            <a:extLst>
              <a:ext uri="{FF2B5EF4-FFF2-40B4-BE49-F238E27FC236}">
                <a16:creationId xmlns:a16="http://schemas.microsoft.com/office/drawing/2014/main" id="{2BFA55C5-41D7-411A-9B8C-F5F0B0435A66}"/>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14:24</a:t>
            </a:r>
            <a:endParaRPr lang="bo-CN" sz="2000" b="1" cap="all" dirty="0">
              <a:solidFill>
                <a:schemeClr val="bg1"/>
              </a:solidFill>
              <a:latin typeface="ArialMT"/>
            </a:endParaRPr>
          </a:p>
        </p:txBody>
      </p:sp>
    </p:spTree>
    <p:extLst>
      <p:ext uri="{BB962C8B-B14F-4D97-AF65-F5344CB8AC3E}">
        <p14:creationId xmlns:p14="http://schemas.microsoft.com/office/powerpoint/2010/main" val="33447334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3600" dirty="0">
                <a:solidFill>
                  <a:srgbClr val="777777"/>
                </a:solidFill>
                <a:latin typeface="Arial" panose="020B0604020202020204" pitchFamily="34" charset="0"/>
              </a:rPr>
              <a:t>25</a:t>
            </a:r>
            <a:r>
              <a:rPr lang="en-ZA" sz="3600" dirty="0">
                <a:solidFill>
                  <a:srgbClr val="444444"/>
                </a:solidFill>
                <a:latin typeface="Arial" panose="020B0604020202020204" pitchFamily="34" charset="0"/>
              </a:rPr>
              <a:t>He jammed the wheels of their chariots. That made the chariots hard to drive. The Egyptians said, “Let’s get away from the Israelites! The </a:t>
            </a:r>
            <a:r>
              <a:rPr lang="en-ZA" sz="3600" cap="small" dirty="0">
                <a:solidFill>
                  <a:srgbClr val="444444"/>
                </a:solidFill>
                <a:latin typeface="Arial" panose="020B0604020202020204" pitchFamily="34" charset="0"/>
              </a:rPr>
              <a:t>Lord</a:t>
            </a:r>
            <a:r>
              <a:rPr lang="en-ZA" sz="3600" dirty="0">
                <a:solidFill>
                  <a:srgbClr val="444444"/>
                </a:solidFill>
                <a:latin typeface="Arial" panose="020B0604020202020204" pitchFamily="34" charset="0"/>
              </a:rPr>
              <a:t> is fighting for Israel against Egypt.”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4800" dirty="0">
                <a:solidFill>
                  <a:srgbClr val="777777"/>
                </a:solidFill>
                <a:latin typeface="Arial" panose="020B0604020202020204" pitchFamily="34" charset="0"/>
              </a:rPr>
              <a:t>25</a:t>
            </a:r>
            <a:r>
              <a:rPr lang="bo-CN" sz="4800" dirty="0">
                <a:solidFill>
                  <a:srgbClr val="444444"/>
                </a:solidFill>
                <a:latin typeface="Arial" panose="020B0604020202020204" pitchFamily="34" charset="0"/>
              </a:rPr>
              <a:t>ཁོང་གིས་ཤིང་རྟའི་འཁོར་ལོ་རྣམས་བཀག་སྟེ་འཁོར་མ་བཅུག་པས། ཤིང་རྟ་འགྲོ་བར་དཀའ་ངལ་ཆེན་པོ་བྱུང་བ་དང་། ཨི་ཇིབ་པ་རྣམས་ཀྱིས། གཙོ་བོ་དཀོན་མཆོག་གིས་ཨིསི་རཱཨེལ་པ་རྣམས་ཀྱི་ཚབ་ཏུ་ང་ཚོ་དང་མཉམ་དུ་དམག་འཐབ་བྱེད་པ་གནང་གི་འདུག་པས། ད་ང་ཚོ་འདི་ནས་བྲོས་འགྲོ་ཞེས་སྨྲས་སོ།</a:t>
            </a:r>
            <a:endParaRPr lang="en-ZA" dirty="0"/>
          </a:p>
        </p:txBody>
      </p:sp>
      <p:pic>
        <p:nvPicPr>
          <p:cNvPr id="12" name="Audio 11">
            <a:hlinkClick r:id="" action="ppaction://media"/>
            <a:extLst>
              <a:ext uri="{FF2B5EF4-FFF2-40B4-BE49-F238E27FC236}">
                <a16:creationId xmlns:a16="http://schemas.microsoft.com/office/drawing/2014/main" id="{86D1AD6D-0065-4BA2-8CC5-AEEE18B8ABD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5009278"/>
      </p:ext>
    </p:extLst>
  </p:cSld>
  <p:clrMapOvr>
    <a:masterClrMapping/>
  </p:clrMapOvr>
  <mc:AlternateContent xmlns:mc="http://schemas.openxmlformats.org/markup-compatibility/2006" xmlns:p14="http://schemas.microsoft.com/office/powerpoint/2010/main">
    <mc:Choice Requires="p14">
      <p:transition spd="slow" p14:dur="2000" advTm="17415"/>
    </mc:Choice>
    <mc:Fallback xmlns="">
      <p:transition spd="slow" advTm="17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DE7EC3-56E1-44C6-BB57-2B3916F63380}"/>
              </a:ext>
            </a:extLst>
          </p:cNvPr>
          <p:cNvPicPr>
            <a:picLocks noChangeAspect="1"/>
          </p:cNvPicPr>
          <p:nvPr/>
        </p:nvPicPr>
        <p:blipFill>
          <a:blip r:embed="rId2"/>
          <a:stretch>
            <a:fillRect/>
          </a:stretch>
        </p:blipFill>
        <p:spPr>
          <a:xfrm>
            <a:off x="0" y="-171390"/>
            <a:ext cx="12192000" cy="7029390"/>
          </a:xfrm>
          <a:prstGeom prst="rect">
            <a:avLst/>
          </a:prstGeom>
        </p:spPr>
      </p:pic>
      <p:sp>
        <p:nvSpPr>
          <p:cNvPr id="6" name="TextBox 5">
            <a:extLst>
              <a:ext uri="{FF2B5EF4-FFF2-40B4-BE49-F238E27FC236}">
                <a16:creationId xmlns:a16="http://schemas.microsoft.com/office/drawing/2014/main" id="{496AACED-678F-4AC9-9746-1BEECB9F3654}"/>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14:25</a:t>
            </a:r>
            <a:endParaRPr lang="bo-CN" sz="2000" b="1" cap="all" dirty="0">
              <a:solidFill>
                <a:schemeClr val="bg1"/>
              </a:solidFill>
              <a:latin typeface="ArialMT"/>
            </a:endParaRPr>
          </a:p>
        </p:txBody>
      </p:sp>
    </p:spTree>
    <p:extLst>
      <p:ext uri="{BB962C8B-B14F-4D97-AF65-F5344CB8AC3E}">
        <p14:creationId xmlns:p14="http://schemas.microsoft.com/office/powerpoint/2010/main" val="3827121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4000" dirty="0">
                <a:solidFill>
                  <a:srgbClr val="777777"/>
                </a:solidFill>
                <a:latin typeface="Arial" panose="020B0604020202020204" pitchFamily="34" charset="0"/>
              </a:rPr>
              <a:t>26</a:t>
            </a:r>
            <a:r>
              <a:rPr lang="en-ZA" sz="4000" dirty="0">
                <a:solidFill>
                  <a:srgbClr val="444444"/>
                </a:solidFill>
                <a:latin typeface="Arial" panose="020B0604020202020204" pitchFamily="34" charset="0"/>
              </a:rPr>
              <a:t>Then the </a:t>
            </a:r>
            <a:r>
              <a:rPr lang="en-ZA" sz="4000" cap="small" dirty="0">
                <a:solidFill>
                  <a:srgbClr val="444444"/>
                </a:solidFill>
                <a:latin typeface="Arial" panose="020B0604020202020204" pitchFamily="34" charset="0"/>
              </a:rPr>
              <a:t>Lord</a:t>
            </a:r>
            <a:r>
              <a:rPr lang="en-ZA" sz="4000" dirty="0">
                <a:solidFill>
                  <a:srgbClr val="444444"/>
                </a:solidFill>
                <a:latin typeface="Arial" panose="020B0604020202020204" pitchFamily="34" charset="0"/>
              </a:rPr>
              <a:t> spoke to Moses. He said, “Reach out your hand over the sea. The waters will flow back over the Egyptians and their chariots and horsemen.”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dirty="0">
                <a:solidFill>
                  <a:srgbClr val="777777"/>
                </a:solidFill>
                <a:latin typeface="Arial" panose="020B0604020202020204" pitchFamily="34" charset="0"/>
              </a:rPr>
              <a:t>26</a:t>
            </a:r>
            <a:r>
              <a:rPr lang="bo-CN" sz="5400" dirty="0">
                <a:solidFill>
                  <a:srgbClr val="444444"/>
                </a:solidFill>
                <a:latin typeface="Arial" panose="020B0604020202020204" pitchFamily="34" charset="0"/>
              </a:rPr>
              <a:t>གཙོ་བོ་དཀོན་མཆོག་གིས་མོ་ཤེ་ལ། ཨི་ཇིབ་པ་དང་། དེ་ཚོའི་རྟ་དམག་དང་། ཤིང་རྟའི་ཁ་ལོ་པ་རྣམས་ཀྱི་ཐོག་ཏུ་ཆུ་རྣམས་ཕྱིར་ལོག་འབབས་པའི་ཕྱིར་རྒྱ་མཚོའི་ཕྱོགས་སུ་ཁྱོད་ཀྱི་ལག་པ་རྐྱོངས་ཤིག་ཅེས་བཀའ་གནང་ངོ་།</a:t>
            </a:r>
            <a:endParaRPr lang="en-ZA" dirty="0"/>
          </a:p>
        </p:txBody>
      </p:sp>
      <p:pic>
        <p:nvPicPr>
          <p:cNvPr id="3" name="Audio 2">
            <a:hlinkClick r:id="" action="ppaction://media"/>
            <a:extLst>
              <a:ext uri="{FF2B5EF4-FFF2-40B4-BE49-F238E27FC236}">
                <a16:creationId xmlns:a16="http://schemas.microsoft.com/office/drawing/2014/main" id="{F03D86F1-D78A-4F73-B830-0C6749D1B6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27585472"/>
      </p:ext>
    </p:extLst>
  </p:cSld>
  <p:clrMapOvr>
    <a:masterClrMapping/>
  </p:clrMapOvr>
  <mc:AlternateContent xmlns:mc="http://schemas.openxmlformats.org/markup-compatibility/2006" xmlns:p14="http://schemas.microsoft.com/office/powerpoint/2010/main">
    <mc:Choice Requires="p14">
      <p:transition spd="slow" p14:dur="2000" advTm="14940"/>
    </mc:Choice>
    <mc:Fallback xmlns="">
      <p:transition spd="slow" advTm="14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FFCE1-8BB2-45D7-B061-414369B7108D}"/>
              </a:ext>
            </a:extLst>
          </p:cNvPr>
          <p:cNvPicPr>
            <a:picLocks noChangeAspect="1"/>
          </p:cNvPicPr>
          <p:nvPr/>
        </p:nvPicPr>
        <p:blipFill>
          <a:blip r:embed="rId2"/>
          <a:stretch>
            <a:fillRect/>
          </a:stretch>
        </p:blipFill>
        <p:spPr>
          <a:xfrm>
            <a:off x="0" y="-65186"/>
            <a:ext cx="12192000" cy="6923186"/>
          </a:xfrm>
          <a:prstGeom prst="rect">
            <a:avLst/>
          </a:prstGeom>
        </p:spPr>
      </p:pic>
      <p:sp>
        <p:nvSpPr>
          <p:cNvPr id="3" name="TextBox 2">
            <a:extLst>
              <a:ext uri="{FF2B5EF4-FFF2-40B4-BE49-F238E27FC236}">
                <a16:creationId xmlns:a16="http://schemas.microsoft.com/office/drawing/2014/main" id="{C1065263-B69B-4BB6-9D88-44D72BE56D94}"/>
              </a:ext>
            </a:extLst>
          </p:cNvPr>
          <p:cNvSpPr txBox="1"/>
          <p:nvPr/>
        </p:nvSpPr>
        <p:spPr>
          <a:xfrm>
            <a:off x="6383123" y="0"/>
            <a:ext cx="5337822" cy="2476619"/>
          </a:xfrm>
          <a:prstGeom prst="rect">
            <a:avLst/>
          </a:prstGeom>
          <a:noFill/>
        </p:spPr>
        <p:txBody>
          <a:bodyPr wrap="square" rtlCol="0">
            <a:noAutofit/>
          </a:bodyPr>
          <a:lstStyle/>
          <a:p>
            <a:r>
              <a:rPr lang="bo-CN" sz="8000" b="1" i="0" cap="all" dirty="0">
                <a:solidFill>
                  <a:schemeClr val="bg1"/>
                </a:solidFill>
                <a:effectLst/>
                <a:latin typeface="ArialMT"/>
              </a:rPr>
              <a:t>སྡེབ་ཐོན </a:t>
            </a:r>
            <a:r>
              <a:rPr lang="en-ZA" sz="4000" b="1" i="0" u="none" strike="noStrike" baseline="0" dirty="0">
                <a:solidFill>
                  <a:schemeClr val="bg1"/>
                </a:solidFill>
                <a:latin typeface="TimesNewRomanPSMT"/>
              </a:rPr>
              <a:t>12-14 </a:t>
            </a:r>
          </a:p>
          <a:p>
            <a:r>
              <a:rPr lang="bo-CN" sz="8000" b="1" dirty="0">
                <a:solidFill>
                  <a:schemeClr val="bg1"/>
                </a:solidFill>
                <a:latin typeface="Arial" panose="020B0604020202020204" pitchFamily="34" charset="0"/>
              </a:rPr>
              <a:t>རྒྱ་མཚོ་དམར་པོ་རྒལ་བ།</a:t>
            </a:r>
            <a:endParaRPr lang="en-ZA" sz="8000" dirty="0">
              <a:solidFill>
                <a:schemeClr val="bg1"/>
              </a:solidFill>
            </a:endParaRPr>
          </a:p>
        </p:txBody>
      </p:sp>
    </p:spTree>
    <p:extLst>
      <p:ext uri="{BB962C8B-B14F-4D97-AF65-F5344CB8AC3E}">
        <p14:creationId xmlns:p14="http://schemas.microsoft.com/office/powerpoint/2010/main" val="24525949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720F9C-405D-4EA0-938C-6CA59FF7A271}"/>
              </a:ext>
            </a:extLst>
          </p:cNvPr>
          <p:cNvPicPr>
            <a:picLocks noChangeAspect="1"/>
          </p:cNvPicPr>
          <p:nvPr/>
        </p:nvPicPr>
        <p:blipFill>
          <a:blip r:embed="rId2"/>
          <a:stretch>
            <a:fillRect/>
          </a:stretch>
        </p:blipFill>
        <p:spPr>
          <a:xfrm>
            <a:off x="0" y="-36039"/>
            <a:ext cx="12735098" cy="6894039"/>
          </a:xfrm>
          <a:prstGeom prst="rect">
            <a:avLst/>
          </a:prstGeom>
        </p:spPr>
      </p:pic>
      <p:sp>
        <p:nvSpPr>
          <p:cNvPr id="4" name="TextBox 3">
            <a:extLst>
              <a:ext uri="{FF2B5EF4-FFF2-40B4-BE49-F238E27FC236}">
                <a16:creationId xmlns:a16="http://schemas.microsoft.com/office/drawing/2014/main" id="{AEA45BDA-7D47-45A4-A7D6-B0CAAAA9A059}"/>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14:26</a:t>
            </a:r>
            <a:endParaRPr lang="bo-CN" sz="2000" b="1" cap="all" dirty="0">
              <a:solidFill>
                <a:schemeClr val="bg1"/>
              </a:solidFill>
              <a:latin typeface="ArialMT"/>
            </a:endParaRPr>
          </a:p>
        </p:txBody>
      </p:sp>
    </p:spTree>
    <p:extLst>
      <p:ext uri="{BB962C8B-B14F-4D97-AF65-F5344CB8AC3E}">
        <p14:creationId xmlns:p14="http://schemas.microsoft.com/office/powerpoint/2010/main" val="18790651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3600" dirty="0">
                <a:solidFill>
                  <a:srgbClr val="444444"/>
                </a:solidFill>
                <a:latin typeface="Arial" panose="020B0604020202020204" pitchFamily="34" charset="0"/>
              </a:rPr>
              <a:t> </a:t>
            </a:r>
            <a:r>
              <a:rPr lang="en-ZA" sz="3600" dirty="0">
                <a:solidFill>
                  <a:srgbClr val="777777"/>
                </a:solidFill>
                <a:latin typeface="Arial" panose="020B0604020202020204" pitchFamily="34" charset="0"/>
              </a:rPr>
              <a:t>27</a:t>
            </a:r>
            <a:r>
              <a:rPr lang="en-ZA" sz="3600" dirty="0">
                <a:solidFill>
                  <a:srgbClr val="444444"/>
                </a:solidFill>
                <a:latin typeface="Arial" panose="020B0604020202020204" pitchFamily="34" charset="0"/>
              </a:rPr>
              <a:t>So Moses reached out his hand over the sea. At sunrise the sea went back to its place. The Egyptians tried to run away from the sea. But the </a:t>
            </a:r>
            <a:r>
              <a:rPr lang="en-ZA" sz="3600" cap="small" dirty="0">
                <a:solidFill>
                  <a:srgbClr val="444444"/>
                </a:solidFill>
                <a:latin typeface="Arial" panose="020B0604020202020204" pitchFamily="34" charset="0"/>
              </a:rPr>
              <a:t>Lord</a:t>
            </a:r>
            <a:r>
              <a:rPr lang="en-ZA" sz="3600" dirty="0">
                <a:solidFill>
                  <a:srgbClr val="444444"/>
                </a:solidFill>
                <a:latin typeface="Arial" panose="020B0604020202020204" pitchFamily="34" charset="0"/>
              </a:rPr>
              <a:t> swept them into it.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dirty="0">
                <a:solidFill>
                  <a:srgbClr val="777777"/>
                </a:solidFill>
                <a:latin typeface="Arial" panose="020B0604020202020204" pitchFamily="34" charset="0"/>
              </a:rPr>
              <a:t>27</a:t>
            </a:r>
            <a:r>
              <a:rPr lang="bo-CN" sz="5400" dirty="0">
                <a:solidFill>
                  <a:srgbClr val="444444"/>
                </a:solidFill>
                <a:latin typeface="Arial" panose="020B0604020202020204" pitchFamily="34" charset="0"/>
              </a:rPr>
              <a:t>དེ་ནས་མོ་ཤེས་རང་གི་ལག་པ་རྒྱ་མཚོའི་ཕྱོགས་སུ་བརྐྱངས་པས། ཐོ་རངས་སྐབས་སུ་རྒྱ་མཚོ་དེ་སྔར་བཞིན་ཕྱིར་ལོག་པ་དང་། ཨི་ཇིབ་པ་རྣམས་བྲོས་ཐབས་བྱས་རུང་གཙོ་བོ་དཀོན་མཆོག་གིས་དེ་ཚོར་ཆུའི་ནང་དབྱུགས་གནང་ངོ་།</a:t>
            </a:r>
            <a:endParaRPr lang="en-ZA" dirty="0"/>
          </a:p>
        </p:txBody>
      </p:sp>
      <p:pic>
        <p:nvPicPr>
          <p:cNvPr id="3" name="Audio 2">
            <a:hlinkClick r:id="" action="ppaction://media"/>
            <a:extLst>
              <a:ext uri="{FF2B5EF4-FFF2-40B4-BE49-F238E27FC236}">
                <a16:creationId xmlns:a16="http://schemas.microsoft.com/office/drawing/2014/main" id="{3DC21272-75F5-4901-A62B-1618C262D2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69662874"/>
      </p:ext>
    </p:extLst>
  </p:cSld>
  <p:clrMapOvr>
    <a:masterClrMapping/>
  </p:clrMapOvr>
  <mc:AlternateContent xmlns:mc="http://schemas.openxmlformats.org/markup-compatibility/2006" xmlns:p14="http://schemas.microsoft.com/office/powerpoint/2010/main">
    <mc:Choice Requires="p14">
      <p:transition spd="slow" p14:dur="2000" advTm="14689"/>
    </mc:Choice>
    <mc:Fallback xmlns="">
      <p:transition spd="slow" advTm="14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7CE257-8B8D-4FCA-9E7E-1B3C0F55FFDB}"/>
              </a:ext>
            </a:extLst>
          </p:cNvPr>
          <p:cNvPicPr>
            <a:picLocks noChangeAspect="1"/>
          </p:cNvPicPr>
          <p:nvPr/>
        </p:nvPicPr>
        <p:blipFill>
          <a:blip r:embed="rId2"/>
          <a:stretch>
            <a:fillRect/>
          </a:stretch>
        </p:blipFill>
        <p:spPr>
          <a:xfrm>
            <a:off x="0" y="1"/>
            <a:ext cx="13398160" cy="6858000"/>
          </a:xfrm>
          <a:prstGeom prst="rect">
            <a:avLst/>
          </a:prstGeom>
        </p:spPr>
      </p:pic>
      <p:sp>
        <p:nvSpPr>
          <p:cNvPr id="4" name="TextBox 3">
            <a:extLst>
              <a:ext uri="{FF2B5EF4-FFF2-40B4-BE49-F238E27FC236}">
                <a16:creationId xmlns:a16="http://schemas.microsoft.com/office/drawing/2014/main" id="{FBB04217-5EA9-48EA-AA53-61281B415DD2}"/>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14:27</a:t>
            </a:r>
            <a:endParaRPr lang="bo-CN" sz="2000" b="1" cap="all" dirty="0">
              <a:solidFill>
                <a:schemeClr val="bg1"/>
              </a:solidFill>
              <a:latin typeface="ArialMT"/>
            </a:endParaRPr>
          </a:p>
        </p:txBody>
      </p:sp>
    </p:spTree>
    <p:extLst>
      <p:ext uri="{BB962C8B-B14F-4D97-AF65-F5344CB8AC3E}">
        <p14:creationId xmlns:p14="http://schemas.microsoft.com/office/powerpoint/2010/main" val="27248794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3600" dirty="0">
                <a:solidFill>
                  <a:srgbClr val="777777"/>
                </a:solidFill>
                <a:latin typeface="Arial" panose="020B0604020202020204" pitchFamily="34" charset="0"/>
              </a:rPr>
              <a:t>28</a:t>
            </a:r>
            <a:r>
              <a:rPr lang="en-ZA" sz="3600" dirty="0">
                <a:solidFill>
                  <a:srgbClr val="444444"/>
                </a:solidFill>
                <a:latin typeface="Arial" panose="020B0604020202020204" pitchFamily="34" charset="0"/>
              </a:rPr>
              <a:t>The water flowed back and covered the chariots and horsemen. It covered the entire army of Pharaoh that had followed the people of Israel into the sea. Not one of the Egyptians was left.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dirty="0">
                <a:solidFill>
                  <a:srgbClr val="777777"/>
                </a:solidFill>
                <a:latin typeface="Arial" panose="020B0604020202020204" pitchFamily="34" charset="0"/>
              </a:rPr>
              <a:t>28</a:t>
            </a:r>
            <a:r>
              <a:rPr lang="bo-CN" sz="5400" dirty="0">
                <a:solidFill>
                  <a:srgbClr val="444444"/>
                </a:solidFill>
                <a:latin typeface="Arial" panose="020B0604020202020204" pitchFamily="34" charset="0"/>
              </a:rPr>
              <a:t>ཆུ་སྔར་བཞིན་རང་འཇག་ཕྱིར་ལོག་འབབ་པས། རྒྱལ་པོའི་དམག་དཔུང་དང་། རྟ་དམག་དང་། ཤིང་རྟའི་ཁ་ལོ་པ་དང་། ཨིསི་རཱཨེལ་པ་རྣམས་ལ་རྗེས་སུ་དེད་ནས་ཡོང་བའི་ཨི་ཇིབ་པ་ཡོངས་རྫོགས་ཆུས་ནུབ་ནས་གཅིག་ཀྱང་མ་ཐར་རོ།</a:t>
            </a:r>
            <a:endParaRPr lang="en-ZA" dirty="0"/>
          </a:p>
        </p:txBody>
      </p:sp>
      <p:pic>
        <p:nvPicPr>
          <p:cNvPr id="7" name="Audio 6">
            <a:hlinkClick r:id="" action="ppaction://media"/>
            <a:extLst>
              <a:ext uri="{FF2B5EF4-FFF2-40B4-BE49-F238E27FC236}">
                <a16:creationId xmlns:a16="http://schemas.microsoft.com/office/drawing/2014/main" id="{B482EF5C-67BB-4BFA-BCC0-C4A4D5958C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18472943"/>
      </p:ext>
    </p:extLst>
  </p:cSld>
  <p:clrMapOvr>
    <a:masterClrMapping/>
  </p:clrMapOvr>
  <mc:AlternateContent xmlns:mc="http://schemas.openxmlformats.org/markup-compatibility/2006" xmlns:p14="http://schemas.microsoft.com/office/powerpoint/2010/main">
    <mc:Choice Requires="p14">
      <p:transition spd="slow" p14:dur="2000" advTm="12455"/>
    </mc:Choice>
    <mc:Fallback xmlns="">
      <p:transition spd="slow" advTm="12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1DEAA6-2187-49BF-A6A9-C826B0BD82B6}"/>
              </a:ext>
            </a:extLst>
          </p:cNvPr>
          <p:cNvPicPr>
            <a:picLocks noChangeAspect="1"/>
          </p:cNvPicPr>
          <p:nvPr/>
        </p:nvPicPr>
        <p:blipFill>
          <a:blip r:embed="rId2"/>
          <a:stretch>
            <a:fillRect/>
          </a:stretch>
        </p:blipFill>
        <p:spPr>
          <a:xfrm>
            <a:off x="-5473776" y="1"/>
            <a:ext cx="17665776" cy="6858000"/>
          </a:xfrm>
          <a:prstGeom prst="rect">
            <a:avLst/>
          </a:prstGeom>
        </p:spPr>
      </p:pic>
      <p:sp>
        <p:nvSpPr>
          <p:cNvPr id="4" name="TextBox 3">
            <a:extLst>
              <a:ext uri="{FF2B5EF4-FFF2-40B4-BE49-F238E27FC236}">
                <a16:creationId xmlns:a16="http://schemas.microsoft.com/office/drawing/2014/main" id="{8B44DF8D-2184-48AA-B2F2-2E1D1B6C2D11}"/>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14:28</a:t>
            </a:r>
            <a:endParaRPr lang="bo-CN" sz="2000" b="1" cap="all" dirty="0">
              <a:solidFill>
                <a:schemeClr val="bg1"/>
              </a:solidFill>
              <a:latin typeface="ArialMT"/>
            </a:endParaRPr>
          </a:p>
        </p:txBody>
      </p:sp>
    </p:spTree>
    <p:extLst>
      <p:ext uri="{BB962C8B-B14F-4D97-AF65-F5344CB8AC3E}">
        <p14:creationId xmlns:p14="http://schemas.microsoft.com/office/powerpoint/2010/main" val="6038994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4000" dirty="0">
                <a:solidFill>
                  <a:srgbClr val="777777"/>
                </a:solidFill>
                <a:latin typeface="Arial" panose="020B0604020202020204" pitchFamily="34" charset="0"/>
              </a:rPr>
              <a:t>29</a:t>
            </a:r>
            <a:r>
              <a:rPr lang="en-ZA" sz="4000" dirty="0">
                <a:solidFill>
                  <a:srgbClr val="444444"/>
                </a:solidFill>
                <a:latin typeface="Arial" panose="020B0604020202020204" pitchFamily="34" charset="0"/>
              </a:rPr>
              <a:t>But the Israelites went through the sea on dry ground. There was a wall of water on their right side and on their left.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600" dirty="0">
                <a:solidFill>
                  <a:srgbClr val="777777"/>
                </a:solidFill>
                <a:latin typeface="Arial" panose="020B0604020202020204" pitchFamily="34" charset="0"/>
              </a:rPr>
              <a:t>29</a:t>
            </a:r>
            <a:r>
              <a:rPr lang="bo-CN" sz="6600" dirty="0">
                <a:solidFill>
                  <a:srgbClr val="444444"/>
                </a:solidFill>
                <a:latin typeface="Arial" panose="020B0604020202020204" pitchFamily="34" charset="0"/>
              </a:rPr>
              <a:t>འོན་ཀྱང་ཨིསི་རཱཨེལ་པ་རྣམས་རྒྱ་མཚོའི་དཀྱིལ་གྱི་ས་སྐམ་པོ་ནས་འགྲུལ་ཏེ། ཆུ་རྣམས་དེ་ཚོའི་གཡས་གཡོན་དུ་ལྕགས་རི་ལྟར་གནས་སོ།</a:t>
            </a:r>
          </a:p>
          <a:p>
            <a:br>
              <a:rPr lang="bo-CN" sz="6600" dirty="0"/>
            </a:br>
            <a:endParaRPr lang="en-ZA" dirty="0"/>
          </a:p>
        </p:txBody>
      </p:sp>
      <p:pic>
        <p:nvPicPr>
          <p:cNvPr id="7" name="Audio 6">
            <a:hlinkClick r:id="" action="ppaction://media"/>
            <a:extLst>
              <a:ext uri="{FF2B5EF4-FFF2-40B4-BE49-F238E27FC236}">
                <a16:creationId xmlns:a16="http://schemas.microsoft.com/office/drawing/2014/main" id="{EE6669C2-A51B-44ED-9C55-E8412E201EB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76808113"/>
      </p:ext>
    </p:extLst>
  </p:cSld>
  <p:clrMapOvr>
    <a:masterClrMapping/>
  </p:clrMapOvr>
  <mc:AlternateContent xmlns:mc="http://schemas.openxmlformats.org/markup-compatibility/2006" xmlns:p14="http://schemas.microsoft.com/office/powerpoint/2010/main">
    <mc:Choice Requires="p14">
      <p:transition spd="slow" p14:dur="2000" advTm="9832"/>
    </mc:Choice>
    <mc:Fallback xmlns="">
      <p:transition spd="slow" advTm="9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391869-BB47-485B-BD14-0CE75C56B2D5}"/>
              </a:ext>
            </a:extLst>
          </p:cNvPr>
          <p:cNvPicPr>
            <a:picLocks noChangeAspect="1"/>
          </p:cNvPicPr>
          <p:nvPr/>
        </p:nvPicPr>
        <p:blipFill>
          <a:blip r:embed="rId2"/>
          <a:stretch>
            <a:fillRect/>
          </a:stretch>
        </p:blipFill>
        <p:spPr>
          <a:xfrm>
            <a:off x="-845254" y="0"/>
            <a:ext cx="13549997" cy="6858000"/>
          </a:xfrm>
          <a:prstGeom prst="rect">
            <a:avLst/>
          </a:prstGeom>
        </p:spPr>
      </p:pic>
      <p:sp>
        <p:nvSpPr>
          <p:cNvPr id="4" name="TextBox 3">
            <a:extLst>
              <a:ext uri="{FF2B5EF4-FFF2-40B4-BE49-F238E27FC236}">
                <a16:creationId xmlns:a16="http://schemas.microsoft.com/office/drawing/2014/main" id="{A3600848-67E4-4446-903C-77CF8E14DCB4}"/>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14:29</a:t>
            </a:r>
            <a:endParaRPr lang="bo-CN" sz="2000" b="1" cap="all" dirty="0">
              <a:solidFill>
                <a:schemeClr val="bg1"/>
              </a:solidFill>
              <a:latin typeface="ArialMT"/>
            </a:endParaRPr>
          </a:p>
        </p:txBody>
      </p:sp>
    </p:spTree>
    <p:extLst>
      <p:ext uri="{BB962C8B-B14F-4D97-AF65-F5344CB8AC3E}">
        <p14:creationId xmlns:p14="http://schemas.microsoft.com/office/powerpoint/2010/main" val="21693080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3600" dirty="0">
                <a:solidFill>
                  <a:srgbClr val="777777"/>
                </a:solidFill>
                <a:latin typeface="Arial" panose="020B0604020202020204" pitchFamily="34" charset="0"/>
              </a:rPr>
              <a:t>31</a:t>
            </a:r>
            <a:r>
              <a:rPr lang="en-ZA" sz="3600" dirty="0">
                <a:solidFill>
                  <a:srgbClr val="444444"/>
                </a:solidFill>
                <a:latin typeface="Arial" panose="020B0604020202020204" pitchFamily="34" charset="0"/>
              </a:rPr>
              <a:t>The Israelites saw the amazing power the </a:t>
            </a:r>
            <a:r>
              <a:rPr lang="en-ZA" sz="3600" cap="small" dirty="0">
                <a:solidFill>
                  <a:srgbClr val="444444"/>
                </a:solidFill>
                <a:latin typeface="Arial" panose="020B0604020202020204" pitchFamily="34" charset="0"/>
              </a:rPr>
              <a:t>Lord</a:t>
            </a:r>
            <a:r>
              <a:rPr lang="en-ZA" sz="3600" dirty="0">
                <a:solidFill>
                  <a:srgbClr val="444444"/>
                </a:solidFill>
                <a:latin typeface="Arial" panose="020B0604020202020204" pitchFamily="34" charset="0"/>
              </a:rPr>
              <a:t> showed against the Egyptians. So the Israelites had great respect for the </a:t>
            </a:r>
            <a:r>
              <a:rPr lang="en-ZA" sz="3600" cap="small" dirty="0">
                <a:solidFill>
                  <a:srgbClr val="444444"/>
                </a:solidFill>
                <a:latin typeface="Arial" panose="020B0604020202020204" pitchFamily="34" charset="0"/>
              </a:rPr>
              <a:t>Lord</a:t>
            </a:r>
            <a:r>
              <a:rPr lang="en-ZA" sz="3600" dirty="0">
                <a:solidFill>
                  <a:srgbClr val="444444"/>
                </a:solidFill>
                <a:latin typeface="Arial" panose="020B0604020202020204" pitchFamily="34" charset="0"/>
              </a:rPr>
              <a:t> and put their trust in him. They also put their trust in his servant Moses.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dirty="0">
                <a:solidFill>
                  <a:srgbClr val="777777"/>
                </a:solidFill>
                <a:latin typeface="Arial" panose="020B0604020202020204" pitchFamily="34" charset="0"/>
              </a:rPr>
              <a:t>31</a:t>
            </a:r>
            <a:r>
              <a:rPr lang="bo-CN" sz="5400" dirty="0">
                <a:solidFill>
                  <a:srgbClr val="444444"/>
                </a:solidFill>
                <a:latin typeface="Arial" panose="020B0604020202020204" pitchFamily="34" charset="0"/>
              </a:rPr>
              <a:t>གཙོ་བོ་དཀོན་མཆོག་གིས་ཨི་ཇིབ་པ་ཚོའི་སྟེང་རང་གི་མཐུ་སྟོབས་ཀྱིས་ཕམ་བཅུག་པ་འདི་ཨིསི་རཱཨེལ་པ་ཚོས་མཐོང་ནས། ཁོ་ཚོ་གཙོ་བོ་དཀོན་མཆོག་ལ་འཇིག་པ་དང་། དེ་ཚོས་གཙོ་བོ་དཀོན་མཆོག་དང་ཁོང་གི་ཞབས་ཏོག་པ་མོ་ཤེ་ལ་བློས་འཁེལ་བ་རེད༎</a:t>
            </a:r>
            <a:endParaRPr lang="en-ZA" dirty="0"/>
          </a:p>
        </p:txBody>
      </p:sp>
      <p:pic>
        <p:nvPicPr>
          <p:cNvPr id="7" name="Audio 6">
            <a:hlinkClick r:id="" action="ppaction://media"/>
            <a:extLst>
              <a:ext uri="{FF2B5EF4-FFF2-40B4-BE49-F238E27FC236}">
                <a16:creationId xmlns:a16="http://schemas.microsoft.com/office/drawing/2014/main" id="{49F754D6-72F1-4A2D-9B67-99EA42AE650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38695715"/>
      </p:ext>
    </p:extLst>
  </p:cSld>
  <p:clrMapOvr>
    <a:masterClrMapping/>
  </p:clrMapOvr>
  <mc:AlternateContent xmlns:mc="http://schemas.openxmlformats.org/markup-compatibility/2006" xmlns:p14="http://schemas.microsoft.com/office/powerpoint/2010/main">
    <mc:Choice Requires="p14">
      <p:transition spd="slow" p14:dur="2000" advTm="14767"/>
    </mc:Choice>
    <mc:Fallback xmlns="">
      <p:transition spd="slow" advTm="14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B56D28-72FF-4AC6-9466-02F5C6467615}"/>
              </a:ext>
            </a:extLst>
          </p:cNvPr>
          <p:cNvPicPr>
            <a:picLocks noChangeAspect="1"/>
          </p:cNvPicPr>
          <p:nvPr/>
        </p:nvPicPr>
        <p:blipFill>
          <a:blip r:embed="rId2"/>
          <a:stretch>
            <a:fillRect/>
          </a:stretch>
        </p:blipFill>
        <p:spPr>
          <a:xfrm>
            <a:off x="-679651" y="1"/>
            <a:ext cx="12871651" cy="6858000"/>
          </a:xfrm>
          <a:prstGeom prst="rect">
            <a:avLst/>
          </a:prstGeom>
        </p:spPr>
      </p:pic>
      <p:sp>
        <p:nvSpPr>
          <p:cNvPr id="4" name="TextBox 3">
            <a:extLst>
              <a:ext uri="{FF2B5EF4-FFF2-40B4-BE49-F238E27FC236}">
                <a16:creationId xmlns:a16="http://schemas.microsoft.com/office/drawing/2014/main" id="{DBBA7B35-A354-4354-B3C5-C7DEA981BAF7}"/>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14:31</a:t>
            </a:r>
            <a:endParaRPr lang="bo-CN" sz="2000" b="1" cap="all" dirty="0">
              <a:solidFill>
                <a:schemeClr val="bg1"/>
              </a:solidFill>
              <a:latin typeface="ArialMT"/>
            </a:endParaRPr>
          </a:p>
        </p:txBody>
      </p:sp>
    </p:spTree>
    <p:extLst>
      <p:ext uri="{BB962C8B-B14F-4D97-AF65-F5344CB8AC3E}">
        <p14:creationId xmlns:p14="http://schemas.microsoft.com/office/powerpoint/2010/main" val="2750355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dirty="0"/>
              <a:t> </a:t>
            </a:r>
            <a:r>
              <a:rPr lang="en-ZA" sz="3200" b="0" i="0" dirty="0">
                <a:solidFill>
                  <a:srgbClr val="777777"/>
                </a:solidFill>
                <a:effectLst/>
                <a:latin typeface="Arial" panose="020B0604020202020204" pitchFamily="34" charset="0"/>
              </a:rPr>
              <a:t>37</a:t>
            </a:r>
            <a:r>
              <a:rPr lang="en-ZA" sz="3200" b="0" i="0" dirty="0">
                <a:solidFill>
                  <a:srgbClr val="444444"/>
                </a:solidFill>
                <a:effectLst/>
                <a:latin typeface="Arial" panose="020B0604020202020204" pitchFamily="34" charset="0"/>
              </a:rPr>
              <a:t>The Israelites </a:t>
            </a:r>
            <a:r>
              <a:rPr lang="en-ZA" sz="3200" b="0" i="0" dirty="0" err="1">
                <a:solidFill>
                  <a:srgbClr val="444444"/>
                </a:solidFill>
                <a:effectLst/>
                <a:latin typeface="Arial" panose="020B0604020202020204" pitchFamily="34" charset="0"/>
              </a:rPr>
              <a:t>traveled</a:t>
            </a:r>
            <a:r>
              <a:rPr lang="en-ZA" sz="3200" b="0" i="0" dirty="0">
                <a:solidFill>
                  <a:srgbClr val="444444"/>
                </a:solidFill>
                <a:effectLst/>
                <a:latin typeface="Arial" panose="020B0604020202020204" pitchFamily="34" charset="0"/>
              </a:rPr>
              <a:t> from Rameses to Sukkoth. There were about 600,000 men old enough to go into battle. The women and children went with them. </a:t>
            </a:r>
            <a:r>
              <a:rPr lang="en-ZA" sz="3200" b="0" i="0" dirty="0">
                <a:solidFill>
                  <a:srgbClr val="777777"/>
                </a:solidFill>
                <a:effectLst/>
                <a:latin typeface="Arial" panose="020B0604020202020204" pitchFamily="34" charset="0"/>
              </a:rPr>
              <a:t>38</a:t>
            </a:r>
            <a:r>
              <a:rPr lang="en-ZA" sz="3200" b="0" i="0" dirty="0">
                <a:solidFill>
                  <a:srgbClr val="444444"/>
                </a:solidFill>
                <a:effectLst/>
                <a:latin typeface="Arial" panose="020B0604020202020204" pitchFamily="34" charset="0"/>
              </a:rPr>
              <a:t>So did many other people. The Israelites also took large flocks and herds with them.                                                                                                                                                               </a:t>
            </a:r>
            <a:endParaRPr lang="en-ZA" b="0" i="0" dirty="0">
              <a:solidFill>
                <a:srgbClr val="444444"/>
              </a:solidFill>
              <a:effectLst/>
              <a:latin typeface="Arial" panose="020B0604020202020204" pitchFamily="34" charset="0"/>
            </a:endParaRPr>
          </a:p>
          <a:p>
            <a:endParaRPr lang="en-ZA" dirty="0">
              <a:solidFill>
                <a:srgbClr val="444444"/>
              </a:solidFill>
              <a:latin typeface="Arial" panose="020B0604020202020204" pitchFamily="34" charset="0"/>
            </a:endParaRPr>
          </a:p>
          <a:p>
            <a:endParaRPr lang="en-ZA" b="0" i="0" dirty="0">
              <a:solidFill>
                <a:srgbClr val="444444"/>
              </a:solidFill>
              <a:effectLst/>
              <a:latin typeface="Arial" panose="020B0604020202020204" pitchFamily="34" charset="0"/>
            </a:endParaRPr>
          </a:p>
          <a:p>
            <a:endParaRPr lang="en-ZA" dirty="0">
              <a:solidFill>
                <a:srgbClr val="444444"/>
              </a:solidFill>
              <a:latin typeface="Arial" panose="020B0604020202020204" pitchFamily="34" charset="0"/>
            </a:endParaRPr>
          </a:p>
          <a:p>
            <a:endParaRPr lang="en-ZA" b="0" i="0" dirty="0">
              <a:solidFill>
                <a:srgbClr val="444444"/>
              </a:solidFill>
              <a:effectLst/>
              <a:latin typeface="Arial" panose="020B0604020202020204" pitchFamily="34" charset="0"/>
            </a:endParaRPr>
          </a:p>
          <a:p>
            <a:endParaRPr lang="en-ZA" dirty="0">
              <a:solidFill>
                <a:srgbClr val="444444"/>
              </a:solidFill>
              <a:latin typeface="Arial" panose="020B0604020202020204" pitchFamily="34" charset="0"/>
            </a:endParaRPr>
          </a:p>
          <a:p>
            <a:endParaRPr lang="en-ZA" b="0" i="0" dirty="0">
              <a:solidFill>
                <a:srgbClr val="444444"/>
              </a:solidFill>
              <a:effectLst/>
              <a:latin typeface="Arial" panose="020B0604020202020204" pitchFamily="34" charset="0"/>
            </a:endParaRPr>
          </a:p>
          <a:p>
            <a:endParaRPr lang="en-ZA" dirty="0">
              <a:solidFill>
                <a:srgbClr val="444444"/>
              </a:solidFill>
              <a:latin typeface="Arial" panose="020B0604020202020204" pitchFamily="34" charset="0"/>
            </a:endParaRPr>
          </a:p>
          <a:p>
            <a:endParaRPr lang="en-ZA" b="0" i="0" dirty="0">
              <a:solidFill>
                <a:srgbClr val="444444"/>
              </a:solidFill>
              <a:effectLst/>
              <a:latin typeface="Arial" panose="020B0604020202020204" pitchFamily="34" charset="0"/>
            </a:endParaRPr>
          </a:p>
          <a:p>
            <a:endParaRPr lang="en-ZA" dirty="0">
              <a:solidFill>
                <a:srgbClr val="444444"/>
              </a:solidFill>
              <a:latin typeface="Arial" panose="020B0604020202020204" pitchFamily="34" charset="0"/>
            </a:endParaRPr>
          </a:p>
          <a:p>
            <a:endParaRPr lang="en-ZA" b="0" i="0" dirty="0">
              <a:solidFill>
                <a:srgbClr val="444444"/>
              </a:solidFill>
              <a:effectLst/>
              <a:latin typeface="Arial" panose="020B0604020202020204" pitchFamily="34" charset="0"/>
            </a:endParaRPr>
          </a:p>
          <a:p>
            <a:endParaRPr lang="en-ZA" dirty="0">
              <a:solidFill>
                <a:srgbClr val="444444"/>
              </a:solidFill>
              <a:latin typeface="Arial" panose="020B0604020202020204" pitchFamily="34" charset="0"/>
            </a:endParaRPr>
          </a:p>
          <a:p>
            <a:endParaRPr lang="en-ZA" b="0" i="0" dirty="0">
              <a:solidFill>
                <a:srgbClr val="444444"/>
              </a:solidFill>
              <a:effectLst/>
              <a:latin typeface="Arial" panose="020B0604020202020204" pitchFamily="34" charset="0"/>
            </a:endParaRPr>
          </a:p>
          <a:p>
            <a:endParaRPr lang="en-ZA" dirty="0">
              <a:solidFill>
                <a:srgbClr val="444444"/>
              </a:solidFill>
              <a:latin typeface="Arial" panose="020B0604020202020204" pitchFamily="34" charset="0"/>
            </a:endParaRPr>
          </a:p>
          <a:p>
            <a:endParaRPr lang="en-ZA" b="0" i="0" dirty="0">
              <a:solidFill>
                <a:srgbClr val="444444"/>
              </a:solidFill>
              <a:effectLst/>
              <a:latin typeface="Arial" panose="020B0604020202020204" pitchFamily="34" charset="0"/>
            </a:endParaRPr>
          </a:p>
          <a:p>
            <a:endParaRPr lang="en-ZA" dirty="0">
              <a:solidFill>
                <a:srgbClr val="444444"/>
              </a:solidFill>
              <a:latin typeface="Arial" panose="020B0604020202020204" pitchFamily="34" charset="0"/>
            </a:endParaRPr>
          </a:p>
          <a:p>
            <a:endParaRPr lang="en-ZA" b="0" i="0" dirty="0">
              <a:solidFill>
                <a:srgbClr val="444444"/>
              </a:solidFill>
              <a:effectLst/>
              <a:latin typeface="Arial" panose="020B0604020202020204" pitchFamily="34" charset="0"/>
            </a:endParaRPr>
          </a:p>
          <a:p>
            <a:endParaRPr lang="en-ZA" dirty="0">
              <a:solidFill>
                <a:srgbClr val="444444"/>
              </a:solidFill>
              <a:latin typeface="Arial" panose="020B0604020202020204" pitchFamily="34" charset="0"/>
            </a:endParaRPr>
          </a:p>
          <a:p>
            <a:endParaRPr lang="en-ZA" b="0" i="0" dirty="0">
              <a:solidFill>
                <a:srgbClr val="444444"/>
              </a:solidFill>
              <a:effectLst/>
              <a:latin typeface="Arial" panose="020B0604020202020204" pitchFamily="34" charset="0"/>
            </a:endParaRPr>
          </a:p>
          <a:p>
            <a:r>
              <a:rPr lang="en-ZA" b="0" i="0" dirty="0">
                <a:solidFill>
                  <a:srgbClr val="444444"/>
                </a:solidFill>
                <a:effectLst/>
                <a:latin typeface="Arial" panose="020B0604020202020204" pitchFamily="34" charset="0"/>
              </a:rPr>
              <a:t>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0"/>
            <a:ext cx="5748708" cy="6274676"/>
          </a:xfrm>
          <a:prstGeom prst="rect">
            <a:avLst/>
          </a:prstGeom>
          <a:noFill/>
        </p:spPr>
        <p:txBody>
          <a:bodyPr wrap="square" rtlCol="0">
            <a:noAutofit/>
          </a:bodyPr>
          <a:lstStyle/>
          <a:p>
            <a:r>
              <a:rPr lang="bo-CN" sz="6000" dirty="0">
                <a:solidFill>
                  <a:srgbClr val="777777"/>
                </a:solidFill>
                <a:latin typeface="Arial" panose="020B0604020202020204" pitchFamily="34" charset="0"/>
              </a:rPr>
              <a:t>37</a:t>
            </a:r>
            <a:r>
              <a:rPr lang="bo-CN" sz="6000" dirty="0">
                <a:solidFill>
                  <a:srgbClr val="444444"/>
                </a:solidFill>
                <a:latin typeface="Arial" panose="020B0604020202020204" pitchFamily="34" charset="0"/>
              </a:rPr>
              <a:t>ཨིསི་རཱཨེལ་པ་རྣམས་རམ་སེསེ་ཞེས་པའི་གནས་ནས་ཐོན་ཏེ་སུག་ཀོད་ཞེས་པའི་གནས་སུ་འབྱོར་ཞིང་། དེ་ཚོའི་ཁ་གྲངས་ནི་ཕྲུ་གུ་དང་བུད་མེད་མ་རྩིས་པའི་སྐྱེས་པ་འབུམ་ཚོ་དྲུག་ཙམ་ཡོད་པ་ཡིན་ནོ། </a:t>
            </a:r>
            <a:endParaRPr lang="en-ZA" dirty="0"/>
          </a:p>
        </p:txBody>
      </p:sp>
      <p:pic>
        <p:nvPicPr>
          <p:cNvPr id="5" name="Audio 4">
            <a:hlinkClick r:id="" action="ppaction://media"/>
            <a:extLst>
              <a:ext uri="{FF2B5EF4-FFF2-40B4-BE49-F238E27FC236}">
                <a16:creationId xmlns:a16="http://schemas.microsoft.com/office/drawing/2014/main" id="{4060327D-ADD4-4EC8-94DA-EF5EA5158B8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12618"/>
    </mc:Choice>
    <mc:Fallback xmlns="">
      <p:transition spd="slow" advTm="12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E268E3-B19E-45B5-8B13-EC5C2613F511}"/>
              </a:ext>
            </a:extLst>
          </p:cNvPr>
          <p:cNvPicPr>
            <a:picLocks noChangeAspect="1"/>
          </p:cNvPicPr>
          <p:nvPr/>
        </p:nvPicPr>
        <p:blipFill>
          <a:blip r:embed="rId2"/>
          <a:stretch>
            <a:fillRect/>
          </a:stretch>
        </p:blipFill>
        <p:spPr>
          <a:xfrm>
            <a:off x="0" y="1"/>
            <a:ext cx="12181801" cy="6858000"/>
          </a:xfrm>
          <a:prstGeom prst="rect">
            <a:avLst/>
          </a:prstGeom>
        </p:spPr>
      </p:pic>
      <p:sp>
        <p:nvSpPr>
          <p:cNvPr id="4" name="TextBox 3">
            <a:extLst>
              <a:ext uri="{FF2B5EF4-FFF2-40B4-BE49-F238E27FC236}">
                <a16:creationId xmlns:a16="http://schemas.microsoft.com/office/drawing/2014/main" id="{8D16DE43-F70B-45D1-BD76-7287CABDE758}"/>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12:37</a:t>
            </a:r>
            <a:endParaRPr lang="bo-CN" sz="2000" b="1" cap="all" dirty="0">
              <a:solidFill>
                <a:schemeClr val="bg1"/>
              </a:solidFill>
              <a:latin typeface="ArialMT"/>
            </a:endParaRPr>
          </a:p>
        </p:txBody>
      </p:sp>
    </p:spTree>
    <p:extLst>
      <p:ext uri="{BB962C8B-B14F-4D97-AF65-F5344CB8AC3E}">
        <p14:creationId xmlns:p14="http://schemas.microsoft.com/office/powerpoint/2010/main" val="10485918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3600" dirty="0">
                <a:solidFill>
                  <a:srgbClr val="777777"/>
                </a:solidFill>
                <a:latin typeface="Arial" panose="020B0604020202020204" pitchFamily="34" charset="0"/>
              </a:rPr>
              <a:t>40</a:t>
            </a:r>
            <a:r>
              <a:rPr lang="en-ZA" sz="3600" dirty="0">
                <a:solidFill>
                  <a:srgbClr val="444444"/>
                </a:solidFill>
                <a:latin typeface="Arial" panose="020B0604020202020204" pitchFamily="34" charset="0"/>
              </a:rPr>
              <a:t>The Israelites lived in Egypt for 430 years. </a:t>
            </a:r>
            <a:r>
              <a:rPr lang="en-ZA" sz="3600" dirty="0">
                <a:solidFill>
                  <a:srgbClr val="777777"/>
                </a:solidFill>
                <a:latin typeface="Arial" panose="020B0604020202020204" pitchFamily="34" charset="0"/>
              </a:rPr>
              <a:t>41</a:t>
            </a:r>
            <a:r>
              <a:rPr lang="en-ZA" sz="3600" dirty="0">
                <a:solidFill>
                  <a:srgbClr val="444444"/>
                </a:solidFill>
                <a:latin typeface="Arial" panose="020B0604020202020204" pitchFamily="34" charset="0"/>
              </a:rPr>
              <a:t>Then all the </a:t>
            </a:r>
            <a:r>
              <a:rPr lang="en-ZA" sz="3600" cap="small" dirty="0">
                <a:solidFill>
                  <a:srgbClr val="444444"/>
                </a:solidFill>
                <a:latin typeface="Arial" panose="020B0604020202020204" pitchFamily="34" charset="0"/>
              </a:rPr>
              <a:t>Lord</a:t>
            </a:r>
            <a:r>
              <a:rPr lang="en-ZA" sz="3600" dirty="0">
                <a:solidFill>
                  <a:srgbClr val="444444"/>
                </a:solidFill>
                <a:latin typeface="Arial" panose="020B0604020202020204" pitchFamily="34" charset="0"/>
              </a:rPr>
              <a:t>’s people marched out of Egypt like an army. That happened at the end of the 430 years, to the exact day.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000" dirty="0">
                <a:solidFill>
                  <a:srgbClr val="777777"/>
                </a:solidFill>
                <a:latin typeface="Arial" panose="020B0604020202020204" pitchFamily="34" charset="0"/>
              </a:rPr>
              <a:t>40</a:t>
            </a:r>
            <a:r>
              <a:rPr lang="bo-CN" sz="6000" dirty="0">
                <a:solidFill>
                  <a:srgbClr val="444444"/>
                </a:solidFill>
                <a:latin typeface="Arial" panose="020B0604020202020204" pitchFamily="34" charset="0"/>
              </a:rPr>
              <a:t>ཨིསི་རཱཨེལ་པ་རྣམས་ཨི་ཇིབ་དུ་ལོ་ངོ་ ༤༣༠ བར་དུ་གནས་སོ། </a:t>
            </a:r>
            <a:r>
              <a:rPr lang="bo-CN" sz="6000" dirty="0">
                <a:solidFill>
                  <a:srgbClr val="777777"/>
                </a:solidFill>
                <a:latin typeface="Arial" panose="020B0604020202020204" pitchFamily="34" charset="0"/>
              </a:rPr>
              <a:t>41</a:t>
            </a:r>
            <a:r>
              <a:rPr lang="bo-CN" sz="6000" dirty="0">
                <a:solidFill>
                  <a:srgbClr val="444444"/>
                </a:solidFill>
                <a:latin typeface="Arial" panose="020B0604020202020204" pitchFamily="34" charset="0"/>
              </a:rPr>
              <a:t>ལོ་ ༤༣༠ དེ་ཚང་བའི་ཉིན་དེ་རང་ལ་གཙོ་བོ་དཀོན་མཆོག་གི་མི་དམངས་ཀྱི་སྡེ་རིགས་ཡོངས་རྫོགས་ཨི་ཇིབ་ནས་ཐོན་ནོ། </a:t>
            </a:r>
            <a:endParaRPr lang="en-ZA" dirty="0"/>
          </a:p>
        </p:txBody>
      </p:sp>
      <p:pic>
        <p:nvPicPr>
          <p:cNvPr id="5" name="Audio 4">
            <a:hlinkClick r:id="" action="ppaction://media"/>
            <a:extLst>
              <a:ext uri="{FF2B5EF4-FFF2-40B4-BE49-F238E27FC236}">
                <a16:creationId xmlns:a16="http://schemas.microsoft.com/office/drawing/2014/main" id="{9B27D201-C59A-4CBD-9B4A-0405A1E65E3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44568653"/>
      </p:ext>
    </p:extLst>
  </p:cSld>
  <p:clrMapOvr>
    <a:masterClrMapping/>
  </p:clrMapOvr>
  <mc:AlternateContent xmlns:mc="http://schemas.openxmlformats.org/markup-compatibility/2006" xmlns:p14="http://schemas.microsoft.com/office/powerpoint/2010/main">
    <mc:Choice Requires="p14">
      <p:transition spd="slow" p14:dur="2000" advTm="9158"/>
    </mc:Choice>
    <mc:Fallback xmlns="">
      <p:transition spd="slow" advTm="9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196ADA-F95A-4175-BC23-E2A900B7BD54}"/>
              </a:ext>
            </a:extLst>
          </p:cNvPr>
          <p:cNvPicPr>
            <a:picLocks noChangeAspect="1"/>
          </p:cNvPicPr>
          <p:nvPr/>
        </p:nvPicPr>
        <p:blipFill>
          <a:blip r:embed="rId2"/>
          <a:stretch>
            <a:fillRect/>
          </a:stretch>
        </p:blipFill>
        <p:spPr>
          <a:xfrm>
            <a:off x="0" y="-520444"/>
            <a:ext cx="12192000" cy="7378444"/>
          </a:xfrm>
          <a:prstGeom prst="rect">
            <a:avLst/>
          </a:prstGeom>
        </p:spPr>
      </p:pic>
      <p:sp>
        <p:nvSpPr>
          <p:cNvPr id="4" name="TextBox 3">
            <a:extLst>
              <a:ext uri="{FF2B5EF4-FFF2-40B4-BE49-F238E27FC236}">
                <a16:creationId xmlns:a16="http://schemas.microsoft.com/office/drawing/2014/main" id="{697A4AF3-8E37-412C-859A-B292A95084B3}"/>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12:40</a:t>
            </a:r>
            <a:endParaRPr lang="bo-CN" sz="2000" b="1" cap="all" dirty="0">
              <a:solidFill>
                <a:schemeClr val="bg1"/>
              </a:solidFill>
              <a:latin typeface="ArialMT"/>
            </a:endParaRPr>
          </a:p>
        </p:txBody>
      </p:sp>
    </p:spTree>
    <p:extLst>
      <p:ext uri="{BB962C8B-B14F-4D97-AF65-F5344CB8AC3E}">
        <p14:creationId xmlns:p14="http://schemas.microsoft.com/office/powerpoint/2010/main" val="15697014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3600" dirty="0">
                <a:solidFill>
                  <a:srgbClr val="777777"/>
                </a:solidFill>
                <a:latin typeface="Arial" panose="020B0604020202020204" pitchFamily="34" charset="0"/>
              </a:rPr>
              <a:t>13:21</a:t>
            </a:r>
            <a:r>
              <a:rPr lang="en-ZA" sz="3600" dirty="0">
                <a:solidFill>
                  <a:srgbClr val="444444"/>
                </a:solidFill>
                <a:latin typeface="Arial" panose="020B0604020202020204" pitchFamily="34" charset="0"/>
              </a:rPr>
              <a:t>By day the </a:t>
            </a:r>
            <a:r>
              <a:rPr lang="en-ZA" sz="3600" cap="small" dirty="0">
                <a:solidFill>
                  <a:srgbClr val="444444"/>
                </a:solidFill>
                <a:latin typeface="Arial" panose="020B0604020202020204" pitchFamily="34" charset="0"/>
              </a:rPr>
              <a:t>Lord</a:t>
            </a:r>
            <a:r>
              <a:rPr lang="en-ZA" sz="3600" dirty="0">
                <a:solidFill>
                  <a:srgbClr val="444444"/>
                </a:solidFill>
                <a:latin typeface="Arial" panose="020B0604020202020204" pitchFamily="34" charset="0"/>
              </a:rPr>
              <a:t> went ahead of them in a pillar of cloud. It guided them on their way. At night he led them with a pillar of fire. It gave them light. So they could travel by day or at night.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dirty="0">
                <a:solidFill>
                  <a:srgbClr val="777777"/>
                </a:solidFill>
                <a:latin typeface="Arial" panose="020B0604020202020204" pitchFamily="34" charset="0"/>
              </a:rPr>
              <a:t>21</a:t>
            </a:r>
            <a:r>
              <a:rPr lang="bo-CN" sz="5400" dirty="0">
                <a:solidFill>
                  <a:srgbClr val="444444"/>
                </a:solidFill>
                <a:latin typeface="Arial" panose="020B0604020202020204" pitchFamily="34" charset="0"/>
              </a:rPr>
              <a:t>ཁོ་ཚོ་ཉིན་མཚན་མེད་པར་འགྲོ་ཐུབ་པའི་ཆེད་དུ་གཙོ་བོ་དཀོན་མཆོག་གིས་ཉིན་མོའི་དུས་སུ་སྤྲིན་གྱི་ཀ་བ་བརྒྱུད་ནས་ལམ་སྟོན་བཞིན་འགྲུལ་གྱི་ཡོད་པ་དང་། མཚན་མོའི་དུས་སུ་མེའི་ཀ་བའི་བརྒྱུད་ནས་འོད་གནང་བཞིན་ཁོ་ཚོར་དབུ་འཁྲིད་གནང་ངོ་།</a:t>
            </a:r>
            <a:endParaRPr lang="en-ZA" dirty="0"/>
          </a:p>
        </p:txBody>
      </p:sp>
      <p:pic>
        <p:nvPicPr>
          <p:cNvPr id="5" name="Audio 4">
            <a:hlinkClick r:id="" action="ppaction://media"/>
            <a:extLst>
              <a:ext uri="{FF2B5EF4-FFF2-40B4-BE49-F238E27FC236}">
                <a16:creationId xmlns:a16="http://schemas.microsoft.com/office/drawing/2014/main" id="{F6B2C1E9-FF7F-47F2-A993-81971352EB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81266347"/>
      </p:ext>
    </p:extLst>
  </p:cSld>
  <p:clrMapOvr>
    <a:masterClrMapping/>
  </p:clrMapOvr>
  <mc:AlternateContent xmlns:mc="http://schemas.openxmlformats.org/markup-compatibility/2006" xmlns:p14="http://schemas.microsoft.com/office/powerpoint/2010/main">
    <mc:Choice Requires="p14">
      <p:transition spd="slow" p14:dur="2000" advTm="14989"/>
    </mc:Choice>
    <mc:Fallback xmlns="">
      <p:transition spd="slow" advTm="14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265</TotalTime>
  <Words>1981</Words>
  <Application>Microsoft Office PowerPoint</Application>
  <PresentationFormat>Widescreen</PresentationFormat>
  <Paragraphs>104</Paragraphs>
  <Slides>48</Slides>
  <Notes>1</Notes>
  <HiddenSlides>0</HiddenSlides>
  <MMClips>24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Arial</vt:lpstr>
      <vt:lpstr>ArialMT</vt:lpstr>
      <vt:lpstr>Calibri</vt:lpstr>
      <vt:lpstr>Calibri Light</vt:lpstr>
      <vt:lpstr>TimesNewRomanPS-BoldMT</vt:lpstr>
      <vt:lpstr>TimesNewRomanPSMT</vt:lpstr>
      <vt:lpstr>Office Theme</vt:lpstr>
      <vt:lpstr>10-1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Leonie Smith</cp:lastModifiedBy>
  <cp:revision>7</cp:revision>
  <dcterms:created xsi:type="dcterms:W3CDTF">2021-07-20T09:23:46Z</dcterms:created>
  <dcterms:modified xsi:type="dcterms:W3CDTF">2022-03-08T05:46:21Z</dcterms:modified>
</cp:coreProperties>
</file>