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303" r:id="rId3"/>
    <p:sldId id="256" r:id="rId4"/>
    <p:sldId id="304" r:id="rId5"/>
    <p:sldId id="258" r:id="rId6"/>
    <p:sldId id="326" r:id="rId7"/>
    <p:sldId id="281" r:id="rId8"/>
    <p:sldId id="325" r:id="rId9"/>
    <p:sldId id="282" r:id="rId10"/>
    <p:sldId id="324" r:id="rId11"/>
    <p:sldId id="283" r:id="rId12"/>
    <p:sldId id="323" r:id="rId13"/>
    <p:sldId id="284" r:id="rId14"/>
    <p:sldId id="322" r:id="rId15"/>
    <p:sldId id="285" r:id="rId16"/>
    <p:sldId id="321" r:id="rId17"/>
    <p:sldId id="286" r:id="rId18"/>
    <p:sldId id="320" r:id="rId19"/>
    <p:sldId id="287" r:id="rId20"/>
    <p:sldId id="319" r:id="rId21"/>
    <p:sldId id="288" r:id="rId22"/>
    <p:sldId id="318" r:id="rId23"/>
    <p:sldId id="289" r:id="rId24"/>
    <p:sldId id="317" r:id="rId25"/>
    <p:sldId id="290" r:id="rId26"/>
    <p:sldId id="316" r:id="rId27"/>
    <p:sldId id="291" r:id="rId28"/>
    <p:sldId id="315" r:id="rId29"/>
    <p:sldId id="292" r:id="rId30"/>
    <p:sldId id="314" r:id="rId31"/>
    <p:sldId id="293" r:id="rId32"/>
    <p:sldId id="313" r:id="rId33"/>
    <p:sldId id="294" r:id="rId34"/>
    <p:sldId id="312" r:id="rId35"/>
    <p:sldId id="295" r:id="rId36"/>
    <p:sldId id="311" r:id="rId37"/>
    <p:sldId id="296" r:id="rId38"/>
    <p:sldId id="310" r:id="rId39"/>
    <p:sldId id="297" r:id="rId40"/>
    <p:sldId id="309" r:id="rId41"/>
    <p:sldId id="298" r:id="rId42"/>
    <p:sldId id="308" r:id="rId43"/>
    <p:sldId id="299" r:id="rId44"/>
    <p:sldId id="307" r:id="rId45"/>
    <p:sldId id="300" r:id="rId46"/>
    <p:sldId id="306" r:id="rId47"/>
    <p:sldId id="301"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74014-F45C-4053-AB60-E415BAFEEE5D}" v="1" dt="2025-05-09T09:05:44.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56F9188-D4C5-433C-A6F7-7FF9AAFB82CD}"/>
    <pc:docChg chg="undo custSel modSld">
      <pc:chgData name="Alfred Smith" userId="3c60a3631c0db8ad" providerId="LiveId" clId="{A56F9188-D4C5-433C-A6F7-7FF9AAFB82CD}" dt="2024-07-01T13:31:04.487" v="18"/>
      <pc:docMkLst>
        <pc:docMk/>
      </pc:docMkLst>
      <pc:sldChg chg="modSp mod">
        <pc:chgData name="Alfred Smith" userId="3c60a3631c0db8ad" providerId="LiveId" clId="{A56F9188-D4C5-433C-A6F7-7FF9AAFB82CD}" dt="2024-07-01T13:28:20.074" v="17" actId="6549"/>
        <pc:sldMkLst>
          <pc:docMk/>
          <pc:sldMk cId="2504781926" sldId="302"/>
        </pc:sldMkLst>
      </pc:sldChg>
      <pc:sldChg chg="addSp modSp">
        <pc:chgData name="Alfred Smith" userId="3c60a3631c0db8ad" providerId="LiveId" clId="{A56F9188-D4C5-433C-A6F7-7FF9AAFB82CD}" dt="2024-07-01T13:31:04.487" v="18"/>
        <pc:sldMkLst>
          <pc:docMk/>
          <pc:sldMk cId="2452594905" sldId="304"/>
        </pc:sldMkLst>
      </pc:sldChg>
      <pc:sldChg chg="modSp mod">
        <pc:chgData name="Alfred Smith" userId="3c60a3631c0db8ad" providerId="LiveId" clId="{A56F9188-D4C5-433C-A6F7-7FF9AAFB82CD}" dt="2024-06-27T11:04:29.672" v="5" actId="20577"/>
        <pc:sldMkLst>
          <pc:docMk/>
          <pc:sldMk cId="1569701436" sldId="325"/>
        </pc:sldMkLst>
      </pc:sldChg>
      <pc:sldChg chg="modSp mod">
        <pc:chgData name="Alfred Smith" userId="3c60a3631c0db8ad" providerId="LiveId" clId="{A56F9188-D4C5-433C-A6F7-7FF9AAFB82CD}" dt="2024-06-27T11:03:36.273" v="2" actId="20577"/>
        <pc:sldMkLst>
          <pc:docMk/>
          <pc:sldMk cId="1048591860" sldId="326"/>
        </pc:sldMkLst>
      </pc:sldChg>
    </pc:docChg>
  </pc:docChgLst>
  <pc:docChgLst>
    <pc:chgData name="Alfred Smith" userId="3c60a3631c0db8ad" providerId="LiveId" clId="{C5274014-F45C-4053-AB60-E415BAFEEE5D}"/>
    <pc:docChg chg="modSld">
      <pc:chgData name="Alfred Smith" userId="3c60a3631c0db8ad" providerId="LiveId" clId="{C5274014-F45C-4053-AB60-E415BAFEEE5D}" dt="2025-05-09T09:05:55.341" v="2" actId="14100"/>
      <pc:docMkLst>
        <pc:docMk/>
      </pc:docMkLst>
      <pc:sldChg chg="modSp">
        <pc:chgData name="Alfred Smith" userId="3c60a3631c0db8ad" providerId="LiveId" clId="{C5274014-F45C-4053-AB60-E415BAFEEE5D}" dt="2025-05-09T09:05:44.014" v="0"/>
        <pc:sldMkLst>
          <pc:docMk/>
          <pc:sldMk cId="3348757415" sldId="256"/>
        </pc:sldMkLst>
        <pc:spChg chg="mod">
          <ac:chgData name="Alfred Smith" userId="3c60a3631c0db8ad" providerId="LiveId" clId="{C5274014-F45C-4053-AB60-E415BAFEEE5D}" dt="2025-05-09T09:05:44.014" v="0"/>
          <ac:spMkLst>
            <pc:docMk/>
            <pc:sldMk cId="3348757415" sldId="256"/>
            <ac:spMk id="6" creationId="{416C064E-628E-47C0-A712-DB178FE9901E}"/>
          </ac:spMkLst>
        </pc:spChg>
      </pc:sldChg>
      <pc:sldChg chg="modSp mod">
        <pc:chgData name="Alfred Smith" userId="3c60a3631c0db8ad" providerId="LiveId" clId="{C5274014-F45C-4053-AB60-E415BAFEEE5D}" dt="2025-05-09T09:05:50.148" v="1" actId="14100"/>
        <pc:sldMkLst>
          <pc:docMk/>
          <pc:sldMk cId="4037508307" sldId="303"/>
        </pc:sldMkLst>
        <pc:spChg chg="mod">
          <ac:chgData name="Alfred Smith" userId="3c60a3631c0db8ad" providerId="LiveId" clId="{C5274014-F45C-4053-AB60-E415BAFEEE5D}" dt="2025-05-09T09:05:50.148" v="1" actId="14100"/>
          <ac:spMkLst>
            <pc:docMk/>
            <pc:sldMk cId="4037508307" sldId="303"/>
            <ac:spMk id="4" creationId="{E81917CC-F24E-45F0-B99A-CA1FB7E52D5C}"/>
          </ac:spMkLst>
        </pc:spChg>
      </pc:sldChg>
      <pc:sldChg chg="modSp mod">
        <pc:chgData name="Alfred Smith" userId="3c60a3631c0db8ad" providerId="LiveId" clId="{C5274014-F45C-4053-AB60-E415BAFEEE5D}" dt="2025-05-09T09:05:55.341" v="2" actId="14100"/>
        <pc:sldMkLst>
          <pc:docMk/>
          <pc:sldMk cId="2452594905" sldId="304"/>
        </pc:sldMkLst>
        <pc:spChg chg="mod">
          <ac:chgData name="Alfred Smith" userId="3c60a3631c0db8ad" providerId="LiveId" clId="{C5274014-F45C-4053-AB60-E415BAFEEE5D}" dt="2025-05-09T09:05:55.341" v="2" actId="14100"/>
          <ac:spMkLst>
            <pc:docMk/>
            <pc:sldMk cId="2452594905" sldId="304"/>
            <ac:spMk id="3" creationId="{C1065263-B69B-4BB6-9D88-44D72BE56D94}"/>
          </ac:spMkLst>
        </pc:spChg>
      </pc:sldChg>
      <pc:sldChg chg="modSp">
        <pc:chgData name="Alfred Smith" userId="3c60a3631c0db8ad" providerId="LiveId" clId="{C5274014-F45C-4053-AB60-E415BAFEEE5D}" dt="2025-05-09T09:05:44.014" v="0"/>
        <pc:sldMkLst>
          <pc:docMk/>
          <pc:sldMk cId="2750355717" sldId="305"/>
        </pc:sldMkLst>
        <pc:spChg chg="mod">
          <ac:chgData name="Alfred Smith" userId="3c60a3631c0db8ad" providerId="LiveId" clId="{C5274014-F45C-4053-AB60-E415BAFEEE5D}" dt="2025-05-09T09:05:44.014" v="0"/>
          <ac:spMkLst>
            <pc:docMk/>
            <pc:sldMk cId="2750355717" sldId="305"/>
            <ac:spMk id="4" creationId="{DBBA7B35-A354-4354-B3C5-C7DEA981BAF7}"/>
          </ac:spMkLst>
        </pc:spChg>
      </pc:sldChg>
      <pc:sldChg chg="modSp">
        <pc:chgData name="Alfred Smith" userId="3c60a3631c0db8ad" providerId="LiveId" clId="{C5274014-F45C-4053-AB60-E415BAFEEE5D}" dt="2025-05-09T09:05:44.014" v="0"/>
        <pc:sldMkLst>
          <pc:docMk/>
          <pc:sldMk cId="2169308027" sldId="306"/>
        </pc:sldMkLst>
        <pc:spChg chg="mod">
          <ac:chgData name="Alfred Smith" userId="3c60a3631c0db8ad" providerId="LiveId" clId="{C5274014-F45C-4053-AB60-E415BAFEEE5D}" dt="2025-05-09T09:05:44.014" v="0"/>
          <ac:spMkLst>
            <pc:docMk/>
            <pc:sldMk cId="2169308027" sldId="306"/>
            <ac:spMk id="4" creationId="{A3600848-67E4-4446-903C-77CF8E14DCB4}"/>
          </ac:spMkLst>
        </pc:spChg>
      </pc:sldChg>
      <pc:sldChg chg="modSp">
        <pc:chgData name="Alfred Smith" userId="3c60a3631c0db8ad" providerId="LiveId" clId="{C5274014-F45C-4053-AB60-E415BAFEEE5D}" dt="2025-05-09T09:05:44.014" v="0"/>
        <pc:sldMkLst>
          <pc:docMk/>
          <pc:sldMk cId="603899422" sldId="307"/>
        </pc:sldMkLst>
        <pc:spChg chg="mod">
          <ac:chgData name="Alfred Smith" userId="3c60a3631c0db8ad" providerId="LiveId" clId="{C5274014-F45C-4053-AB60-E415BAFEEE5D}" dt="2025-05-09T09:05:44.014" v="0"/>
          <ac:spMkLst>
            <pc:docMk/>
            <pc:sldMk cId="603899422" sldId="307"/>
            <ac:spMk id="4" creationId="{8B44DF8D-2184-48AA-B2F2-2E1D1B6C2D11}"/>
          </ac:spMkLst>
        </pc:spChg>
      </pc:sldChg>
      <pc:sldChg chg="modSp">
        <pc:chgData name="Alfred Smith" userId="3c60a3631c0db8ad" providerId="LiveId" clId="{C5274014-F45C-4053-AB60-E415BAFEEE5D}" dt="2025-05-09T09:05:44.014" v="0"/>
        <pc:sldMkLst>
          <pc:docMk/>
          <pc:sldMk cId="2724879489" sldId="308"/>
        </pc:sldMkLst>
        <pc:spChg chg="mod">
          <ac:chgData name="Alfred Smith" userId="3c60a3631c0db8ad" providerId="LiveId" clId="{C5274014-F45C-4053-AB60-E415BAFEEE5D}" dt="2025-05-09T09:05:44.014" v="0"/>
          <ac:spMkLst>
            <pc:docMk/>
            <pc:sldMk cId="2724879489" sldId="308"/>
            <ac:spMk id="4" creationId="{FBB04217-5EA9-48EA-AA53-61281B415DD2}"/>
          </ac:spMkLst>
        </pc:spChg>
      </pc:sldChg>
      <pc:sldChg chg="modSp">
        <pc:chgData name="Alfred Smith" userId="3c60a3631c0db8ad" providerId="LiveId" clId="{C5274014-F45C-4053-AB60-E415BAFEEE5D}" dt="2025-05-09T09:05:44.014" v="0"/>
        <pc:sldMkLst>
          <pc:docMk/>
          <pc:sldMk cId="1879065161" sldId="309"/>
        </pc:sldMkLst>
        <pc:spChg chg="mod">
          <ac:chgData name="Alfred Smith" userId="3c60a3631c0db8ad" providerId="LiveId" clId="{C5274014-F45C-4053-AB60-E415BAFEEE5D}" dt="2025-05-09T09:05:44.014" v="0"/>
          <ac:spMkLst>
            <pc:docMk/>
            <pc:sldMk cId="1879065161" sldId="309"/>
            <ac:spMk id="4" creationId="{AEA45BDA-7D47-45A4-A7D6-B0CAAAA9A059}"/>
          </ac:spMkLst>
        </pc:spChg>
      </pc:sldChg>
      <pc:sldChg chg="modSp">
        <pc:chgData name="Alfred Smith" userId="3c60a3631c0db8ad" providerId="LiveId" clId="{C5274014-F45C-4053-AB60-E415BAFEEE5D}" dt="2025-05-09T09:05:44.014" v="0"/>
        <pc:sldMkLst>
          <pc:docMk/>
          <pc:sldMk cId="382712129" sldId="310"/>
        </pc:sldMkLst>
        <pc:spChg chg="mod">
          <ac:chgData name="Alfred Smith" userId="3c60a3631c0db8ad" providerId="LiveId" clId="{C5274014-F45C-4053-AB60-E415BAFEEE5D}" dt="2025-05-09T09:05:44.014" v="0"/>
          <ac:spMkLst>
            <pc:docMk/>
            <pc:sldMk cId="382712129" sldId="310"/>
            <ac:spMk id="6" creationId="{496AACED-678F-4AC9-9746-1BEECB9F3654}"/>
          </ac:spMkLst>
        </pc:spChg>
      </pc:sldChg>
      <pc:sldChg chg="modSp">
        <pc:chgData name="Alfred Smith" userId="3c60a3631c0db8ad" providerId="LiveId" clId="{C5274014-F45C-4053-AB60-E415BAFEEE5D}" dt="2025-05-09T09:05:44.014" v="0"/>
        <pc:sldMkLst>
          <pc:docMk/>
          <pc:sldMk cId="3344733477" sldId="311"/>
        </pc:sldMkLst>
        <pc:spChg chg="mod">
          <ac:chgData name="Alfred Smith" userId="3c60a3631c0db8ad" providerId="LiveId" clId="{C5274014-F45C-4053-AB60-E415BAFEEE5D}" dt="2025-05-09T09:05:44.014" v="0"/>
          <ac:spMkLst>
            <pc:docMk/>
            <pc:sldMk cId="3344733477" sldId="311"/>
            <ac:spMk id="4" creationId="{2BFA55C5-41D7-411A-9B8C-F5F0B0435A66}"/>
          </ac:spMkLst>
        </pc:spChg>
      </pc:sldChg>
      <pc:sldChg chg="modSp">
        <pc:chgData name="Alfred Smith" userId="3c60a3631c0db8ad" providerId="LiveId" clId="{C5274014-F45C-4053-AB60-E415BAFEEE5D}" dt="2025-05-09T09:05:44.014" v="0"/>
        <pc:sldMkLst>
          <pc:docMk/>
          <pc:sldMk cId="2799750491" sldId="312"/>
        </pc:sldMkLst>
        <pc:spChg chg="mod">
          <ac:chgData name="Alfred Smith" userId="3c60a3631c0db8ad" providerId="LiveId" clId="{C5274014-F45C-4053-AB60-E415BAFEEE5D}" dt="2025-05-09T09:05:44.014" v="0"/>
          <ac:spMkLst>
            <pc:docMk/>
            <pc:sldMk cId="2799750491" sldId="312"/>
            <ac:spMk id="4" creationId="{4F4A418F-8B29-4A7F-99F3-70AC0E407418}"/>
          </ac:spMkLst>
        </pc:spChg>
      </pc:sldChg>
      <pc:sldChg chg="modSp">
        <pc:chgData name="Alfred Smith" userId="3c60a3631c0db8ad" providerId="LiveId" clId="{C5274014-F45C-4053-AB60-E415BAFEEE5D}" dt="2025-05-09T09:05:44.014" v="0"/>
        <pc:sldMkLst>
          <pc:docMk/>
          <pc:sldMk cId="2572055995" sldId="313"/>
        </pc:sldMkLst>
        <pc:spChg chg="mod">
          <ac:chgData name="Alfred Smith" userId="3c60a3631c0db8ad" providerId="LiveId" clId="{C5274014-F45C-4053-AB60-E415BAFEEE5D}" dt="2025-05-09T09:05:44.014" v="0"/>
          <ac:spMkLst>
            <pc:docMk/>
            <pc:sldMk cId="2572055995" sldId="313"/>
            <ac:spMk id="4" creationId="{0FB4D5AA-D117-4178-9C02-1EBE15726172}"/>
          </ac:spMkLst>
        </pc:spChg>
      </pc:sldChg>
      <pc:sldChg chg="modSp">
        <pc:chgData name="Alfred Smith" userId="3c60a3631c0db8ad" providerId="LiveId" clId="{C5274014-F45C-4053-AB60-E415BAFEEE5D}" dt="2025-05-09T09:05:44.014" v="0"/>
        <pc:sldMkLst>
          <pc:docMk/>
          <pc:sldMk cId="3060092769" sldId="314"/>
        </pc:sldMkLst>
        <pc:spChg chg="mod">
          <ac:chgData name="Alfred Smith" userId="3c60a3631c0db8ad" providerId="LiveId" clId="{C5274014-F45C-4053-AB60-E415BAFEEE5D}" dt="2025-05-09T09:05:44.014" v="0"/>
          <ac:spMkLst>
            <pc:docMk/>
            <pc:sldMk cId="3060092769" sldId="314"/>
            <ac:spMk id="4" creationId="{B7F5DCE0-BC47-4953-9096-DA6A31E837D2}"/>
          </ac:spMkLst>
        </pc:spChg>
      </pc:sldChg>
      <pc:sldChg chg="modSp">
        <pc:chgData name="Alfred Smith" userId="3c60a3631c0db8ad" providerId="LiveId" clId="{C5274014-F45C-4053-AB60-E415BAFEEE5D}" dt="2025-05-09T09:05:44.014" v="0"/>
        <pc:sldMkLst>
          <pc:docMk/>
          <pc:sldMk cId="1344575329" sldId="315"/>
        </pc:sldMkLst>
        <pc:spChg chg="mod">
          <ac:chgData name="Alfred Smith" userId="3c60a3631c0db8ad" providerId="LiveId" clId="{C5274014-F45C-4053-AB60-E415BAFEEE5D}" dt="2025-05-09T09:05:44.014" v="0"/>
          <ac:spMkLst>
            <pc:docMk/>
            <pc:sldMk cId="1344575329" sldId="315"/>
            <ac:spMk id="4" creationId="{B3B1DAA1-E8E1-4EDF-95EA-C5472D01A66D}"/>
          </ac:spMkLst>
        </pc:spChg>
      </pc:sldChg>
      <pc:sldChg chg="modSp">
        <pc:chgData name="Alfred Smith" userId="3c60a3631c0db8ad" providerId="LiveId" clId="{C5274014-F45C-4053-AB60-E415BAFEEE5D}" dt="2025-05-09T09:05:44.014" v="0"/>
        <pc:sldMkLst>
          <pc:docMk/>
          <pc:sldMk cId="703383698" sldId="316"/>
        </pc:sldMkLst>
        <pc:spChg chg="mod">
          <ac:chgData name="Alfred Smith" userId="3c60a3631c0db8ad" providerId="LiveId" clId="{C5274014-F45C-4053-AB60-E415BAFEEE5D}" dt="2025-05-09T09:05:44.014" v="0"/>
          <ac:spMkLst>
            <pc:docMk/>
            <pc:sldMk cId="703383698" sldId="316"/>
            <ac:spMk id="4" creationId="{EB7A9F4F-3423-4422-8F83-835C8CECAD6C}"/>
          </ac:spMkLst>
        </pc:spChg>
      </pc:sldChg>
      <pc:sldChg chg="modSp">
        <pc:chgData name="Alfred Smith" userId="3c60a3631c0db8ad" providerId="LiveId" clId="{C5274014-F45C-4053-AB60-E415BAFEEE5D}" dt="2025-05-09T09:05:44.014" v="0"/>
        <pc:sldMkLst>
          <pc:docMk/>
          <pc:sldMk cId="239971714" sldId="317"/>
        </pc:sldMkLst>
        <pc:spChg chg="mod">
          <ac:chgData name="Alfred Smith" userId="3c60a3631c0db8ad" providerId="LiveId" clId="{C5274014-F45C-4053-AB60-E415BAFEEE5D}" dt="2025-05-09T09:05:44.014" v="0"/>
          <ac:spMkLst>
            <pc:docMk/>
            <pc:sldMk cId="239971714" sldId="317"/>
            <ac:spMk id="4" creationId="{C6667588-CF90-425B-8AFC-F77D146E7678}"/>
          </ac:spMkLst>
        </pc:spChg>
      </pc:sldChg>
      <pc:sldChg chg="modSp">
        <pc:chgData name="Alfred Smith" userId="3c60a3631c0db8ad" providerId="LiveId" clId="{C5274014-F45C-4053-AB60-E415BAFEEE5D}" dt="2025-05-09T09:05:44.014" v="0"/>
        <pc:sldMkLst>
          <pc:docMk/>
          <pc:sldMk cId="1280398417" sldId="318"/>
        </pc:sldMkLst>
        <pc:spChg chg="mod">
          <ac:chgData name="Alfred Smith" userId="3c60a3631c0db8ad" providerId="LiveId" clId="{C5274014-F45C-4053-AB60-E415BAFEEE5D}" dt="2025-05-09T09:05:44.014" v="0"/>
          <ac:spMkLst>
            <pc:docMk/>
            <pc:sldMk cId="1280398417" sldId="318"/>
            <ac:spMk id="4" creationId="{1095E27E-17A4-4B22-8FB6-0387058E6AEE}"/>
          </ac:spMkLst>
        </pc:spChg>
      </pc:sldChg>
      <pc:sldChg chg="modSp">
        <pc:chgData name="Alfred Smith" userId="3c60a3631c0db8ad" providerId="LiveId" clId="{C5274014-F45C-4053-AB60-E415BAFEEE5D}" dt="2025-05-09T09:05:44.014" v="0"/>
        <pc:sldMkLst>
          <pc:docMk/>
          <pc:sldMk cId="1769982701" sldId="319"/>
        </pc:sldMkLst>
        <pc:spChg chg="mod">
          <ac:chgData name="Alfred Smith" userId="3c60a3631c0db8ad" providerId="LiveId" clId="{C5274014-F45C-4053-AB60-E415BAFEEE5D}" dt="2025-05-09T09:05:44.014" v="0"/>
          <ac:spMkLst>
            <pc:docMk/>
            <pc:sldMk cId="1769982701" sldId="319"/>
            <ac:spMk id="4" creationId="{8334FB09-AD39-4160-8946-4BE89BA7E971}"/>
          </ac:spMkLst>
        </pc:spChg>
      </pc:sldChg>
      <pc:sldChg chg="modSp">
        <pc:chgData name="Alfred Smith" userId="3c60a3631c0db8ad" providerId="LiveId" clId="{C5274014-F45C-4053-AB60-E415BAFEEE5D}" dt="2025-05-09T09:05:44.014" v="0"/>
        <pc:sldMkLst>
          <pc:docMk/>
          <pc:sldMk cId="3345660067" sldId="320"/>
        </pc:sldMkLst>
        <pc:spChg chg="mod">
          <ac:chgData name="Alfred Smith" userId="3c60a3631c0db8ad" providerId="LiveId" clId="{C5274014-F45C-4053-AB60-E415BAFEEE5D}" dt="2025-05-09T09:05:44.014" v="0"/>
          <ac:spMkLst>
            <pc:docMk/>
            <pc:sldMk cId="3345660067" sldId="320"/>
            <ac:spMk id="4" creationId="{72F58B6E-723F-4BF5-BDAF-AC57A3EFDECB}"/>
          </ac:spMkLst>
        </pc:spChg>
      </pc:sldChg>
      <pc:sldChg chg="modSp">
        <pc:chgData name="Alfred Smith" userId="3c60a3631c0db8ad" providerId="LiveId" clId="{C5274014-F45C-4053-AB60-E415BAFEEE5D}" dt="2025-05-09T09:05:44.014" v="0"/>
        <pc:sldMkLst>
          <pc:docMk/>
          <pc:sldMk cId="2497315434" sldId="321"/>
        </pc:sldMkLst>
        <pc:spChg chg="mod">
          <ac:chgData name="Alfred Smith" userId="3c60a3631c0db8ad" providerId="LiveId" clId="{C5274014-F45C-4053-AB60-E415BAFEEE5D}" dt="2025-05-09T09:05:44.014" v="0"/>
          <ac:spMkLst>
            <pc:docMk/>
            <pc:sldMk cId="2497315434" sldId="321"/>
            <ac:spMk id="4" creationId="{120C9F79-F929-4264-9E2D-7C39DEE02F1B}"/>
          </ac:spMkLst>
        </pc:spChg>
      </pc:sldChg>
      <pc:sldChg chg="modSp">
        <pc:chgData name="Alfred Smith" userId="3c60a3631c0db8ad" providerId="LiveId" clId="{C5274014-F45C-4053-AB60-E415BAFEEE5D}" dt="2025-05-09T09:05:44.014" v="0"/>
        <pc:sldMkLst>
          <pc:docMk/>
          <pc:sldMk cId="3021717760" sldId="322"/>
        </pc:sldMkLst>
        <pc:spChg chg="mod">
          <ac:chgData name="Alfred Smith" userId="3c60a3631c0db8ad" providerId="LiveId" clId="{C5274014-F45C-4053-AB60-E415BAFEEE5D}" dt="2025-05-09T09:05:44.014" v="0"/>
          <ac:spMkLst>
            <pc:docMk/>
            <pc:sldMk cId="3021717760" sldId="322"/>
            <ac:spMk id="4" creationId="{383EC054-086D-44C2-8C76-402A006A34A9}"/>
          </ac:spMkLst>
        </pc:spChg>
      </pc:sldChg>
      <pc:sldChg chg="modSp">
        <pc:chgData name="Alfred Smith" userId="3c60a3631c0db8ad" providerId="LiveId" clId="{C5274014-F45C-4053-AB60-E415BAFEEE5D}" dt="2025-05-09T09:05:44.014" v="0"/>
        <pc:sldMkLst>
          <pc:docMk/>
          <pc:sldMk cId="2844977992" sldId="323"/>
        </pc:sldMkLst>
        <pc:spChg chg="mod">
          <ac:chgData name="Alfred Smith" userId="3c60a3631c0db8ad" providerId="LiveId" clId="{C5274014-F45C-4053-AB60-E415BAFEEE5D}" dt="2025-05-09T09:05:44.014" v="0"/>
          <ac:spMkLst>
            <pc:docMk/>
            <pc:sldMk cId="2844977992" sldId="323"/>
            <ac:spMk id="4" creationId="{1F5D6147-5C79-4A22-B51D-F6EA079455DC}"/>
          </ac:spMkLst>
        </pc:spChg>
      </pc:sldChg>
      <pc:sldChg chg="modSp">
        <pc:chgData name="Alfred Smith" userId="3c60a3631c0db8ad" providerId="LiveId" clId="{C5274014-F45C-4053-AB60-E415BAFEEE5D}" dt="2025-05-09T09:05:44.014" v="0"/>
        <pc:sldMkLst>
          <pc:docMk/>
          <pc:sldMk cId="3344878841" sldId="324"/>
        </pc:sldMkLst>
        <pc:spChg chg="mod">
          <ac:chgData name="Alfred Smith" userId="3c60a3631c0db8ad" providerId="LiveId" clId="{C5274014-F45C-4053-AB60-E415BAFEEE5D}" dt="2025-05-09T09:05:44.014" v="0"/>
          <ac:spMkLst>
            <pc:docMk/>
            <pc:sldMk cId="3344878841" sldId="324"/>
            <ac:spMk id="4" creationId="{1DE84728-FA5C-40FB-AFD5-D65F18E2FB8C}"/>
          </ac:spMkLst>
        </pc:spChg>
      </pc:sldChg>
      <pc:sldChg chg="modSp">
        <pc:chgData name="Alfred Smith" userId="3c60a3631c0db8ad" providerId="LiveId" clId="{C5274014-F45C-4053-AB60-E415BAFEEE5D}" dt="2025-05-09T09:05:44.014" v="0"/>
        <pc:sldMkLst>
          <pc:docMk/>
          <pc:sldMk cId="1569701436" sldId="325"/>
        </pc:sldMkLst>
        <pc:spChg chg="mod">
          <ac:chgData name="Alfred Smith" userId="3c60a3631c0db8ad" providerId="LiveId" clId="{C5274014-F45C-4053-AB60-E415BAFEEE5D}" dt="2025-05-09T09:05:44.014" v="0"/>
          <ac:spMkLst>
            <pc:docMk/>
            <pc:sldMk cId="1569701436" sldId="325"/>
            <ac:spMk id="4" creationId="{697A4AF3-8E37-412C-859A-B292A95084B3}"/>
          </ac:spMkLst>
        </pc:spChg>
      </pc:sldChg>
      <pc:sldChg chg="modSp">
        <pc:chgData name="Alfred Smith" userId="3c60a3631c0db8ad" providerId="LiveId" clId="{C5274014-F45C-4053-AB60-E415BAFEEE5D}" dt="2025-05-09T09:05:44.014" v="0"/>
        <pc:sldMkLst>
          <pc:docMk/>
          <pc:sldMk cId="1048591860" sldId="326"/>
        </pc:sldMkLst>
        <pc:spChg chg="mod">
          <ac:chgData name="Alfred Smith" userId="3c60a3631c0db8ad" providerId="LiveId" clId="{C5274014-F45C-4053-AB60-E415BAFEEE5D}" dt="2025-05-09T09:05:44.014" v="0"/>
          <ac:spMkLst>
            <pc:docMk/>
            <pc:sldMk cId="1048591860" sldId="326"/>
            <ac:spMk id="4" creationId="{8D16DE43-F70B-45D1-BD76-7287CABDE758}"/>
          </ac:spMkLst>
        </pc:spChg>
      </pc:sldChg>
    </pc:docChg>
  </pc:docChgLst>
  <pc:docChgLst>
    <pc:chgData name="Leonie Smith" userId="fed1330f33f5650e" providerId="LiveId" clId="{B3F98B61-4D58-4207-9D80-EAE56463B422}"/>
    <pc:docChg chg="undo custSel addSld modSld sldOrd">
      <pc:chgData name="Leonie Smith" userId="fed1330f33f5650e" providerId="LiveId" clId="{B3F98B61-4D58-4207-9D80-EAE56463B422}" dt="2022-03-08T05:46:11.318" v="260" actId="20577"/>
      <pc:docMkLst>
        <pc:docMk/>
      </pc:docMkLst>
      <pc:sldChg chg="modSp mod">
        <pc:chgData name="Leonie Smith" userId="fed1330f33f5650e" providerId="LiveId" clId="{B3F98B61-4D58-4207-9D80-EAE56463B422}" dt="2022-03-08T05:37:20.630" v="180" actId="113"/>
        <pc:sldMkLst>
          <pc:docMk/>
          <pc:sldMk cId="3348757415" sldId="256"/>
        </pc:sldMkLst>
      </pc:sldChg>
      <pc:sldChg chg="modSp mod">
        <pc:chgData name="Leonie Smith" userId="fed1330f33f5650e" providerId="LiveId" clId="{B3F98B61-4D58-4207-9D80-EAE56463B422}" dt="2022-03-08T05:40:51.273" v="198" actId="20577"/>
        <pc:sldMkLst>
          <pc:docMk/>
          <pc:sldMk cId="3681266347" sldId="282"/>
        </pc:sldMkLst>
      </pc:sldChg>
      <pc:sldChg chg="modSp mod">
        <pc:chgData name="Leonie Smith" userId="fed1330f33f5650e" providerId="LiveId" clId="{B3F98B61-4D58-4207-9D80-EAE56463B422}" dt="2022-03-08T05:41:29.281" v="202" actId="20577"/>
        <pc:sldMkLst>
          <pc:docMk/>
          <pc:sldMk cId="26953390" sldId="283"/>
        </pc:sldMkLst>
      </pc:sldChg>
      <pc:sldChg chg="addSp modSp new mod ord">
        <pc:chgData name="Leonie Smith" userId="fed1330f33f5650e" providerId="LiveId" clId="{B3F98B61-4D58-4207-9D80-EAE56463B422}" dt="2022-03-08T05:38:36.869" v="186" actId="1076"/>
        <pc:sldMkLst>
          <pc:docMk/>
          <pc:sldMk cId="4037508307" sldId="303"/>
        </pc:sldMkLst>
      </pc:sldChg>
      <pc:sldChg chg="addSp modSp new ord">
        <pc:chgData name="Leonie Smith" userId="fed1330f33f5650e" providerId="LiveId" clId="{B3F98B61-4D58-4207-9D80-EAE56463B422}" dt="2022-03-08T05:38:51.273" v="187"/>
        <pc:sldMkLst>
          <pc:docMk/>
          <pc:sldMk cId="2452594905" sldId="304"/>
        </pc:sldMkLst>
      </pc:sldChg>
      <pc:sldChg chg="addSp modSp add mod">
        <pc:chgData name="Leonie Smith" userId="fed1330f33f5650e" providerId="LiveId" clId="{B3F98B61-4D58-4207-9D80-EAE56463B422}" dt="2022-03-08T05:46:11.318" v="260" actId="20577"/>
        <pc:sldMkLst>
          <pc:docMk/>
          <pc:sldMk cId="2750355717" sldId="305"/>
        </pc:sldMkLst>
      </pc:sldChg>
      <pc:sldChg chg="addSp modSp add mod">
        <pc:chgData name="Leonie Smith" userId="fed1330f33f5650e" providerId="LiveId" clId="{B3F98B61-4D58-4207-9D80-EAE56463B422}" dt="2022-03-08T05:45:59.848" v="257" actId="20577"/>
        <pc:sldMkLst>
          <pc:docMk/>
          <pc:sldMk cId="2169308027" sldId="306"/>
        </pc:sldMkLst>
      </pc:sldChg>
      <pc:sldChg chg="addSp modSp add mod">
        <pc:chgData name="Leonie Smith" userId="fed1330f33f5650e" providerId="LiveId" clId="{B3F98B61-4D58-4207-9D80-EAE56463B422}" dt="2022-03-08T05:45:50.989" v="254" actId="20577"/>
        <pc:sldMkLst>
          <pc:docMk/>
          <pc:sldMk cId="603899422" sldId="307"/>
        </pc:sldMkLst>
      </pc:sldChg>
      <pc:sldChg chg="addSp modSp add mod">
        <pc:chgData name="Leonie Smith" userId="fed1330f33f5650e" providerId="LiveId" clId="{B3F98B61-4D58-4207-9D80-EAE56463B422}" dt="2022-03-08T05:45:41.762" v="251" actId="20577"/>
        <pc:sldMkLst>
          <pc:docMk/>
          <pc:sldMk cId="2724879489" sldId="308"/>
        </pc:sldMkLst>
      </pc:sldChg>
      <pc:sldChg chg="addSp modSp add mod">
        <pc:chgData name="Leonie Smith" userId="fed1330f33f5650e" providerId="LiveId" clId="{B3F98B61-4D58-4207-9D80-EAE56463B422}" dt="2022-03-08T05:45:34.176" v="248" actId="20577"/>
        <pc:sldMkLst>
          <pc:docMk/>
          <pc:sldMk cId="1879065161" sldId="309"/>
        </pc:sldMkLst>
      </pc:sldChg>
      <pc:sldChg chg="addSp delSp modSp add mod">
        <pc:chgData name="Leonie Smith" userId="fed1330f33f5650e" providerId="LiveId" clId="{B3F98B61-4D58-4207-9D80-EAE56463B422}" dt="2022-03-08T05:45:26.388" v="245" actId="20577"/>
        <pc:sldMkLst>
          <pc:docMk/>
          <pc:sldMk cId="382712129" sldId="310"/>
        </pc:sldMkLst>
      </pc:sldChg>
      <pc:sldChg chg="addSp modSp add mod">
        <pc:chgData name="Leonie Smith" userId="fed1330f33f5650e" providerId="LiveId" clId="{B3F98B61-4D58-4207-9D80-EAE56463B422}" dt="2022-03-08T05:45:14.413" v="242" actId="20577"/>
        <pc:sldMkLst>
          <pc:docMk/>
          <pc:sldMk cId="3344733477" sldId="311"/>
        </pc:sldMkLst>
      </pc:sldChg>
      <pc:sldChg chg="addSp modSp add mod">
        <pc:chgData name="Leonie Smith" userId="fed1330f33f5650e" providerId="LiveId" clId="{B3F98B61-4D58-4207-9D80-EAE56463B422}" dt="2022-03-08T05:45:05.597" v="239" actId="20577"/>
        <pc:sldMkLst>
          <pc:docMk/>
          <pc:sldMk cId="2799750491" sldId="312"/>
        </pc:sldMkLst>
      </pc:sldChg>
      <pc:sldChg chg="addSp modSp add mod">
        <pc:chgData name="Leonie Smith" userId="fed1330f33f5650e" providerId="LiveId" clId="{B3F98B61-4D58-4207-9D80-EAE56463B422}" dt="2022-03-08T05:44:57.439" v="236" actId="20577"/>
        <pc:sldMkLst>
          <pc:docMk/>
          <pc:sldMk cId="2572055995" sldId="313"/>
        </pc:sldMkLst>
      </pc:sldChg>
      <pc:sldChg chg="addSp modSp add mod">
        <pc:chgData name="Leonie Smith" userId="fed1330f33f5650e" providerId="LiveId" clId="{B3F98B61-4D58-4207-9D80-EAE56463B422}" dt="2022-03-08T05:44:49.111" v="233" actId="20577"/>
        <pc:sldMkLst>
          <pc:docMk/>
          <pc:sldMk cId="3060092769" sldId="314"/>
        </pc:sldMkLst>
      </pc:sldChg>
      <pc:sldChg chg="addSp modSp add mod">
        <pc:chgData name="Leonie Smith" userId="fed1330f33f5650e" providerId="LiveId" clId="{B3F98B61-4D58-4207-9D80-EAE56463B422}" dt="2022-03-08T05:44:36.173" v="230" actId="20577"/>
        <pc:sldMkLst>
          <pc:docMk/>
          <pc:sldMk cId="1344575329" sldId="315"/>
        </pc:sldMkLst>
      </pc:sldChg>
      <pc:sldChg chg="addSp modSp add mod ord">
        <pc:chgData name="Leonie Smith" userId="fed1330f33f5650e" providerId="LiveId" clId="{B3F98B61-4D58-4207-9D80-EAE56463B422}" dt="2022-03-08T05:44:24.893" v="227" actId="20577"/>
        <pc:sldMkLst>
          <pc:docMk/>
          <pc:sldMk cId="703383698" sldId="316"/>
        </pc:sldMkLst>
      </pc:sldChg>
      <pc:sldChg chg="addSp modSp add mod ord">
        <pc:chgData name="Leonie Smith" userId="fed1330f33f5650e" providerId="LiveId" clId="{B3F98B61-4D58-4207-9D80-EAE56463B422}" dt="2022-03-08T05:43:49.908" v="224" actId="20577"/>
        <pc:sldMkLst>
          <pc:docMk/>
          <pc:sldMk cId="239971714" sldId="317"/>
        </pc:sldMkLst>
      </pc:sldChg>
      <pc:sldChg chg="addSp modSp add mod">
        <pc:chgData name="Leonie Smith" userId="fed1330f33f5650e" providerId="LiveId" clId="{B3F98B61-4D58-4207-9D80-EAE56463B422}" dt="2022-03-08T05:43:40.067" v="221" actId="20577"/>
        <pc:sldMkLst>
          <pc:docMk/>
          <pc:sldMk cId="1280398417" sldId="318"/>
        </pc:sldMkLst>
      </pc:sldChg>
      <pc:sldChg chg="addSp modSp add mod">
        <pc:chgData name="Leonie Smith" userId="fed1330f33f5650e" providerId="LiveId" clId="{B3F98B61-4D58-4207-9D80-EAE56463B422}" dt="2022-03-08T05:43:21.350" v="218" actId="20577"/>
        <pc:sldMkLst>
          <pc:docMk/>
          <pc:sldMk cId="1769982701" sldId="319"/>
        </pc:sldMkLst>
      </pc:sldChg>
      <pc:sldChg chg="addSp modSp add mod">
        <pc:chgData name="Leonie Smith" userId="fed1330f33f5650e" providerId="LiveId" clId="{B3F98B61-4D58-4207-9D80-EAE56463B422}" dt="2022-03-08T05:43:11.164" v="215" actId="20577"/>
        <pc:sldMkLst>
          <pc:docMk/>
          <pc:sldMk cId="3345660067" sldId="320"/>
        </pc:sldMkLst>
      </pc:sldChg>
      <pc:sldChg chg="addSp modSp add mod">
        <pc:chgData name="Leonie Smith" userId="fed1330f33f5650e" providerId="LiveId" clId="{B3F98B61-4D58-4207-9D80-EAE56463B422}" dt="2022-03-08T05:43:00.545" v="212" actId="20577"/>
        <pc:sldMkLst>
          <pc:docMk/>
          <pc:sldMk cId="2497315434" sldId="321"/>
        </pc:sldMkLst>
      </pc:sldChg>
      <pc:sldChg chg="addSp modSp add mod">
        <pc:chgData name="Leonie Smith" userId="fed1330f33f5650e" providerId="LiveId" clId="{B3F98B61-4D58-4207-9D80-EAE56463B422}" dt="2022-03-08T05:42:16.183" v="210" actId="20577"/>
        <pc:sldMkLst>
          <pc:docMk/>
          <pc:sldMk cId="3021717760" sldId="322"/>
        </pc:sldMkLst>
      </pc:sldChg>
      <pc:sldChg chg="addSp modSp add mod">
        <pc:chgData name="Leonie Smith" userId="fed1330f33f5650e" providerId="LiveId" clId="{B3F98B61-4D58-4207-9D80-EAE56463B422}" dt="2022-03-08T05:41:51.049" v="207" actId="20577"/>
        <pc:sldMkLst>
          <pc:docMk/>
          <pc:sldMk cId="2844977992" sldId="323"/>
        </pc:sldMkLst>
      </pc:sldChg>
      <pc:sldChg chg="addSp modSp add mod">
        <pc:chgData name="Leonie Smith" userId="fed1330f33f5650e" providerId="LiveId" clId="{B3F98B61-4D58-4207-9D80-EAE56463B422}" dt="2022-03-08T05:39:33.738" v="196" actId="20577"/>
        <pc:sldMkLst>
          <pc:docMk/>
          <pc:sldMk cId="3344878841" sldId="324"/>
        </pc:sldMkLst>
      </pc:sldChg>
      <pc:sldChg chg="addSp modSp add mod">
        <pc:chgData name="Leonie Smith" userId="fed1330f33f5650e" providerId="LiveId" clId="{B3F98B61-4D58-4207-9D80-EAE56463B422}" dt="2022-03-08T05:39:13.166" v="193" actId="20577"/>
        <pc:sldMkLst>
          <pc:docMk/>
          <pc:sldMk cId="1569701436" sldId="325"/>
        </pc:sldMkLst>
      </pc:sldChg>
      <pc:sldChg chg="addSp modSp add mod">
        <pc:chgData name="Leonie Smith" userId="fed1330f33f5650e" providerId="LiveId" clId="{B3F98B61-4D58-4207-9D80-EAE56463B422}" dt="2022-03-08T05:39:03.094" v="190" actId="20577"/>
        <pc:sldMkLst>
          <pc:docMk/>
          <pc:sldMk cId="1048591860" sldId="326"/>
        </pc:sldMkLst>
      </pc:sldChg>
    </pc:docChg>
  </pc:docChgLst>
  <pc:docChgLst>
    <pc:chgData name="Leonie Smith" userId="fed1330f33f5650e" providerId="LiveId" clId="{45764D91-2A5A-418E-B9F0-E81F51698046}"/>
    <pc:docChg chg="addSld modSld sldOrd">
      <pc:chgData name="Leonie Smith" userId="fed1330f33f5650e" providerId="LiveId" clId="{45764D91-2A5A-418E-B9F0-E81F51698046}" dt="2022-02-15T06:35:43.619" v="34"/>
      <pc:docMkLst>
        <pc:docMk/>
      </pc:docMkLst>
      <pc:sldChg chg="addSp delSp modSp">
        <pc:chgData name="Leonie Smith" userId="fed1330f33f5650e" providerId="LiveId" clId="{45764D91-2A5A-418E-B9F0-E81F51698046}" dt="2022-02-15T06:13:03.671" v="10"/>
        <pc:sldMkLst>
          <pc:docMk/>
          <pc:sldMk cId="2044568653" sldId="281"/>
        </pc:sldMkLst>
      </pc:sldChg>
      <pc:sldChg chg="addSp delSp modSp">
        <pc:chgData name="Leonie Smith" userId="fed1330f33f5650e" providerId="LiveId" clId="{45764D91-2A5A-418E-B9F0-E81F51698046}" dt="2022-02-15T06:16:25.248" v="14"/>
        <pc:sldMkLst>
          <pc:docMk/>
          <pc:sldMk cId="680484570" sldId="287"/>
        </pc:sldMkLst>
      </pc:sldChg>
      <pc:sldChg chg="addSp delSp modSp">
        <pc:chgData name="Leonie Smith" userId="fed1330f33f5650e" providerId="LiveId" clId="{45764D91-2A5A-418E-B9F0-E81F51698046}" dt="2022-02-15T06:23:04.587" v="21"/>
        <pc:sldMkLst>
          <pc:docMk/>
          <pc:sldMk cId="1123929638" sldId="288"/>
        </pc:sldMkLst>
      </pc:sldChg>
      <pc:sldChg chg="addSp delSp modSp">
        <pc:chgData name="Leonie Smith" userId="fed1330f33f5650e" providerId="LiveId" clId="{45764D91-2A5A-418E-B9F0-E81F51698046}" dt="2022-02-15T06:25:11.717" v="23"/>
        <pc:sldMkLst>
          <pc:docMk/>
          <pc:sldMk cId="3289899634" sldId="290"/>
        </pc:sldMkLst>
      </pc:sldChg>
      <pc:sldChg chg="addSp delSp modSp">
        <pc:chgData name="Leonie Smith" userId="fed1330f33f5650e" providerId="LiveId" clId="{45764D91-2A5A-418E-B9F0-E81F51698046}" dt="2022-02-15T06:28:09.803" v="27"/>
        <pc:sldMkLst>
          <pc:docMk/>
          <pc:sldMk cId="768309068" sldId="292"/>
        </pc:sldMkLst>
      </pc:sldChg>
      <pc:sldChg chg="addSp delSp modSp">
        <pc:chgData name="Leonie Smith" userId="fed1330f33f5650e" providerId="LiveId" clId="{45764D91-2A5A-418E-B9F0-E81F51698046}" dt="2022-02-15T06:31:48.660" v="29"/>
        <pc:sldMkLst>
          <pc:docMk/>
          <pc:sldMk cId="3327585472" sldId="297"/>
        </pc:sldMkLst>
      </pc:sldChg>
      <pc:sldChg chg="addSp delSp modSp">
        <pc:chgData name="Leonie Smith" userId="fed1330f33f5650e" providerId="LiveId" clId="{45764D91-2A5A-418E-B9F0-E81F51698046}" dt="2022-02-15T06:33:29.523" v="31"/>
        <pc:sldMkLst>
          <pc:docMk/>
          <pc:sldMk cId="2069662874" sldId="298"/>
        </pc:sldMkLst>
      </pc:sldChg>
      <pc:sldChg chg="addSp delSp modSp">
        <pc:chgData name="Leonie Smith" userId="fed1330f33f5650e" providerId="LiveId" clId="{45764D91-2A5A-418E-B9F0-E81F51698046}" dt="2022-02-15T06:35:43.619" v="34"/>
        <pc:sldMkLst>
          <pc:docMk/>
          <pc:sldMk cId="1438695715" sldId="301"/>
        </pc:sldMkLst>
      </pc:sldChg>
      <pc:sldChg chg="addSp modSp new mod ord">
        <pc:chgData name="Leonie Smith" userId="fed1330f33f5650e" providerId="LiveId" clId="{45764D91-2A5A-418E-B9F0-E81F51698046}" dt="2022-02-15T06:07:59.391" v="7"/>
        <pc:sldMkLst>
          <pc:docMk/>
          <pc:sldMk cId="2504781926" sldId="302"/>
        </pc:sldMkLst>
      </pc:sldChg>
    </pc:docChg>
  </pc:docChgLst>
  <pc:docChgLst>
    <pc:chgData name="Alfred Smith" userId="3c60a3631c0db8ad" providerId="LiveId" clId="{38563BFA-293F-4922-8B1D-216B11E01915}"/>
    <pc:docChg chg="custSel modSld">
      <pc:chgData name="Alfred Smith" userId="3c60a3631c0db8ad" providerId="LiveId" clId="{38563BFA-293F-4922-8B1D-216B11E01915}" dt="2025-03-28T08:25:37.205" v="48"/>
      <pc:docMkLst>
        <pc:docMk/>
      </pc:docMkLst>
      <pc:sldChg chg="addSp delSp modSp mod">
        <pc:chgData name="Alfred Smith" userId="3c60a3631c0db8ad" providerId="LiveId" clId="{38563BFA-293F-4922-8B1D-216B11E01915}" dt="2025-03-28T08:13:27.562" v="5"/>
        <pc:sldMkLst>
          <pc:docMk/>
          <pc:sldMk cId="525752733" sldId="258"/>
        </pc:sldMkLst>
        <pc:spChg chg="add mod">
          <ac:chgData name="Alfred Smith" userId="3c60a3631c0db8ad" providerId="LiveId" clId="{38563BFA-293F-4922-8B1D-216B11E01915}" dt="2025-03-28T08:13:27.562" v="5"/>
          <ac:spMkLst>
            <pc:docMk/>
            <pc:sldMk cId="525752733" sldId="258"/>
            <ac:spMk id="2" creationId="{BF7E2DDC-77AA-37AF-66DD-78F6CFF80F06}"/>
          </ac:spMkLst>
        </pc:spChg>
        <pc:spChg chg="add mod">
          <ac:chgData name="Alfred Smith" userId="3c60a3631c0db8ad" providerId="LiveId" clId="{38563BFA-293F-4922-8B1D-216B11E01915}" dt="2025-03-28T08:13:27.562" v="5"/>
          <ac:spMkLst>
            <pc:docMk/>
            <pc:sldMk cId="525752733" sldId="258"/>
            <ac:spMk id="3" creationId="{E2BFA581-1F00-FAD0-A7D6-B09A8DEE9F8A}"/>
          </ac:spMkLst>
        </pc:spChg>
      </pc:sldChg>
      <pc:sldChg chg="addSp delSp modSp mod">
        <pc:chgData name="Alfred Smith" userId="3c60a3631c0db8ad" providerId="LiveId" clId="{38563BFA-293F-4922-8B1D-216B11E01915}" dt="2025-03-28T08:13:40.478" v="7"/>
        <pc:sldMkLst>
          <pc:docMk/>
          <pc:sldMk cId="2044568653" sldId="281"/>
        </pc:sldMkLst>
        <pc:spChg chg="add mod">
          <ac:chgData name="Alfred Smith" userId="3c60a3631c0db8ad" providerId="LiveId" clId="{38563BFA-293F-4922-8B1D-216B11E01915}" dt="2025-03-28T08:13:40.478" v="7"/>
          <ac:spMkLst>
            <pc:docMk/>
            <pc:sldMk cId="2044568653" sldId="281"/>
            <ac:spMk id="2" creationId="{19C5A7A9-6A67-7F70-0FC5-2B6DFB675429}"/>
          </ac:spMkLst>
        </pc:spChg>
        <pc:spChg chg="add mod">
          <ac:chgData name="Alfred Smith" userId="3c60a3631c0db8ad" providerId="LiveId" clId="{38563BFA-293F-4922-8B1D-216B11E01915}" dt="2025-03-28T08:13:40.478" v="7"/>
          <ac:spMkLst>
            <pc:docMk/>
            <pc:sldMk cId="2044568653" sldId="281"/>
            <ac:spMk id="3" creationId="{386D2F6F-F4B9-549A-C470-FF208FB985E6}"/>
          </ac:spMkLst>
        </pc:spChg>
      </pc:sldChg>
      <pc:sldChg chg="addSp delSp modSp mod">
        <pc:chgData name="Alfred Smith" userId="3c60a3631c0db8ad" providerId="LiveId" clId="{38563BFA-293F-4922-8B1D-216B11E01915}" dt="2025-03-28T08:13:52.814" v="9"/>
        <pc:sldMkLst>
          <pc:docMk/>
          <pc:sldMk cId="3681266347" sldId="282"/>
        </pc:sldMkLst>
        <pc:spChg chg="add mod">
          <ac:chgData name="Alfred Smith" userId="3c60a3631c0db8ad" providerId="LiveId" clId="{38563BFA-293F-4922-8B1D-216B11E01915}" dt="2025-03-28T08:13:52.814" v="9"/>
          <ac:spMkLst>
            <pc:docMk/>
            <pc:sldMk cId="3681266347" sldId="282"/>
            <ac:spMk id="2" creationId="{06C2A664-8A2C-EF60-3248-5FC11A32CEA5}"/>
          </ac:spMkLst>
        </pc:spChg>
        <pc:spChg chg="add mod">
          <ac:chgData name="Alfred Smith" userId="3c60a3631c0db8ad" providerId="LiveId" clId="{38563BFA-293F-4922-8B1D-216B11E01915}" dt="2025-03-28T08:13:52.814" v="9"/>
          <ac:spMkLst>
            <pc:docMk/>
            <pc:sldMk cId="3681266347" sldId="282"/>
            <ac:spMk id="3" creationId="{07286496-301D-B9B7-A7F9-C48139EC513B}"/>
          </ac:spMkLst>
        </pc:spChg>
      </pc:sldChg>
      <pc:sldChg chg="addSp delSp modSp mod">
        <pc:chgData name="Alfred Smith" userId="3c60a3631c0db8ad" providerId="LiveId" clId="{38563BFA-293F-4922-8B1D-216B11E01915}" dt="2025-03-28T08:14:09.680" v="11"/>
        <pc:sldMkLst>
          <pc:docMk/>
          <pc:sldMk cId="26953390" sldId="283"/>
        </pc:sldMkLst>
        <pc:spChg chg="add mod">
          <ac:chgData name="Alfred Smith" userId="3c60a3631c0db8ad" providerId="LiveId" clId="{38563BFA-293F-4922-8B1D-216B11E01915}" dt="2025-03-28T08:14:09.680" v="11"/>
          <ac:spMkLst>
            <pc:docMk/>
            <pc:sldMk cId="26953390" sldId="283"/>
            <ac:spMk id="2" creationId="{36D1CC02-91E3-3028-7FB4-C2E168DCEE0A}"/>
          </ac:spMkLst>
        </pc:spChg>
        <pc:spChg chg="add mod">
          <ac:chgData name="Alfred Smith" userId="3c60a3631c0db8ad" providerId="LiveId" clId="{38563BFA-293F-4922-8B1D-216B11E01915}" dt="2025-03-28T08:14:09.680" v="11"/>
          <ac:spMkLst>
            <pc:docMk/>
            <pc:sldMk cId="26953390" sldId="283"/>
            <ac:spMk id="3" creationId="{036EA1E9-F84E-CAAA-A866-15D3EC22BC8B}"/>
          </ac:spMkLst>
        </pc:spChg>
      </pc:sldChg>
      <pc:sldChg chg="addSp delSp modSp mod">
        <pc:chgData name="Alfred Smith" userId="3c60a3631c0db8ad" providerId="LiveId" clId="{38563BFA-293F-4922-8B1D-216B11E01915}" dt="2025-03-28T08:21:32.067" v="13"/>
        <pc:sldMkLst>
          <pc:docMk/>
          <pc:sldMk cId="2872476414" sldId="284"/>
        </pc:sldMkLst>
        <pc:spChg chg="add mod">
          <ac:chgData name="Alfred Smith" userId="3c60a3631c0db8ad" providerId="LiveId" clId="{38563BFA-293F-4922-8B1D-216B11E01915}" dt="2025-03-28T08:21:32.067" v="13"/>
          <ac:spMkLst>
            <pc:docMk/>
            <pc:sldMk cId="2872476414" sldId="284"/>
            <ac:spMk id="2" creationId="{3B4861B9-51AD-93AE-C875-79EB47439291}"/>
          </ac:spMkLst>
        </pc:spChg>
        <pc:spChg chg="add mod">
          <ac:chgData name="Alfred Smith" userId="3c60a3631c0db8ad" providerId="LiveId" clId="{38563BFA-293F-4922-8B1D-216B11E01915}" dt="2025-03-28T08:21:32.067" v="13"/>
          <ac:spMkLst>
            <pc:docMk/>
            <pc:sldMk cId="2872476414" sldId="284"/>
            <ac:spMk id="3" creationId="{A65DE0F8-0A97-1C37-AAB7-77C356F56BAF}"/>
          </ac:spMkLst>
        </pc:spChg>
      </pc:sldChg>
      <pc:sldChg chg="addSp delSp modSp mod">
        <pc:chgData name="Alfred Smith" userId="3c60a3631c0db8ad" providerId="LiveId" clId="{38563BFA-293F-4922-8B1D-216B11E01915}" dt="2025-03-28T08:21:57.188" v="15"/>
        <pc:sldMkLst>
          <pc:docMk/>
          <pc:sldMk cId="2342427813" sldId="285"/>
        </pc:sldMkLst>
        <pc:spChg chg="add mod">
          <ac:chgData name="Alfred Smith" userId="3c60a3631c0db8ad" providerId="LiveId" clId="{38563BFA-293F-4922-8B1D-216B11E01915}" dt="2025-03-28T08:21:57.188" v="15"/>
          <ac:spMkLst>
            <pc:docMk/>
            <pc:sldMk cId="2342427813" sldId="285"/>
            <ac:spMk id="2" creationId="{E48EB794-7A8F-F73A-36C7-54CBB579E97F}"/>
          </ac:spMkLst>
        </pc:spChg>
        <pc:spChg chg="add mod">
          <ac:chgData name="Alfred Smith" userId="3c60a3631c0db8ad" providerId="LiveId" clId="{38563BFA-293F-4922-8B1D-216B11E01915}" dt="2025-03-28T08:21:57.188" v="15"/>
          <ac:spMkLst>
            <pc:docMk/>
            <pc:sldMk cId="2342427813" sldId="285"/>
            <ac:spMk id="3" creationId="{9A314B1D-604E-9387-ABF7-A15C20DA1353}"/>
          </ac:spMkLst>
        </pc:spChg>
      </pc:sldChg>
      <pc:sldChg chg="addSp delSp modSp mod">
        <pc:chgData name="Alfred Smith" userId="3c60a3631c0db8ad" providerId="LiveId" clId="{38563BFA-293F-4922-8B1D-216B11E01915}" dt="2025-03-28T08:22:08.549" v="17"/>
        <pc:sldMkLst>
          <pc:docMk/>
          <pc:sldMk cId="2223752114" sldId="286"/>
        </pc:sldMkLst>
        <pc:spChg chg="add mod">
          <ac:chgData name="Alfred Smith" userId="3c60a3631c0db8ad" providerId="LiveId" clId="{38563BFA-293F-4922-8B1D-216B11E01915}" dt="2025-03-28T08:22:08.549" v="17"/>
          <ac:spMkLst>
            <pc:docMk/>
            <pc:sldMk cId="2223752114" sldId="286"/>
            <ac:spMk id="2" creationId="{27E4476D-957A-F727-95D7-9EDD5613A287}"/>
          </ac:spMkLst>
        </pc:spChg>
        <pc:spChg chg="add mod">
          <ac:chgData name="Alfred Smith" userId="3c60a3631c0db8ad" providerId="LiveId" clId="{38563BFA-293F-4922-8B1D-216B11E01915}" dt="2025-03-28T08:22:08.549" v="17"/>
          <ac:spMkLst>
            <pc:docMk/>
            <pc:sldMk cId="2223752114" sldId="286"/>
            <ac:spMk id="3" creationId="{3AD15F61-C503-4BAC-2EEC-DBDA8A5ACB6E}"/>
          </ac:spMkLst>
        </pc:spChg>
      </pc:sldChg>
      <pc:sldChg chg="addSp delSp modSp mod">
        <pc:chgData name="Alfred Smith" userId="3c60a3631c0db8ad" providerId="LiveId" clId="{38563BFA-293F-4922-8B1D-216B11E01915}" dt="2025-03-28T08:22:20.705" v="19"/>
        <pc:sldMkLst>
          <pc:docMk/>
          <pc:sldMk cId="680484570" sldId="287"/>
        </pc:sldMkLst>
        <pc:spChg chg="add mod">
          <ac:chgData name="Alfred Smith" userId="3c60a3631c0db8ad" providerId="LiveId" clId="{38563BFA-293F-4922-8B1D-216B11E01915}" dt="2025-03-28T08:22:20.705" v="19"/>
          <ac:spMkLst>
            <pc:docMk/>
            <pc:sldMk cId="680484570" sldId="287"/>
            <ac:spMk id="2" creationId="{18A315C8-4696-51BD-09C7-0F3CDFF7F6F4}"/>
          </ac:spMkLst>
        </pc:spChg>
        <pc:spChg chg="add mod">
          <ac:chgData name="Alfred Smith" userId="3c60a3631c0db8ad" providerId="LiveId" clId="{38563BFA-293F-4922-8B1D-216B11E01915}" dt="2025-03-28T08:22:20.705" v="19"/>
          <ac:spMkLst>
            <pc:docMk/>
            <pc:sldMk cId="680484570" sldId="287"/>
            <ac:spMk id="3" creationId="{28F980C9-2B65-4E61-B4F8-F7E1FC6C84A9}"/>
          </ac:spMkLst>
        </pc:spChg>
      </pc:sldChg>
      <pc:sldChg chg="addSp delSp modSp mod">
        <pc:chgData name="Alfred Smith" userId="3c60a3631c0db8ad" providerId="LiveId" clId="{38563BFA-293F-4922-8B1D-216B11E01915}" dt="2025-03-28T08:22:32.478" v="22"/>
        <pc:sldMkLst>
          <pc:docMk/>
          <pc:sldMk cId="1123929638" sldId="288"/>
        </pc:sldMkLst>
        <pc:spChg chg="add mod">
          <ac:chgData name="Alfred Smith" userId="3c60a3631c0db8ad" providerId="LiveId" clId="{38563BFA-293F-4922-8B1D-216B11E01915}" dt="2025-03-28T08:22:32.478" v="22"/>
          <ac:spMkLst>
            <pc:docMk/>
            <pc:sldMk cId="1123929638" sldId="288"/>
            <ac:spMk id="2" creationId="{851691C2-D4D8-7309-1F71-4DA0E089341D}"/>
          </ac:spMkLst>
        </pc:spChg>
        <pc:spChg chg="add mod">
          <ac:chgData name="Alfred Smith" userId="3c60a3631c0db8ad" providerId="LiveId" clId="{38563BFA-293F-4922-8B1D-216B11E01915}" dt="2025-03-28T08:22:32.478" v="22"/>
          <ac:spMkLst>
            <pc:docMk/>
            <pc:sldMk cId="1123929638" sldId="288"/>
            <ac:spMk id="3" creationId="{40D0E1BF-1FAD-DEC4-03A3-40732EA3523E}"/>
          </ac:spMkLst>
        </pc:spChg>
      </pc:sldChg>
      <pc:sldChg chg="addSp delSp modSp mod">
        <pc:chgData name="Alfred Smith" userId="3c60a3631c0db8ad" providerId="LiveId" clId="{38563BFA-293F-4922-8B1D-216B11E01915}" dt="2025-03-28T08:22:49.046" v="24"/>
        <pc:sldMkLst>
          <pc:docMk/>
          <pc:sldMk cId="1206678836" sldId="289"/>
        </pc:sldMkLst>
        <pc:spChg chg="add mod">
          <ac:chgData name="Alfred Smith" userId="3c60a3631c0db8ad" providerId="LiveId" clId="{38563BFA-293F-4922-8B1D-216B11E01915}" dt="2025-03-28T08:22:49.046" v="24"/>
          <ac:spMkLst>
            <pc:docMk/>
            <pc:sldMk cId="1206678836" sldId="289"/>
            <ac:spMk id="2" creationId="{83BA091C-B31E-512C-279B-443DF0CE79F0}"/>
          </ac:spMkLst>
        </pc:spChg>
        <pc:spChg chg="add mod">
          <ac:chgData name="Alfred Smith" userId="3c60a3631c0db8ad" providerId="LiveId" clId="{38563BFA-293F-4922-8B1D-216B11E01915}" dt="2025-03-28T08:22:49.046" v="24"/>
          <ac:spMkLst>
            <pc:docMk/>
            <pc:sldMk cId="1206678836" sldId="289"/>
            <ac:spMk id="5" creationId="{644FC9CF-432A-0E9E-B92D-61BFFA71C6BC}"/>
          </ac:spMkLst>
        </pc:spChg>
      </pc:sldChg>
      <pc:sldChg chg="addSp delSp modSp mod">
        <pc:chgData name="Alfred Smith" userId="3c60a3631c0db8ad" providerId="LiveId" clId="{38563BFA-293F-4922-8B1D-216B11E01915}" dt="2025-03-28T08:23:00.224" v="26"/>
        <pc:sldMkLst>
          <pc:docMk/>
          <pc:sldMk cId="3289899634" sldId="290"/>
        </pc:sldMkLst>
        <pc:spChg chg="add mod">
          <ac:chgData name="Alfred Smith" userId="3c60a3631c0db8ad" providerId="LiveId" clId="{38563BFA-293F-4922-8B1D-216B11E01915}" dt="2025-03-28T08:23:00.224" v="26"/>
          <ac:spMkLst>
            <pc:docMk/>
            <pc:sldMk cId="3289899634" sldId="290"/>
            <ac:spMk id="2" creationId="{D1B72FF3-BC8A-FC7B-1ACD-67A70F1D4BB8}"/>
          </ac:spMkLst>
        </pc:spChg>
        <pc:spChg chg="add mod">
          <ac:chgData name="Alfred Smith" userId="3c60a3631c0db8ad" providerId="LiveId" clId="{38563BFA-293F-4922-8B1D-216B11E01915}" dt="2025-03-28T08:23:00.224" v="26"/>
          <ac:spMkLst>
            <pc:docMk/>
            <pc:sldMk cId="3289899634" sldId="290"/>
            <ac:spMk id="3" creationId="{A53347DE-2841-AF7F-1D69-DAA3AD4BE107}"/>
          </ac:spMkLst>
        </pc:spChg>
      </pc:sldChg>
      <pc:sldChg chg="addSp delSp modSp mod">
        <pc:chgData name="Alfred Smith" userId="3c60a3631c0db8ad" providerId="LiveId" clId="{38563BFA-293F-4922-8B1D-216B11E01915}" dt="2025-03-28T08:23:10.839" v="28"/>
        <pc:sldMkLst>
          <pc:docMk/>
          <pc:sldMk cId="66364055" sldId="291"/>
        </pc:sldMkLst>
        <pc:spChg chg="add mod">
          <ac:chgData name="Alfred Smith" userId="3c60a3631c0db8ad" providerId="LiveId" clId="{38563BFA-293F-4922-8B1D-216B11E01915}" dt="2025-03-28T08:23:10.839" v="28"/>
          <ac:spMkLst>
            <pc:docMk/>
            <pc:sldMk cId="66364055" sldId="291"/>
            <ac:spMk id="2" creationId="{83633391-EF80-2A6D-1BBE-90637E27BBCD}"/>
          </ac:spMkLst>
        </pc:spChg>
        <pc:spChg chg="add mod">
          <ac:chgData name="Alfred Smith" userId="3c60a3631c0db8ad" providerId="LiveId" clId="{38563BFA-293F-4922-8B1D-216B11E01915}" dt="2025-03-28T08:23:10.839" v="28"/>
          <ac:spMkLst>
            <pc:docMk/>
            <pc:sldMk cId="66364055" sldId="291"/>
            <ac:spMk id="3" creationId="{51F0C6E4-53F3-B7D4-3A87-E75685931FD6}"/>
          </ac:spMkLst>
        </pc:spChg>
      </pc:sldChg>
      <pc:sldChg chg="addSp delSp modSp mod">
        <pc:chgData name="Alfred Smith" userId="3c60a3631c0db8ad" providerId="LiveId" clId="{38563BFA-293F-4922-8B1D-216B11E01915}" dt="2025-03-28T08:23:20.256" v="30"/>
        <pc:sldMkLst>
          <pc:docMk/>
          <pc:sldMk cId="768309068" sldId="292"/>
        </pc:sldMkLst>
        <pc:spChg chg="add mod">
          <ac:chgData name="Alfred Smith" userId="3c60a3631c0db8ad" providerId="LiveId" clId="{38563BFA-293F-4922-8B1D-216B11E01915}" dt="2025-03-28T08:23:20.256" v="30"/>
          <ac:spMkLst>
            <pc:docMk/>
            <pc:sldMk cId="768309068" sldId="292"/>
            <ac:spMk id="2" creationId="{E88CBE8A-C333-A29C-C8A6-74B5A71F0EA0}"/>
          </ac:spMkLst>
        </pc:spChg>
        <pc:spChg chg="add mod">
          <ac:chgData name="Alfred Smith" userId="3c60a3631c0db8ad" providerId="LiveId" clId="{38563BFA-293F-4922-8B1D-216B11E01915}" dt="2025-03-28T08:23:20.256" v="30"/>
          <ac:spMkLst>
            <pc:docMk/>
            <pc:sldMk cId="768309068" sldId="292"/>
            <ac:spMk id="3" creationId="{255DC16B-7B27-31D7-0B06-53CD8CC78E8B}"/>
          </ac:spMkLst>
        </pc:spChg>
      </pc:sldChg>
      <pc:sldChg chg="addSp delSp modSp mod">
        <pc:chgData name="Alfred Smith" userId="3c60a3631c0db8ad" providerId="LiveId" clId="{38563BFA-293F-4922-8B1D-216B11E01915}" dt="2025-03-28T08:23:30.790" v="32"/>
        <pc:sldMkLst>
          <pc:docMk/>
          <pc:sldMk cId="1272472953" sldId="293"/>
        </pc:sldMkLst>
        <pc:spChg chg="add mod">
          <ac:chgData name="Alfred Smith" userId="3c60a3631c0db8ad" providerId="LiveId" clId="{38563BFA-293F-4922-8B1D-216B11E01915}" dt="2025-03-28T08:23:30.790" v="32"/>
          <ac:spMkLst>
            <pc:docMk/>
            <pc:sldMk cId="1272472953" sldId="293"/>
            <ac:spMk id="3" creationId="{8D6286BF-56A3-B92C-5104-8D1D022CCCA1}"/>
          </ac:spMkLst>
        </pc:spChg>
        <pc:spChg chg="add mod">
          <ac:chgData name="Alfred Smith" userId="3c60a3631c0db8ad" providerId="LiveId" clId="{38563BFA-293F-4922-8B1D-216B11E01915}" dt="2025-03-28T08:23:30.790" v="32"/>
          <ac:spMkLst>
            <pc:docMk/>
            <pc:sldMk cId="1272472953" sldId="293"/>
            <ac:spMk id="5" creationId="{0B3BBAF4-D113-C782-BC54-BC0F2E9C62B3}"/>
          </ac:spMkLst>
        </pc:spChg>
      </pc:sldChg>
      <pc:sldChg chg="addSp delSp modSp mod">
        <pc:chgData name="Alfred Smith" userId="3c60a3631c0db8ad" providerId="LiveId" clId="{38563BFA-293F-4922-8B1D-216B11E01915}" dt="2025-03-28T08:23:50.904" v="34"/>
        <pc:sldMkLst>
          <pc:docMk/>
          <pc:sldMk cId="3592805693" sldId="294"/>
        </pc:sldMkLst>
        <pc:spChg chg="add mod">
          <ac:chgData name="Alfred Smith" userId="3c60a3631c0db8ad" providerId="LiveId" clId="{38563BFA-293F-4922-8B1D-216B11E01915}" dt="2025-03-28T08:23:50.904" v="34"/>
          <ac:spMkLst>
            <pc:docMk/>
            <pc:sldMk cId="3592805693" sldId="294"/>
            <ac:spMk id="2" creationId="{E7E06975-E6F8-B7E4-D049-C0EE6C8E5B47}"/>
          </ac:spMkLst>
        </pc:spChg>
        <pc:spChg chg="add mod">
          <ac:chgData name="Alfred Smith" userId="3c60a3631c0db8ad" providerId="LiveId" clId="{38563BFA-293F-4922-8B1D-216B11E01915}" dt="2025-03-28T08:23:50.904" v="34"/>
          <ac:spMkLst>
            <pc:docMk/>
            <pc:sldMk cId="3592805693" sldId="294"/>
            <ac:spMk id="3" creationId="{DF69C026-F77C-7EEA-5D80-360041462341}"/>
          </ac:spMkLst>
        </pc:spChg>
      </pc:sldChg>
      <pc:sldChg chg="addSp delSp modSp mod">
        <pc:chgData name="Alfred Smith" userId="3c60a3631c0db8ad" providerId="LiveId" clId="{38563BFA-293F-4922-8B1D-216B11E01915}" dt="2025-03-28T08:24:06.621" v="36"/>
        <pc:sldMkLst>
          <pc:docMk/>
          <pc:sldMk cId="3256631608" sldId="295"/>
        </pc:sldMkLst>
        <pc:spChg chg="add mod">
          <ac:chgData name="Alfred Smith" userId="3c60a3631c0db8ad" providerId="LiveId" clId="{38563BFA-293F-4922-8B1D-216B11E01915}" dt="2025-03-28T08:24:06.621" v="36"/>
          <ac:spMkLst>
            <pc:docMk/>
            <pc:sldMk cId="3256631608" sldId="295"/>
            <ac:spMk id="2" creationId="{F3879752-BF1D-A3F4-7463-3C460EB75602}"/>
          </ac:spMkLst>
        </pc:spChg>
        <pc:spChg chg="add mod">
          <ac:chgData name="Alfred Smith" userId="3c60a3631c0db8ad" providerId="LiveId" clId="{38563BFA-293F-4922-8B1D-216B11E01915}" dt="2025-03-28T08:24:06.621" v="36"/>
          <ac:spMkLst>
            <pc:docMk/>
            <pc:sldMk cId="3256631608" sldId="295"/>
            <ac:spMk id="3" creationId="{AA68671B-EC42-4B4D-E2CF-A57CB493DBCF}"/>
          </ac:spMkLst>
        </pc:spChg>
      </pc:sldChg>
      <pc:sldChg chg="addSp delSp modSp mod">
        <pc:chgData name="Alfred Smith" userId="3c60a3631c0db8ad" providerId="LiveId" clId="{38563BFA-293F-4922-8B1D-216B11E01915}" dt="2025-03-28T08:24:19.240" v="38"/>
        <pc:sldMkLst>
          <pc:docMk/>
          <pc:sldMk cId="105009278" sldId="296"/>
        </pc:sldMkLst>
        <pc:spChg chg="add mod">
          <ac:chgData name="Alfred Smith" userId="3c60a3631c0db8ad" providerId="LiveId" clId="{38563BFA-293F-4922-8B1D-216B11E01915}" dt="2025-03-28T08:24:19.240" v="38"/>
          <ac:spMkLst>
            <pc:docMk/>
            <pc:sldMk cId="105009278" sldId="296"/>
            <ac:spMk id="2" creationId="{4B45C9A1-AF12-A6CC-E0FA-6AB36D61CD67}"/>
          </ac:spMkLst>
        </pc:spChg>
        <pc:spChg chg="add mod">
          <ac:chgData name="Alfred Smith" userId="3c60a3631c0db8ad" providerId="LiveId" clId="{38563BFA-293F-4922-8B1D-216B11E01915}" dt="2025-03-28T08:24:19.240" v="38"/>
          <ac:spMkLst>
            <pc:docMk/>
            <pc:sldMk cId="105009278" sldId="296"/>
            <ac:spMk id="3" creationId="{D51B955C-A6B9-04DB-F3B3-8C2C5A094A83}"/>
          </ac:spMkLst>
        </pc:spChg>
      </pc:sldChg>
      <pc:sldChg chg="addSp delSp modSp mod">
        <pc:chgData name="Alfred Smith" userId="3c60a3631c0db8ad" providerId="LiveId" clId="{38563BFA-293F-4922-8B1D-216B11E01915}" dt="2025-03-28T08:24:30.655" v="40"/>
        <pc:sldMkLst>
          <pc:docMk/>
          <pc:sldMk cId="3327585472" sldId="297"/>
        </pc:sldMkLst>
        <pc:spChg chg="add mod">
          <ac:chgData name="Alfred Smith" userId="3c60a3631c0db8ad" providerId="LiveId" clId="{38563BFA-293F-4922-8B1D-216B11E01915}" dt="2025-03-28T08:24:30.655" v="40"/>
          <ac:spMkLst>
            <pc:docMk/>
            <pc:sldMk cId="3327585472" sldId="297"/>
            <ac:spMk id="2" creationId="{160AF4F2-0AD3-25F7-D459-C03D5A6040EA}"/>
          </ac:spMkLst>
        </pc:spChg>
        <pc:spChg chg="add mod">
          <ac:chgData name="Alfred Smith" userId="3c60a3631c0db8ad" providerId="LiveId" clId="{38563BFA-293F-4922-8B1D-216B11E01915}" dt="2025-03-28T08:24:30.655" v="40"/>
          <ac:spMkLst>
            <pc:docMk/>
            <pc:sldMk cId="3327585472" sldId="297"/>
            <ac:spMk id="5" creationId="{004BA149-C9EA-2383-4663-2FE546B09461}"/>
          </ac:spMkLst>
        </pc:spChg>
      </pc:sldChg>
      <pc:sldChg chg="addSp delSp modSp mod">
        <pc:chgData name="Alfred Smith" userId="3c60a3631c0db8ad" providerId="LiveId" clId="{38563BFA-293F-4922-8B1D-216B11E01915}" dt="2025-03-28T08:24:48.292" v="42"/>
        <pc:sldMkLst>
          <pc:docMk/>
          <pc:sldMk cId="2069662874" sldId="298"/>
        </pc:sldMkLst>
        <pc:spChg chg="add mod">
          <ac:chgData name="Alfred Smith" userId="3c60a3631c0db8ad" providerId="LiveId" clId="{38563BFA-293F-4922-8B1D-216B11E01915}" dt="2025-03-28T08:24:48.292" v="42"/>
          <ac:spMkLst>
            <pc:docMk/>
            <pc:sldMk cId="2069662874" sldId="298"/>
            <ac:spMk id="2" creationId="{06CDE53B-5DE0-F3A6-4221-7ED8610DEEDC}"/>
          </ac:spMkLst>
        </pc:spChg>
        <pc:spChg chg="add mod">
          <ac:chgData name="Alfred Smith" userId="3c60a3631c0db8ad" providerId="LiveId" clId="{38563BFA-293F-4922-8B1D-216B11E01915}" dt="2025-03-28T08:24:48.292" v="42"/>
          <ac:spMkLst>
            <pc:docMk/>
            <pc:sldMk cId="2069662874" sldId="298"/>
            <ac:spMk id="5" creationId="{C040B6D4-449F-DCD2-F2A8-7F2A2F251316}"/>
          </ac:spMkLst>
        </pc:spChg>
      </pc:sldChg>
      <pc:sldChg chg="addSp delSp modSp mod">
        <pc:chgData name="Alfred Smith" userId="3c60a3631c0db8ad" providerId="LiveId" clId="{38563BFA-293F-4922-8B1D-216B11E01915}" dt="2025-03-28T08:25:06.246" v="44"/>
        <pc:sldMkLst>
          <pc:docMk/>
          <pc:sldMk cId="2518472943" sldId="299"/>
        </pc:sldMkLst>
        <pc:spChg chg="add mod">
          <ac:chgData name="Alfred Smith" userId="3c60a3631c0db8ad" providerId="LiveId" clId="{38563BFA-293F-4922-8B1D-216B11E01915}" dt="2025-03-28T08:25:06.246" v="44"/>
          <ac:spMkLst>
            <pc:docMk/>
            <pc:sldMk cId="2518472943" sldId="299"/>
            <ac:spMk id="2" creationId="{C879D265-604B-1CA5-C778-E0F5882B3B9F}"/>
          </ac:spMkLst>
        </pc:spChg>
        <pc:spChg chg="add mod">
          <ac:chgData name="Alfred Smith" userId="3c60a3631c0db8ad" providerId="LiveId" clId="{38563BFA-293F-4922-8B1D-216B11E01915}" dt="2025-03-28T08:25:06.246" v="44"/>
          <ac:spMkLst>
            <pc:docMk/>
            <pc:sldMk cId="2518472943" sldId="299"/>
            <ac:spMk id="3" creationId="{6FD8078E-E591-DAEE-A9F8-AA6DD5178F0E}"/>
          </ac:spMkLst>
        </pc:spChg>
      </pc:sldChg>
      <pc:sldChg chg="addSp delSp modSp mod">
        <pc:chgData name="Alfred Smith" userId="3c60a3631c0db8ad" providerId="LiveId" clId="{38563BFA-293F-4922-8B1D-216B11E01915}" dt="2025-03-28T08:25:25.301" v="46"/>
        <pc:sldMkLst>
          <pc:docMk/>
          <pc:sldMk cId="3576808113" sldId="300"/>
        </pc:sldMkLst>
        <pc:spChg chg="add mod">
          <ac:chgData name="Alfred Smith" userId="3c60a3631c0db8ad" providerId="LiveId" clId="{38563BFA-293F-4922-8B1D-216B11E01915}" dt="2025-03-28T08:25:25.301" v="46"/>
          <ac:spMkLst>
            <pc:docMk/>
            <pc:sldMk cId="3576808113" sldId="300"/>
            <ac:spMk id="2" creationId="{BA0B858D-3111-B2EE-9BBD-8306212B3DB3}"/>
          </ac:spMkLst>
        </pc:spChg>
        <pc:spChg chg="add mod">
          <ac:chgData name="Alfred Smith" userId="3c60a3631c0db8ad" providerId="LiveId" clId="{38563BFA-293F-4922-8B1D-216B11E01915}" dt="2025-03-28T08:25:25.301" v="46"/>
          <ac:spMkLst>
            <pc:docMk/>
            <pc:sldMk cId="3576808113" sldId="300"/>
            <ac:spMk id="3" creationId="{403471A5-5F10-EC74-0F7E-ED33A2EA01FB}"/>
          </ac:spMkLst>
        </pc:spChg>
      </pc:sldChg>
      <pc:sldChg chg="addSp delSp modSp mod">
        <pc:chgData name="Alfred Smith" userId="3c60a3631c0db8ad" providerId="LiveId" clId="{38563BFA-293F-4922-8B1D-216B11E01915}" dt="2025-03-28T08:25:37.205" v="48"/>
        <pc:sldMkLst>
          <pc:docMk/>
          <pc:sldMk cId="1438695715" sldId="301"/>
        </pc:sldMkLst>
        <pc:spChg chg="add mod">
          <ac:chgData name="Alfred Smith" userId="3c60a3631c0db8ad" providerId="LiveId" clId="{38563BFA-293F-4922-8B1D-216B11E01915}" dt="2025-03-28T08:25:37.205" v="48"/>
          <ac:spMkLst>
            <pc:docMk/>
            <pc:sldMk cId="1438695715" sldId="301"/>
            <ac:spMk id="2" creationId="{A7B7FD53-6DD6-3B80-DBCF-49B489C045AF}"/>
          </ac:spMkLst>
        </pc:spChg>
        <pc:spChg chg="add mod">
          <ac:chgData name="Alfred Smith" userId="3c60a3631c0db8ad" providerId="LiveId" clId="{38563BFA-293F-4922-8B1D-216B11E01915}" dt="2025-03-28T08:25:37.205" v="48"/>
          <ac:spMkLst>
            <pc:docMk/>
            <pc:sldMk cId="1438695715" sldId="301"/>
            <ac:spMk id="3" creationId="{CA9DF9E1-EB1A-1097-DB50-50DAB90E348E}"/>
          </ac:spMkLst>
        </pc:spChg>
      </pc:sldChg>
      <pc:sldChg chg="addSp delSp modSp mod">
        <pc:chgData name="Alfred Smith" userId="3c60a3631c0db8ad" providerId="LiveId" clId="{38563BFA-293F-4922-8B1D-216B11E01915}" dt="2025-03-28T08:13:03.773" v="3"/>
        <pc:sldMkLst>
          <pc:docMk/>
          <pc:sldMk cId="2504781926" sldId="302"/>
        </pc:sldMkLst>
        <pc:spChg chg="add mod">
          <ac:chgData name="Alfred Smith" userId="3c60a3631c0db8ad" providerId="LiveId" clId="{38563BFA-293F-4922-8B1D-216B11E01915}" dt="2025-03-28T08:13:03.773" v="3"/>
          <ac:spMkLst>
            <pc:docMk/>
            <pc:sldMk cId="2504781926" sldId="302"/>
            <ac:spMk id="7" creationId="{7DFC336F-961C-36B2-0989-49769BC62908}"/>
          </ac:spMkLst>
        </pc:spChg>
      </pc:sldChg>
    </pc:docChg>
  </pc:docChgLst>
  <pc:docChgLst>
    <pc:chgData name="Leonie Smith" userId="fed1330f33f5650e" providerId="LiveId" clId="{3731A5FE-F749-4485-A150-4285B038A382}"/>
    <pc:docChg chg="modSld">
      <pc:chgData name="Leonie Smith" userId="fed1330f33f5650e" providerId="LiveId" clId="{3731A5FE-F749-4485-A150-4285B038A382}" dt="2021-12-10T07:23:44.241" v="15" actId="20577"/>
      <pc:docMkLst>
        <pc:docMk/>
      </pc:docMkLst>
      <pc:sldChg chg="modNotesTx">
        <pc:chgData name="Leonie Smith" userId="fed1330f33f5650e" providerId="LiveId" clId="{3731A5FE-F749-4485-A150-4285B038A382}" dt="2021-12-10T07:23:44.241" v="15" actId="20577"/>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D193E-DBBD-4844-9A91-05611958BD0D}"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19C7C-011D-4A6D-82B0-FB2BA16A85B8}" type="slidenum">
              <a:rPr lang="en-ZA" smtClean="0"/>
              <a:t>‹#›</a:t>
            </a:fld>
            <a:endParaRPr lang="en-ZA"/>
          </a:p>
        </p:txBody>
      </p:sp>
    </p:spTree>
    <p:extLst>
      <p:ext uri="{BB962C8B-B14F-4D97-AF65-F5344CB8AC3E}">
        <p14:creationId xmlns:p14="http://schemas.microsoft.com/office/powerpoint/2010/main" val="333845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u="none" strike="noStrike" baseline="0" dirty="0">
                <a:latin typeface="TimesNewRomanPS-BoldMT"/>
              </a:rPr>
              <a:t>First </a:t>
            </a:r>
            <a:r>
              <a:rPr lang="fr-FR" sz="1800" b="1" i="0" u="none" strike="noStrike" baseline="0" dirty="0" err="1">
                <a:latin typeface="TimesNewRomanPS-BoldMT"/>
              </a:rPr>
              <a:t>recording</a:t>
            </a:r>
            <a:endParaRPr lang="fr-FR" sz="1800" b="1" i="0" u="none" strike="noStrike" baseline="0" dirty="0">
              <a:latin typeface="TimesNewRomanPS-BoldMT"/>
            </a:endParaRPr>
          </a:p>
          <a:p>
            <a:pPr algn="l"/>
            <a:r>
              <a:rPr lang="fr-FR" sz="1800" b="1" i="0" u="none" strike="noStrike" baseline="0" dirty="0">
                <a:latin typeface="TimesNewRomanPS-BoldMT"/>
              </a:rPr>
              <a:t>10 The Exodus – Part 1 – Ex 12-34</a:t>
            </a:r>
          </a:p>
          <a:p>
            <a:pPr algn="l"/>
            <a:r>
              <a:rPr lang="en-ZA" sz="1800" b="0" i="0" u="none" strike="noStrike" baseline="0" dirty="0">
                <a:latin typeface="TimesNewRomanPSMT"/>
              </a:rPr>
              <a:t>1) Crossing the Red Sea – Ex 12:37 – 15:21 (Top)</a:t>
            </a:r>
          </a:p>
          <a:p>
            <a:pPr algn="l"/>
            <a:r>
              <a:rPr lang="en-ZA" sz="1800" b="0" i="0" u="none" strike="noStrike" baseline="0" dirty="0">
                <a:latin typeface="TimesNewRomanPSMT"/>
              </a:rPr>
              <a:t>2) Bitter water made sweet – Ex 15:22-27 (Right 2nd)</a:t>
            </a:r>
          </a:p>
          <a:p>
            <a:pPr algn="l"/>
            <a:r>
              <a:rPr lang="en-ZA" sz="1800" b="0" i="0" u="none" strike="noStrike" baseline="0" dirty="0">
                <a:latin typeface="TimesNewRomanPSMT"/>
              </a:rPr>
              <a:t>3) Quail – Ex 16:1-13a (Right 3rd)</a:t>
            </a:r>
          </a:p>
          <a:p>
            <a:pPr algn="l"/>
            <a:r>
              <a:rPr lang="en-ZA" sz="1800" b="0" i="0" u="none" strike="noStrike" baseline="0" dirty="0">
                <a:latin typeface="TimesNewRomanPSMT"/>
              </a:rPr>
              <a:t>4) Manna – Ex 16:13b-36 (Right </a:t>
            </a:r>
            <a:r>
              <a:rPr lang="en-ZA" sz="1800" b="0" i="0" u="none" strike="noStrike" baseline="0" dirty="0" err="1">
                <a:latin typeface="TimesNewRomanPSMT"/>
              </a:rPr>
              <a:t>Botom</a:t>
            </a:r>
            <a:r>
              <a:rPr lang="en-ZA" sz="1800" b="0" i="0" u="none" strike="noStrike" baseline="0" dirty="0">
                <a:latin typeface="TimesNewRomanPSMT"/>
              </a:rPr>
              <a:t>)</a:t>
            </a:r>
          </a:p>
          <a:p>
            <a:pPr algn="l"/>
            <a:r>
              <a:rPr lang="en-ZA" sz="1800" b="0" i="0" u="none" strike="noStrike" baseline="0" dirty="0">
                <a:latin typeface="TimesNewRomanPSMT"/>
              </a:rPr>
              <a:t>5) Water from a stone – Ex 17:1-7 (Left Bottom)</a:t>
            </a:r>
          </a:p>
          <a:p>
            <a:pPr algn="l"/>
            <a:r>
              <a:rPr lang="en-ZA" sz="1800" b="0" i="0" u="none" strike="noStrike" baseline="0" dirty="0">
                <a:latin typeface="TimesNewRomanPSMT"/>
              </a:rPr>
              <a:t>6) Fighting Amalek – Ex 17:8-16 (Left </a:t>
            </a:r>
            <a:r>
              <a:rPr lang="en-ZA" sz="1800" b="0" i="0" u="none" strike="noStrike" baseline="0" dirty="0" err="1">
                <a:latin typeface="TimesNewRomanPSMT"/>
              </a:rPr>
              <a:t>Center</a:t>
            </a:r>
            <a:r>
              <a:rPr lang="en-ZA" sz="1800" b="0" i="0" u="none" strike="noStrike" baseline="0" dirty="0">
                <a:latin typeface="TimesNewRomanPSMT"/>
              </a:rPr>
              <a:t>)</a:t>
            </a:r>
          </a:p>
          <a:p>
            <a:pPr algn="l"/>
            <a:r>
              <a:rPr lang="en-ZA" sz="1800" b="0" i="0" u="none" strike="noStrike" baseline="0" dirty="0">
                <a:latin typeface="TimesNewRomanPSMT"/>
              </a:rPr>
              <a:t>7) Mount Sinai – Ex 19 – 20 &amp; 32-34 (</a:t>
            </a:r>
            <a:r>
              <a:rPr lang="en-ZA" sz="1800" b="0" i="0" u="none" strike="noStrike" baseline="0" dirty="0" err="1">
                <a:latin typeface="TimesNewRomanPSMT"/>
              </a:rPr>
              <a:t>Center</a:t>
            </a:r>
            <a:r>
              <a:rPr lang="en-ZA" sz="1800" b="0" i="0" u="none" strike="noStrike" baseline="0" dirty="0">
                <a:latin typeface="TimesNewRomanPSMT"/>
              </a:rPr>
              <a:t>)</a:t>
            </a:r>
            <a:endParaRPr lang="en-ZA" dirty="0"/>
          </a:p>
        </p:txBody>
      </p:sp>
      <p:sp>
        <p:nvSpPr>
          <p:cNvPr id="4" name="Slide Number Placeholder 3"/>
          <p:cNvSpPr>
            <a:spLocks noGrp="1"/>
          </p:cNvSpPr>
          <p:nvPr>
            <p:ph type="sldNum" sz="quarter" idx="5"/>
          </p:nvPr>
        </p:nvSpPr>
        <p:spPr/>
        <p:txBody>
          <a:bodyPr/>
          <a:lstStyle/>
          <a:p>
            <a:fld id="{D2119C7C-011D-4A6D-82B0-FB2BA16A85B8}" type="slidenum">
              <a:rPr lang="en-ZA" smtClean="0"/>
              <a:t>3</a:t>
            </a:fld>
            <a:endParaRPr lang="en-ZA"/>
          </a:p>
        </p:txBody>
      </p:sp>
    </p:spTree>
    <p:extLst>
      <p:ext uri="{BB962C8B-B14F-4D97-AF65-F5344CB8AC3E}">
        <p14:creationId xmlns:p14="http://schemas.microsoft.com/office/powerpoint/2010/main" val="3180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8ADE-6237-40DE-85E3-0BD2A8C791CC}"/>
              </a:ext>
            </a:extLst>
          </p:cNvPr>
          <p:cNvSpPr>
            <a:spLocks noGrp="1"/>
          </p:cNvSpPr>
          <p:nvPr>
            <p:ph type="title"/>
          </p:nvPr>
        </p:nvSpPr>
        <p:spPr/>
        <p:txBody>
          <a:bodyPr/>
          <a:lstStyle/>
          <a:p>
            <a:r>
              <a:rPr lang="en-IN" dirty="0"/>
              <a:t>10-1</a:t>
            </a:r>
          </a:p>
        </p:txBody>
      </p:sp>
      <p:pic>
        <p:nvPicPr>
          <p:cNvPr id="4" name="Audio 3">
            <a:hlinkClick r:id="" action="ppaction://media"/>
            <a:extLst>
              <a:ext uri="{FF2B5EF4-FFF2-40B4-BE49-F238E27FC236}">
                <a16:creationId xmlns:a16="http://schemas.microsoft.com/office/drawing/2014/main" id="{5AB3C082-E7C2-4FDA-A31E-7D24DCB44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7DFC336F-961C-36B2-0989-49769BC6290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504781926"/>
      </p:ext>
    </p:extLst>
  </p:cSld>
  <p:clrMapOvr>
    <a:masterClrMapping/>
  </p:clrMapOvr>
  <mc:AlternateContent xmlns:mc="http://schemas.openxmlformats.org/markup-compatibility/2006" xmlns:p14="http://schemas.microsoft.com/office/powerpoint/2010/main">
    <mc:Choice Requires="p14">
      <p:transition spd="slow" p14:dur="2000" advTm="2785"/>
    </mc:Choice>
    <mc:Fallback xmlns="">
      <p:transition spd="slow" advTm="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34E6-BEDB-47E8-A14F-095F0BB37D1B}"/>
              </a:ext>
            </a:extLst>
          </p:cNvPr>
          <p:cNvPicPr>
            <a:picLocks noChangeAspect="1"/>
          </p:cNvPicPr>
          <p:nvPr/>
        </p:nvPicPr>
        <p:blipFill>
          <a:blip r:embed="rId2"/>
          <a:stretch>
            <a:fillRect/>
          </a:stretch>
        </p:blipFill>
        <p:spPr>
          <a:xfrm>
            <a:off x="0" y="-71887"/>
            <a:ext cx="12192000" cy="6929887"/>
          </a:xfrm>
          <a:prstGeom prst="rect">
            <a:avLst/>
          </a:prstGeom>
        </p:spPr>
      </p:pic>
      <p:sp>
        <p:nvSpPr>
          <p:cNvPr id="4" name="TextBox 3">
            <a:extLst>
              <a:ext uri="{FF2B5EF4-FFF2-40B4-BE49-F238E27FC236}">
                <a16:creationId xmlns:a16="http://schemas.microsoft.com/office/drawing/2014/main" id="{1DE84728-FA5C-40FB-AFD5-D65F18E2FB8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13:21</a:t>
            </a:r>
            <a:endParaRPr lang="bo-CN" sz="2000" b="1" cap="all" dirty="0">
              <a:solidFill>
                <a:schemeClr val="bg1"/>
              </a:solidFill>
              <a:latin typeface="ArialMT"/>
            </a:endParaRPr>
          </a:p>
        </p:txBody>
      </p:sp>
    </p:spTree>
    <p:extLst>
      <p:ext uri="{BB962C8B-B14F-4D97-AF65-F5344CB8AC3E}">
        <p14:creationId xmlns:p14="http://schemas.microsoft.com/office/powerpoint/2010/main" val="3344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8F8F1DC-16D7-412D-B874-4FEBBE7F95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D1CC02-91E3-3028-7FB4-C2E168DCEE0A}"/>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14:5</a:t>
            </a:r>
            <a:r>
              <a:rPr lang="en-US" sz="3200" b="0" i="0" dirty="0">
                <a:solidFill>
                  <a:srgbClr val="121212"/>
                </a:solidFill>
                <a:effectLst/>
                <a:highlight>
                  <a:srgbClr val="FFFFFF"/>
                </a:highlight>
                <a:latin typeface="Inter"/>
              </a:rPr>
              <a:t>When the king of Egypt was told that the people had fled, Pharaoh and his officials changed their minds about them and said, “What have we done? We have released Israel from serving us.”</a:t>
            </a:r>
            <a:endParaRPr lang="en-ZA" dirty="0"/>
          </a:p>
        </p:txBody>
      </p:sp>
      <p:sp>
        <p:nvSpPr>
          <p:cNvPr id="3" name="TextBox 2">
            <a:extLst>
              <a:ext uri="{FF2B5EF4-FFF2-40B4-BE49-F238E27FC236}">
                <a16:creationId xmlns:a16="http://schemas.microsoft.com/office/drawing/2014/main" id="{036EA1E9-F84E-CAAA-A866-15D3EC22BC8B}"/>
              </a:ext>
            </a:extLst>
          </p:cNvPr>
          <p:cNvSpPr txBox="1"/>
          <p:nvPr/>
        </p:nvSpPr>
        <p:spPr>
          <a:xfrm>
            <a:off x="6216869" y="599090"/>
            <a:ext cx="5748708" cy="5675586"/>
          </a:xfrm>
          <a:prstGeom prst="rect">
            <a:avLst/>
          </a:prstGeom>
          <a:noFill/>
        </p:spPr>
        <p:txBody>
          <a:bodyPr wrap="square" rtlCol="0">
            <a:noAutofit/>
          </a:bodyPr>
          <a:lstStyle/>
          <a:p>
            <a:r>
              <a:rPr lang="en-IN" sz="4800" dirty="0">
                <a:solidFill>
                  <a:srgbClr val="777777"/>
                </a:solidFill>
                <a:latin typeface="Arial" panose="020B0604020202020204" pitchFamily="34" charset="0"/>
              </a:rPr>
              <a:t>14:</a:t>
            </a:r>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ཡང་ཨེ་ཅིབ་རྒྱལ་པོར་མི་རྣམས་བྲོས་སོང་ཞེས་གཞན་ཞིག་གིས་སྨྲས་པ་ལ། ཕཱར་ཨོལ་དང་དེའི་འཁོར་གཡོག་རྣམས་མི་རྣམས་ཀྱི་ཕྱོགས་སུ་སེམས་འགྱུར་ནས། ངེད་རྣམས་ལ་གཡོག་བྱེད་པའི་ཡེས་ར་ཨེལ་པ་རྣམས་འགྲོ་རུ་བཅུག་ཅིང་། ངེད་རྣམས་ཀྱིས་དོན་ཅི་འདྲ་བ་བྱས་སམ་ཞེས་སྨྲས་པ་དང་།</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7241"/>
    </mc:Choice>
    <mc:Fallback xmlns="">
      <p:transition spd="slow" advTm="1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64C-4379-4AAD-8101-C0ECB49B1CAB}"/>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1F5D6147-5C79-4A22-B51D-F6EA079455D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14:5</a:t>
            </a:r>
            <a:endParaRPr lang="bo-CN" sz="2000" b="1" cap="all" dirty="0">
              <a:solidFill>
                <a:schemeClr val="bg1"/>
              </a:solidFill>
              <a:latin typeface="ArialMT"/>
            </a:endParaRPr>
          </a:p>
        </p:txBody>
      </p:sp>
    </p:spTree>
    <p:extLst>
      <p:ext uri="{BB962C8B-B14F-4D97-AF65-F5344CB8AC3E}">
        <p14:creationId xmlns:p14="http://schemas.microsoft.com/office/powerpoint/2010/main" val="28449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8D54D15-5B60-41E5-A140-8F0AD5CEE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B4861B9-51AD-93AE-C875-79EB47439291}"/>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8And the Lord hardened the heart of Pharaoh king of Egypt so that he pursued the Israelites, who were marching out defiantly.</a:t>
            </a:r>
            <a:endParaRPr lang="en-ZA" dirty="0"/>
          </a:p>
        </p:txBody>
      </p:sp>
      <p:sp>
        <p:nvSpPr>
          <p:cNvPr id="3" name="TextBox 2">
            <a:extLst>
              <a:ext uri="{FF2B5EF4-FFF2-40B4-BE49-F238E27FC236}">
                <a16:creationId xmlns:a16="http://schemas.microsoft.com/office/drawing/2014/main" id="{A65DE0F8-0A97-1C37-AAB7-77C356F56BAF}"/>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8</a:t>
            </a:r>
            <a:r>
              <a:rPr lang="bo-CN" sz="5400" b="0" i="0" dirty="0">
                <a:solidFill>
                  <a:srgbClr val="121212"/>
                </a:solidFill>
                <a:effectLst/>
                <a:highlight>
                  <a:srgbClr val="FFFFFF"/>
                </a:highlight>
                <a:latin typeface="Inter"/>
              </a:rPr>
              <a:t>དཀོན་མཆོག་ཡ་ཝཱེས་ཨེ་ཅིབ་ཡུལ་གྱི་རྒྱལ་པོ་ཕཱར་ཨོལ་གྱི་སེམས་གྱོང་པོར་མཛད་པས། ཁོ་སྤོབས་པ་ཆེན་པོའི་ངང་ནས་ཕར་འགྲོ་བཞིན་པའི་ཡེས་ར་ཨེལ་པ་རྣམས་ཀྱི་ར་མདར་བརྒྱུགས། </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565"/>
    </mc:Choice>
    <mc:Fallback xmlns="">
      <p:transition spd="slow" advTm="1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775B-43BF-4F0E-80E3-F57245613220}"/>
              </a:ext>
            </a:extLst>
          </p:cNvPr>
          <p:cNvPicPr>
            <a:picLocks noChangeAspect="1"/>
          </p:cNvPicPr>
          <p:nvPr/>
        </p:nvPicPr>
        <p:blipFill>
          <a:blip r:embed="rId2"/>
          <a:stretch>
            <a:fillRect/>
          </a:stretch>
        </p:blipFill>
        <p:spPr>
          <a:xfrm>
            <a:off x="0" y="-288661"/>
            <a:ext cx="13050982" cy="7146661"/>
          </a:xfrm>
          <a:prstGeom prst="rect">
            <a:avLst/>
          </a:prstGeom>
        </p:spPr>
      </p:pic>
      <p:sp>
        <p:nvSpPr>
          <p:cNvPr id="4" name="TextBox 3">
            <a:extLst>
              <a:ext uri="{FF2B5EF4-FFF2-40B4-BE49-F238E27FC236}">
                <a16:creationId xmlns:a16="http://schemas.microsoft.com/office/drawing/2014/main" id="{383EC054-086D-44C2-8C76-402A006A34A9}"/>
              </a:ext>
            </a:extLst>
          </p:cNvPr>
          <p:cNvSpPr txBox="1"/>
          <p:nvPr/>
        </p:nvSpPr>
        <p:spPr>
          <a:xfrm>
            <a:off x="166254"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14:8</a:t>
            </a:r>
            <a:endParaRPr lang="bo-CN" sz="2000" b="1" cap="all" dirty="0">
              <a:solidFill>
                <a:schemeClr val="bg1"/>
              </a:solidFill>
              <a:latin typeface="ArialMT"/>
            </a:endParaRPr>
          </a:p>
        </p:txBody>
      </p:sp>
    </p:spTree>
    <p:extLst>
      <p:ext uri="{BB962C8B-B14F-4D97-AF65-F5344CB8AC3E}">
        <p14:creationId xmlns:p14="http://schemas.microsoft.com/office/powerpoint/2010/main" val="30217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D0C078B-0C45-44B6-BADB-25A1963C5E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48EB794-7A8F-F73A-36C7-54CBB579E97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 Egyptians—all Pharaoh’s horses and chariots, horsemen and troops—pursued the Israelites and overtook them as they camped by the sea near Pi-</a:t>
            </a:r>
            <a:r>
              <a:rPr lang="en-US" sz="4000" b="0" i="0" dirty="0" err="1">
                <a:solidFill>
                  <a:srgbClr val="121212"/>
                </a:solidFill>
                <a:effectLst/>
                <a:highlight>
                  <a:srgbClr val="FFFFFF"/>
                </a:highlight>
                <a:latin typeface="Inter"/>
              </a:rPr>
              <a:t>hahiroth</a:t>
            </a:r>
            <a:r>
              <a:rPr lang="en-US" sz="4000" b="0" i="0" dirty="0">
                <a:solidFill>
                  <a:srgbClr val="121212"/>
                </a:solidFill>
                <a:effectLst/>
                <a:highlight>
                  <a:srgbClr val="FFFFFF"/>
                </a:highlight>
                <a:latin typeface="Inter"/>
              </a:rPr>
              <a:t>, opposite Baal-</a:t>
            </a:r>
            <a:r>
              <a:rPr lang="en-US" sz="4000" b="0" i="0" dirty="0" err="1">
                <a:solidFill>
                  <a:srgbClr val="121212"/>
                </a:solidFill>
                <a:effectLst/>
                <a:highlight>
                  <a:srgbClr val="FFFFFF"/>
                </a:highlight>
                <a:latin typeface="Inter"/>
              </a:rPr>
              <a:t>zephon</a:t>
            </a:r>
            <a:r>
              <a:rPr lang="en-US" sz="4000" b="0" i="0" dirty="0">
                <a:solidFill>
                  <a:srgbClr val="121212"/>
                </a:solidFill>
                <a:effectLst/>
                <a:highlight>
                  <a:srgbClr val="FFFFFF"/>
                </a:highlight>
                <a:latin typeface="Inter"/>
              </a:rPr>
              <a:t>.</a:t>
            </a:r>
            <a:endParaRPr lang="en-ZA" dirty="0"/>
          </a:p>
        </p:txBody>
      </p:sp>
      <p:sp>
        <p:nvSpPr>
          <p:cNvPr id="3" name="TextBox 2">
            <a:extLst>
              <a:ext uri="{FF2B5EF4-FFF2-40B4-BE49-F238E27FC236}">
                <a16:creationId xmlns:a16="http://schemas.microsoft.com/office/drawing/2014/main" id="{9A314B1D-604E-9387-ABF7-A15C20DA135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དེ་ནས་ཨེ་ཅིབ་པ་རྣམས་ཀྱིས་དེ་དག་གི་རྗེས་དེད་དེ། ཕཱར་ཨོལ་གྱི་རྟ་དང་ཤིང་རྟ་ཐམས་ཅད་དང་། སྐྱ་དམག་རྣམས་དང་། དམག་དཔུང་བཅས་ཕི་ཧཱ་ཧི་རོད་ཀྱི་ཉེ་སར། པཱ་ཨལ་ཚཱ་ཕོན་གྱི་ཁ་གཏད་དུ་རྒྱ་མཚོའི་འགྲམ་ལ་ཡོད་པའི་སྒར་འདེབས་ས་རུ་རྗེས་ཆོད་དོ། །</a:t>
            </a:r>
            <a:endParaRPr lang="en-ZA" sz="1600"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6EBF8-872C-401F-9F1F-97FA874624F6}"/>
              </a:ext>
            </a:extLst>
          </p:cNvPr>
          <p:cNvPicPr>
            <a:picLocks noChangeAspect="1"/>
          </p:cNvPicPr>
          <p:nvPr/>
        </p:nvPicPr>
        <p:blipFill>
          <a:blip r:embed="rId2"/>
          <a:stretch>
            <a:fillRect/>
          </a:stretch>
        </p:blipFill>
        <p:spPr>
          <a:xfrm>
            <a:off x="0" y="1"/>
            <a:ext cx="12543103" cy="6858000"/>
          </a:xfrm>
          <a:prstGeom prst="rect">
            <a:avLst/>
          </a:prstGeom>
        </p:spPr>
      </p:pic>
      <p:sp>
        <p:nvSpPr>
          <p:cNvPr id="4" name="TextBox 3">
            <a:extLst>
              <a:ext uri="{FF2B5EF4-FFF2-40B4-BE49-F238E27FC236}">
                <a16:creationId xmlns:a16="http://schemas.microsoft.com/office/drawing/2014/main" id="{120C9F79-F929-4264-9E2D-7C39DEE02F1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14:9</a:t>
            </a:r>
            <a:endParaRPr lang="bo-CN" sz="2000" b="1" cap="all" dirty="0">
              <a:solidFill>
                <a:schemeClr val="bg1"/>
              </a:solidFill>
              <a:latin typeface="ArialMT"/>
            </a:endParaRPr>
          </a:p>
        </p:txBody>
      </p:sp>
    </p:spTree>
    <p:extLst>
      <p:ext uri="{BB962C8B-B14F-4D97-AF65-F5344CB8AC3E}">
        <p14:creationId xmlns:p14="http://schemas.microsoft.com/office/powerpoint/2010/main" val="24973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B343E1BB-FDA0-40E5-A479-FC2C8F5D51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E4476D-957A-F727-95D7-9EDD5613A287}"/>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As Pharaoh approached, the Israelites looked up and saw the Egyptians marching after them, and they were terrified and cried out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t>
            </a:r>
            <a:endParaRPr lang="en-ZA" dirty="0"/>
          </a:p>
        </p:txBody>
      </p:sp>
      <p:sp>
        <p:nvSpPr>
          <p:cNvPr id="3" name="TextBox 2">
            <a:extLst>
              <a:ext uri="{FF2B5EF4-FFF2-40B4-BE49-F238E27FC236}">
                <a16:creationId xmlns:a16="http://schemas.microsoft.com/office/drawing/2014/main" id="{3AD15F61-C503-4BAC-2EEC-DBDA8A5ACB6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ཕཱར་ཨོལ་ཉེ་བར་སླེབས་པའི་དུས་སུ། ཡེས་ར་ཨེལ་པ་རྣམས་ཀྱིས་ཡར་བལྟས་པ་དང་། ལྟོས་ཤིག ཨེ་ཅིབ་པ་རྣམས་ཀྱིས་རྗེས་དེད་ནས་ཡོང་བཞིན་པ་མཐོང་ནས་ཤིན་ཏུ་འཇིགས་ཏེ་དཀོན་མཆོག་ཡ་ཝཱེ་ལ་ངུ་འབོད་བྱས་པ་དང་།</a:t>
            </a:r>
            <a:endParaRPr lang="en-ZA"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1396"/>
    </mc:Choice>
    <mc:Fallback xmlns="">
      <p:transition spd="slow" advTm="1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CA29D-C474-49FF-887E-185460028B55}"/>
              </a:ext>
            </a:extLst>
          </p:cNvPr>
          <p:cNvPicPr>
            <a:picLocks noChangeAspect="1"/>
          </p:cNvPicPr>
          <p:nvPr/>
        </p:nvPicPr>
        <p:blipFill>
          <a:blip r:embed="rId2"/>
          <a:stretch>
            <a:fillRect/>
          </a:stretch>
        </p:blipFill>
        <p:spPr>
          <a:xfrm>
            <a:off x="0" y="-36109"/>
            <a:ext cx="12336087" cy="6894110"/>
          </a:xfrm>
          <a:prstGeom prst="rect">
            <a:avLst/>
          </a:prstGeom>
        </p:spPr>
      </p:pic>
      <p:sp>
        <p:nvSpPr>
          <p:cNvPr id="4" name="TextBox 3">
            <a:extLst>
              <a:ext uri="{FF2B5EF4-FFF2-40B4-BE49-F238E27FC236}">
                <a16:creationId xmlns:a16="http://schemas.microsoft.com/office/drawing/2014/main" id="{72F58B6E-723F-4BF5-BDAF-AC57A3EFDEC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14:10</a:t>
            </a:r>
            <a:endParaRPr lang="bo-CN" sz="2000" b="1" cap="all" dirty="0">
              <a:solidFill>
                <a:schemeClr val="bg1"/>
              </a:solidFill>
              <a:latin typeface="ArialMT"/>
            </a:endParaRPr>
          </a:p>
        </p:txBody>
      </p:sp>
    </p:spTree>
    <p:extLst>
      <p:ext uri="{BB962C8B-B14F-4D97-AF65-F5344CB8AC3E}">
        <p14:creationId xmlns:p14="http://schemas.microsoft.com/office/powerpoint/2010/main" val="33456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66CB9C4-035F-4236-95BC-33EF48E054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8A315C8-4696-51BD-09C7-0F3CDFF7F6F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They said to Moses, “Was it because there were no graves in Egypt that you brought us into the wilderness to die? What have you done to us by bringing us out of Egypt?</a:t>
            </a:r>
            <a:endParaRPr lang="en-ZA" dirty="0"/>
          </a:p>
        </p:txBody>
      </p:sp>
      <p:sp>
        <p:nvSpPr>
          <p:cNvPr id="3" name="TextBox 2">
            <a:extLst>
              <a:ext uri="{FF2B5EF4-FFF2-40B4-BE49-F238E27FC236}">
                <a16:creationId xmlns:a16="http://schemas.microsoft.com/office/drawing/2014/main" id="{28F980C9-2B65-4E61-B4F8-F7E1FC6C84A9}"/>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མོ་ཤེ་ལ་འདི་ལྟར། ཨེ་ཅིབ་ཡུལ་དུ་དུར་ས་མེད་པས་ཁྱོད་ཀྱིས་ང་ཚོ་དབེན་སྟོང་ལ་འཆི་བར་ཁྲིད་དམ། ཁྱོད་ཀྱིས་ངེད་རྣམས་ལ་འདི་ལྟར་བྱས་ཏེ་ཨེ་ཅིབ་ཡུལ་ནས་ཕྱིར་ཁྲིད་འོངས་པ་ཅི་ཡིན། </a:t>
            </a:r>
            <a:endParaRPr lang="en-ZA"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1933"/>
    </mc:Choice>
    <mc:Fallback xmlns="">
      <p:transition spd="slow" advTm="1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D0EE-5DCF-40ED-949E-F5D401989159}"/>
              </a:ext>
            </a:extLst>
          </p:cNvPr>
          <p:cNvPicPr>
            <a:picLocks noChangeAspect="1"/>
          </p:cNvPicPr>
          <p:nvPr/>
        </p:nvPicPr>
        <p:blipFill>
          <a:blip r:embed="rId2"/>
          <a:stretch>
            <a:fillRect/>
          </a:stretch>
        </p:blipFill>
        <p:spPr>
          <a:xfrm>
            <a:off x="0" y="-65186"/>
            <a:ext cx="12192000" cy="6923186"/>
          </a:xfrm>
          <a:prstGeom prst="rect">
            <a:avLst/>
          </a:prstGeom>
        </p:spPr>
      </p:pic>
      <p:sp>
        <p:nvSpPr>
          <p:cNvPr id="4" name="TextBox 3">
            <a:extLst>
              <a:ext uri="{FF2B5EF4-FFF2-40B4-BE49-F238E27FC236}">
                <a16:creationId xmlns:a16="http://schemas.microsoft.com/office/drawing/2014/main" id="{E81917CC-F24E-45F0-B99A-CA1FB7E52D5C}"/>
              </a:ext>
            </a:extLst>
          </p:cNvPr>
          <p:cNvSpPr txBox="1"/>
          <p:nvPr/>
        </p:nvSpPr>
        <p:spPr>
          <a:xfrm>
            <a:off x="6383122" y="0"/>
            <a:ext cx="5808877" cy="2476619"/>
          </a:xfrm>
          <a:prstGeom prst="rect">
            <a:avLst/>
          </a:prstGeom>
          <a:noFill/>
        </p:spPr>
        <p:txBody>
          <a:bodyPr wrap="square" rtlCol="0">
            <a:noAutofit/>
          </a:bodyPr>
          <a:lstStyle/>
          <a:p>
            <a:r>
              <a:rPr lang="bo-CN" sz="8000" b="1" i="0" cap="all" dirty="0">
                <a:solidFill>
                  <a:schemeClr val="bg1"/>
                </a:solidFill>
                <a:effectLst/>
                <a:latin typeface="ArialMT"/>
              </a:rPr>
              <a:t>ཨེ་ཅིབ་ནས་ཐོན་པ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Tree>
    <p:extLst>
      <p:ext uri="{BB962C8B-B14F-4D97-AF65-F5344CB8AC3E}">
        <p14:creationId xmlns:p14="http://schemas.microsoft.com/office/powerpoint/2010/main" val="40375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E300-9F4F-4CB4-ADA6-145199CC996C}"/>
              </a:ext>
            </a:extLst>
          </p:cNvPr>
          <p:cNvPicPr>
            <a:picLocks noChangeAspect="1"/>
          </p:cNvPicPr>
          <p:nvPr/>
        </p:nvPicPr>
        <p:blipFill>
          <a:blip r:embed="rId2"/>
          <a:stretch>
            <a:fillRect/>
          </a:stretch>
        </p:blipFill>
        <p:spPr>
          <a:xfrm>
            <a:off x="0" y="0"/>
            <a:ext cx="12192000" cy="7294610"/>
          </a:xfrm>
          <a:prstGeom prst="rect">
            <a:avLst/>
          </a:prstGeom>
        </p:spPr>
      </p:pic>
      <p:sp>
        <p:nvSpPr>
          <p:cNvPr id="4" name="TextBox 3">
            <a:extLst>
              <a:ext uri="{FF2B5EF4-FFF2-40B4-BE49-F238E27FC236}">
                <a16:creationId xmlns:a16="http://schemas.microsoft.com/office/drawing/2014/main" id="{8334FB09-AD39-4160-8946-4BE89BA7E97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14:11</a:t>
            </a:r>
            <a:endParaRPr lang="bo-CN" sz="2000" b="1" cap="all" dirty="0">
              <a:solidFill>
                <a:schemeClr val="bg1"/>
              </a:solidFill>
              <a:latin typeface="ArialMT"/>
            </a:endParaRPr>
          </a:p>
        </p:txBody>
      </p:sp>
    </p:spTree>
    <p:extLst>
      <p:ext uri="{BB962C8B-B14F-4D97-AF65-F5344CB8AC3E}">
        <p14:creationId xmlns:p14="http://schemas.microsoft.com/office/powerpoint/2010/main" val="17699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36E5DBC-90F5-4325-8F50-05445E4DFD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1691C2-D4D8-7309-1F71-4DA0E089341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But Moses told the people, “Do not be afraid. Stand firm and you will see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salvation, which He will accomplish for you today; for the Egyptians you see today, you will never see again. </a:t>
            </a:r>
            <a:endParaRPr lang="en-ZA" dirty="0"/>
          </a:p>
        </p:txBody>
      </p:sp>
      <p:sp>
        <p:nvSpPr>
          <p:cNvPr id="3" name="TextBox 2">
            <a:extLst>
              <a:ext uri="{FF2B5EF4-FFF2-40B4-BE49-F238E27FC236}">
                <a16:creationId xmlns:a16="http://schemas.microsoft.com/office/drawing/2014/main" id="{40D0E1BF-1FAD-DEC4-03A3-40732EA3523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དེ་ནས་མོ་ཤེ་ཡིས་མི་རྣམས་ལ་འདི་ལྟར། མི་འཇིགས་པར་བརྟན་པོར་སྡོད་ཅིག དཀོན་མཆོག་ཡ་ཝཱེས་དེ་རིང་ཉིན་མོར་ཁྱོད་ཅག་ལ་གནང་ངེས་པའི་ཐར་པ་ལ་ལྟོས་དང་། དེ་རིང་ཉིན་མོར་ཁྱོད་རྣམས་ཀྱིས་མཐོང་བའི་ཨེ་ཅིབ་པ་དེ་དག་ནི་ཕྱིས་སུ་ནམ་ཡང་མཐོང་བར་མི་འགྱུར། </a:t>
            </a:r>
            <a:endParaRPr lang="en-ZA" sz="16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6097"/>
    </mc:Choice>
    <mc:Fallback xmlns="">
      <p:transition spd="slow" advTm="1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CE20D-5948-49E0-853F-554F4DDF79C5}"/>
              </a:ext>
            </a:extLst>
          </p:cNvPr>
          <p:cNvPicPr>
            <a:picLocks noChangeAspect="1"/>
          </p:cNvPicPr>
          <p:nvPr/>
        </p:nvPicPr>
        <p:blipFill>
          <a:blip r:embed="rId2"/>
          <a:stretch>
            <a:fillRect/>
          </a:stretch>
        </p:blipFill>
        <p:spPr>
          <a:xfrm>
            <a:off x="0" y="-478779"/>
            <a:ext cx="12192000" cy="7336779"/>
          </a:xfrm>
          <a:prstGeom prst="rect">
            <a:avLst/>
          </a:prstGeom>
        </p:spPr>
      </p:pic>
      <p:sp>
        <p:nvSpPr>
          <p:cNvPr id="4" name="TextBox 3">
            <a:extLst>
              <a:ext uri="{FF2B5EF4-FFF2-40B4-BE49-F238E27FC236}">
                <a16:creationId xmlns:a16="http://schemas.microsoft.com/office/drawing/2014/main" id="{1095E27E-17A4-4B22-8FB6-0387058E6AE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14:13</a:t>
            </a:r>
            <a:endParaRPr lang="bo-CN" sz="2000" b="1" cap="all" dirty="0">
              <a:solidFill>
                <a:schemeClr val="bg1"/>
              </a:solidFill>
              <a:latin typeface="ArialMT"/>
            </a:endParaRPr>
          </a:p>
        </p:txBody>
      </p:sp>
    </p:spTree>
    <p:extLst>
      <p:ext uri="{BB962C8B-B14F-4D97-AF65-F5344CB8AC3E}">
        <p14:creationId xmlns:p14="http://schemas.microsoft.com/office/powerpoint/2010/main" val="128039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84F2629-73B2-4BA4-9491-ED48E906C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BA091C-B31E-512C-279B-443DF0CE79F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will fight for you; you need only to be still.”</a:t>
            </a:r>
            <a:endParaRPr lang="en-ZA" dirty="0"/>
          </a:p>
        </p:txBody>
      </p:sp>
      <p:sp>
        <p:nvSpPr>
          <p:cNvPr id="5" name="TextBox 4">
            <a:extLst>
              <a:ext uri="{FF2B5EF4-FFF2-40B4-BE49-F238E27FC236}">
                <a16:creationId xmlns:a16="http://schemas.microsoft.com/office/drawing/2014/main" id="{644FC9CF-432A-0E9E-B92D-61BFFA71C6BC}"/>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ཁྱོད་ཅག་ལྷོད་ལྷོད་གྱིས་དང་། དཀོན་མཆོག་ཡ་ཝཱེས་ཁྱོད་ཅག་གི་དོན་དུ་འཐབ་མོ་མཛད་ངེས་ཡིན་ཞེས་སྨྲས་སོ།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6806"/>
    </mc:Choice>
    <mc:Fallback xmlns="">
      <p:transition spd="slow" advTm="6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0FC4-26D3-40A5-BB7C-337E185FFFAD}"/>
              </a:ext>
            </a:extLst>
          </p:cNvPr>
          <p:cNvPicPr>
            <a:picLocks noChangeAspect="1"/>
          </p:cNvPicPr>
          <p:nvPr/>
        </p:nvPicPr>
        <p:blipFill>
          <a:blip r:embed="rId2"/>
          <a:stretch>
            <a:fillRect/>
          </a:stretch>
        </p:blipFill>
        <p:spPr>
          <a:xfrm>
            <a:off x="0" y="-25330"/>
            <a:ext cx="12358255" cy="6883330"/>
          </a:xfrm>
          <a:prstGeom prst="rect">
            <a:avLst/>
          </a:prstGeom>
        </p:spPr>
      </p:pic>
      <p:sp>
        <p:nvSpPr>
          <p:cNvPr id="4" name="TextBox 3">
            <a:extLst>
              <a:ext uri="{FF2B5EF4-FFF2-40B4-BE49-F238E27FC236}">
                <a16:creationId xmlns:a16="http://schemas.microsoft.com/office/drawing/2014/main" id="{C6667588-CF90-425B-8AFC-F77D146E767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14:14</a:t>
            </a:r>
            <a:endParaRPr lang="bo-CN" sz="2000" b="1" cap="all" dirty="0">
              <a:solidFill>
                <a:schemeClr val="bg1"/>
              </a:solidFill>
              <a:latin typeface="ArialMT"/>
            </a:endParaRPr>
          </a:p>
        </p:txBody>
      </p:sp>
    </p:spTree>
    <p:extLst>
      <p:ext uri="{BB962C8B-B14F-4D97-AF65-F5344CB8AC3E}">
        <p14:creationId xmlns:p14="http://schemas.microsoft.com/office/powerpoint/2010/main" val="23997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078D4D4-8702-4F2F-BD89-F77C55EDCA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1B72FF3-BC8A-FC7B-1ACD-67A70F1D4BB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“Why are you crying out to Me? Tell the Israelites to go forward.</a:t>
            </a:r>
            <a:endParaRPr lang="en-ZA" dirty="0"/>
          </a:p>
        </p:txBody>
      </p:sp>
      <p:sp>
        <p:nvSpPr>
          <p:cNvPr id="3" name="TextBox 2">
            <a:extLst>
              <a:ext uri="{FF2B5EF4-FFF2-40B4-BE49-F238E27FC236}">
                <a16:creationId xmlns:a16="http://schemas.microsoft.com/office/drawing/2014/main" id="{A53347DE-2841-AF7F-1D69-DAA3AD4BE107}"/>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དེ་ནས་དཀོན་མཆོག་ཡ་ཝཱེས་མོ་ཤེ་ལ་འདི་སྐད་དུ། ཁྱོད་ཀྱིས་ང་ལ་ངུ་འབོད་བྱེད་དོན་ཅི། ཡེས་ར་ཨེལ་པ་རྣམས་མདུན་དུ་འགྲོ་བའི་བཀའ་གནོངས་ཤིག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17605-24F5-4D30-B3B7-364A47782987}"/>
              </a:ext>
            </a:extLst>
          </p:cNvPr>
          <p:cNvPicPr>
            <a:picLocks noChangeAspect="1"/>
          </p:cNvPicPr>
          <p:nvPr/>
        </p:nvPicPr>
        <p:blipFill>
          <a:blip r:embed="rId2"/>
          <a:stretch>
            <a:fillRect/>
          </a:stretch>
        </p:blipFill>
        <p:spPr>
          <a:xfrm>
            <a:off x="0" y="-34075"/>
            <a:ext cx="12568844" cy="6892076"/>
          </a:xfrm>
          <a:prstGeom prst="rect">
            <a:avLst/>
          </a:prstGeom>
        </p:spPr>
      </p:pic>
      <p:sp>
        <p:nvSpPr>
          <p:cNvPr id="4" name="TextBox 3">
            <a:extLst>
              <a:ext uri="{FF2B5EF4-FFF2-40B4-BE49-F238E27FC236}">
                <a16:creationId xmlns:a16="http://schemas.microsoft.com/office/drawing/2014/main" id="{EB7A9F4F-3423-4422-8F83-835C8CECAD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14:15</a:t>
            </a:r>
            <a:endParaRPr lang="bo-CN" sz="2000" b="1" cap="all" dirty="0">
              <a:solidFill>
                <a:schemeClr val="bg1"/>
              </a:solidFill>
              <a:latin typeface="ArialMT"/>
            </a:endParaRPr>
          </a:p>
        </p:txBody>
      </p:sp>
    </p:spTree>
    <p:extLst>
      <p:ext uri="{BB962C8B-B14F-4D97-AF65-F5344CB8AC3E}">
        <p14:creationId xmlns:p14="http://schemas.microsoft.com/office/powerpoint/2010/main" val="70338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01CDFF4-09A8-46A9-91D3-D5B434E33A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633391-EF80-2A6D-1BBE-90637E27BBC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And as for you, lift up your staff and stretch out your hand over the sea and divide it, so that the Israelites can go through the sea on dry ground. </a:t>
            </a:r>
            <a:endParaRPr lang="en-ZA" dirty="0"/>
          </a:p>
        </p:txBody>
      </p:sp>
      <p:sp>
        <p:nvSpPr>
          <p:cNvPr id="3" name="TextBox 2">
            <a:extLst>
              <a:ext uri="{FF2B5EF4-FFF2-40B4-BE49-F238E27FC236}">
                <a16:creationId xmlns:a16="http://schemas.microsoft.com/office/drawing/2014/main" id="{51F0C6E4-53F3-B7D4-3A87-E75685931FD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ཁྱོད་ཀྱིས་འཁར་བ་ཡར་བཀྱགས་ནས་ལག་པ་རྒྱ་མཚོའི་ཕྱོགས་སུ་རྐྱོངས་ལ་མཚོ་ཁག་གཉིས་སུ་ཕྱེས་ཤིག ཡེས་ར་ཨེལ་པ་རྣམས་རྒྱ་མཚོའི་དཀྱིལ་ནས་སྐམ་སའི་སྟེང་དུ་བགྲོད་པར་འགྱུར།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1851"/>
    </mc:Choice>
    <mc:Fallback xmlns="">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30F7-FDF0-4435-9357-3AF1DBD4540D}"/>
              </a:ext>
            </a:extLst>
          </p:cNvPr>
          <p:cNvPicPr>
            <a:picLocks noChangeAspect="1"/>
          </p:cNvPicPr>
          <p:nvPr/>
        </p:nvPicPr>
        <p:blipFill>
          <a:blip r:embed="rId2"/>
          <a:stretch>
            <a:fillRect/>
          </a:stretch>
        </p:blipFill>
        <p:spPr>
          <a:xfrm>
            <a:off x="-1247839" y="0"/>
            <a:ext cx="13439839" cy="6858000"/>
          </a:xfrm>
          <a:prstGeom prst="rect">
            <a:avLst/>
          </a:prstGeom>
        </p:spPr>
      </p:pic>
      <p:sp>
        <p:nvSpPr>
          <p:cNvPr id="4" name="TextBox 3">
            <a:extLst>
              <a:ext uri="{FF2B5EF4-FFF2-40B4-BE49-F238E27FC236}">
                <a16:creationId xmlns:a16="http://schemas.microsoft.com/office/drawing/2014/main" id="{B3B1DAA1-E8E1-4EDF-95EA-C5472D01A66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14:16</a:t>
            </a:r>
            <a:endParaRPr lang="bo-CN" sz="2000" b="1" cap="all" dirty="0">
              <a:solidFill>
                <a:schemeClr val="bg1"/>
              </a:solidFill>
              <a:latin typeface="ArialMT"/>
            </a:endParaRPr>
          </a:p>
        </p:txBody>
      </p:sp>
    </p:spTree>
    <p:extLst>
      <p:ext uri="{BB962C8B-B14F-4D97-AF65-F5344CB8AC3E}">
        <p14:creationId xmlns:p14="http://schemas.microsoft.com/office/powerpoint/2010/main" val="134457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9F5C8F5-F0BA-42CB-8507-C498050F8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8CBE8A-C333-A29C-C8A6-74B5A71F0EA0}"/>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Then Moses stretched out his hand over the sea, and all that night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drove back the sea with a strong east wind that turned it into dry land. So the waters were divided, </a:t>
            </a:r>
            <a:endParaRPr lang="en-ZA" dirty="0"/>
          </a:p>
        </p:txBody>
      </p:sp>
      <p:sp>
        <p:nvSpPr>
          <p:cNvPr id="3" name="TextBox 2">
            <a:extLst>
              <a:ext uri="{FF2B5EF4-FFF2-40B4-BE49-F238E27FC236}">
                <a16:creationId xmlns:a16="http://schemas.microsoft.com/office/drawing/2014/main" id="{255DC16B-7B27-31D7-0B06-53CD8CC78E8B}"/>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21</a:t>
            </a:r>
            <a:r>
              <a:rPr lang="bo-CN" sz="4800" b="0" i="0" dirty="0">
                <a:solidFill>
                  <a:srgbClr val="121212"/>
                </a:solidFill>
                <a:effectLst/>
                <a:highlight>
                  <a:srgbClr val="FFFFFF"/>
                </a:highlight>
                <a:latin typeface="Inter"/>
              </a:rPr>
              <a:t>དེ་ནས་མོ་ཤེ་ཡིས་ལག་པ་རྒྱ་མཚོའི་ཕྱོགས་སུ་བརྐྱངས་པ་ན། དཀོན་མཆོག་ཡ་ཝཱེས་མཚན་གང་པོར་ཤར་རླུང་དྲག་པོ་གཡུག་ཏུ་བཅུག་ནས། མཚོ་དེད་ཅིང་སྐམ་སར་མཛད་དེ་ཆུ་ཁག་གཉིས་སུ་ཕྱེས། </a:t>
            </a:r>
            <a:endParaRPr lang="en-ZA"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3924"/>
    </mc:Choice>
    <mc:Fallback xmlns="">
      <p:transition spd="slow" advTm="1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67559"/>
            <a:ext cx="5155324" cy="5675585"/>
          </a:xfrm>
          <a:prstGeom prst="rect">
            <a:avLst/>
          </a:prstGeom>
          <a:noFill/>
        </p:spPr>
        <p:txBody>
          <a:bodyPr wrap="square" rtlCol="0">
            <a:noAutofit/>
          </a:bodyPr>
          <a:lstStyle/>
          <a:p>
            <a:pPr algn="l"/>
            <a:r>
              <a:rPr lang="en-ZA" sz="4000" b="0" i="0" u="none" strike="noStrike" baseline="0" dirty="0">
                <a:latin typeface="TimesNewRomanPSMT"/>
              </a:rPr>
              <a:t>1) Crossing the Red Sea – Ex 12:37 – 14:31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337822" cy="5675586"/>
          </a:xfrm>
          <a:prstGeom prst="rect">
            <a:avLst/>
          </a:prstGeom>
          <a:noFill/>
        </p:spPr>
        <p:txBody>
          <a:bodyPr wrap="square" rtlCol="0">
            <a:noAutofit/>
          </a:bodyPr>
          <a:lstStyle/>
          <a:p>
            <a:r>
              <a:rPr lang="bo-CN" sz="8000" b="1" i="0" cap="all" dirty="0">
                <a:solidFill>
                  <a:srgbClr val="444444"/>
                </a:solidFill>
                <a:effectLst/>
                <a:latin typeface="ArialMT"/>
              </a:rPr>
              <a:t>ཨེ་ཅིབ་ནས་ཐོན་པ </a:t>
            </a:r>
            <a:r>
              <a:rPr lang="en-ZA" sz="4000" b="1" i="0" u="none" strike="noStrike" baseline="0" dirty="0">
                <a:latin typeface="TimesNewRomanPSMT"/>
              </a:rPr>
              <a:t>12-14 </a:t>
            </a:r>
          </a:p>
          <a:p>
            <a:r>
              <a:rPr lang="bo-CN" sz="8000" b="1" dirty="0">
                <a:solidFill>
                  <a:srgbClr val="444444"/>
                </a:solidFill>
                <a:latin typeface="Arial" panose="020B0604020202020204" pitchFamily="34" charset="0"/>
              </a:rPr>
              <a:t>རྒྱ་མཚོ་དམར་པོ་རྒལ་བ།</a:t>
            </a:r>
            <a:endParaRPr lang="en-ZA" sz="8000" dirty="0"/>
          </a:p>
        </p:txBody>
      </p:sp>
      <p:pic>
        <p:nvPicPr>
          <p:cNvPr id="3" name="Audio 2">
            <a:hlinkClick r:id="" action="ppaction://media"/>
            <a:extLst>
              <a:ext uri="{FF2B5EF4-FFF2-40B4-BE49-F238E27FC236}">
                <a16:creationId xmlns:a16="http://schemas.microsoft.com/office/drawing/2014/main" id="{8CD9E9E1-F9EF-4089-AD0D-A97252FD4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063E-E7CF-4E6B-ACC2-B67073851B8C}"/>
              </a:ext>
            </a:extLst>
          </p:cNvPr>
          <p:cNvPicPr>
            <a:picLocks noChangeAspect="1"/>
          </p:cNvPicPr>
          <p:nvPr/>
        </p:nvPicPr>
        <p:blipFill>
          <a:blip r:embed="rId2"/>
          <a:stretch>
            <a:fillRect/>
          </a:stretch>
        </p:blipFill>
        <p:spPr>
          <a:xfrm>
            <a:off x="-448888" y="1"/>
            <a:ext cx="12857609" cy="6858000"/>
          </a:xfrm>
          <a:prstGeom prst="rect">
            <a:avLst/>
          </a:prstGeom>
        </p:spPr>
      </p:pic>
      <p:sp>
        <p:nvSpPr>
          <p:cNvPr id="4" name="TextBox 3">
            <a:extLst>
              <a:ext uri="{FF2B5EF4-FFF2-40B4-BE49-F238E27FC236}">
                <a16:creationId xmlns:a16="http://schemas.microsoft.com/office/drawing/2014/main" id="{B7F5DCE0-BC47-4953-9096-DA6A31E837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14:21</a:t>
            </a:r>
            <a:endParaRPr lang="bo-CN" sz="2000" b="1" cap="all" dirty="0">
              <a:solidFill>
                <a:schemeClr val="bg1"/>
              </a:solidFill>
              <a:latin typeface="ArialMT"/>
            </a:endParaRPr>
          </a:p>
        </p:txBody>
      </p:sp>
    </p:spTree>
    <p:extLst>
      <p:ext uri="{BB962C8B-B14F-4D97-AF65-F5344CB8AC3E}">
        <p14:creationId xmlns:p14="http://schemas.microsoft.com/office/powerpoint/2010/main" val="306009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3A5E9FD-61B0-4DEB-B591-35900B947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D6286BF-56A3-B92C-5104-8D1D022CCCA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and the Israelites went through the sea on dry ground, with walls of water on their right and on their left.</a:t>
            </a:r>
            <a:endParaRPr lang="en-ZA" dirty="0"/>
          </a:p>
        </p:txBody>
      </p:sp>
      <p:sp>
        <p:nvSpPr>
          <p:cNvPr id="5" name="TextBox 4">
            <a:extLst>
              <a:ext uri="{FF2B5EF4-FFF2-40B4-BE49-F238E27FC236}">
                <a16:creationId xmlns:a16="http://schemas.microsoft.com/office/drawing/2014/main" id="{0B3BBAF4-D113-C782-BC54-BC0F2E9C62B3}"/>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22</a:t>
            </a:r>
            <a:r>
              <a:rPr lang="bo-CN" sz="6600" b="0" i="0" dirty="0">
                <a:solidFill>
                  <a:srgbClr val="121212"/>
                </a:solidFill>
                <a:effectLst/>
                <a:highlight>
                  <a:srgbClr val="FFFFFF"/>
                </a:highlight>
                <a:latin typeface="Inter"/>
              </a:rPr>
              <a:t>ཡེས་ར་ཨེལ་པ་རྣམས་རྒྱ་མཚོའི་དཀྱིལ་ནས་སྐམ་སར་འགྲུལ་ཏེ། ཆུ་ནི་གཡས་གཡོན་དུ་ལྕགས་རི་ལྟར་གྲུབ། </a:t>
            </a:r>
            <a:endParaRPr lang="en-ZA"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8703"/>
    </mc:Choice>
    <mc:Fallback xmlns="">
      <p:transition spd="slow" advTm="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0A067-7C2B-4AB9-9C76-CD47EA4FBC1B}"/>
              </a:ext>
            </a:extLst>
          </p:cNvPr>
          <p:cNvPicPr>
            <a:picLocks noChangeAspect="1"/>
          </p:cNvPicPr>
          <p:nvPr/>
        </p:nvPicPr>
        <p:blipFill>
          <a:blip r:embed="rId2"/>
          <a:stretch>
            <a:fillRect/>
          </a:stretch>
        </p:blipFill>
        <p:spPr>
          <a:xfrm>
            <a:off x="0" y="0"/>
            <a:ext cx="12392896" cy="6858000"/>
          </a:xfrm>
          <a:prstGeom prst="rect">
            <a:avLst/>
          </a:prstGeom>
        </p:spPr>
      </p:pic>
      <p:sp>
        <p:nvSpPr>
          <p:cNvPr id="4" name="TextBox 3">
            <a:extLst>
              <a:ext uri="{FF2B5EF4-FFF2-40B4-BE49-F238E27FC236}">
                <a16:creationId xmlns:a16="http://schemas.microsoft.com/office/drawing/2014/main" id="{0FB4D5AA-D117-4178-9C02-1EBE157261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14:22</a:t>
            </a:r>
            <a:endParaRPr lang="bo-CN" sz="2000" b="1" cap="all" dirty="0">
              <a:solidFill>
                <a:schemeClr val="bg1"/>
              </a:solidFill>
              <a:latin typeface="ArialMT"/>
            </a:endParaRPr>
          </a:p>
        </p:txBody>
      </p:sp>
    </p:spTree>
    <p:extLst>
      <p:ext uri="{BB962C8B-B14F-4D97-AF65-F5344CB8AC3E}">
        <p14:creationId xmlns:p14="http://schemas.microsoft.com/office/powerpoint/2010/main" val="257205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C97B9FB-51E3-401E-B774-FC5635B2A4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E06975-E6F8-B7E4-D049-C0EE6C8E5B4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And the Egyptians chased after them—all Pharaoh’s horses, chariots, and horsemen—and followed them into the sea.</a:t>
            </a:r>
            <a:endParaRPr lang="en-ZA" dirty="0"/>
          </a:p>
        </p:txBody>
      </p:sp>
      <p:sp>
        <p:nvSpPr>
          <p:cNvPr id="3" name="TextBox 2">
            <a:extLst>
              <a:ext uri="{FF2B5EF4-FFF2-40B4-BE49-F238E27FC236}">
                <a16:creationId xmlns:a16="http://schemas.microsoft.com/office/drawing/2014/main" id="{DF69C026-F77C-7EEA-5D80-360041462341}"/>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ཨེ་ཅིབ་པ་རྣམས་ཀྱིས་རྗེས་དེད་ཅིང་། ཕཱར་ཨོལ་གྱི་རྟ་རྣམས་དང་། ཤིང་རྟ། སྐྱ་དམག་བཅས་ཐམས་ཅད་དེ་རྣམས་ཀྱི་རྗེས་དེད་ནས་རྒྱ་མཚོའི་དཀྱིལ་དུ་སོང་།</a:t>
            </a:r>
            <a:endParaRPr lang="en-ZA"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BF705-3406-4CD1-915C-6EF213177ECE}"/>
              </a:ext>
            </a:extLst>
          </p:cNvPr>
          <p:cNvPicPr>
            <a:picLocks noChangeAspect="1"/>
          </p:cNvPicPr>
          <p:nvPr/>
        </p:nvPicPr>
        <p:blipFill>
          <a:blip r:embed="rId2"/>
          <a:stretch>
            <a:fillRect/>
          </a:stretch>
        </p:blipFill>
        <p:spPr>
          <a:xfrm>
            <a:off x="-519774" y="0"/>
            <a:ext cx="12711774" cy="6858000"/>
          </a:xfrm>
          <a:prstGeom prst="rect">
            <a:avLst/>
          </a:prstGeom>
        </p:spPr>
      </p:pic>
      <p:sp>
        <p:nvSpPr>
          <p:cNvPr id="4" name="TextBox 3">
            <a:extLst>
              <a:ext uri="{FF2B5EF4-FFF2-40B4-BE49-F238E27FC236}">
                <a16:creationId xmlns:a16="http://schemas.microsoft.com/office/drawing/2014/main" id="{4F4A418F-8B29-4A7F-99F3-70AC0E40741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14:23</a:t>
            </a:r>
            <a:endParaRPr lang="bo-CN" sz="2000" b="1" cap="all" dirty="0">
              <a:solidFill>
                <a:schemeClr val="bg1"/>
              </a:solidFill>
              <a:latin typeface="ArialMT"/>
            </a:endParaRPr>
          </a:p>
        </p:txBody>
      </p:sp>
    </p:spTree>
    <p:extLst>
      <p:ext uri="{BB962C8B-B14F-4D97-AF65-F5344CB8AC3E}">
        <p14:creationId xmlns:p14="http://schemas.microsoft.com/office/powerpoint/2010/main" val="279975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B976973-348E-4C4D-93C3-8E05F29F5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879752-BF1D-A3F4-7463-3C460EB7560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At morning watch, however,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looked down on the army of the Egyptians from the pillar of fire and cloud, and He threw their camp into confusion.</a:t>
            </a:r>
            <a:endParaRPr lang="en-ZA" dirty="0"/>
          </a:p>
        </p:txBody>
      </p:sp>
      <p:sp>
        <p:nvSpPr>
          <p:cNvPr id="3" name="TextBox 2">
            <a:extLst>
              <a:ext uri="{FF2B5EF4-FFF2-40B4-BE49-F238E27FC236}">
                <a16:creationId xmlns:a16="http://schemas.microsoft.com/office/drawing/2014/main" id="{AA68671B-EC42-4B4D-E2CF-A57CB493DBCF}"/>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ནམ་ལངས་པའི་དུས་སུ་དཀོན་མཆོག་ཡ་ཝཱེས་མེ་དང་སྤྲིན་གྱི་ཀ་བ་ནས་ཨེ་ཅིབ་པའི་དམག་དཔུང་ལ་གཟིགས་ཏེ་ཁོ་རྣམས་འཁྲུག་པར་མཛད། </a:t>
            </a:r>
            <a:endParaRPr lang="en-ZA"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8538"/>
    </mc:Choice>
    <mc:Fallback xmlns="">
      <p:transition spd="slow" advTm="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AF14-0A9D-483C-9C14-EB38A0D2CE7D}"/>
              </a:ext>
            </a:extLst>
          </p:cNvPr>
          <p:cNvPicPr>
            <a:picLocks noChangeAspect="1"/>
          </p:cNvPicPr>
          <p:nvPr/>
        </p:nvPicPr>
        <p:blipFill>
          <a:blip r:embed="rId2"/>
          <a:stretch>
            <a:fillRect/>
          </a:stretch>
        </p:blipFill>
        <p:spPr>
          <a:xfrm>
            <a:off x="0" y="1"/>
            <a:ext cx="12249172" cy="6858000"/>
          </a:xfrm>
          <a:prstGeom prst="rect">
            <a:avLst/>
          </a:prstGeom>
        </p:spPr>
      </p:pic>
      <p:sp>
        <p:nvSpPr>
          <p:cNvPr id="4" name="TextBox 3">
            <a:extLst>
              <a:ext uri="{FF2B5EF4-FFF2-40B4-BE49-F238E27FC236}">
                <a16:creationId xmlns:a16="http://schemas.microsoft.com/office/drawing/2014/main" id="{2BFA55C5-41D7-411A-9B8C-F5F0B0435A6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14:24</a:t>
            </a:r>
            <a:endParaRPr lang="bo-CN" sz="2000" b="1" cap="all" dirty="0">
              <a:solidFill>
                <a:schemeClr val="bg1"/>
              </a:solidFill>
              <a:latin typeface="ArialMT"/>
            </a:endParaRPr>
          </a:p>
        </p:txBody>
      </p:sp>
    </p:spTree>
    <p:extLst>
      <p:ext uri="{BB962C8B-B14F-4D97-AF65-F5344CB8AC3E}">
        <p14:creationId xmlns:p14="http://schemas.microsoft.com/office/powerpoint/2010/main" val="3344733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6D1AD6D-0065-4BA2-8CC5-AEEE18B8A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45C9A1-AF12-A6CC-E0FA-6AB36D61CD67}"/>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25</a:t>
            </a:r>
            <a:r>
              <a:rPr lang="en-US" sz="3600" b="0" i="0" dirty="0">
                <a:solidFill>
                  <a:srgbClr val="121212"/>
                </a:solidFill>
                <a:effectLst/>
                <a:highlight>
                  <a:srgbClr val="FFFFFF"/>
                </a:highlight>
                <a:latin typeface="Inter"/>
              </a:rPr>
              <a:t>He caused their chariot wheels to wobble, so that they had difficulty driving. “Let us flee from the Israelites,” said the Egyptians, “for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is fighting for them against Egypt!”</a:t>
            </a:r>
            <a:endParaRPr lang="en-ZA" dirty="0"/>
          </a:p>
        </p:txBody>
      </p:sp>
      <p:sp>
        <p:nvSpPr>
          <p:cNvPr id="3" name="TextBox 2">
            <a:extLst>
              <a:ext uri="{FF2B5EF4-FFF2-40B4-BE49-F238E27FC236}">
                <a16:creationId xmlns:a16="http://schemas.microsoft.com/office/drawing/2014/main" id="{D51B955C-A6B9-04DB-F3B3-8C2C5A094A8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25</a:t>
            </a:r>
            <a:r>
              <a:rPr lang="bo-CN" sz="4800" b="0" i="0" dirty="0">
                <a:solidFill>
                  <a:srgbClr val="121212"/>
                </a:solidFill>
                <a:effectLst/>
                <a:highlight>
                  <a:srgbClr val="FFFFFF"/>
                </a:highlight>
                <a:latin typeface="Inter"/>
              </a:rPr>
              <a:t>ཡང་ཁོང་གིས་ཤིང་རྟ་རྣམས་ཀྱི་འཁོར་ལོ་བཏོན་པ་དང་། ཤིང་རྟ་དེ་དག་འདེད་དཀའ་བར་གྱུར་པས། ཨེ་ཅིབ་པ་རྣམས་ན་རེ། དཀོན་མཆོག་ཡ་ཝཱེས་ཁོ་རྣམས་ཀྱི་ཕྱིར་དུ་བདག་ཅག་ལ་རྒོལ་བས། ཡེས་ར་ཨེལ་གྱི་མདུན་ནས་འབྲོ་བར་བྱའོ་ཞེས་སྨྲས་སོ། །</a:t>
            </a:r>
            <a:endParaRPr lang="en-ZA"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E7EC3-56E1-44C6-BB57-2B3916F63380}"/>
              </a:ext>
            </a:extLst>
          </p:cNvPr>
          <p:cNvPicPr>
            <a:picLocks noChangeAspect="1"/>
          </p:cNvPicPr>
          <p:nvPr/>
        </p:nvPicPr>
        <p:blipFill>
          <a:blip r:embed="rId2"/>
          <a:stretch>
            <a:fillRect/>
          </a:stretch>
        </p:blipFill>
        <p:spPr>
          <a:xfrm>
            <a:off x="0" y="-171390"/>
            <a:ext cx="12192000" cy="7029390"/>
          </a:xfrm>
          <a:prstGeom prst="rect">
            <a:avLst/>
          </a:prstGeom>
        </p:spPr>
      </p:pic>
      <p:sp>
        <p:nvSpPr>
          <p:cNvPr id="6" name="TextBox 5">
            <a:extLst>
              <a:ext uri="{FF2B5EF4-FFF2-40B4-BE49-F238E27FC236}">
                <a16:creationId xmlns:a16="http://schemas.microsoft.com/office/drawing/2014/main" id="{496AACED-678F-4AC9-9746-1BEECB9F36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14:25</a:t>
            </a:r>
            <a:endParaRPr lang="bo-CN" sz="2000" b="1" cap="all" dirty="0">
              <a:solidFill>
                <a:schemeClr val="bg1"/>
              </a:solidFill>
              <a:latin typeface="ArialMT"/>
            </a:endParaRPr>
          </a:p>
        </p:txBody>
      </p:sp>
    </p:spTree>
    <p:extLst>
      <p:ext uri="{BB962C8B-B14F-4D97-AF65-F5344CB8AC3E}">
        <p14:creationId xmlns:p14="http://schemas.microsoft.com/office/powerpoint/2010/main" val="38271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03D86F1-D78A-4F73-B830-0C6749D1B6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0AF4F2-0AD3-25F7-D459-C03D5A6040E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“Stretch out your hand over the sea, so that the waters may flow back over the Egyptians and their chariots and horsemen.”</a:t>
            </a:r>
            <a:endParaRPr lang="en-ZA" dirty="0"/>
          </a:p>
        </p:txBody>
      </p:sp>
      <p:sp>
        <p:nvSpPr>
          <p:cNvPr id="5" name="TextBox 4">
            <a:extLst>
              <a:ext uri="{FF2B5EF4-FFF2-40B4-BE49-F238E27FC236}">
                <a16:creationId xmlns:a16="http://schemas.microsoft.com/office/drawing/2014/main" id="{004BA149-C9EA-2383-4663-2FE546B09461}"/>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དེ་ནས་དཀོན་མཆོག་ཡ་ཝཱེས་མོ་ཤེ་ལ་འདི་སྐད་དུ། ཨེ་ཅིབ་པ་དང་དེ་དག་གི་ཤིང་རྟ་དང་སྐྱ་དམག་རྣམས་ཀྱི་ཐོག་ལ་ཆུ་འབབ་པའི་ཕྱིར། ཁྱོད་ཀྱིས་ལག་པ་རྒྱ་མཚོའི་ཕྱོགས་སུ་རྐྱོངས་ཤིག་ཅེས་གསུངས་པ་ལ། </a:t>
            </a:r>
            <a:endParaRPr lang="en-ZA"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4940"/>
    </mc:Choice>
    <mc:Fallback xmlns="">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FFCE1-8BB2-45D7-B061-414369B7108D}"/>
              </a:ext>
            </a:extLst>
          </p:cNvPr>
          <p:cNvPicPr>
            <a:picLocks noChangeAspect="1"/>
          </p:cNvPicPr>
          <p:nvPr/>
        </p:nvPicPr>
        <p:blipFill>
          <a:blip r:embed="rId2"/>
          <a:stretch>
            <a:fillRect/>
          </a:stretch>
        </p:blipFill>
        <p:spPr>
          <a:xfrm>
            <a:off x="0" y="-65186"/>
            <a:ext cx="12192000" cy="6923186"/>
          </a:xfrm>
          <a:prstGeom prst="rect">
            <a:avLst/>
          </a:prstGeom>
        </p:spPr>
      </p:pic>
      <p:sp>
        <p:nvSpPr>
          <p:cNvPr id="3" name="TextBox 2">
            <a:extLst>
              <a:ext uri="{FF2B5EF4-FFF2-40B4-BE49-F238E27FC236}">
                <a16:creationId xmlns:a16="http://schemas.microsoft.com/office/drawing/2014/main" id="{C1065263-B69B-4BB6-9D88-44D72BE56D94}"/>
              </a:ext>
            </a:extLst>
          </p:cNvPr>
          <p:cNvSpPr txBox="1"/>
          <p:nvPr/>
        </p:nvSpPr>
        <p:spPr>
          <a:xfrm>
            <a:off x="6383122" y="0"/>
            <a:ext cx="5808877" cy="2476619"/>
          </a:xfrm>
          <a:prstGeom prst="rect">
            <a:avLst/>
          </a:prstGeom>
          <a:noFill/>
        </p:spPr>
        <p:txBody>
          <a:bodyPr wrap="square" rtlCol="0">
            <a:noAutofit/>
          </a:bodyPr>
          <a:lstStyle/>
          <a:p>
            <a:r>
              <a:rPr lang="bo-CN" sz="8000" b="1" i="0" cap="all" dirty="0">
                <a:solidFill>
                  <a:schemeClr val="bg1"/>
                </a:solidFill>
                <a:effectLst/>
                <a:latin typeface="ArialMT"/>
              </a:rPr>
              <a:t>ཨེ་ཅིབ་ནས་ཐོན་པ </a:t>
            </a:r>
            <a:r>
              <a:rPr lang="en-ZA" sz="4000" b="1" i="0" u="none" strike="noStrike" baseline="0" dirty="0">
                <a:solidFill>
                  <a:schemeClr val="bg1"/>
                </a:solidFill>
                <a:latin typeface="TimesNewRomanPSMT"/>
              </a:rPr>
              <a:t>12-14 </a:t>
            </a:r>
          </a:p>
          <a:p>
            <a:r>
              <a:rPr lang="bo-CN" sz="8000" b="1" dirty="0">
                <a:solidFill>
                  <a:schemeClr val="bg1"/>
                </a:solidFill>
                <a:latin typeface="Arial" panose="020B0604020202020204" pitchFamily="34" charset="0"/>
              </a:rPr>
              <a:t>རྒྱ་མཚོ་དམར་པོ་རྒལ་བ།</a:t>
            </a:r>
            <a:endParaRPr lang="en-ZA" sz="8000" dirty="0">
              <a:solidFill>
                <a:schemeClr val="bg1"/>
              </a:solidFill>
            </a:endParaRPr>
          </a:p>
        </p:txBody>
      </p:sp>
      <p:sp>
        <p:nvSpPr>
          <p:cNvPr id="4" name="TextBox 2">
            <a:extLst>
              <a:ext uri="{FF2B5EF4-FFF2-40B4-BE49-F238E27FC236}">
                <a16:creationId xmlns:a16="http://schemas.microsoft.com/office/drawing/2014/main" id="{E4CB5341-AA04-44F3-9578-38B285CDCCB3}"/>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2594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F9C-405D-4EA0-938C-6CA59FF7A271}"/>
              </a:ext>
            </a:extLst>
          </p:cNvPr>
          <p:cNvPicPr>
            <a:picLocks noChangeAspect="1"/>
          </p:cNvPicPr>
          <p:nvPr/>
        </p:nvPicPr>
        <p:blipFill>
          <a:blip r:embed="rId2"/>
          <a:stretch>
            <a:fillRect/>
          </a:stretch>
        </p:blipFill>
        <p:spPr>
          <a:xfrm>
            <a:off x="0" y="-36039"/>
            <a:ext cx="12735098" cy="6894039"/>
          </a:xfrm>
          <a:prstGeom prst="rect">
            <a:avLst/>
          </a:prstGeom>
        </p:spPr>
      </p:pic>
      <p:sp>
        <p:nvSpPr>
          <p:cNvPr id="4" name="TextBox 3">
            <a:extLst>
              <a:ext uri="{FF2B5EF4-FFF2-40B4-BE49-F238E27FC236}">
                <a16:creationId xmlns:a16="http://schemas.microsoft.com/office/drawing/2014/main" id="{AEA45BDA-7D47-45A4-A7D6-B0CAAAA9A05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14:26</a:t>
            </a:r>
            <a:endParaRPr lang="bo-CN" sz="2000" b="1" cap="all" dirty="0">
              <a:solidFill>
                <a:schemeClr val="bg1"/>
              </a:solidFill>
              <a:latin typeface="ArialMT"/>
            </a:endParaRPr>
          </a:p>
        </p:txBody>
      </p:sp>
    </p:spTree>
    <p:extLst>
      <p:ext uri="{BB962C8B-B14F-4D97-AF65-F5344CB8AC3E}">
        <p14:creationId xmlns:p14="http://schemas.microsoft.com/office/powerpoint/2010/main" val="18790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C21272-75F5-4901-A62B-1618C262D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CDE53B-5DE0-F3A6-4221-7ED8610DEEDC}"/>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27</a:t>
            </a:r>
            <a:r>
              <a:rPr lang="en-US" sz="3600" b="0" i="0" dirty="0">
                <a:solidFill>
                  <a:srgbClr val="121212"/>
                </a:solidFill>
                <a:effectLst/>
                <a:highlight>
                  <a:srgbClr val="FFFFFF"/>
                </a:highlight>
                <a:latin typeface="Inter"/>
              </a:rPr>
              <a:t>So Moses stretched out his hand over the sea, and at daybreak the sea returned to its normal state. As the Egyptians were retreating,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swept them into the sea.</a:t>
            </a:r>
            <a:endParaRPr lang="en-ZA" dirty="0"/>
          </a:p>
        </p:txBody>
      </p:sp>
      <p:sp>
        <p:nvSpPr>
          <p:cNvPr id="5" name="TextBox 4">
            <a:extLst>
              <a:ext uri="{FF2B5EF4-FFF2-40B4-BE49-F238E27FC236}">
                <a16:creationId xmlns:a16="http://schemas.microsoft.com/office/drawing/2014/main" id="{C040B6D4-449F-DCD2-F2A8-7F2A2F25131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མོ་ཤེ་ཡིས་ལག་པ་རྒྱ་མཚོའི་ཕྱོགས་སུ་བརྐྱངས་ཤིང་། ཐོ་རངས་ཀྱི་དུས་སུ་རྒྱ་མཚོ་ནི་སྔར་དང་འདྲ་བར་གྱུར། ཨེ་ཅིབ་པ་རྣམས་དེའི་ཐད་དུ་བྲོས་པ་ལ། དཀོན་མཆོག་ཡ་ཝཱེས་ཁོ་རྣམས་རྒྱ་མཚོའི་དཀྱིལ་དུ་མགོ་རྟིང་བསློགས་པར་མཛད།</a:t>
            </a:r>
            <a:endParaRPr lang="en-ZA"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4689"/>
    </mc:Choice>
    <mc:Fallback xmlns="">
      <p:transition spd="slow" advTm="1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CE257-8B8D-4FCA-9E7E-1B3C0F55FFDB}"/>
              </a:ext>
            </a:extLst>
          </p:cNvPr>
          <p:cNvPicPr>
            <a:picLocks noChangeAspect="1"/>
          </p:cNvPicPr>
          <p:nvPr/>
        </p:nvPicPr>
        <p:blipFill>
          <a:blip r:embed="rId2"/>
          <a:stretch>
            <a:fillRect/>
          </a:stretch>
        </p:blipFill>
        <p:spPr>
          <a:xfrm>
            <a:off x="0" y="1"/>
            <a:ext cx="13398160" cy="6858000"/>
          </a:xfrm>
          <a:prstGeom prst="rect">
            <a:avLst/>
          </a:prstGeom>
        </p:spPr>
      </p:pic>
      <p:sp>
        <p:nvSpPr>
          <p:cNvPr id="4" name="TextBox 3">
            <a:extLst>
              <a:ext uri="{FF2B5EF4-FFF2-40B4-BE49-F238E27FC236}">
                <a16:creationId xmlns:a16="http://schemas.microsoft.com/office/drawing/2014/main" id="{FBB04217-5EA9-48EA-AA53-61281B415DD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14:27</a:t>
            </a:r>
            <a:endParaRPr lang="bo-CN" sz="2000" b="1" cap="all" dirty="0">
              <a:solidFill>
                <a:schemeClr val="bg1"/>
              </a:solidFill>
              <a:latin typeface="ArialMT"/>
            </a:endParaRPr>
          </a:p>
        </p:txBody>
      </p:sp>
    </p:spTree>
    <p:extLst>
      <p:ext uri="{BB962C8B-B14F-4D97-AF65-F5344CB8AC3E}">
        <p14:creationId xmlns:p14="http://schemas.microsoft.com/office/powerpoint/2010/main" val="27248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482EF5C-67BB-4BFA-BCC0-C4A4D5958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79D265-604B-1CA5-C778-E0F5882B3B9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28</a:t>
            </a:r>
            <a:r>
              <a:rPr lang="en-US" sz="3600" b="0" i="0" dirty="0">
                <a:solidFill>
                  <a:srgbClr val="121212"/>
                </a:solidFill>
                <a:effectLst/>
                <a:highlight>
                  <a:srgbClr val="FFFFFF"/>
                </a:highlight>
                <a:latin typeface="Inter"/>
              </a:rPr>
              <a:t>The waters flowed back and covered the chariots and horsemen—the entire army of Pharaoh that had chased the Israelites into the sea. Not one of them survived.</a:t>
            </a:r>
            <a:endParaRPr lang="en-ZA" dirty="0"/>
          </a:p>
        </p:txBody>
      </p:sp>
      <p:sp>
        <p:nvSpPr>
          <p:cNvPr id="3" name="TextBox 2">
            <a:extLst>
              <a:ext uri="{FF2B5EF4-FFF2-40B4-BE49-F238E27FC236}">
                <a16:creationId xmlns:a16="http://schemas.microsoft.com/office/drawing/2014/main" id="{6FD8078E-E591-DAEE-A9F8-AA6DD5178F0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དེ་ལྟར་ཆུ་ནི་ཕྱིར་བཞུར་ཏེ་ཤིང་རྟ་དང་སྐྱ་དམག་རྣམས་དང་། ཡེས་ར་ཨེལ་པ་རྣམས་ཀྱི་རྗེས་དེད་ནས་རྒྱ་མཚོའི་ནང་དུ་སོང་བའི་ཕཱར་ཨོལ་གྱི་དམག་དཔུང་ཐམས་ཅད་བསྣུབས་ཤིང་གཅིག་ཀྱང་མ་ལུས་སོ། །</a:t>
            </a:r>
            <a:endParaRPr lang="en-ZA" dirty="0"/>
          </a:p>
        </p:txBody>
      </p:sp>
    </p:spTree>
    <p:extLst>
      <p:ext uri="{BB962C8B-B14F-4D97-AF65-F5344CB8AC3E}">
        <p14:creationId xmlns:p14="http://schemas.microsoft.com/office/powerpoint/2010/main" val="2518472943"/>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DEAA6-2187-49BF-A6A9-C826B0BD82B6}"/>
              </a:ext>
            </a:extLst>
          </p:cNvPr>
          <p:cNvPicPr>
            <a:picLocks noChangeAspect="1"/>
          </p:cNvPicPr>
          <p:nvPr/>
        </p:nvPicPr>
        <p:blipFill>
          <a:blip r:embed="rId2"/>
          <a:stretch>
            <a:fillRect/>
          </a:stretch>
        </p:blipFill>
        <p:spPr>
          <a:xfrm>
            <a:off x="-5473776" y="1"/>
            <a:ext cx="17665776" cy="6858000"/>
          </a:xfrm>
          <a:prstGeom prst="rect">
            <a:avLst/>
          </a:prstGeom>
        </p:spPr>
      </p:pic>
      <p:sp>
        <p:nvSpPr>
          <p:cNvPr id="4" name="TextBox 3">
            <a:extLst>
              <a:ext uri="{FF2B5EF4-FFF2-40B4-BE49-F238E27FC236}">
                <a16:creationId xmlns:a16="http://schemas.microsoft.com/office/drawing/2014/main" id="{8B44DF8D-2184-48AA-B2F2-2E1D1B6C2D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14:28</a:t>
            </a:r>
            <a:endParaRPr lang="bo-CN" sz="2000" b="1" cap="all" dirty="0">
              <a:solidFill>
                <a:schemeClr val="bg1"/>
              </a:solidFill>
              <a:latin typeface="ArialMT"/>
            </a:endParaRPr>
          </a:p>
        </p:txBody>
      </p:sp>
    </p:spTree>
    <p:extLst>
      <p:ext uri="{BB962C8B-B14F-4D97-AF65-F5344CB8AC3E}">
        <p14:creationId xmlns:p14="http://schemas.microsoft.com/office/powerpoint/2010/main" val="60389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E6669C2-A51B-44ED-9C55-E8412E201E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0B858D-3111-B2EE-9BBD-8306212B3DB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But the Israelites had walked through the sea on dry ground, with walls of water on their right and on their left. </a:t>
            </a:r>
            <a:endParaRPr lang="en-ZA" dirty="0"/>
          </a:p>
        </p:txBody>
      </p:sp>
      <p:sp>
        <p:nvSpPr>
          <p:cNvPr id="3" name="TextBox 2">
            <a:extLst>
              <a:ext uri="{FF2B5EF4-FFF2-40B4-BE49-F238E27FC236}">
                <a16:creationId xmlns:a16="http://schemas.microsoft.com/office/drawing/2014/main" id="{403471A5-5F10-EC74-0F7E-ED33A2EA01FB}"/>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29</a:t>
            </a:r>
            <a:r>
              <a:rPr lang="bo-CN" sz="6600" b="0" i="0" dirty="0">
                <a:solidFill>
                  <a:srgbClr val="121212"/>
                </a:solidFill>
                <a:effectLst/>
                <a:highlight>
                  <a:srgbClr val="FFFFFF"/>
                </a:highlight>
                <a:latin typeface="Inter"/>
              </a:rPr>
              <a:t>འོན་ཀྱང་ཡེས་ར་ཨེལ་པ་རྣམས་རྒྱ་མཚོའི་དཀྱིལ་དུ་སྐམ་སར་འགྲུལ་ཏེ། ཆུ་ནི་དེ་དག་གི་གཡས་གཡོན་དུ་ལྕགས་རི་ལྟར་གྲུབ། </a:t>
            </a:r>
            <a:endParaRPr lang="en-ZA" dirty="0"/>
          </a:p>
        </p:txBody>
      </p:sp>
    </p:spTree>
    <p:extLst>
      <p:ext uri="{BB962C8B-B14F-4D97-AF65-F5344CB8AC3E}">
        <p14:creationId xmlns:p14="http://schemas.microsoft.com/office/powerpoint/2010/main" val="3576808113"/>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91869-BB47-485B-BD14-0CE75C56B2D5}"/>
              </a:ext>
            </a:extLst>
          </p:cNvPr>
          <p:cNvPicPr>
            <a:picLocks noChangeAspect="1"/>
          </p:cNvPicPr>
          <p:nvPr/>
        </p:nvPicPr>
        <p:blipFill>
          <a:blip r:embed="rId2"/>
          <a:stretch>
            <a:fillRect/>
          </a:stretch>
        </p:blipFill>
        <p:spPr>
          <a:xfrm>
            <a:off x="-845254" y="0"/>
            <a:ext cx="13549997" cy="6858000"/>
          </a:xfrm>
          <a:prstGeom prst="rect">
            <a:avLst/>
          </a:prstGeom>
        </p:spPr>
      </p:pic>
      <p:sp>
        <p:nvSpPr>
          <p:cNvPr id="4" name="TextBox 3">
            <a:extLst>
              <a:ext uri="{FF2B5EF4-FFF2-40B4-BE49-F238E27FC236}">
                <a16:creationId xmlns:a16="http://schemas.microsoft.com/office/drawing/2014/main" id="{A3600848-67E4-4446-903C-77CF8E14DCB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14:29</a:t>
            </a:r>
            <a:endParaRPr lang="bo-CN" sz="2000" b="1" cap="all" dirty="0">
              <a:solidFill>
                <a:schemeClr val="bg1"/>
              </a:solidFill>
              <a:latin typeface="ArialMT"/>
            </a:endParaRPr>
          </a:p>
        </p:txBody>
      </p:sp>
    </p:spTree>
    <p:extLst>
      <p:ext uri="{BB962C8B-B14F-4D97-AF65-F5344CB8AC3E}">
        <p14:creationId xmlns:p14="http://schemas.microsoft.com/office/powerpoint/2010/main" val="2169308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9F754D6-72F1-4A2D-9B67-99EA42AE65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B7FD53-6DD6-3B80-DBCF-49B489C045A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When Israel saw the great power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exercised over the Egyptians, the people feared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and believed in Him and in His servant Moses.</a:t>
            </a:r>
            <a:endParaRPr lang="en-ZA" dirty="0"/>
          </a:p>
        </p:txBody>
      </p:sp>
      <p:sp>
        <p:nvSpPr>
          <p:cNvPr id="3" name="TextBox 2">
            <a:extLst>
              <a:ext uri="{FF2B5EF4-FFF2-40B4-BE49-F238E27FC236}">
                <a16:creationId xmlns:a16="http://schemas.microsoft.com/office/drawing/2014/main" id="{CA9DF9E1-EB1A-1097-DB50-50DAB90E348E}"/>
              </a:ext>
            </a:extLst>
          </p:cNvPr>
          <p:cNvSpPr txBox="1"/>
          <p:nvPr/>
        </p:nvSpPr>
        <p:spPr>
          <a:xfrm>
            <a:off x="6216869" y="599090"/>
            <a:ext cx="5748708" cy="5675586"/>
          </a:xfrm>
          <a:prstGeom prst="rect">
            <a:avLst/>
          </a:prstGeom>
          <a:noFill/>
        </p:spPr>
        <p:txBody>
          <a:bodyPr wrap="square" rtlCol="0">
            <a:noAutofit/>
          </a:bodyPr>
          <a:lstStyle/>
          <a:p>
            <a:r>
              <a:rPr lang="bo-CN" sz="5400" b="0" i="0">
                <a:solidFill>
                  <a:srgbClr val="777A7B"/>
                </a:solidFill>
                <a:effectLst/>
                <a:highlight>
                  <a:srgbClr val="FFFFFF"/>
                </a:highlight>
                <a:latin typeface="Inter"/>
              </a:rPr>
              <a:t>31</a:t>
            </a:r>
            <a:r>
              <a:rPr lang="bo-CN" sz="5400" b="0" i="0">
                <a:solidFill>
                  <a:srgbClr val="121212"/>
                </a:solidFill>
                <a:effectLst/>
                <a:highlight>
                  <a:srgbClr val="FFFFFF"/>
                </a:highlight>
                <a:latin typeface="Inter"/>
              </a:rPr>
              <a:t>དཀོན་མཆོག་ཡ་ཝཱེས་ཨེ་ཅིབ་པ་རྣམས་ལ་མཛད་པའི་ནུས་མཐུ་ཆེན་པོ་དེ་ཡེས་ར་ཨེལ་པ་རྣམས་ཀྱིས་མཐོང་བ་དང་། དཀོན་མཆོག་ཡ་ཝཱེ་ལ་གུས་ཤིང་འཇིགས་ཏེ། ཁོང་དང་ཁོང་གི་ཞབས་ཕྱི་མོ་ཤེ་ལ་ཡིད་ཆེས་སོ། །</a:t>
            </a:r>
            <a:endParaRPr lang="en-ZA" dirty="0"/>
          </a:p>
        </p:txBody>
      </p:sp>
    </p:spTree>
    <p:extLst>
      <p:ext uri="{BB962C8B-B14F-4D97-AF65-F5344CB8AC3E}">
        <p14:creationId xmlns:p14="http://schemas.microsoft.com/office/powerpoint/2010/main" val="1438695715"/>
      </p:ext>
    </p:extLst>
  </p:cSld>
  <p:clrMapOvr>
    <a:masterClrMapping/>
  </p:clrMapOvr>
  <mc:AlternateContent xmlns:mc="http://schemas.openxmlformats.org/markup-compatibility/2006" xmlns:p14="http://schemas.microsoft.com/office/powerpoint/2010/main">
    <mc:Choice Requires="p14">
      <p:transition spd="slow" p14:dur="2000" advTm="14767"/>
    </mc:Choice>
    <mc:Fallback xmlns="">
      <p:transition spd="slow" advTm="1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56D28-72FF-4AC6-9466-02F5C6467615}"/>
              </a:ext>
            </a:extLst>
          </p:cNvPr>
          <p:cNvPicPr>
            <a:picLocks noChangeAspect="1"/>
          </p:cNvPicPr>
          <p:nvPr/>
        </p:nvPicPr>
        <p:blipFill>
          <a:blip r:embed="rId2"/>
          <a:stretch>
            <a:fillRect/>
          </a:stretch>
        </p:blipFill>
        <p:spPr>
          <a:xfrm>
            <a:off x="-679651" y="1"/>
            <a:ext cx="12871651" cy="6858000"/>
          </a:xfrm>
          <a:prstGeom prst="rect">
            <a:avLst/>
          </a:prstGeom>
        </p:spPr>
      </p:pic>
      <p:sp>
        <p:nvSpPr>
          <p:cNvPr id="4" name="TextBox 3">
            <a:extLst>
              <a:ext uri="{FF2B5EF4-FFF2-40B4-BE49-F238E27FC236}">
                <a16:creationId xmlns:a16="http://schemas.microsoft.com/office/drawing/2014/main" id="{DBBA7B35-A354-4354-B3C5-C7DEA981BAF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14:31</a:t>
            </a:r>
            <a:endParaRPr lang="bo-CN" sz="2000" b="1" cap="all" dirty="0">
              <a:solidFill>
                <a:schemeClr val="bg1"/>
              </a:solidFill>
              <a:latin typeface="ArialMT"/>
            </a:endParaRPr>
          </a:p>
        </p:txBody>
      </p:sp>
    </p:spTree>
    <p:extLst>
      <p:ext uri="{BB962C8B-B14F-4D97-AF65-F5344CB8AC3E}">
        <p14:creationId xmlns:p14="http://schemas.microsoft.com/office/powerpoint/2010/main" val="275035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060327D-ADD4-4EC8-94DA-EF5EA5158B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7E2DDC-77AA-37AF-66DD-78F6CFF80F06}"/>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37</a:t>
            </a:r>
            <a:r>
              <a:rPr lang="en-US" sz="3200" b="0" i="0" dirty="0">
                <a:solidFill>
                  <a:srgbClr val="121212"/>
                </a:solidFill>
                <a:effectLst/>
                <a:highlight>
                  <a:srgbClr val="FFFFFF"/>
                </a:highlight>
                <a:latin typeface="Inter"/>
              </a:rPr>
              <a:t>The Israelites journeyed from Rameses to Succoth  with about 600,000 men on foot, besides women and children. </a:t>
            </a:r>
            <a:r>
              <a:rPr lang="en-US" sz="3200" b="0" i="0" dirty="0">
                <a:solidFill>
                  <a:srgbClr val="777A7B"/>
                </a:solidFill>
                <a:effectLst/>
                <a:highlight>
                  <a:srgbClr val="FFFFFF"/>
                </a:highlight>
                <a:latin typeface="Inter"/>
              </a:rPr>
              <a:t>38</a:t>
            </a:r>
            <a:r>
              <a:rPr lang="en-US" sz="3200" b="0" i="0" dirty="0">
                <a:solidFill>
                  <a:srgbClr val="121212"/>
                </a:solidFill>
                <a:effectLst/>
                <a:highlight>
                  <a:srgbClr val="FFFFFF"/>
                </a:highlight>
                <a:latin typeface="Inter"/>
              </a:rPr>
              <a:t>And a mixed multitude also went up with them, along with great droves of livestock, both flocks and herds.</a:t>
            </a:r>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r>
              <a:rPr lang="en-ZA" b="0" i="0" dirty="0">
                <a:solidFill>
                  <a:srgbClr val="444444"/>
                </a:solidFill>
                <a:effectLst/>
                <a:latin typeface="Arial" panose="020B0604020202020204" pitchFamily="34" charset="0"/>
              </a:rPr>
              <a:t>                                                                                                                                                                                                                                                                                                                                                                                                                                    </a:t>
            </a:r>
            <a:endParaRPr lang="en-ZA" dirty="0"/>
          </a:p>
        </p:txBody>
      </p:sp>
      <p:sp>
        <p:nvSpPr>
          <p:cNvPr id="3" name="TextBox 2">
            <a:extLst>
              <a:ext uri="{FF2B5EF4-FFF2-40B4-BE49-F238E27FC236}">
                <a16:creationId xmlns:a16="http://schemas.microsoft.com/office/drawing/2014/main" id="{E2BFA581-1F00-FAD0-A7D6-B09A8DEE9F8A}"/>
              </a:ext>
            </a:extLst>
          </p:cNvPr>
          <p:cNvSpPr txBox="1"/>
          <p:nvPr/>
        </p:nvSpPr>
        <p:spPr>
          <a:xfrm>
            <a:off x="6216869" y="0"/>
            <a:ext cx="5748708" cy="627467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37</a:t>
            </a:r>
            <a:r>
              <a:rPr lang="bo-CN" sz="4800" b="0" i="0" dirty="0">
                <a:solidFill>
                  <a:srgbClr val="121212"/>
                </a:solidFill>
                <a:effectLst/>
                <a:highlight>
                  <a:srgbClr val="FFFFFF"/>
                </a:highlight>
                <a:latin typeface="Inter"/>
              </a:rPr>
              <a:t>དེ་ནས་ཡེས་ར་ཨེལ་པ་རྣམས་རཱ་ཨམ་སེའེ་ནས་ཆས་ཏེ་སོའུ་ཀོད་ཡུལ་དུ་ཕྱིན་པ་དང་། བུད་མེད་དང་ཕྲུ་གུ་རྣམས་མ་ཐེ་བར། རྐང་པ་བརྒྱབ་ནས་འགྲོ་བའི་སྐྱེས་པའི་མི་གྲངས་ནི་འབུམ་དྲུག་ཙམ་ཡོད། </a:t>
            </a:r>
            <a:r>
              <a:rPr lang="bo-CN" sz="4800" b="0" i="0" dirty="0">
                <a:solidFill>
                  <a:srgbClr val="777A7B"/>
                </a:solidFill>
                <a:effectLst/>
                <a:highlight>
                  <a:srgbClr val="FFFFFF"/>
                </a:highlight>
                <a:latin typeface="Inter"/>
              </a:rPr>
              <a:t>38</a:t>
            </a:r>
            <a:r>
              <a:rPr lang="bo-CN" sz="4800" b="0" i="0" dirty="0">
                <a:solidFill>
                  <a:srgbClr val="121212"/>
                </a:solidFill>
                <a:effectLst/>
                <a:highlight>
                  <a:srgbClr val="FFFFFF"/>
                </a:highlight>
                <a:latin typeface="Inter"/>
              </a:rPr>
              <a:t>མི་ཚོགས་འདྲེས་མ་ཞིག་དང་ར་ལུག་དང་བ་གླང་གི་ཁྱུ་རྣམས་ཏེ་སྒོ་ཕྱུགས་གྲངས་ལས་འདས་པའང་ཁོ་རྣམས་དང་མཉམ་དུ་སོང་བ་དང་། </a:t>
            </a:r>
            <a:endParaRPr lang="en-ZA" sz="14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618"/>
    </mc:Choice>
    <mc:Fallback xmlns="">
      <p:transition spd="slow" advTm="1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68E3-B19E-45B5-8B13-EC5C2613F511}"/>
              </a:ext>
            </a:extLst>
          </p:cNvPr>
          <p:cNvPicPr>
            <a:picLocks noChangeAspect="1"/>
          </p:cNvPicPr>
          <p:nvPr/>
        </p:nvPicPr>
        <p:blipFill>
          <a:blip r:embed="rId2"/>
          <a:stretch>
            <a:fillRect/>
          </a:stretch>
        </p:blipFill>
        <p:spPr>
          <a:xfrm>
            <a:off x="0" y="1"/>
            <a:ext cx="12181801" cy="6858000"/>
          </a:xfrm>
          <a:prstGeom prst="rect">
            <a:avLst/>
          </a:prstGeom>
        </p:spPr>
      </p:pic>
      <p:sp>
        <p:nvSpPr>
          <p:cNvPr id="4" name="TextBox 3">
            <a:extLst>
              <a:ext uri="{FF2B5EF4-FFF2-40B4-BE49-F238E27FC236}">
                <a16:creationId xmlns:a16="http://schemas.microsoft.com/office/drawing/2014/main" id="{8D16DE43-F70B-45D1-BD76-7287CABDE75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12:37,38</a:t>
            </a:r>
            <a:endParaRPr lang="bo-CN" sz="2000" b="1" cap="all" dirty="0">
              <a:solidFill>
                <a:schemeClr val="bg1"/>
              </a:solidFill>
              <a:latin typeface="ArialMT"/>
            </a:endParaRPr>
          </a:p>
        </p:txBody>
      </p:sp>
    </p:spTree>
    <p:extLst>
      <p:ext uri="{BB962C8B-B14F-4D97-AF65-F5344CB8AC3E}">
        <p14:creationId xmlns:p14="http://schemas.microsoft.com/office/powerpoint/2010/main" val="10485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B27D201-C59A-4CBD-9B4A-0405A1E65E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9C5A7A9-6A67-7F70-0FC5-2B6DFB67542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40</a:t>
            </a:r>
            <a:r>
              <a:rPr lang="en-US" sz="3600" b="0" i="0" dirty="0">
                <a:solidFill>
                  <a:srgbClr val="121212"/>
                </a:solidFill>
                <a:effectLst/>
                <a:highlight>
                  <a:srgbClr val="FFFFFF"/>
                </a:highlight>
                <a:latin typeface="Inter"/>
              </a:rPr>
              <a:t>Now the duration of the Israelites’ stay in Egypt  was 430 years. </a:t>
            </a:r>
            <a:r>
              <a:rPr lang="en-US" sz="3600" b="0" i="0" dirty="0">
                <a:solidFill>
                  <a:srgbClr val="777A7B"/>
                </a:solidFill>
                <a:effectLst/>
                <a:highlight>
                  <a:srgbClr val="FFFFFF"/>
                </a:highlight>
                <a:latin typeface="Inter"/>
              </a:rPr>
              <a:t>41</a:t>
            </a:r>
            <a:r>
              <a:rPr lang="en-US" sz="3600" b="0" i="0" dirty="0">
                <a:solidFill>
                  <a:srgbClr val="121212"/>
                </a:solidFill>
                <a:effectLst/>
                <a:highlight>
                  <a:srgbClr val="FFFFFF"/>
                </a:highlight>
                <a:latin typeface="Inter"/>
              </a:rPr>
              <a:t>At the end of the 430 years, to the very day, all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divisions went out of the land of Egypt. </a:t>
            </a:r>
            <a:endParaRPr lang="en-ZA" dirty="0"/>
          </a:p>
        </p:txBody>
      </p:sp>
      <p:sp>
        <p:nvSpPr>
          <p:cNvPr id="3" name="TextBox 2">
            <a:extLst>
              <a:ext uri="{FF2B5EF4-FFF2-40B4-BE49-F238E27FC236}">
                <a16:creationId xmlns:a16="http://schemas.microsoft.com/office/drawing/2014/main" id="{386D2F6F-F4B9-549A-C470-FF208FB985E6}"/>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40</a:t>
            </a:r>
            <a:r>
              <a:rPr lang="bo-CN" sz="5400" b="0" i="0" dirty="0">
                <a:solidFill>
                  <a:srgbClr val="121212"/>
                </a:solidFill>
                <a:effectLst/>
                <a:highlight>
                  <a:srgbClr val="FFFFFF"/>
                </a:highlight>
                <a:latin typeface="Inter"/>
              </a:rPr>
              <a:t>ཡེས་ར་ཨེལ་པ་རྣམས་ཨེ་ཅིབ་ཡུལ་དུ་བསྡོམས་པས་ལོ་ངོ་བཞི་བརྒྱ་སུམ་ཅུར་བསྡད། </a:t>
            </a:r>
            <a:r>
              <a:rPr lang="bo-CN" sz="5400" b="0" i="0" dirty="0">
                <a:solidFill>
                  <a:srgbClr val="777A7B"/>
                </a:solidFill>
                <a:effectLst/>
                <a:highlight>
                  <a:srgbClr val="FFFFFF"/>
                </a:highlight>
                <a:latin typeface="Inter"/>
              </a:rPr>
              <a:t>41</a:t>
            </a:r>
            <a:r>
              <a:rPr lang="bo-CN" sz="5400" b="0" i="0" dirty="0">
                <a:solidFill>
                  <a:srgbClr val="121212"/>
                </a:solidFill>
                <a:effectLst/>
                <a:highlight>
                  <a:srgbClr val="FFFFFF"/>
                </a:highlight>
                <a:latin typeface="Inter"/>
              </a:rPr>
              <a:t>ཡང་ལོ་བཞི་བརྒྱ་སུམ་ཅུ་ཏག་ཏག་ལོན་པའི་ཉིན་དེ་ལ་དཀོན་མཆོག་ཡ་ཝཱེའི་དཔུང་སྡེ་ཐམས་ཅད་ཨེ་ཅིབ་ཡུལ་ནས་ཕྱིར་ཐོན་ཞིང་། </a:t>
            </a:r>
            <a:endParaRPr lang="en-ZA" sz="1600"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6ADA-F95A-4175-BC23-E2A900B7BD54}"/>
              </a:ext>
            </a:extLst>
          </p:cNvPr>
          <p:cNvPicPr>
            <a:picLocks noChangeAspect="1"/>
          </p:cNvPicPr>
          <p:nvPr/>
        </p:nvPicPr>
        <p:blipFill>
          <a:blip r:embed="rId2"/>
          <a:stretch>
            <a:fillRect/>
          </a:stretch>
        </p:blipFill>
        <p:spPr>
          <a:xfrm>
            <a:off x="0" y="-520444"/>
            <a:ext cx="12192000" cy="7378444"/>
          </a:xfrm>
          <a:prstGeom prst="rect">
            <a:avLst/>
          </a:prstGeom>
        </p:spPr>
      </p:pic>
      <p:sp>
        <p:nvSpPr>
          <p:cNvPr id="4" name="TextBox 3">
            <a:extLst>
              <a:ext uri="{FF2B5EF4-FFF2-40B4-BE49-F238E27FC236}">
                <a16:creationId xmlns:a16="http://schemas.microsoft.com/office/drawing/2014/main" id="{697A4AF3-8E37-412C-859A-B292A95084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12:40,41</a:t>
            </a:r>
            <a:endParaRPr lang="bo-CN" sz="2000" b="1" cap="all" dirty="0">
              <a:solidFill>
                <a:schemeClr val="bg1"/>
              </a:solidFill>
              <a:latin typeface="ArialMT"/>
            </a:endParaRPr>
          </a:p>
        </p:txBody>
      </p:sp>
    </p:spTree>
    <p:extLst>
      <p:ext uri="{BB962C8B-B14F-4D97-AF65-F5344CB8AC3E}">
        <p14:creationId xmlns:p14="http://schemas.microsoft.com/office/powerpoint/2010/main" val="15697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6B2C1E9-FF7F-47F2-A993-81971352E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C2A664-8A2C-EF60-3248-5FC11A32CEA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13:21</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went before them in a pillar of cloud to guide their way by day, and in a pillar of fire to give them light by night, so that they could travel by day or night. </a:t>
            </a:r>
            <a:endParaRPr lang="en-ZA" dirty="0"/>
          </a:p>
        </p:txBody>
      </p:sp>
      <p:sp>
        <p:nvSpPr>
          <p:cNvPr id="3" name="TextBox 2">
            <a:extLst>
              <a:ext uri="{FF2B5EF4-FFF2-40B4-BE49-F238E27FC236}">
                <a16:creationId xmlns:a16="http://schemas.microsoft.com/office/drawing/2014/main" id="{07286496-301D-B9B7-A7F9-C48139EC513B}"/>
              </a:ext>
            </a:extLst>
          </p:cNvPr>
          <p:cNvSpPr txBox="1"/>
          <p:nvPr/>
        </p:nvSpPr>
        <p:spPr>
          <a:xfrm>
            <a:off x="6216869" y="599090"/>
            <a:ext cx="5748708" cy="5675586"/>
          </a:xfrm>
          <a:prstGeom prst="rect">
            <a:avLst/>
          </a:prstGeom>
          <a:noFill/>
        </p:spPr>
        <p:txBody>
          <a:bodyPr wrap="square" rtlCol="0">
            <a:noAutofit/>
          </a:bodyPr>
          <a:lstStyle/>
          <a:p>
            <a:r>
              <a:rPr lang="en-IN" sz="5400" dirty="0">
                <a:solidFill>
                  <a:srgbClr val="777777"/>
                </a:solidFill>
                <a:latin typeface="Arial" panose="020B0604020202020204" pitchFamily="34" charset="0"/>
              </a:rPr>
              <a:t>13:</a:t>
            </a:r>
            <a:r>
              <a:rPr lang="bo-CN" sz="5400" b="0" i="0" dirty="0">
                <a:solidFill>
                  <a:srgbClr val="777A7B"/>
                </a:solidFill>
                <a:effectLst/>
                <a:highlight>
                  <a:srgbClr val="FFFFFF"/>
                </a:highlight>
                <a:latin typeface="Inter"/>
              </a:rPr>
              <a:t>21</a:t>
            </a:r>
            <a:r>
              <a:rPr lang="bo-CN" sz="5400" b="0" i="0" dirty="0">
                <a:solidFill>
                  <a:srgbClr val="121212"/>
                </a:solidFill>
                <a:effectLst/>
                <a:highlight>
                  <a:srgbClr val="FFFFFF"/>
                </a:highlight>
                <a:latin typeface="Inter"/>
              </a:rPr>
              <a:t>དཀོན་མཆོག་ཡ་ཝཱེས་ཉིན་མོའི་དུས་སུ་སྤྲིན་གྱི་ཀ་བ་ཞིག་གི་དབྱིབས་ནས་ཁོ་རྣམས་ལ་ལམ་ཁྲིད་པ་དང༌། མཚན་མོར་མེའི་ཀ་བ་ཞིག་གི་དབྱིབས་ནས་དེ་རྣམས་ལ་འོད་སྤྲོས་ཏེ། ཁོ་རྣམས་ཉིན་མཚན་ཀུན་ཏུ་འགྲོ་ནུས་པར་མཛད། </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989"/>
    </mc:Choice>
    <mc:Fallback xmlns="">
      <p:transition spd="slow" advTm="1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2182</Words>
  <Application>Microsoft Office PowerPoint</Application>
  <PresentationFormat>Widescreen</PresentationFormat>
  <Paragraphs>113</Paragraphs>
  <Slides>48</Slides>
  <Notes>1</Notes>
  <HiddenSlides>0</HiddenSlides>
  <MMClips>24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2025-05-09T09:05:56Z</dcterms:modified>
</cp:coreProperties>
</file>