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1" r:id="rId2"/>
    <p:sldId id="302" r:id="rId3"/>
    <p:sldId id="256" r:id="rId4"/>
    <p:sldId id="324" r:id="rId5"/>
    <p:sldId id="258" r:id="rId6"/>
    <p:sldId id="323" r:id="rId7"/>
    <p:sldId id="281" r:id="rId8"/>
    <p:sldId id="322" r:id="rId9"/>
    <p:sldId id="282" r:id="rId10"/>
    <p:sldId id="321" r:id="rId11"/>
    <p:sldId id="283" r:id="rId12"/>
    <p:sldId id="319" r:id="rId13"/>
    <p:sldId id="284" r:id="rId14"/>
    <p:sldId id="320" r:id="rId15"/>
    <p:sldId id="285" r:id="rId16"/>
    <p:sldId id="318" r:id="rId17"/>
    <p:sldId id="286" r:id="rId18"/>
    <p:sldId id="317" r:id="rId19"/>
    <p:sldId id="287" r:id="rId20"/>
    <p:sldId id="316" r:id="rId21"/>
    <p:sldId id="288" r:id="rId22"/>
    <p:sldId id="315" r:id="rId23"/>
    <p:sldId id="289" r:id="rId24"/>
    <p:sldId id="314" r:id="rId25"/>
    <p:sldId id="290" r:id="rId26"/>
    <p:sldId id="313" r:id="rId27"/>
    <p:sldId id="291" r:id="rId28"/>
    <p:sldId id="312" r:id="rId29"/>
    <p:sldId id="292" r:id="rId30"/>
    <p:sldId id="311" r:id="rId31"/>
    <p:sldId id="293" r:id="rId32"/>
    <p:sldId id="310" r:id="rId33"/>
    <p:sldId id="294" r:id="rId34"/>
    <p:sldId id="309" r:id="rId35"/>
    <p:sldId id="295" r:id="rId36"/>
    <p:sldId id="308" r:id="rId37"/>
    <p:sldId id="296" r:id="rId38"/>
    <p:sldId id="307" r:id="rId39"/>
    <p:sldId id="297" r:id="rId40"/>
    <p:sldId id="306" r:id="rId41"/>
    <p:sldId id="298" r:id="rId42"/>
    <p:sldId id="305" r:id="rId43"/>
    <p:sldId id="299" r:id="rId44"/>
    <p:sldId id="304" r:id="rId45"/>
    <p:sldId id="300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D3763-B626-4198-B42F-541353EBCD23}" v="1" dt="2025-05-09T09:06:04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0" d="100"/>
          <a:sy n="90" d="100"/>
        </p:scale>
        <p:origin x="1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F549ADA-12DB-49E5-901F-784E44609D69}"/>
    <pc:docChg chg="custSel modSld">
      <pc:chgData name="Leonie Smith" userId="fed1330f33f5650e" providerId="LiveId" clId="{0F549ADA-12DB-49E5-901F-784E44609D69}" dt="2021-12-10T07:25:06.681" v="17" actId="20577"/>
      <pc:docMkLst>
        <pc:docMk/>
      </pc:docMkLst>
      <pc:sldChg chg="modNotesTx">
        <pc:chgData name="Leonie Smith" userId="fed1330f33f5650e" providerId="LiveId" clId="{0F549ADA-12DB-49E5-901F-784E44609D69}" dt="2021-12-10T07:25:06.681" v="17" actId="20577"/>
        <pc:sldMkLst>
          <pc:docMk/>
          <pc:sldMk cId="3348757415" sldId="256"/>
        </pc:sldMkLst>
      </pc:sldChg>
    </pc:docChg>
  </pc:docChgLst>
  <pc:docChgLst>
    <pc:chgData name="dhondup tsering" userId="425dcc2034446b72" providerId="LiveId" clId="{52AFFFBB-67A3-4912-AE73-E10818E3C9A5}"/>
    <pc:docChg chg="modSld">
      <pc:chgData name="dhondup tsering" userId="425dcc2034446b72" providerId="LiveId" clId="{52AFFFBB-67A3-4912-AE73-E10818E3C9A5}" dt="2021-09-01T07:31:26.189" v="82"/>
      <pc:docMkLst>
        <pc:docMk/>
      </pc:docMkLst>
      <pc:sldChg chg="addSp delSp modSp">
        <pc:chgData name="dhondup tsering" userId="425dcc2034446b72" providerId="LiveId" clId="{52AFFFBB-67A3-4912-AE73-E10818E3C9A5}" dt="2021-09-01T05:38:05.653" v="3"/>
        <pc:sldMkLst>
          <pc:docMk/>
          <pc:sldMk cId="3348757415" sldId="256"/>
        </pc:sldMkLst>
      </pc:sldChg>
      <pc:sldChg chg="addSp delSp modSp">
        <pc:chgData name="dhondup tsering" userId="425dcc2034446b72" providerId="LiveId" clId="{52AFFFBB-67A3-4912-AE73-E10818E3C9A5}" dt="2021-09-01T05:42:39.603" v="9"/>
        <pc:sldMkLst>
          <pc:docMk/>
          <pc:sldMk cId="525752733" sldId="258"/>
        </pc:sldMkLst>
      </pc:sldChg>
      <pc:sldChg chg="addSp delSp modSp">
        <pc:chgData name="dhondup tsering" userId="425dcc2034446b72" providerId="LiveId" clId="{52AFFFBB-67A3-4912-AE73-E10818E3C9A5}" dt="2021-09-01T05:50:39.672" v="19"/>
        <pc:sldMkLst>
          <pc:docMk/>
          <pc:sldMk cId="2044568653" sldId="281"/>
        </pc:sldMkLst>
      </pc:sldChg>
      <pc:sldChg chg="addSp delSp modSp">
        <pc:chgData name="dhondup tsering" userId="425dcc2034446b72" providerId="LiveId" clId="{52AFFFBB-67A3-4912-AE73-E10818E3C9A5}" dt="2021-09-01T05:52:02.050" v="21"/>
        <pc:sldMkLst>
          <pc:docMk/>
          <pc:sldMk cId="3681266347" sldId="282"/>
        </pc:sldMkLst>
      </pc:sldChg>
      <pc:sldChg chg="addSp delSp modSp">
        <pc:chgData name="dhondup tsering" userId="425dcc2034446b72" providerId="LiveId" clId="{52AFFFBB-67A3-4912-AE73-E10818E3C9A5}" dt="2021-09-01T05:56:58.522" v="23"/>
        <pc:sldMkLst>
          <pc:docMk/>
          <pc:sldMk cId="26953390" sldId="283"/>
        </pc:sldMkLst>
      </pc:sldChg>
      <pc:sldChg chg="addSp delSp modSp">
        <pc:chgData name="dhondup tsering" userId="425dcc2034446b72" providerId="LiveId" clId="{52AFFFBB-67A3-4912-AE73-E10818E3C9A5}" dt="2021-09-01T06:00:18.870" v="26"/>
        <pc:sldMkLst>
          <pc:docMk/>
          <pc:sldMk cId="2872476414" sldId="284"/>
        </pc:sldMkLst>
      </pc:sldChg>
      <pc:sldChg chg="addSp delSp modSp">
        <pc:chgData name="dhondup tsering" userId="425dcc2034446b72" providerId="LiveId" clId="{52AFFFBB-67A3-4912-AE73-E10818E3C9A5}" dt="2021-09-01T06:02:14.918" v="29"/>
        <pc:sldMkLst>
          <pc:docMk/>
          <pc:sldMk cId="2342427813" sldId="285"/>
        </pc:sldMkLst>
      </pc:sldChg>
      <pc:sldChg chg="addSp modSp">
        <pc:chgData name="dhondup tsering" userId="425dcc2034446b72" providerId="LiveId" clId="{52AFFFBB-67A3-4912-AE73-E10818E3C9A5}" dt="2021-09-01T06:05:14.933" v="30"/>
        <pc:sldMkLst>
          <pc:docMk/>
          <pc:sldMk cId="2223752114" sldId="286"/>
        </pc:sldMkLst>
      </pc:sldChg>
      <pc:sldChg chg="addSp delSp modSp">
        <pc:chgData name="dhondup tsering" userId="425dcc2034446b72" providerId="LiveId" clId="{52AFFFBB-67A3-4912-AE73-E10818E3C9A5}" dt="2021-09-01T06:09:33.050" v="35"/>
        <pc:sldMkLst>
          <pc:docMk/>
          <pc:sldMk cId="680484570" sldId="287"/>
        </pc:sldMkLst>
      </pc:sldChg>
      <pc:sldChg chg="addSp delSp modSp">
        <pc:chgData name="dhondup tsering" userId="425dcc2034446b72" providerId="LiveId" clId="{52AFFFBB-67A3-4912-AE73-E10818E3C9A5}" dt="2021-09-01T06:21:59.450" v="37"/>
        <pc:sldMkLst>
          <pc:docMk/>
          <pc:sldMk cId="1123929638" sldId="288"/>
        </pc:sldMkLst>
      </pc:sldChg>
      <pc:sldChg chg="addSp modSp">
        <pc:chgData name="dhondup tsering" userId="425dcc2034446b72" providerId="LiveId" clId="{52AFFFBB-67A3-4912-AE73-E10818E3C9A5}" dt="2021-09-01T06:25:21.274" v="38"/>
        <pc:sldMkLst>
          <pc:docMk/>
          <pc:sldMk cId="1206678836" sldId="289"/>
        </pc:sldMkLst>
      </pc:sldChg>
      <pc:sldChg chg="addSp delSp modSp">
        <pc:chgData name="dhondup tsering" userId="425dcc2034446b72" providerId="LiveId" clId="{52AFFFBB-67A3-4912-AE73-E10818E3C9A5}" dt="2021-09-01T06:34:35.326" v="46"/>
        <pc:sldMkLst>
          <pc:docMk/>
          <pc:sldMk cId="3289899634" sldId="290"/>
        </pc:sldMkLst>
      </pc:sldChg>
      <pc:sldChg chg="addSp delSp modSp">
        <pc:chgData name="dhondup tsering" userId="425dcc2034446b72" providerId="LiveId" clId="{52AFFFBB-67A3-4912-AE73-E10818E3C9A5}" dt="2021-09-01T06:36:53.375" v="50"/>
        <pc:sldMkLst>
          <pc:docMk/>
          <pc:sldMk cId="66364055" sldId="291"/>
        </pc:sldMkLst>
      </pc:sldChg>
      <pc:sldChg chg="addSp modSp">
        <pc:chgData name="dhondup tsering" userId="425dcc2034446b72" providerId="LiveId" clId="{52AFFFBB-67A3-4912-AE73-E10818E3C9A5}" dt="2021-09-01T06:40:15.254" v="51"/>
        <pc:sldMkLst>
          <pc:docMk/>
          <pc:sldMk cId="768309068" sldId="292"/>
        </pc:sldMkLst>
      </pc:sldChg>
      <pc:sldChg chg="addSp modSp">
        <pc:chgData name="dhondup tsering" userId="425dcc2034446b72" providerId="LiveId" clId="{52AFFFBB-67A3-4912-AE73-E10818E3C9A5}" dt="2021-09-01T06:41:33.817" v="52"/>
        <pc:sldMkLst>
          <pc:docMk/>
          <pc:sldMk cId="1272472953" sldId="293"/>
        </pc:sldMkLst>
      </pc:sldChg>
      <pc:sldChg chg="addSp delSp modSp">
        <pc:chgData name="dhondup tsering" userId="425dcc2034446b72" providerId="LiveId" clId="{52AFFFBB-67A3-4912-AE73-E10818E3C9A5}" dt="2021-09-01T06:44:49.476" v="56"/>
        <pc:sldMkLst>
          <pc:docMk/>
          <pc:sldMk cId="3592805693" sldId="294"/>
        </pc:sldMkLst>
      </pc:sldChg>
      <pc:sldChg chg="addSp delSp modSp">
        <pc:chgData name="dhondup tsering" userId="425dcc2034446b72" providerId="LiveId" clId="{52AFFFBB-67A3-4912-AE73-E10818E3C9A5}" dt="2021-09-01T06:48:46.087" v="60"/>
        <pc:sldMkLst>
          <pc:docMk/>
          <pc:sldMk cId="3256631608" sldId="295"/>
        </pc:sldMkLst>
      </pc:sldChg>
      <pc:sldChg chg="addSp delSp modSp">
        <pc:chgData name="dhondup tsering" userId="425dcc2034446b72" providerId="LiveId" clId="{52AFFFBB-67A3-4912-AE73-E10818E3C9A5}" dt="2021-09-01T06:52:04.816" v="64"/>
        <pc:sldMkLst>
          <pc:docMk/>
          <pc:sldMk cId="105009278" sldId="296"/>
        </pc:sldMkLst>
      </pc:sldChg>
      <pc:sldChg chg="addSp modSp">
        <pc:chgData name="dhondup tsering" userId="425dcc2034446b72" providerId="LiveId" clId="{52AFFFBB-67A3-4912-AE73-E10818E3C9A5}" dt="2021-09-01T06:53:04.032" v="65"/>
        <pc:sldMkLst>
          <pc:docMk/>
          <pc:sldMk cId="3327585472" sldId="297"/>
        </pc:sldMkLst>
      </pc:sldChg>
      <pc:sldChg chg="addSp delSp modSp">
        <pc:chgData name="dhondup tsering" userId="425dcc2034446b72" providerId="LiveId" clId="{52AFFFBB-67A3-4912-AE73-E10818E3C9A5}" dt="2021-09-01T07:31:26.189" v="82"/>
        <pc:sldMkLst>
          <pc:docMk/>
          <pc:sldMk cId="2069662874" sldId="298"/>
        </pc:sldMkLst>
      </pc:sldChg>
      <pc:sldChg chg="addSp delSp modSp">
        <pc:chgData name="dhondup tsering" userId="425dcc2034446b72" providerId="LiveId" clId="{52AFFFBB-67A3-4912-AE73-E10818E3C9A5}" dt="2021-09-01T07:19:15.487" v="69"/>
        <pc:sldMkLst>
          <pc:docMk/>
          <pc:sldMk cId="596877522" sldId="299"/>
        </pc:sldMkLst>
      </pc:sldChg>
      <pc:sldChg chg="addSp delSp modSp">
        <pc:chgData name="dhondup tsering" userId="425dcc2034446b72" providerId="LiveId" clId="{52AFFFBB-67A3-4912-AE73-E10818E3C9A5}" dt="2021-09-01T07:24:36.010" v="73"/>
        <pc:sldMkLst>
          <pc:docMk/>
          <pc:sldMk cId="639516011" sldId="300"/>
        </pc:sldMkLst>
      </pc:sldChg>
    </pc:docChg>
  </pc:docChgLst>
  <pc:docChgLst>
    <pc:chgData name="Alfred Smith" userId="3c60a3631c0db8ad" providerId="LiveId" clId="{1FEB7254-8A72-4B0B-9FBE-D5F3F2A59685}"/>
    <pc:docChg chg="custSel modSld">
      <pc:chgData name="Alfred Smith" userId="3c60a3631c0db8ad" providerId="LiveId" clId="{1FEB7254-8A72-4B0B-9FBE-D5F3F2A59685}" dt="2024-07-01T13:30:58.748" v="2"/>
      <pc:docMkLst>
        <pc:docMk/>
      </pc:docMkLst>
      <pc:sldChg chg="addSp delSp modSp mod">
        <pc:chgData name="Alfred Smith" userId="3c60a3631c0db8ad" providerId="LiveId" clId="{1FEB7254-8A72-4B0B-9FBE-D5F3F2A59685}" dt="2024-07-01T13:28:39.680" v="1"/>
        <pc:sldMkLst>
          <pc:docMk/>
          <pc:sldMk cId="3551162775" sldId="301"/>
        </pc:sldMkLst>
      </pc:sldChg>
      <pc:sldChg chg="addSp modSp">
        <pc:chgData name="Alfred Smith" userId="3c60a3631c0db8ad" providerId="LiveId" clId="{1FEB7254-8A72-4B0B-9FBE-D5F3F2A59685}" dt="2024-07-01T13:30:58.748" v="2"/>
        <pc:sldMkLst>
          <pc:docMk/>
          <pc:sldMk cId="3964361311" sldId="324"/>
        </pc:sldMkLst>
      </pc:sldChg>
    </pc:docChg>
  </pc:docChgLst>
  <pc:docChgLst>
    <pc:chgData name="Alfred Smith" userId="3c60a3631c0db8ad" providerId="LiveId" clId="{EAB65A11-4DF1-4F36-8186-529DF78D6B8D}"/>
    <pc:docChg chg="custSel modSld">
      <pc:chgData name="Alfred Smith" userId="3c60a3631c0db8ad" providerId="LiveId" clId="{EAB65A11-4DF1-4F36-8186-529DF78D6B8D}" dt="2025-03-28T08:40:34.596" v="44"/>
      <pc:docMkLst>
        <pc:docMk/>
      </pc:docMkLst>
      <pc:sldChg chg="addSp delSp modSp mod">
        <pc:chgData name="Alfred Smith" userId="3c60a3631c0db8ad" providerId="LiveId" clId="{EAB65A11-4DF1-4F36-8186-529DF78D6B8D}" dt="2025-03-28T08:36:40.369" v="4"/>
        <pc:sldMkLst>
          <pc:docMk/>
          <pc:sldMk cId="525752733" sldId="258"/>
        </pc:sldMkLst>
        <pc:spChg chg="add mod">
          <ac:chgData name="Alfred Smith" userId="3c60a3631c0db8ad" providerId="LiveId" clId="{EAB65A11-4DF1-4F36-8186-529DF78D6B8D}" dt="2025-03-28T08:36:40.369" v="4"/>
          <ac:spMkLst>
            <pc:docMk/>
            <pc:sldMk cId="525752733" sldId="258"/>
            <ac:spMk id="3" creationId="{4AEE65BE-D71C-3357-B72A-3580DF25DBAA}"/>
          </ac:spMkLst>
        </pc:spChg>
        <pc:spChg chg="add mod">
          <ac:chgData name="Alfred Smith" userId="3c60a3631c0db8ad" providerId="LiveId" clId="{EAB65A11-4DF1-4F36-8186-529DF78D6B8D}" dt="2025-03-28T08:36:40.369" v="4"/>
          <ac:spMkLst>
            <pc:docMk/>
            <pc:sldMk cId="525752733" sldId="258"/>
            <ac:spMk id="5" creationId="{78FAF48E-A240-B716-A438-4A21EB706E2D}"/>
          </ac:spMkLst>
        </pc:spChg>
      </pc:sldChg>
      <pc:sldChg chg="addSp delSp modSp mod">
        <pc:chgData name="Alfred Smith" userId="3c60a3631c0db8ad" providerId="LiveId" clId="{EAB65A11-4DF1-4F36-8186-529DF78D6B8D}" dt="2025-03-28T08:36:52.394" v="6"/>
        <pc:sldMkLst>
          <pc:docMk/>
          <pc:sldMk cId="2044568653" sldId="281"/>
        </pc:sldMkLst>
        <pc:spChg chg="add mod">
          <ac:chgData name="Alfred Smith" userId="3c60a3631c0db8ad" providerId="LiveId" clId="{EAB65A11-4DF1-4F36-8186-529DF78D6B8D}" dt="2025-03-28T08:36:52.394" v="6"/>
          <ac:spMkLst>
            <pc:docMk/>
            <pc:sldMk cId="2044568653" sldId="281"/>
            <ac:spMk id="2" creationId="{6B05EAB2-431B-E087-EE3F-1F3882369D86}"/>
          </ac:spMkLst>
        </pc:spChg>
        <pc:spChg chg="add mod">
          <ac:chgData name="Alfred Smith" userId="3c60a3631c0db8ad" providerId="LiveId" clId="{EAB65A11-4DF1-4F36-8186-529DF78D6B8D}" dt="2025-03-28T08:36:52.394" v="6"/>
          <ac:spMkLst>
            <pc:docMk/>
            <pc:sldMk cId="2044568653" sldId="281"/>
            <ac:spMk id="3" creationId="{195425AE-E979-32EE-02FC-B23632D8207F}"/>
          </ac:spMkLst>
        </pc:spChg>
      </pc:sldChg>
      <pc:sldChg chg="addSp delSp modSp mod">
        <pc:chgData name="Alfred Smith" userId="3c60a3631c0db8ad" providerId="LiveId" clId="{EAB65A11-4DF1-4F36-8186-529DF78D6B8D}" dt="2025-03-28T08:37:03.400" v="8"/>
        <pc:sldMkLst>
          <pc:docMk/>
          <pc:sldMk cId="3681266347" sldId="282"/>
        </pc:sldMkLst>
        <pc:spChg chg="add mod">
          <ac:chgData name="Alfred Smith" userId="3c60a3631c0db8ad" providerId="LiveId" clId="{EAB65A11-4DF1-4F36-8186-529DF78D6B8D}" dt="2025-03-28T08:37:03.400" v="8"/>
          <ac:spMkLst>
            <pc:docMk/>
            <pc:sldMk cId="3681266347" sldId="282"/>
            <ac:spMk id="2" creationId="{B3599847-F42B-26D7-795C-6B2341794D45}"/>
          </ac:spMkLst>
        </pc:spChg>
        <pc:spChg chg="add mod">
          <ac:chgData name="Alfred Smith" userId="3c60a3631c0db8ad" providerId="LiveId" clId="{EAB65A11-4DF1-4F36-8186-529DF78D6B8D}" dt="2025-03-28T08:37:03.400" v="8"/>
          <ac:spMkLst>
            <pc:docMk/>
            <pc:sldMk cId="3681266347" sldId="282"/>
            <ac:spMk id="5" creationId="{DAE54864-537F-4C32-564D-65F69A444224}"/>
          </ac:spMkLst>
        </pc:spChg>
      </pc:sldChg>
      <pc:sldChg chg="addSp delSp modSp mod">
        <pc:chgData name="Alfred Smith" userId="3c60a3631c0db8ad" providerId="LiveId" clId="{EAB65A11-4DF1-4F36-8186-529DF78D6B8D}" dt="2025-03-28T08:37:17.705" v="10"/>
        <pc:sldMkLst>
          <pc:docMk/>
          <pc:sldMk cId="26953390" sldId="283"/>
        </pc:sldMkLst>
        <pc:spChg chg="add mod">
          <ac:chgData name="Alfred Smith" userId="3c60a3631c0db8ad" providerId="LiveId" clId="{EAB65A11-4DF1-4F36-8186-529DF78D6B8D}" dt="2025-03-28T08:37:17.705" v="10"/>
          <ac:spMkLst>
            <pc:docMk/>
            <pc:sldMk cId="26953390" sldId="283"/>
            <ac:spMk id="2" creationId="{562FE7A8-6A43-9E03-53F8-98CFB7E798E1}"/>
          </ac:spMkLst>
        </pc:spChg>
        <pc:spChg chg="add mod">
          <ac:chgData name="Alfred Smith" userId="3c60a3631c0db8ad" providerId="LiveId" clId="{EAB65A11-4DF1-4F36-8186-529DF78D6B8D}" dt="2025-03-28T08:37:17.705" v="10"/>
          <ac:spMkLst>
            <pc:docMk/>
            <pc:sldMk cId="26953390" sldId="283"/>
            <ac:spMk id="5" creationId="{0591EB29-025E-CC37-BD8E-6A8839A166B0}"/>
          </ac:spMkLst>
        </pc:spChg>
      </pc:sldChg>
      <pc:sldChg chg="addSp delSp modSp mod">
        <pc:chgData name="Alfred Smith" userId="3c60a3631c0db8ad" providerId="LiveId" clId="{EAB65A11-4DF1-4F36-8186-529DF78D6B8D}" dt="2025-03-28T08:37:28.099" v="12"/>
        <pc:sldMkLst>
          <pc:docMk/>
          <pc:sldMk cId="2872476414" sldId="284"/>
        </pc:sldMkLst>
        <pc:spChg chg="add mod">
          <ac:chgData name="Alfred Smith" userId="3c60a3631c0db8ad" providerId="LiveId" clId="{EAB65A11-4DF1-4F36-8186-529DF78D6B8D}" dt="2025-03-28T08:37:28.099" v="12"/>
          <ac:spMkLst>
            <pc:docMk/>
            <pc:sldMk cId="2872476414" sldId="284"/>
            <ac:spMk id="2" creationId="{93425A1A-C4C4-D1B5-D10B-10CA1263F08B}"/>
          </ac:spMkLst>
        </pc:spChg>
        <pc:spChg chg="add mod">
          <ac:chgData name="Alfred Smith" userId="3c60a3631c0db8ad" providerId="LiveId" clId="{EAB65A11-4DF1-4F36-8186-529DF78D6B8D}" dt="2025-03-28T08:37:28.099" v="12"/>
          <ac:spMkLst>
            <pc:docMk/>
            <pc:sldMk cId="2872476414" sldId="284"/>
            <ac:spMk id="3" creationId="{B09FAF4A-09CE-E7F5-114A-26E68C7D2F79}"/>
          </ac:spMkLst>
        </pc:spChg>
      </pc:sldChg>
      <pc:sldChg chg="addSp delSp modSp mod">
        <pc:chgData name="Alfred Smith" userId="3c60a3631c0db8ad" providerId="LiveId" clId="{EAB65A11-4DF1-4F36-8186-529DF78D6B8D}" dt="2025-03-28T08:37:37.759" v="14"/>
        <pc:sldMkLst>
          <pc:docMk/>
          <pc:sldMk cId="2342427813" sldId="285"/>
        </pc:sldMkLst>
        <pc:spChg chg="add mod">
          <ac:chgData name="Alfred Smith" userId="3c60a3631c0db8ad" providerId="LiveId" clId="{EAB65A11-4DF1-4F36-8186-529DF78D6B8D}" dt="2025-03-28T08:37:37.759" v="14"/>
          <ac:spMkLst>
            <pc:docMk/>
            <pc:sldMk cId="2342427813" sldId="285"/>
            <ac:spMk id="2" creationId="{9195F738-93A3-2C0B-120E-628FF42E58DA}"/>
          </ac:spMkLst>
        </pc:spChg>
        <pc:spChg chg="add mod">
          <ac:chgData name="Alfred Smith" userId="3c60a3631c0db8ad" providerId="LiveId" clId="{EAB65A11-4DF1-4F36-8186-529DF78D6B8D}" dt="2025-03-28T08:37:37.759" v="14"/>
          <ac:spMkLst>
            <pc:docMk/>
            <pc:sldMk cId="2342427813" sldId="285"/>
            <ac:spMk id="3" creationId="{223A5932-7202-E8C4-CD03-1D5C8B19681C}"/>
          </ac:spMkLst>
        </pc:spChg>
      </pc:sldChg>
      <pc:sldChg chg="addSp delSp modSp mod">
        <pc:chgData name="Alfred Smith" userId="3c60a3631c0db8ad" providerId="LiveId" clId="{EAB65A11-4DF1-4F36-8186-529DF78D6B8D}" dt="2025-03-28T08:37:49.524" v="16"/>
        <pc:sldMkLst>
          <pc:docMk/>
          <pc:sldMk cId="2223752114" sldId="286"/>
        </pc:sldMkLst>
        <pc:spChg chg="add mod">
          <ac:chgData name="Alfred Smith" userId="3c60a3631c0db8ad" providerId="LiveId" clId="{EAB65A11-4DF1-4F36-8186-529DF78D6B8D}" dt="2025-03-28T08:37:49.524" v="16"/>
          <ac:spMkLst>
            <pc:docMk/>
            <pc:sldMk cId="2223752114" sldId="286"/>
            <ac:spMk id="3" creationId="{BC95506A-E40B-8D2A-1DFE-32B9493EECBE}"/>
          </ac:spMkLst>
        </pc:spChg>
        <pc:spChg chg="add mod">
          <ac:chgData name="Alfred Smith" userId="3c60a3631c0db8ad" providerId="LiveId" clId="{EAB65A11-4DF1-4F36-8186-529DF78D6B8D}" dt="2025-03-28T08:37:49.524" v="16"/>
          <ac:spMkLst>
            <pc:docMk/>
            <pc:sldMk cId="2223752114" sldId="286"/>
            <ac:spMk id="5" creationId="{940B528A-1BDD-E0BA-CF81-C111FE34AAC4}"/>
          </ac:spMkLst>
        </pc:spChg>
      </pc:sldChg>
      <pc:sldChg chg="addSp delSp modSp mod">
        <pc:chgData name="Alfred Smith" userId="3c60a3631c0db8ad" providerId="LiveId" clId="{EAB65A11-4DF1-4F36-8186-529DF78D6B8D}" dt="2025-03-28T08:38:00.238" v="18"/>
        <pc:sldMkLst>
          <pc:docMk/>
          <pc:sldMk cId="680484570" sldId="287"/>
        </pc:sldMkLst>
        <pc:spChg chg="add mod">
          <ac:chgData name="Alfred Smith" userId="3c60a3631c0db8ad" providerId="LiveId" clId="{EAB65A11-4DF1-4F36-8186-529DF78D6B8D}" dt="2025-03-28T08:38:00.238" v="18"/>
          <ac:spMkLst>
            <pc:docMk/>
            <pc:sldMk cId="680484570" sldId="287"/>
            <ac:spMk id="2" creationId="{8337D209-37E5-609B-A10D-DB6F527492AC}"/>
          </ac:spMkLst>
        </pc:spChg>
        <pc:spChg chg="add mod">
          <ac:chgData name="Alfred Smith" userId="3c60a3631c0db8ad" providerId="LiveId" clId="{EAB65A11-4DF1-4F36-8186-529DF78D6B8D}" dt="2025-03-28T08:38:00.238" v="18"/>
          <ac:spMkLst>
            <pc:docMk/>
            <pc:sldMk cId="680484570" sldId="287"/>
            <ac:spMk id="3" creationId="{057CBE87-AD70-9666-8686-572A32E833EB}"/>
          </ac:spMkLst>
        </pc:spChg>
      </pc:sldChg>
      <pc:sldChg chg="addSp delSp modSp mod">
        <pc:chgData name="Alfred Smith" userId="3c60a3631c0db8ad" providerId="LiveId" clId="{EAB65A11-4DF1-4F36-8186-529DF78D6B8D}" dt="2025-03-28T08:38:15.902" v="20"/>
        <pc:sldMkLst>
          <pc:docMk/>
          <pc:sldMk cId="1123929638" sldId="288"/>
        </pc:sldMkLst>
        <pc:spChg chg="add mod">
          <ac:chgData name="Alfred Smith" userId="3c60a3631c0db8ad" providerId="LiveId" clId="{EAB65A11-4DF1-4F36-8186-529DF78D6B8D}" dt="2025-03-28T08:38:15.902" v="20"/>
          <ac:spMkLst>
            <pc:docMk/>
            <pc:sldMk cId="1123929638" sldId="288"/>
            <ac:spMk id="2" creationId="{699B5E57-B15E-98E7-DC04-FFAEBB4A6414}"/>
          </ac:spMkLst>
        </pc:spChg>
        <pc:spChg chg="add mod">
          <ac:chgData name="Alfred Smith" userId="3c60a3631c0db8ad" providerId="LiveId" clId="{EAB65A11-4DF1-4F36-8186-529DF78D6B8D}" dt="2025-03-28T08:38:15.902" v="20"/>
          <ac:spMkLst>
            <pc:docMk/>
            <pc:sldMk cId="1123929638" sldId="288"/>
            <ac:spMk id="5" creationId="{A68F4B69-738E-81CC-EAC8-3DE989206DD0}"/>
          </ac:spMkLst>
        </pc:spChg>
      </pc:sldChg>
      <pc:sldChg chg="addSp delSp modSp mod">
        <pc:chgData name="Alfred Smith" userId="3c60a3631c0db8ad" providerId="LiveId" clId="{EAB65A11-4DF1-4F36-8186-529DF78D6B8D}" dt="2025-03-28T08:38:26.207" v="22"/>
        <pc:sldMkLst>
          <pc:docMk/>
          <pc:sldMk cId="1206678836" sldId="289"/>
        </pc:sldMkLst>
        <pc:spChg chg="add mod">
          <ac:chgData name="Alfred Smith" userId="3c60a3631c0db8ad" providerId="LiveId" clId="{EAB65A11-4DF1-4F36-8186-529DF78D6B8D}" dt="2025-03-28T08:38:26.207" v="22"/>
          <ac:spMkLst>
            <pc:docMk/>
            <pc:sldMk cId="1206678836" sldId="289"/>
            <ac:spMk id="3" creationId="{2C4E8892-2635-C5A3-03A9-E5495ED20AF8}"/>
          </ac:spMkLst>
        </pc:spChg>
        <pc:spChg chg="add mod">
          <ac:chgData name="Alfred Smith" userId="3c60a3631c0db8ad" providerId="LiveId" clId="{EAB65A11-4DF1-4F36-8186-529DF78D6B8D}" dt="2025-03-28T08:38:26.207" v="22"/>
          <ac:spMkLst>
            <pc:docMk/>
            <pc:sldMk cId="1206678836" sldId="289"/>
            <ac:spMk id="5" creationId="{65245AE6-7D5A-8F07-88C1-1AC16D8114EE}"/>
          </ac:spMkLst>
        </pc:spChg>
      </pc:sldChg>
      <pc:sldChg chg="addSp delSp modSp mod">
        <pc:chgData name="Alfred Smith" userId="3c60a3631c0db8ad" providerId="LiveId" clId="{EAB65A11-4DF1-4F36-8186-529DF78D6B8D}" dt="2025-03-28T08:38:37.064" v="24"/>
        <pc:sldMkLst>
          <pc:docMk/>
          <pc:sldMk cId="3289899634" sldId="290"/>
        </pc:sldMkLst>
        <pc:spChg chg="add mod">
          <ac:chgData name="Alfred Smith" userId="3c60a3631c0db8ad" providerId="LiveId" clId="{EAB65A11-4DF1-4F36-8186-529DF78D6B8D}" dt="2025-03-28T08:38:37.064" v="24"/>
          <ac:spMkLst>
            <pc:docMk/>
            <pc:sldMk cId="3289899634" sldId="290"/>
            <ac:spMk id="2" creationId="{56ABE125-BC2F-78D8-2F35-C7F725EA79BF}"/>
          </ac:spMkLst>
        </pc:spChg>
        <pc:spChg chg="add mod">
          <ac:chgData name="Alfred Smith" userId="3c60a3631c0db8ad" providerId="LiveId" clId="{EAB65A11-4DF1-4F36-8186-529DF78D6B8D}" dt="2025-03-28T08:38:37.064" v="24"/>
          <ac:spMkLst>
            <pc:docMk/>
            <pc:sldMk cId="3289899634" sldId="290"/>
            <ac:spMk id="3" creationId="{CB275CD2-3CA8-1835-C31B-E97530BB9F21}"/>
          </ac:spMkLst>
        </pc:spChg>
      </pc:sldChg>
      <pc:sldChg chg="addSp delSp modSp mod">
        <pc:chgData name="Alfred Smith" userId="3c60a3631c0db8ad" providerId="LiveId" clId="{EAB65A11-4DF1-4F36-8186-529DF78D6B8D}" dt="2025-03-28T08:38:48.468" v="26"/>
        <pc:sldMkLst>
          <pc:docMk/>
          <pc:sldMk cId="66364055" sldId="291"/>
        </pc:sldMkLst>
        <pc:spChg chg="add mod">
          <ac:chgData name="Alfred Smith" userId="3c60a3631c0db8ad" providerId="LiveId" clId="{EAB65A11-4DF1-4F36-8186-529DF78D6B8D}" dt="2025-03-28T08:38:48.468" v="26"/>
          <ac:spMkLst>
            <pc:docMk/>
            <pc:sldMk cId="66364055" sldId="291"/>
            <ac:spMk id="2" creationId="{A5CD1D0E-12AE-B749-5BB8-396C479FF6C9}"/>
          </ac:spMkLst>
        </pc:spChg>
        <pc:spChg chg="add mod">
          <ac:chgData name="Alfred Smith" userId="3c60a3631c0db8ad" providerId="LiveId" clId="{EAB65A11-4DF1-4F36-8186-529DF78D6B8D}" dt="2025-03-28T08:38:48.468" v="26"/>
          <ac:spMkLst>
            <pc:docMk/>
            <pc:sldMk cId="66364055" sldId="291"/>
            <ac:spMk id="3" creationId="{81A0A86F-7C7F-1AFF-ADE5-20340AFC7421}"/>
          </ac:spMkLst>
        </pc:spChg>
      </pc:sldChg>
      <pc:sldChg chg="addSp delSp modSp mod">
        <pc:chgData name="Alfred Smith" userId="3c60a3631c0db8ad" providerId="LiveId" clId="{EAB65A11-4DF1-4F36-8186-529DF78D6B8D}" dt="2025-03-28T08:38:58.467" v="28"/>
        <pc:sldMkLst>
          <pc:docMk/>
          <pc:sldMk cId="768309068" sldId="292"/>
        </pc:sldMkLst>
        <pc:spChg chg="add mod">
          <ac:chgData name="Alfred Smith" userId="3c60a3631c0db8ad" providerId="LiveId" clId="{EAB65A11-4DF1-4F36-8186-529DF78D6B8D}" dt="2025-03-28T08:38:58.467" v="28"/>
          <ac:spMkLst>
            <pc:docMk/>
            <pc:sldMk cId="768309068" sldId="292"/>
            <ac:spMk id="3" creationId="{2460BB4C-01DE-C5C2-BEED-699D3FF9CF6E}"/>
          </ac:spMkLst>
        </pc:spChg>
        <pc:spChg chg="add mod">
          <ac:chgData name="Alfred Smith" userId="3c60a3631c0db8ad" providerId="LiveId" clId="{EAB65A11-4DF1-4F36-8186-529DF78D6B8D}" dt="2025-03-28T08:38:58.467" v="28"/>
          <ac:spMkLst>
            <pc:docMk/>
            <pc:sldMk cId="768309068" sldId="292"/>
            <ac:spMk id="5" creationId="{039A4922-CE95-4B3B-D779-887E0D83850E}"/>
          </ac:spMkLst>
        </pc:spChg>
      </pc:sldChg>
      <pc:sldChg chg="addSp delSp modSp mod">
        <pc:chgData name="Alfred Smith" userId="3c60a3631c0db8ad" providerId="LiveId" clId="{EAB65A11-4DF1-4F36-8186-529DF78D6B8D}" dt="2025-03-28T08:39:15.981" v="30"/>
        <pc:sldMkLst>
          <pc:docMk/>
          <pc:sldMk cId="1272472953" sldId="293"/>
        </pc:sldMkLst>
        <pc:spChg chg="add mod">
          <ac:chgData name="Alfred Smith" userId="3c60a3631c0db8ad" providerId="LiveId" clId="{EAB65A11-4DF1-4F36-8186-529DF78D6B8D}" dt="2025-03-28T08:39:15.981" v="30"/>
          <ac:spMkLst>
            <pc:docMk/>
            <pc:sldMk cId="1272472953" sldId="293"/>
            <ac:spMk id="3" creationId="{4F705EAC-FB88-53E7-F501-90EF11BB927D}"/>
          </ac:spMkLst>
        </pc:spChg>
        <pc:spChg chg="add mod">
          <ac:chgData name="Alfred Smith" userId="3c60a3631c0db8ad" providerId="LiveId" clId="{EAB65A11-4DF1-4F36-8186-529DF78D6B8D}" dt="2025-03-28T08:39:15.981" v="30"/>
          <ac:spMkLst>
            <pc:docMk/>
            <pc:sldMk cId="1272472953" sldId="293"/>
            <ac:spMk id="5" creationId="{A5F943EE-4691-B694-68D2-1956C7652C7E}"/>
          </ac:spMkLst>
        </pc:spChg>
      </pc:sldChg>
      <pc:sldChg chg="addSp delSp modSp mod">
        <pc:chgData name="Alfred Smith" userId="3c60a3631c0db8ad" providerId="LiveId" clId="{EAB65A11-4DF1-4F36-8186-529DF78D6B8D}" dt="2025-03-28T08:39:26.503" v="32"/>
        <pc:sldMkLst>
          <pc:docMk/>
          <pc:sldMk cId="3592805693" sldId="294"/>
        </pc:sldMkLst>
        <pc:spChg chg="add mod">
          <ac:chgData name="Alfred Smith" userId="3c60a3631c0db8ad" providerId="LiveId" clId="{EAB65A11-4DF1-4F36-8186-529DF78D6B8D}" dt="2025-03-28T08:39:26.503" v="32"/>
          <ac:spMkLst>
            <pc:docMk/>
            <pc:sldMk cId="3592805693" sldId="294"/>
            <ac:spMk id="2" creationId="{6A8B0CAF-5797-8995-D633-76AB30E7146B}"/>
          </ac:spMkLst>
        </pc:spChg>
        <pc:spChg chg="add mod">
          <ac:chgData name="Alfred Smith" userId="3c60a3631c0db8ad" providerId="LiveId" clId="{EAB65A11-4DF1-4F36-8186-529DF78D6B8D}" dt="2025-03-28T08:39:26.503" v="32"/>
          <ac:spMkLst>
            <pc:docMk/>
            <pc:sldMk cId="3592805693" sldId="294"/>
            <ac:spMk id="3" creationId="{13BAD45B-0DA2-C2A8-4B77-D4CD07E3974A}"/>
          </ac:spMkLst>
        </pc:spChg>
      </pc:sldChg>
      <pc:sldChg chg="addSp delSp modSp mod">
        <pc:chgData name="Alfred Smith" userId="3c60a3631c0db8ad" providerId="LiveId" clId="{EAB65A11-4DF1-4F36-8186-529DF78D6B8D}" dt="2025-03-28T08:39:35.913" v="34"/>
        <pc:sldMkLst>
          <pc:docMk/>
          <pc:sldMk cId="3256631608" sldId="295"/>
        </pc:sldMkLst>
        <pc:spChg chg="add mod">
          <ac:chgData name="Alfred Smith" userId="3c60a3631c0db8ad" providerId="LiveId" clId="{EAB65A11-4DF1-4F36-8186-529DF78D6B8D}" dt="2025-03-28T08:39:35.913" v="34"/>
          <ac:spMkLst>
            <pc:docMk/>
            <pc:sldMk cId="3256631608" sldId="295"/>
            <ac:spMk id="2" creationId="{836559E3-C07E-2367-A0D8-497ED4234CE8}"/>
          </ac:spMkLst>
        </pc:spChg>
        <pc:spChg chg="add mod">
          <ac:chgData name="Alfred Smith" userId="3c60a3631c0db8ad" providerId="LiveId" clId="{EAB65A11-4DF1-4F36-8186-529DF78D6B8D}" dt="2025-03-28T08:39:35.913" v="34"/>
          <ac:spMkLst>
            <pc:docMk/>
            <pc:sldMk cId="3256631608" sldId="295"/>
            <ac:spMk id="3" creationId="{7CAC84EE-580F-29A7-5DFD-BD46EE8BB586}"/>
          </ac:spMkLst>
        </pc:spChg>
      </pc:sldChg>
      <pc:sldChg chg="addSp delSp modSp mod">
        <pc:chgData name="Alfred Smith" userId="3c60a3631c0db8ad" providerId="LiveId" clId="{EAB65A11-4DF1-4F36-8186-529DF78D6B8D}" dt="2025-03-28T08:39:45.494" v="36"/>
        <pc:sldMkLst>
          <pc:docMk/>
          <pc:sldMk cId="105009278" sldId="296"/>
        </pc:sldMkLst>
        <pc:spChg chg="add mod">
          <ac:chgData name="Alfred Smith" userId="3c60a3631c0db8ad" providerId="LiveId" clId="{EAB65A11-4DF1-4F36-8186-529DF78D6B8D}" dt="2025-03-28T08:39:45.494" v="36"/>
          <ac:spMkLst>
            <pc:docMk/>
            <pc:sldMk cId="105009278" sldId="296"/>
            <ac:spMk id="2" creationId="{51549D0D-9C24-482C-CF33-617C7D2DB81A}"/>
          </ac:spMkLst>
        </pc:spChg>
        <pc:spChg chg="add mod">
          <ac:chgData name="Alfred Smith" userId="3c60a3631c0db8ad" providerId="LiveId" clId="{EAB65A11-4DF1-4F36-8186-529DF78D6B8D}" dt="2025-03-28T08:39:45.494" v="36"/>
          <ac:spMkLst>
            <pc:docMk/>
            <pc:sldMk cId="105009278" sldId="296"/>
            <ac:spMk id="3" creationId="{7634A305-0E2A-B763-2E47-53EF07153EBB}"/>
          </ac:spMkLst>
        </pc:spChg>
      </pc:sldChg>
      <pc:sldChg chg="addSp delSp modSp mod">
        <pc:chgData name="Alfred Smith" userId="3c60a3631c0db8ad" providerId="LiveId" clId="{EAB65A11-4DF1-4F36-8186-529DF78D6B8D}" dt="2025-03-28T08:39:57.117" v="38"/>
        <pc:sldMkLst>
          <pc:docMk/>
          <pc:sldMk cId="3327585472" sldId="297"/>
        </pc:sldMkLst>
        <pc:spChg chg="add mod">
          <ac:chgData name="Alfred Smith" userId="3c60a3631c0db8ad" providerId="LiveId" clId="{EAB65A11-4DF1-4F36-8186-529DF78D6B8D}" dt="2025-03-28T08:39:57.117" v="38"/>
          <ac:spMkLst>
            <pc:docMk/>
            <pc:sldMk cId="3327585472" sldId="297"/>
            <ac:spMk id="3" creationId="{9AAAD6A3-27B9-F298-0189-B125AF9C62DF}"/>
          </ac:spMkLst>
        </pc:spChg>
        <pc:spChg chg="add mod">
          <ac:chgData name="Alfred Smith" userId="3c60a3631c0db8ad" providerId="LiveId" clId="{EAB65A11-4DF1-4F36-8186-529DF78D6B8D}" dt="2025-03-28T08:39:57.117" v="38"/>
          <ac:spMkLst>
            <pc:docMk/>
            <pc:sldMk cId="3327585472" sldId="297"/>
            <ac:spMk id="5" creationId="{865AC179-2CA4-B630-8626-A8C3AE206DED}"/>
          </ac:spMkLst>
        </pc:spChg>
      </pc:sldChg>
      <pc:sldChg chg="addSp delSp modSp mod">
        <pc:chgData name="Alfred Smith" userId="3c60a3631c0db8ad" providerId="LiveId" clId="{EAB65A11-4DF1-4F36-8186-529DF78D6B8D}" dt="2025-03-28T08:40:10.209" v="40"/>
        <pc:sldMkLst>
          <pc:docMk/>
          <pc:sldMk cId="2069662874" sldId="298"/>
        </pc:sldMkLst>
        <pc:spChg chg="add mod">
          <ac:chgData name="Alfred Smith" userId="3c60a3631c0db8ad" providerId="LiveId" clId="{EAB65A11-4DF1-4F36-8186-529DF78D6B8D}" dt="2025-03-28T08:40:10.209" v="40"/>
          <ac:spMkLst>
            <pc:docMk/>
            <pc:sldMk cId="2069662874" sldId="298"/>
            <ac:spMk id="2" creationId="{7B8903CF-2942-FE5A-A554-04B1CDEE8B24}"/>
          </ac:spMkLst>
        </pc:spChg>
        <pc:spChg chg="add mod">
          <ac:chgData name="Alfred Smith" userId="3c60a3631c0db8ad" providerId="LiveId" clId="{EAB65A11-4DF1-4F36-8186-529DF78D6B8D}" dt="2025-03-28T08:40:10.209" v="40"/>
          <ac:spMkLst>
            <pc:docMk/>
            <pc:sldMk cId="2069662874" sldId="298"/>
            <ac:spMk id="3" creationId="{77D999C8-1478-1AFF-6F4E-57A5FDC6700D}"/>
          </ac:spMkLst>
        </pc:spChg>
      </pc:sldChg>
      <pc:sldChg chg="addSp delSp modSp mod">
        <pc:chgData name="Alfred Smith" userId="3c60a3631c0db8ad" providerId="LiveId" clId="{EAB65A11-4DF1-4F36-8186-529DF78D6B8D}" dt="2025-03-28T08:40:21.575" v="42"/>
        <pc:sldMkLst>
          <pc:docMk/>
          <pc:sldMk cId="596877522" sldId="299"/>
        </pc:sldMkLst>
        <pc:spChg chg="add mod">
          <ac:chgData name="Alfred Smith" userId="3c60a3631c0db8ad" providerId="LiveId" clId="{EAB65A11-4DF1-4F36-8186-529DF78D6B8D}" dt="2025-03-28T08:40:21.575" v="42"/>
          <ac:spMkLst>
            <pc:docMk/>
            <pc:sldMk cId="596877522" sldId="299"/>
            <ac:spMk id="2" creationId="{839CE0C9-B2CE-DCF3-1B33-8EB9A0D62F21}"/>
          </ac:spMkLst>
        </pc:spChg>
        <pc:spChg chg="add mod">
          <ac:chgData name="Alfred Smith" userId="3c60a3631c0db8ad" providerId="LiveId" clId="{EAB65A11-4DF1-4F36-8186-529DF78D6B8D}" dt="2025-03-28T08:40:21.575" v="42"/>
          <ac:spMkLst>
            <pc:docMk/>
            <pc:sldMk cId="596877522" sldId="299"/>
            <ac:spMk id="3" creationId="{E128C9A0-2C2D-B058-A16C-5AF512B6F52A}"/>
          </ac:spMkLst>
        </pc:spChg>
      </pc:sldChg>
      <pc:sldChg chg="addSp delSp modSp mod">
        <pc:chgData name="Alfred Smith" userId="3c60a3631c0db8ad" providerId="LiveId" clId="{EAB65A11-4DF1-4F36-8186-529DF78D6B8D}" dt="2025-03-28T08:40:34.596" v="44"/>
        <pc:sldMkLst>
          <pc:docMk/>
          <pc:sldMk cId="639516011" sldId="300"/>
        </pc:sldMkLst>
        <pc:spChg chg="add mod">
          <ac:chgData name="Alfred Smith" userId="3c60a3631c0db8ad" providerId="LiveId" clId="{EAB65A11-4DF1-4F36-8186-529DF78D6B8D}" dt="2025-03-28T08:40:34.596" v="44"/>
          <ac:spMkLst>
            <pc:docMk/>
            <pc:sldMk cId="639516011" sldId="300"/>
            <ac:spMk id="2" creationId="{37775F4F-1619-2261-A2FF-359F205D1D01}"/>
          </ac:spMkLst>
        </pc:spChg>
        <pc:spChg chg="add mod">
          <ac:chgData name="Alfred Smith" userId="3c60a3631c0db8ad" providerId="LiveId" clId="{EAB65A11-4DF1-4F36-8186-529DF78D6B8D}" dt="2025-03-28T08:40:34.596" v="44"/>
          <ac:spMkLst>
            <pc:docMk/>
            <pc:sldMk cId="639516011" sldId="300"/>
            <ac:spMk id="3" creationId="{54672D00-A178-113E-454D-5A6E8D9AB57B}"/>
          </ac:spMkLst>
        </pc:spChg>
      </pc:sldChg>
      <pc:sldChg chg="addSp delSp modSp mod">
        <pc:chgData name="Alfred Smith" userId="3c60a3631c0db8ad" providerId="LiveId" clId="{EAB65A11-4DF1-4F36-8186-529DF78D6B8D}" dt="2025-03-28T08:36:03.322" v="2"/>
        <pc:sldMkLst>
          <pc:docMk/>
          <pc:sldMk cId="3551162775" sldId="301"/>
        </pc:sldMkLst>
        <pc:spChg chg="add mod">
          <ac:chgData name="Alfred Smith" userId="3c60a3631c0db8ad" providerId="LiveId" clId="{EAB65A11-4DF1-4F36-8186-529DF78D6B8D}" dt="2025-03-28T08:36:03.322" v="2"/>
          <ac:spMkLst>
            <pc:docMk/>
            <pc:sldMk cId="3551162775" sldId="301"/>
            <ac:spMk id="7" creationId="{2891924D-C012-7DCC-45E7-9731D1219B8E}"/>
          </ac:spMkLst>
        </pc:spChg>
      </pc:sldChg>
    </pc:docChg>
  </pc:docChgLst>
  <pc:docChgLst>
    <pc:chgData name="Alfred Smith" userId="3c60a3631c0db8ad" providerId="LiveId" clId="{C74D3763-B626-4198-B42F-541353EBCD23}"/>
    <pc:docChg chg="modSld">
      <pc:chgData name="Alfred Smith" userId="3c60a3631c0db8ad" providerId="LiveId" clId="{C74D3763-B626-4198-B42F-541353EBCD23}" dt="2025-05-09T09:06:23.484" v="16" actId="1036"/>
      <pc:docMkLst>
        <pc:docMk/>
      </pc:docMkLst>
      <pc:sldChg chg="modSp">
        <pc:chgData name="Alfred Smith" userId="3c60a3631c0db8ad" providerId="LiveId" clId="{C74D3763-B626-4198-B42F-541353EBCD23}" dt="2025-05-09T09:06:04.452" v="0"/>
        <pc:sldMkLst>
          <pc:docMk/>
          <pc:sldMk cId="3348757415" sldId="256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3348757415" sldId="256"/>
            <ac:spMk id="6" creationId="{416C064E-628E-47C0-A712-DB178FE9901E}"/>
          </ac:spMkLst>
        </pc:spChg>
      </pc:sldChg>
      <pc:sldChg chg="modSp mod">
        <pc:chgData name="Alfred Smith" userId="3c60a3631c0db8ad" providerId="LiveId" clId="{C74D3763-B626-4198-B42F-541353EBCD23}" dt="2025-05-09T09:06:09.108" v="1" actId="1076"/>
        <pc:sldMkLst>
          <pc:docMk/>
          <pc:sldMk cId="1276260424" sldId="302"/>
        </pc:sldMkLst>
        <pc:spChg chg="mod">
          <ac:chgData name="Alfred Smith" userId="3c60a3631c0db8ad" providerId="LiveId" clId="{C74D3763-B626-4198-B42F-541353EBCD23}" dt="2025-05-09T09:06:09.108" v="1" actId="1076"/>
          <ac:spMkLst>
            <pc:docMk/>
            <pc:sldMk cId="1276260424" sldId="302"/>
            <ac:spMk id="4" creationId="{D601A15D-C9C0-43C4-B85D-CEE8A85A2135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3626736334" sldId="303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3626736334" sldId="303"/>
            <ac:spMk id="4" creationId="{D93E674A-FF70-4D88-8B9D-6210620C887B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2029250109" sldId="304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2029250109" sldId="304"/>
            <ac:spMk id="4" creationId="{23DA5F6E-2525-4C43-A797-85A0CC4888D9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1026852706" sldId="305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1026852706" sldId="305"/>
            <ac:spMk id="4" creationId="{5F9CA869-417B-48E8-BF37-1DD093411880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807750705" sldId="306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807750705" sldId="306"/>
            <ac:spMk id="4" creationId="{DA764606-BD45-494E-BEFE-01BF8E263CFC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1629631309" sldId="307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1629631309" sldId="307"/>
            <ac:spMk id="4" creationId="{2B6049A6-C31D-4D67-A67D-570AF0483AB3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4277657420" sldId="308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4277657420" sldId="308"/>
            <ac:spMk id="4" creationId="{8FA42E3D-B434-40F7-9738-09A6310088C7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368312915" sldId="309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368312915" sldId="309"/>
            <ac:spMk id="4" creationId="{DCFFA1A0-A572-43F3-8157-AD5698F510FF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582057820" sldId="310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582057820" sldId="310"/>
            <ac:spMk id="4" creationId="{B2D0011D-702F-4388-8375-269BDEFA5636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3252534781" sldId="311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3252534781" sldId="311"/>
            <ac:spMk id="4" creationId="{F36F0488-0C21-4C3E-AD9D-4BE4AB34F71C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180488023" sldId="312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180488023" sldId="312"/>
            <ac:spMk id="4" creationId="{857A5026-23DF-4E79-9866-BD0A0D30C46E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959421880" sldId="313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959421880" sldId="313"/>
            <ac:spMk id="4" creationId="{18229A8D-BD5B-4D4E-B292-57F136A4DFD5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3479732628" sldId="314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3479732628" sldId="314"/>
            <ac:spMk id="4" creationId="{B8DD0E0F-5979-45A2-B8C2-63034B323389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212070927" sldId="315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212070927" sldId="315"/>
            <ac:spMk id="4" creationId="{21FC65FB-B306-4C22-970C-3AF07C5CCAE1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2298347792" sldId="316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2298347792" sldId="316"/>
            <ac:spMk id="4" creationId="{65FDECC8-D13E-480C-B4F3-44D37CDCCADC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2593131870" sldId="317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2593131870" sldId="317"/>
            <ac:spMk id="4" creationId="{9B59C078-F9DA-40F4-B1BF-F7AD4C29C019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983228408" sldId="318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983228408" sldId="318"/>
            <ac:spMk id="4" creationId="{2A6F76F9-C0E6-4E13-9429-48033AA6E3C6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1300609900" sldId="319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1300609900" sldId="319"/>
            <ac:spMk id="4" creationId="{8D271A8F-C2D5-48BE-8445-FDAE56C5118E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2533466896" sldId="320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2533466896" sldId="320"/>
            <ac:spMk id="4" creationId="{C1770D9A-3964-4339-99E0-267E71D0324B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3005332194" sldId="321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3005332194" sldId="321"/>
            <ac:spMk id="4" creationId="{F1C9A85A-C0DA-425F-8384-7A93DECD4778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2410146052" sldId="322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2410146052" sldId="322"/>
            <ac:spMk id="4" creationId="{1059C1CC-A5D6-4A13-9997-2E30E4FC60CF}"/>
          </ac:spMkLst>
        </pc:spChg>
      </pc:sldChg>
      <pc:sldChg chg="modSp">
        <pc:chgData name="Alfred Smith" userId="3c60a3631c0db8ad" providerId="LiveId" clId="{C74D3763-B626-4198-B42F-541353EBCD23}" dt="2025-05-09T09:06:04.452" v="0"/>
        <pc:sldMkLst>
          <pc:docMk/>
          <pc:sldMk cId="1071010734" sldId="323"/>
        </pc:sldMkLst>
        <pc:spChg chg="mod">
          <ac:chgData name="Alfred Smith" userId="3c60a3631c0db8ad" providerId="LiveId" clId="{C74D3763-B626-4198-B42F-541353EBCD23}" dt="2025-05-09T09:06:04.452" v="0"/>
          <ac:spMkLst>
            <pc:docMk/>
            <pc:sldMk cId="1071010734" sldId="323"/>
            <ac:spMk id="4" creationId="{53E922F5-195A-453B-BEE2-820381CEF36B}"/>
          </ac:spMkLst>
        </pc:spChg>
      </pc:sldChg>
      <pc:sldChg chg="modSp mod">
        <pc:chgData name="Alfred Smith" userId="3c60a3631c0db8ad" providerId="LiveId" clId="{C74D3763-B626-4198-B42F-541353EBCD23}" dt="2025-05-09T09:06:23.484" v="16" actId="1036"/>
        <pc:sldMkLst>
          <pc:docMk/>
          <pc:sldMk cId="3964361311" sldId="324"/>
        </pc:sldMkLst>
        <pc:spChg chg="mod">
          <ac:chgData name="Alfred Smith" userId="3c60a3631c0db8ad" providerId="LiveId" clId="{C74D3763-B626-4198-B42F-541353EBCD23}" dt="2025-05-09T09:06:23.484" v="16" actId="1036"/>
          <ac:spMkLst>
            <pc:docMk/>
            <pc:sldMk cId="3964361311" sldId="324"/>
            <ac:spMk id="3" creationId="{65B2BF02-4591-4D79-BDEF-86602D475B13}"/>
          </ac:spMkLst>
        </pc:spChg>
      </pc:sldChg>
    </pc:docChg>
  </pc:docChgLst>
  <pc:docChgLst>
    <pc:chgData name="Leonie Smith" userId="fed1330f33f5650e" providerId="LiveId" clId="{9AA8063C-B1B9-4DE8-9613-A137C948815B}"/>
    <pc:docChg chg="addSld modSld sldOrd">
      <pc:chgData name="Leonie Smith" userId="fed1330f33f5650e" providerId="LiveId" clId="{9AA8063C-B1B9-4DE8-9613-A137C948815B}" dt="2022-02-15T06:54:56.349" v="17" actId="20577"/>
      <pc:docMkLst>
        <pc:docMk/>
      </pc:docMkLst>
      <pc:sldChg chg="addSp delSp modSp">
        <pc:chgData name="Leonie Smith" userId="fed1330f33f5650e" providerId="LiveId" clId="{9AA8063C-B1B9-4DE8-9613-A137C948815B}" dt="2022-02-15T06:43:53.088" v="9"/>
        <pc:sldMkLst>
          <pc:docMk/>
          <pc:sldMk cId="3348757415" sldId="256"/>
        </pc:sldMkLst>
      </pc:sldChg>
      <pc:sldChg chg="addSp delSp modSp">
        <pc:chgData name="Leonie Smith" userId="fed1330f33f5650e" providerId="LiveId" clId="{9AA8063C-B1B9-4DE8-9613-A137C948815B}" dt="2022-02-15T06:45:01.864" v="10"/>
        <pc:sldMkLst>
          <pc:docMk/>
          <pc:sldMk cId="525752733" sldId="258"/>
        </pc:sldMkLst>
      </pc:sldChg>
      <pc:sldChg chg="addSp delSp modSp new mod ord modNotesTx">
        <pc:chgData name="Leonie Smith" userId="fed1330f33f5650e" providerId="LiveId" clId="{9AA8063C-B1B9-4DE8-9613-A137C948815B}" dt="2022-02-15T06:54:56.349" v="17" actId="20577"/>
        <pc:sldMkLst>
          <pc:docMk/>
          <pc:sldMk cId="3551162775" sldId="301"/>
        </pc:sldMkLst>
      </pc:sldChg>
    </pc:docChg>
  </pc:docChgLst>
  <pc:docChgLst>
    <pc:chgData name="Leonie Smith" userId="fed1330f33f5650e" providerId="LiveId" clId="{05311FE9-0B89-4999-8061-1B08621ED3D8}"/>
    <pc:docChg chg="undo custSel addSld modSld sldOrd">
      <pc:chgData name="Leonie Smith" userId="fed1330f33f5650e" providerId="LiveId" clId="{05311FE9-0B89-4999-8061-1B08621ED3D8}" dt="2022-03-09T04:52:22.950" v="216" actId="20577"/>
      <pc:docMkLst>
        <pc:docMk/>
      </pc:docMkLst>
      <pc:sldChg chg="addSp modSp new mod ord">
        <pc:chgData name="Leonie Smith" userId="fed1330f33f5650e" providerId="LiveId" clId="{05311FE9-0B89-4999-8061-1B08621ED3D8}" dt="2022-03-09T04:45:30.851" v="147" actId="1076"/>
        <pc:sldMkLst>
          <pc:docMk/>
          <pc:sldMk cId="1276260424" sldId="302"/>
        </pc:sldMkLst>
      </pc:sldChg>
      <pc:sldChg chg="addSp modSp add mod">
        <pc:chgData name="Leonie Smith" userId="fed1330f33f5650e" providerId="LiveId" clId="{05311FE9-0B89-4999-8061-1B08621ED3D8}" dt="2022-03-09T04:52:22.950" v="216" actId="20577"/>
        <pc:sldMkLst>
          <pc:docMk/>
          <pc:sldMk cId="3626736334" sldId="303"/>
        </pc:sldMkLst>
      </pc:sldChg>
      <pc:sldChg chg="addSp modSp add mod">
        <pc:chgData name="Leonie Smith" userId="fed1330f33f5650e" providerId="LiveId" clId="{05311FE9-0B89-4999-8061-1B08621ED3D8}" dt="2022-03-09T04:52:11.422" v="214" actId="20577"/>
        <pc:sldMkLst>
          <pc:docMk/>
          <pc:sldMk cId="2029250109" sldId="304"/>
        </pc:sldMkLst>
      </pc:sldChg>
      <pc:sldChg chg="addSp modSp add mod">
        <pc:chgData name="Leonie Smith" userId="fed1330f33f5650e" providerId="LiveId" clId="{05311FE9-0B89-4999-8061-1B08621ED3D8}" dt="2022-03-09T04:52:03.362" v="212" actId="20577"/>
        <pc:sldMkLst>
          <pc:docMk/>
          <pc:sldMk cId="1026852706" sldId="305"/>
        </pc:sldMkLst>
      </pc:sldChg>
      <pc:sldChg chg="addSp modSp add mod">
        <pc:chgData name="Leonie Smith" userId="fed1330f33f5650e" providerId="LiveId" clId="{05311FE9-0B89-4999-8061-1B08621ED3D8}" dt="2022-03-09T04:51:54.495" v="210" actId="20577"/>
        <pc:sldMkLst>
          <pc:docMk/>
          <pc:sldMk cId="807750705" sldId="306"/>
        </pc:sldMkLst>
      </pc:sldChg>
      <pc:sldChg chg="addSp modSp add mod">
        <pc:chgData name="Leonie Smith" userId="fed1330f33f5650e" providerId="LiveId" clId="{05311FE9-0B89-4999-8061-1B08621ED3D8}" dt="2022-03-09T04:51:46.294" v="208" actId="20577"/>
        <pc:sldMkLst>
          <pc:docMk/>
          <pc:sldMk cId="1629631309" sldId="307"/>
        </pc:sldMkLst>
      </pc:sldChg>
      <pc:sldChg chg="addSp modSp add mod">
        <pc:chgData name="Leonie Smith" userId="fed1330f33f5650e" providerId="LiveId" clId="{05311FE9-0B89-4999-8061-1B08621ED3D8}" dt="2022-03-09T04:51:39.794" v="206" actId="20577"/>
        <pc:sldMkLst>
          <pc:docMk/>
          <pc:sldMk cId="4277657420" sldId="308"/>
        </pc:sldMkLst>
      </pc:sldChg>
      <pc:sldChg chg="addSp modSp add mod">
        <pc:chgData name="Leonie Smith" userId="fed1330f33f5650e" providerId="LiveId" clId="{05311FE9-0B89-4999-8061-1B08621ED3D8}" dt="2022-03-09T04:51:26.279" v="204" actId="20577"/>
        <pc:sldMkLst>
          <pc:docMk/>
          <pc:sldMk cId="368312915" sldId="309"/>
        </pc:sldMkLst>
      </pc:sldChg>
      <pc:sldChg chg="addSp modSp add mod">
        <pc:chgData name="Leonie Smith" userId="fed1330f33f5650e" providerId="LiveId" clId="{05311FE9-0B89-4999-8061-1B08621ED3D8}" dt="2022-03-09T04:51:18.624" v="202" actId="20577"/>
        <pc:sldMkLst>
          <pc:docMk/>
          <pc:sldMk cId="582057820" sldId="310"/>
        </pc:sldMkLst>
      </pc:sldChg>
      <pc:sldChg chg="addSp modSp add mod">
        <pc:chgData name="Leonie Smith" userId="fed1330f33f5650e" providerId="LiveId" clId="{05311FE9-0B89-4999-8061-1B08621ED3D8}" dt="2022-03-09T04:51:12.757" v="200" actId="20577"/>
        <pc:sldMkLst>
          <pc:docMk/>
          <pc:sldMk cId="3252534781" sldId="311"/>
        </pc:sldMkLst>
      </pc:sldChg>
      <pc:sldChg chg="addSp modSp add mod">
        <pc:chgData name="Leonie Smith" userId="fed1330f33f5650e" providerId="LiveId" clId="{05311FE9-0B89-4999-8061-1B08621ED3D8}" dt="2022-03-09T04:51:01.974" v="198" actId="20577"/>
        <pc:sldMkLst>
          <pc:docMk/>
          <pc:sldMk cId="180488023" sldId="312"/>
        </pc:sldMkLst>
      </pc:sldChg>
      <pc:sldChg chg="addSp modSp add mod">
        <pc:chgData name="Leonie Smith" userId="fed1330f33f5650e" providerId="LiveId" clId="{05311FE9-0B89-4999-8061-1B08621ED3D8}" dt="2022-03-09T04:50:55.868" v="196" actId="20577"/>
        <pc:sldMkLst>
          <pc:docMk/>
          <pc:sldMk cId="959421880" sldId="313"/>
        </pc:sldMkLst>
      </pc:sldChg>
      <pc:sldChg chg="addSp modSp add mod">
        <pc:chgData name="Leonie Smith" userId="fed1330f33f5650e" providerId="LiveId" clId="{05311FE9-0B89-4999-8061-1B08621ED3D8}" dt="2022-03-09T04:50:48.657" v="194" actId="20577"/>
        <pc:sldMkLst>
          <pc:docMk/>
          <pc:sldMk cId="3479732628" sldId="314"/>
        </pc:sldMkLst>
      </pc:sldChg>
      <pc:sldChg chg="addSp modSp add mod">
        <pc:chgData name="Leonie Smith" userId="fed1330f33f5650e" providerId="LiveId" clId="{05311FE9-0B89-4999-8061-1B08621ED3D8}" dt="2022-03-09T04:50:42.826" v="192" actId="1076"/>
        <pc:sldMkLst>
          <pc:docMk/>
          <pc:sldMk cId="212070927" sldId="315"/>
        </pc:sldMkLst>
      </pc:sldChg>
      <pc:sldChg chg="addSp modSp add mod">
        <pc:chgData name="Leonie Smith" userId="fed1330f33f5650e" providerId="LiveId" clId="{05311FE9-0B89-4999-8061-1B08621ED3D8}" dt="2022-03-09T04:50:27.825" v="190" actId="20577"/>
        <pc:sldMkLst>
          <pc:docMk/>
          <pc:sldMk cId="2298347792" sldId="316"/>
        </pc:sldMkLst>
      </pc:sldChg>
      <pc:sldChg chg="addSp modSp add mod">
        <pc:chgData name="Leonie Smith" userId="fed1330f33f5650e" providerId="LiveId" clId="{05311FE9-0B89-4999-8061-1B08621ED3D8}" dt="2022-03-09T04:50:09.660" v="189" actId="1076"/>
        <pc:sldMkLst>
          <pc:docMk/>
          <pc:sldMk cId="2593131870" sldId="317"/>
        </pc:sldMkLst>
      </pc:sldChg>
      <pc:sldChg chg="addSp modSp add mod">
        <pc:chgData name="Leonie Smith" userId="fed1330f33f5650e" providerId="LiveId" clId="{05311FE9-0B89-4999-8061-1B08621ED3D8}" dt="2022-03-09T04:49:57.592" v="187" actId="20577"/>
        <pc:sldMkLst>
          <pc:docMk/>
          <pc:sldMk cId="983228408" sldId="318"/>
        </pc:sldMkLst>
      </pc:sldChg>
      <pc:sldChg chg="addSp modSp add mod ord">
        <pc:chgData name="Leonie Smith" userId="fed1330f33f5650e" providerId="LiveId" clId="{05311FE9-0B89-4999-8061-1B08621ED3D8}" dt="2022-03-09T04:49:27.932" v="184" actId="20577"/>
        <pc:sldMkLst>
          <pc:docMk/>
          <pc:sldMk cId="1300609900" sldId="319"/>
        </pc:sldMkLst>
      </pc:sldChg>
      <pc:sldChg chg="addSp modSp add mod ord">
        <pc:chgData name="Leonie Smith" userId="fed1330f33f5650e" providerId="LiveId" clId="{05311FE9-0B89-4999-8061-1B08621ED3D8}" dt="2022-03-09T04:49:46.531" v="186" actId="1076"/>
        <pc:sldMkLst>
          <pc:docMk/>
          <pc:sldMk cId="2533466896" sldId="320"/>
        </pc:sldMkLst>
      </pc:sldChg>
      <pc:sldChg chg="addSp modSp add mod">
        <pc:chgData name="Leonie Smith" userId="fed1330f33f5650e" providerId="LiveId" clId="{05311FE9-0B89-4999-8061-1B08621ED3D8}" dt="2022-03-09T04:49:20.253" v="183" actId="1076"/>
        <pc:sldMkLst>
          <pc:docMk/>
          <pc:sldMk cId="3005332194" sldId="321"/>
        </pc:sldMkLst>
      </pc:sldChg>
      <pc:sldChg chg="addSp modSp add mod">
        <pc:chgData name="Leonie Smith" userId="fed1330f33f5650e" providerId="LiveId" clId="{05311FE9-0B89-4999-8061-1B08621ED3D8}" dt="2022-03-09T04:49:07.222" v="181" actId="1076"/>
        <pc:sldMkLst>
          <pc:docMk/>
          <pc:sldMk cId="2410146052" sldId="322"/>
        </pc:sldMkLst>
      </pc:sldChg>
      <pc:sldChg chg="addSp modSp add mod">
        <pc:chgData name="Leonie Smith" userId="fed1330f33f5650e" providerId="LiveId" clId="{05311FE9-0B89-4999-8061-1B08621ED3D8}" dt="2022-03-09T04:48:03.567" v="175" actId="20577"/>
        <pc:sldMkLst>
          <pc:docMk/>
          <pc:sldMk cId="1071010734" sldId="323"/>
        </pc:sldMkLst>
      </pc:sldChg>
      <pc:sldChg chg="addSp modSp add">
        <pc:chgData name="Leonie Smith" userId="fed1330f33f5650e" providerId="LiveId" clId="{05311FE9-0B89-4999-8061-1B08621ED3D8}" dt="2022-03-09T04:45:40.219" v="148"/>
        <pc:sldMkLst>
          <pc:docMk/>
          <pc:sldMk cId="3964361311" sldId="3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A9357-A412-4C34-B9C0-B2529C81021D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58654-D301-4D56-BB95-67815B598A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47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701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First 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67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7E72-CCD8-4003-992B-18430CF2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10-2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D1FF99-A4F1-4B33-A747-EAD0BC9BB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91924D-C012-7DCC-45E7-9731D1219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11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"/>
    </mc:Choice>
    <mc:Fallback xmlns="">
      <p:transition spd="slow" advTm="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81F0E-063F-4ACD-814B-38F51D94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464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9A85A-C0DA-425F-8384-7A93DECD4778}"/>
              </a:ext>
            </a:extLst>
          </p:cNvPr>
          <p:cNvSpPr txBox="1"/>
          <p:nvPr/>
        </p:nvSpPr>
        <p:spPr>
          <a:xfrm>
            <a:off x="232757" y="610154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00533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3DC7AB-3625-4080-B843-F08CC6A83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FE7A8-6A43-9E03-53F8-98CFB7E798E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Pharaoh’s chariots and army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has cast into the sea;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finest of his officers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are drowned in the Red Sea.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1EB29-025E-CC37-BD8E-6A8839A166B0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ཕཱར་ཨོལ་ཞེས་པའི་ཤིང་རྟ་རྣམས་དང་ནི།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དེ་ཡི་དམག་དཔུང་བཅས་ནི་རྒྱ་མཚོར་གཡུགས།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དམག་དཔོན་མཆོག་རྣམས་ཀྱང་ནི་ཁོང་ཉིད་ཀྱིས།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རྒྱ་མཚོ་དམར་པོའི་ནང་ལ་ནུབ་ཏུ་བཅུག །</a:t>
            </a:r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1"/>
    </mc:Choice>
    <mc:Fallback xmlns="">
      <p:transition spd="slow" advTm="1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EB726-7FE6-451E-8C94-D68364C0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079"/>
            <a:ext cx="12192000" cy="71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71A8F-C2D5-48BE-8445-FDAE56C5118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060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3DCEF0-A913-485D-BFF0-2319E1C8A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425A1A-C4C4-D1B5-D10B-10CA1263F08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depths have covered them;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sank there like a stone.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FAF4A-09CE-E7F5-114A-26E68C7D2F79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གཏིང་ཟབ་ཆུ་ཡིས་དེ་དག་བསྣུབས་པ་དང་།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རྡོ་ལྟར་དེ་དག་རྒྱ་མཚོའི་མཐིལ་དུ་ལྷུང་། །</a:t>
            </a:r>
          </a:p>
        </p:txBody>
      </p:sp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8"/>
    </mc:Choice>
    <mc:Fallback xmlns="">
      <p:transition spd="slow" advTm="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6959A-EA93-4085-B6F1-23A0CD28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6478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70D9A-3964-4339-99E0-267E71D0324B}"/>
              </a:ext>
            </a:extLst>
          </p:cNvPr>
          <p:cNvSpPr txBox="1"/>
          <p:nvPr/>
        </p:nvSpPr>
        <p:spPr>
          <a:xfrm>
            <a:off x="116379" y="627322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3346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EFE68C-A247-401D-9D9F-033984B1D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95F738-93A3-2C0B-120E-628FF42E58D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right hand, 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 majestic in power;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right hand, 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has shattered the enemy.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A5932-7202-E8C4-CD03-1D5C8B19681C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ཀྱེ་ཀྱེ་ཡ་ཝཱེ་ལགས་ཀྱེ་ཁྱེད་ཀྱི་ནི།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ཕྱག་གཡས་དེ་ལ་མཐུ་མངོན་དཔལ་དང་ལྡན།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ཀྱེ་ཀྱེ་ཡ་ཝཱེ་ལགས་ཀྱེ་ཁྱེད་ཀྱིས་ནི།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ཕྱག་གཡས་དེ་ཡིས་དགྲ་རྣམས་རྡུལ་དུ་བརླགས། །</a:t>
            </a:r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"/>
    </mc:Choice>
    <mc:Fallback xmlns="">
      <p:transition spd="slow" advTm="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21AC8-2C5E-4198-B9F5-C1E0E744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378"/>
            <a:ext cx="15426194" cy="6974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F76F9-C0E6-4E13-9429-48033AA6E3C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8322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F35E08-4C67-4A21-913F-FB342936C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95506A-E40B-8D2A-1DFE-32B9493EECB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overthrew Your adversaries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by Your great majesty.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unleashed Your burning wrath;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it consumed them like stubble.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B528A-1BDD-E0BA-CF81-C111FE34AAC4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ཁྱེད་ཀྱིས་བརྗིད་ཉམས་ཆེན་པོ་དང་བཅས་ཏེ།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ངོ་རྒོལ་བྱེད་མཁན་ཐམས་ཅད་བཟློགས་པ་དང་།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ཁྱེད་ཀྱིས་རང་གི་ཐུགས་ཁྲོའི་མེ་ཡང་གནང་།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མེ་དེས་ཁོ་རྣམས་སོག་མ་ལྟར་དུ་བསྲེགས། །</a:t>
            </a:r>
          </a:p>
        </p:txBody>
      </p:sp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9"/>
    </mc:Choice>
    <mc:Fallback xmlns="">
      <p:transition spd="slow" advTm="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B7073-BC49-4C99-8098-5986EC30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78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9C078-F9DA-40F4-B1BF-F7AD4C29C019}"/>
              </a:ext>
            </a:extLst>
          </p:cNvPr>
          <p:cNvSpPr txBox="1"/>
          <p:nvPr/>
        </p:nvSpPr>
        <p:spPr>
          <a:xfrm>
            <a:off x="249382" y="606829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93131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424217-EABA-4653-B301-FC86966C1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7D209-37E5-609B-A10D-DB6F527492A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At the blast of Your nostrils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waters piled up;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like a wall the currents stood firm;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depths congealed in the heart of the sea.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CBE87-AD70-9666-8686-572A32E833EB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ཁྱེད་ཀྱི་ཤངས་ལས་ཐོན་པའི་དབུགས་ཀྱིས་ནི།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ཆུ་རྣམས་མཉམ་དུ་བསགས་ཤིང་ཆུ་རླབས་དག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རགས་ལྟར་ལངས་ཏེ་བསྡད་ཅིང་སྡོད་པ་ཡིན།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རྒྱ་མཚོའི་སྙིང་ནས་ཆུ་རྣམས་གོང་བུར་གྲུབ། །</a:t>
            </a:r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3"/>
    </mc:Choice>
    <mc:Fallback xmlns="">
      <p:transition spd="slow" advTm="7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BE6F-EF9A-46B0-B098-BB25FB27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1A15D-C9C0-43C4-B85D-CEE8A85A2135}"/>
              </a:ext>
            </a:extLst>
          </p:cNvPr>
          <p:cNvSpPr txBox="1"/>
          <p:nvPr/>
        </p:nvSpPr>
        <p:spPr>
          <a:xfrm>
            <a:off x="7716326" y="0"/>
            <a:ext cx="5155324" cy="282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ཨེ་ཅིབ་ནས་ཐོན་པ 15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མོ་ཤེའི་མགུར་མ།</a:t>
            </a:r>
          </a:p>
          <a:p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127626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12582-B114-48BF-8783-A137BCBE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589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DECC8-D13E-480C-B4F3-44D37CDCCAD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9834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4A03E8-E892-4822-AA4F-412197EE1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9B5E57-B15E-98E7-DC04-FFAEBB4A641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enemy declared,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‘I will pursue, I will overtake.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divide the spoils;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gorge myself on them.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draw my sword;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my hand will destroy them.’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F4B69-738E-81CC-EAC8-3DE989206DD0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དགྲ་བོ་ན་རེ་ངས་ནི་ཁོ་རྣམས་ཀྱི།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ར་མདར་བརྒྱུགས་ནས་རྗེས་སུ་ཆོད་པར་བྱ།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བཅོམ་ནོར་དག་ནི་བགོ་བཤའ་རྒྱག་པར་བྱ།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ང་རང་དེ་ཚོའི་སྟེང་ནས་རང་གི་ནི།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འདོད་པ་ཚིམ་པར་འགྱུར་ཞིང་རལ་གྲི་ཕྱུང་།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དངོས་སུ་དེ་དག་མེད་པར་བྱ་ཞེས་སྨྲ། །</a:t>
            </a:r>
          </a:p>
        </p:txBody>
      </p:sp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4"/>
    </mc:Choice>
    <mc:Fallback xmlns="">
      <p:transition spd="slow" advTm="1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157CB-A52C-4987-86EE-2ADD552D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815"/>
            <a:ext cx="12192000" cy="7108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C65FB-B306-4C22-970C-3AF07C5CCAE1}"/>
              </a:ext>
            </a:extLst>
          </p:cNvPr>
          <p:cNvSpPr txBox="1"/>
          <p:nvPr/>
        </p:nvSpPr>
        <p:spPr>
          <a:xfrm>
            <a:off x="349135" y="627322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207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C18EBA-9E43-4D3E-A09A-C5E13928C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E8892-2635-C5A3-03A9-E5495ED20AF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You blew with Your breath,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sea covered them.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sank like lead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mighty waters.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5AE6-7D5A-8F07-88C1-1AC16D8114E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ཁྱེད་ཀྱིས་ཞལ་ཕུ་དང་བཅས་རླུང་གཡུགས་མཛད།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རྒྱ་མཚོས་དེ་དག་བསྣུབས་པར་བྱས་པ་དང་།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ཞ་ཉེ་ལྟར་དུ་ཆུ་བོའི་ཀླུང་དུ་ནུབ། །</a:t>
            </a:r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"/>
    </mc:Choice>
    <mc:Fallback xmlns="">
      <p:transition spd="slow" advTm="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CF347-8417-480E-A418-BD45BE9B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94947" cy="7007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D0E0F-5979-45A2-B8C2-63034B32338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797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77CC1A4-FE31-4D2B-B265-4C572CA3D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ABE125-BC2F-78D8-2F35-C7F725EA79B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among the gods is like You, 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?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is like You—majestic in holiness,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revered with praises,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performing wonders?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75CD2-3CA8-1835-C31B-E97530BB9F21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ཀྱེ་ཀྱེ་ཡ་ཝཱེ་ལགས་ཀྱེ་ལྷ་རྣམས་ཁྲོད།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ཁྱེད་དང་འདྲ་བ་སུ་ཡོད་སུ་ཡང་མེད།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དམ་པའི་ནང་ཡང་ཁྱེད་ལྟར་དཔལ་ལྡན་པ།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སུ་ཡང་མེད་དེ་བསྟོད་ཅིང་འཇིགས་འོས་ལ།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ངོ་མཚར་དོན་རྣམས་མཛད་ལ་ཁྱེད་འདྲ་མེད། །</a:t>
            </a:r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5"/>
    </mc:Choice>
    <mc:Fallback xmlns="">
      <p:transition spd="slow" advTm="1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61648-0AC4-4F22-A97B-D3C5327E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38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29A8D-BD5B-4D4E-B292-57F136A4DF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59421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542652-0C35-4727-9DFE-A34E114C1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D1D0E-12AE-B749-5BB8-396C479FF6C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stretched out Your right hand,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earth swallowed them up.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A86F-7C7F-1AFF-ADE5-20340AFC7421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ཁྱེད་ཀྱིས་ཕྱག་གཡས་བརྐྱངས་ཚེ་ས་ཡིས་ནི།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དེ་དག་ཁྱུར་མིད་བཏང་ཞིང་ཁྱེད་ཀྱིས་ནི། །</a:t>
            </a:r>
          </a:p>
        </p:txBody>
      </p:sp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"/>
    </mc:Choice>
    <mc:Fallback xmlns="">
      <p:transition spd="slow" advTm="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392BA-E18B-48D8-93F6-986B9946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904" y="0"/>
            <a:ext cx="149139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A5026-23DF-4E79-9866-BD0A0D30C46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0488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8DDD78-29DB-4CF2-91D8-5F6369458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60BB4C-01DE-C5C2-BEED-699D3FF9CF6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 loving devotion  You will lead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people You have redeemed;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 Your strength You will guide them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to Your holy dwelling.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A4922-CE95-4B3B-D779-887E0D83850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བྱམས་དང་སྙིང་རྗེ་ངང་ནས་བླུས་པ་ཡི།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མི་རྣམས་ཁྲིད་པར་མཛད་ཅིང་མཐུ་ཡིས་ནི།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ཉིད་ཀྱི་དམ་པའི་གནས་སུ་དེ་དག་དྲངས། །</a:t>
            </a:r>
          </a:p>
        </p:txBody>
      </p:sp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1"/>
    </mc:Choice>
    <mc:Fallback xmlns="">
      <p:transition spd="slow" advTm="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4400" b="0" i="0" u="none" strike="noStrike" baseline="0" dirty="0">
                <a:latin typeface="TimesNewRomanPSMT"/>
              </a:rPr>
              <a:t>Ex 15:1-21 (Top)</a:t>
            </a:r>
          </a:p>
          <a:p>
            <a:pPr algn="l"/>
            <a:r>
              <a:rPr lang="en-ZA" sz="44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The Song of Moses and Miriam</a:t>
            </a:r>
            <a:endParaRPr lang="en-ZA" sz="4400" b="0" i="0" u="none" strike="noStrike" baseline="0" dirty="0">
              <a:latin typeface="TimesNewRomanPSMT"/>
            </a:endParaRPr>
          </a:p>
          <a:p>
            <a:pPr algn="l"/>
            <a:endParaRPr lang="en-ZA" sz="18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7200" b="1" cap="all" dirty="0">
                <a:solidFill>
                  <a:srgbClr val="444444"/>
                </a:solidFill>
                <a:latin typeface="ArialMT"/>
              </a:rPr>
              <a:t>ཨེ་ཅིབ་ནས་ཐོན་པ 15</a:t>
            </a:r>
          </a:p>
          <a:p>
            <a:r>
              <a:rPr lang="bo-CN" sz="7200" b="1" dirty="0">
                <a:solidFill>
                  <a:srgbClr val="444444"/>
                </a:solidFill>
                <a:latin typeface="Arial" panose="020B0604020202020204" pitchFamily="34" charset="0"/>
              </a:rPr>
              <a:t>མོ་ཤེའི་མགུར་མ།</a:t>
            </a:r>
          </a:p>
          <a:p>
            <a:endParaRPr lang="en-ZA" sz="7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823420-8847-4613-82A5-5ED4CE7CE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"/>
    </mc:Choice>
    <mc:Fallback xmlns="">
      <p:transition spd="slow" advTm="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E7307-3038-46C8-992B-422C5A84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333"/>
            <a:ext cx="12192000" cy="7004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F0488-0C21-4C3E-AD9D-4BE4AB34F71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52534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96219-60C0-451D-84D8-4B47F3645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05EAC-FB88-53E7-F501-90EF11BB927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nations will hear and tremble;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anguish will grip the dwellers of Philistia.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943EE-4691-B694-68D2-1956C7652C7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མི་གཞན་རྣམས་ཀྱིས་གཏམ་དེ་ཐོས་ནས་འདར།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ཕེ་ལེ་ཤེད་ཀྱི་མི་རྣམས་ཟུག་རྔུས་བཟུང་། །</a:t>
            </a:r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6"/>
    </mc:Choice>
    <mc:Fallback xmlns="">
      <p:transition spd="slow" advTm="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87D04-6244-45AA-89E8-85BA9637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53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D0011D-702F-4388-8375-269BDEFA563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82057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22EBB2-FAAF-4300-80A3-28F9980C5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8B0CAF-5797-8995-D633-76AB30E7146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chiefs of Edom will be dismayed;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trembling will seize the leaders of Moab;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those who dwell in Canaan will melt away,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AD45B-0DA2-C2A8-4B77-D4CD07E3974A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ཨེ་དོམ་དཔོན་རིགས་རྣམས་ནི་ཧོན་འཐོར་ཞིང་།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མོ་ཨབ་དཔའ་བོ་རྣམས་ཀྱང་འདར་ཞིང་འདར།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ཀ་ན་ཨན་པ་ཀུན་གྱི་སྙིང་སྟོབས་ཞུམ། །</a:t>
            </a:r>
          </a:p>
        </p:txBody>
      </p:sp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7"/>
    </mc:Choice>
    <mc:Fallback xmlns="">
      <p:transition spd="slow" advTm="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C3AC-A40A-4890-885A-2AFCEA9E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04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FA1A0-A572-43F3-8157-AD5698F510F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831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1EC9BA-5815-4CF2-B774-8AF5F595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559E3-C07E-2367-A0D8-497ED4234CE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terror and dread will fall on them.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By the power of Your arm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will be as still as a stone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until Your people pass by, O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until the people You have bought pass by.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C84EE-580F-29A7-5DFD-BD46EE8BB586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དངངས་སྐྲག་དང་ནི་འཇིགས་སྣང་ཁོ་རྣམས་ཀྱི།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སྟེང་ལ་བབས་སོང་ཀྱེ་ཀྱེ་ཡ་ཝཱེ་ལགས།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ཁྱེད་ཀྱི་འབངས་མི་དེ་དག་ཕ་རོལ་ཏུ།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སླེབས་པའི་བར་དང་ཁྱེད་ཀྱིས་བླུས་པ་ཡི།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མི་རྣམས་ཕར་རོལ་སླེབས་པའི་བར་དུ་ནི།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ཁྱེད་ཀྱི་ཕྱག་གི་ནུས་མཐུའི་དབང་གིས་ནི། །</a:t>
            </a:r>
          </a:p>
          <a:p>
            <a:pPr algn="l"/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མི་གཞན་རྡོ་བཞིན་གྲགས་འགུལ་མེད་པར་ལུས། །</a:t>
            </a:r>
          </a:p>
        </p:txBody>
      </p:sp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1"/>
    </mc:Choice>
    <mc:Fallback xmlns="">
      <p:transition spd="slow" advTm="1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ABA2B-9DF0-4A73-BBF3-470A05ED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281" y="0"/>
            <a:ext cx="136802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42E3D-B434-40F7-9738-09A6310088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7765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702D70-DE69-4522-8622-09CF780F4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49D0D-9C24-482C-CF33-617C7D2DB81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will bring them in and plant them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the mountain of Your inheritance—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place, O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You have prepared for Your dwelling,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sanctuary, O Lord, Your hands have established.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4A305-0E2A-B763-2E47-53EF07153EBB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ཀྱེ་ཀྱེ་ཡ་ཝཱེ་ལགས་ཀྱེ་ཁྱེད་ཉིད་ཀྱི།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གནས་མཆོག་དེ་ནི་ཁྱེད་ཀྱིས་བཞེངས་པ་དང༌།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རང་གི་ཕྱག་གིས་བཙུགས་པའི་གནས་མཆོག་དེར།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མི་རྣམས་ཁྲིད་དེ་ཁྱེད་ཀྱི་ནོར་སྐལ་གྱི།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རི་ལ་སྡོད་དུ་འཇུག་གོ་ཨེ་མ་རྨད། །</a:t>
            </a:r>
          </a:p>
        </p:txBody>
      </p:sp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9"/>
    </mc:Choice>
    <mc:Fallback xmlns="">
      <p:transition spd="slow" advTm="1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0715-1C1F-4DC7-89CB-040BAEA3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115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049A6-C31D-4D67-A67D-570AF0483AB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29631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3A342C-CD4E-4DE9-9230-D9EFCA8BE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AAD6A3-27B9-F298-0189-B125AF9C62D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will reign forever and ever!”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AC179-2CA4-B630-8626-A8C3AE206DE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ཡ་ཝཱེ་ཁྱེད་ཀྱིས་རྒྱུན་ནས་རྒྱུན་དུ་ནི། །</a:t>
            </a:r>
          </a:p>
          <a:p>
            <a:pPr algn="l"/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རྒྱལ་སྲིད་བསྐྱངས་ཤིང་སྐྱོང་བར་འགྱུར་བ་འོ། །ཞེས་པའོ། །</a:t>
            </a:r>
          </a:p>
        </p:txBody>
      </p:sp>
    </p:spTree>
    <p:extLst>
      <p:ext uri="{BB962C8B-B14F-4D97-AF65-F5344CB8AC3E}">
        <p14:creationId xmlns:p14="http://schemas.microsoft.com/office/powerpoint/2010/main" val="33275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"/>
    </mc:Choice>
    <mc:Fallback xmlns="">
      <p:transition spd="slow" advTm="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40B07-CC7C-4467-8032-B36FBE7C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2BF02-4591-4D79-BDEF-86602D475B13}"/>
              </a:ext>
            </a:extLst>
          </p:cNvPr>
          <p:cNvSpPr txBox="1"/>
          <p:nvPr/>
        </p:nvSpPr>
        <p:spPr>
          <a:xfrm>
            <a:off x="7716326" y="83039"/>
            <a:ext cx="5155324" cy="282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ཨེ་ཅིབ་ནས་ཐོན་པ 15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མོ་ཤེའི་མགུར་མ།</a:t>
            </a:r>
          </a:p>
          <a:p>
            <a:endParaRPr lang="en-ZA" sz="72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68ABFA5-8E85-44E6-6CC8-63488C4A2DDF}"/>
              </a:ext>
            </a:extLst>
          </p:cNvPr>
          <p:cNvSpPr txBox="1"/>
          <p:nvPr/>
        </p:nvSpPr>
        <p:spPr>
          <a:xfrm>
            <a:off x="321364" y="640074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61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B739D-B0C2-4516-B095-60EF6111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314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64606-BD45-494E-BEFE-01BF8E263CF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0775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D7966A-CE92-4887-A3C6-A37A73A9F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8903CF-2942-FE5A-A554-04B1CDEE8B2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when Pharaoh’s horses, chariots, and horsemen went into the sea,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brought the waters of the sea back over them. But the Israelites walked through the sea on dry ground.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999C8-1478-1AFF-6F4E-57A5FDC6700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ཕཱར་ཨོལ་གྱི་རྟ་དག་དང་། གཞན་ཤིང་རྟ་དང་སྐྱ་དམག་བཅས་རྒྱ་མཚོར་ཆས་ཚེ། དཀོན་མཆོག་ཡ་ཝཱེས་རྒྱ་མཚོའི་ཆུ་རྣམས་དེ་དག་གི་ཐོག་ཏུ་སླར་དྲངས་པ་དང་། ཡེས་ར་ཨེལ་པ་རྣམས་འབའ་ཞིག་རྒྱ་མཚོའི་དཀྱིལ་ནས་སྐམ་སར་འགྲུལ་ཏེ་སོང་ངོ་།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3"/>
    </mc:Choice>
    <mc:Fallback xmlns="">
      <p:transition spd="slow" advTm="1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E5263-E87B-4DB4-A5EC-501B7E41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380" y="1"/>
            <a:ext cx="127413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CA869-417B-48E8-BF37-1DD09341188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6852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79DAF5-D3B0-4B13-96AB-BC5AC6C20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CE0C9-B2CE-DCF3-1B33-8EB9A0D62F2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Miriam the prophetess, Aaron’s sister, took a tambourine in her hand, and all the women followed her with tambourines and dancing.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8C9A0-2C2D-B058-A16C-5AF512B6F52A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ཡང་ཨ་རོན་གྱི་གཅེན་མོ་སྟེ་ལུང་སྟོན་མ་མིར་ཡམ་གྱིས་ལག་ཏུ་སིལ་རྔ་ཞིག་ཐོགས་ནས། བུད་མེད་ཐམས་ཅད་ཀྱང་ཁོ་མོའི་རྗེས་སུ་འབྲངས་ཏེ་ལག་ཏུ་སིལ་རྔ་ཁྱེར་ནས་སླེབས་ཤིང་བྲོ་འཁྲབ།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968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41EB4-4521-4371-8FAD-76905EC1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014" y="0"/>
            <a:ext cx="128902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A5F6E-2525-4C43-A797-85A0CC4888D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02925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887DBD-83AE-45C0-8CF5-352057D8A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775F4F-1619-2261-A2FF-359F205D1D0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Miriam sang back to them: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“Sing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He is highly exalted;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horse and rider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has thrown into the sea.”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72D00-A178-113E-454D-5A6E8D9AB57B}"/>
              </a:ext>
            </a:extLst>
          </p:cNvPr>
          <p:cNvSpPr txBox="1"/>
          <p:nvPr/>
        </p:nvSpPr>
        <p:spPr>
          <a:xfrm>
            <a:off x="6096000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མིར་ཡམ་གྱིས་དེ་དག་གི་ལན་དུ།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ཡ་ཝཱེ་ཁོང་ནི་དཔལ་བཅས་རྣམ་པར་རྒྱལ།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ཁོང་ལ་བསྟོད་པའི་གླུ་ནི་ལེན་པར་གྱིས།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རྟ་དང་དེ་ལ་ཞོན་མཁན་ཁོང་གིས་ནི།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རྒྱ་མཚོའི་ནང་དུ་གཡུགས་པར་གྱུར་པ་འོ།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ཞེས་བསྟོད་གླུ་ཕུལ་ཏོ། །</a:t>
            </a:r>
          </a:p>
        </p:txBody>
      </p:sp>
    </p:spTree>
    <p:extLst>
      <p:ext uri="{BB962C8B-B14F-4D97-AF65-F5344CB8AC3E}">
        <p14:creationId xmlns:p14="http://schemas.microsoft.com/office/powerpoint/2010/main" val="6395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0"/>
    </mc:Choice>
    <mc:Fallback xmlns="">
      <p:transition spd="slow" advTm="1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BF35A-782F-44F3-B2F5-D5BCE424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37"/>
            <a:ext cx="12602095" cy="688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E674A-FF70-4D88-8B9D-6210620C887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2673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0B3809-58D0-4558-A72F-A2314976D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EE65BE-D71C-3357-B72A-3580DF25DBA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and the Israelites sang this song to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will sing to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He is highly exalted.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horse and rider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has thrown into the sea.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AF48E-A240-B716-A438-4A21EB706E2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དེ་ནས་མོ་ཤེ་དང་ཡེས་ར་ཨེལ་པ་རྣམས་ཀྱིས་དཀོན་མཆོག་ཡ་ཝཱེ་ལ་བསྟོད་གླུ་ཕུལ་བ་འདི་ལྟ་སྟེ།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བདག་གིས་ཡ་ཝཱེ་ཁོང་ལ་བསྟོད་གླུ་འབུལ།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ཁོང་ནི་དཔལ་དང་བཅས་ཏེ་རྒྱལ་བར་གྱུར།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རྟ་དང་དེ་ལ་ཞོན་མཁན་ཁོང་གིས་ནི།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རྒྱ་མཚོའི་ནང་དུ་གཡུགས་པར་གྱུར་པ་འོ། །</a:t>
            </a:r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2"/>
    </mc:Choice>
    <mc:Fallback xmlns="">
      <p:transition spd="slow" advTm="1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EE792-3D7C-47A9-B212-C18068F1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561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922F5-195A-453B-BEE2-820381CEF36B}"/>
              </a:ext>
            </a:extLst>
          </p:cNvPr>
          <p:cNvSpPr txBox="1"/>
          <p:nvPr/>
        </p:nvSpPr>
        <p:spPr>
          <a:xfrm>
            <a:off x="10474036" y="619009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710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CB9E53E-C45A-460A-8C8B-D2350709A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5EAB2-431B-E087-EE3F-1F3882369D8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my strength and my song,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has become my salvation.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is my God, and I will praise Him,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my father’s God, and I will exalt 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425AE-E979-32EE-02FC-B23632D8207F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ཡ་ཝཱེ་ཁོང་ཉིད་ང་ཡི་སྟོབས་ཤུགས་དང་།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ཡ་ཝཱེ་ཁོང་ཉིད་ང་ཡི་མགུར་མ་ཡིན།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ཁོང་ནི་ང་ཡི་སྐྱབས་སུ་གྱུར་པ་ཡིན།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ང་ཡི་དཀོན་མཆོག་ལགས་པས་ངས་ཁོང་ལ།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བསྟོད་པ་འབུལ་ལོ་ཁོང་ནི་ངའི་ཕ་ཡི།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དཀོན་མཆོག་ཀྱང་ནི་ཡིན་པས་བཀུར་བར་བྱ། །</a:t>
            </a:r>
          </a:p>
        </p:txBody>
      </p:sp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1"/>
    </mc:Choice>
    <mc:Fallback xmlns="">
      <p:transition spd="slow" advTm="1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2AC63-0561-4472-AFA0-561FB71F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353" y="0"/>
            <a:ext cx="130227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9C1CC-A5D6-4A13-9997-2E30E4FC60CF}"/>
              </a:ext>
            </a:extLst>
          </p:cNvPr>
          <p:cNvSpPr txBox="1"/>
          <p:nvPr/>
        </p:nvSpPr>
        <p:spPr>
          <a:xfrm>
            <a:off x="0" y="6001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1014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715082-9990-481F-9AB3-7344C3369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99847-F42B-26D7-795C-6B2341794D4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a warrior,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His name.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54864-537F-4C32-564D-65F69A444224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ཡ་ཝཱེ་ཁོང་ཉིད་དམག་གི་དཔའ་བོ་དང་། 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ཡ་ཝཱེ་ཞེས་པ་ཁོང་གི་མཚན་ཡང་ལགས། །</a:t>
            </a:r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"/>
    </mc:Choice>
    <mc:Fallback xmlns="">
      <p:transition spd="slow" advTm="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1829</Words>
  <Application>Microsoft Office PowerPoint</Application>
  <PresentationFormat>Widescreen</PresentationFormat>
  <Paragraphs>192</Paragraphs>
  <Slides>46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10-2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2021-07-20T09:23:46Z</dcterms:created>
  <dcterms:modified xsi:type="dcterms:W3CDTF">2025-05-09T09:06:24Z</dcterms:modified>
</cp:coreProperties>
</file>